
<file path=[Content_Types].xml><?xml version="1.0" encoding="utf-8"?>
<Types xmlns="http://schemas.openxmlformats.org/package/2006/content-types">
  <Default Extension="xml" ContentType="application/xml"/>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theme/theme10.xml" ContentType="application/vnd.openxmlformats-officedocument.theme+xml"/>
  <Override PartName="/ppt/slideLayouts/slideLayout93.xml" ContentType="application/vnd.openxmlformats-officedocument.presentationml.slideLayout+xml"/>
  <Override PartName="/ppt/theme/theme11.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2.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3.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4.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5.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6.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7.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8.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9.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20.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1.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2.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3.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4.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5.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6.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7.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8.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9.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30.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theme/theme3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embeddings/oleObject1.bin" ContentType="application/vnd.openxmlformats-officedocument.oleObject"/>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embeddings/oleObject2.bin" ContentType="application/vnd.openxmlformats-officedocument.oleObject"/>
  <Override PartName="/ppt/notesSlides/notesSlide44.xml" ContentType="application/vnd.openxmlformats-officedocument.presentationml.notesSlide+xml"/>
  <Override PartName="/ppt/embeddings/oleObject3.bin" ContentType="application/vnd.openxmlformats-officedocument.oleObject"/>
  <Override PartName="/ppt/notesSlides/notesSlide45.xml" ContentType="application/vnd.openxmlformats-officedocument.presentationml.notesSlide+xml"/>
  <Override PartName="/ppt/embeddings/oleObject4.bin" ContentType="application/vnd.openxmlformats-officedocument.oleObject"/>
  <Override PartName="/ppt/notesSlides/notesSlide46.xml" ContentType="application/vnd.openxmlformats-officedocument.presentationml.notesSlide+xml"/>
  <Override PartName="/ppt/embeddings/oleObject5.bin" ContentType="application/vnd.openxmlformats-officedocument.oleObject"/>
  <Override PartName="/ppt/notesSlides/notesSlide47.xml" ContentType="application/vnd.openxmlformats-officedocument.presentationml.notesSlide+xml"/>
  <Override PartName="/ppt/embeddings/oleObject6.bin" ContentType="application/vnd.openxmlformats-officedocument.oleObject"/>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1"/>
    <p:sldMasterId id="2147483688" r:id="rId2"/>
    <p:sldMasterId id="2147483666" r:id="rId3"/>
    <p:sldMasterId id="2147483670" r:id="rId4"/>
    <p:sldMasterId id="2147483674" r:id="rId5"/>
    <p:sldMasterId id="2147483676" r:id="rId6"/>
    <p:sldMasterId id="2147483680" r:id="rId7"/>
    <p:sldMasterId id="2147483682" r:id="rId8"/>
    <p:sldMasterId id="2147485048" r:id="rId9"/>
    <p:sldMasterId id="2147485050" r:id="rId10"/>
    <p:sldMasterId id="2147485053" r:id="rId11"/>
    <p:sldMasterId id="2147485055" r:id="rId12"/>
    <p:sldMasterId id="2147485067" r:id="rId13"/>
    <p:sldMasterId id="2147485294" r:id="rId14"/>
    <p:sldMasterId id="2147485306" r:id="rId15"/>
    <p:sldMasterId id="2147487134" r:id="rId16"/>
    <p:sldMasterId id="2147487146" r:id="rId17"/>
    <p:sldMasterId id="2147487715" r:id="rId18"/>
    <p:sldMasterId id="2147487727" r:id="rId19"/>
    <p:sldMasterId id="2147487739" r:id="rId20"/>
    <p:sldMasterId id="2147487751" r:id="rId21"/>
    <p:sldMasterId id="2147488019" r:id="rId22"/>
    <p:sldMasterId id="2147488031" r:id="rId23"/>
    <p:sldMasterId id="2147488043" r:id="rId24"/>
    <p:sldMasterId id="2147488056" r:id="rId25"/>
    <p:sldMasterId id="2147488068" r:id="rId26"/>
    <p:sldMasterId id="2147488080" r:id="rId27"/>
    <p:sldMasterId id="2147488093" r:id="rId28"/>
    <p:sldMasterId id="2147488105" r:id="rId29"/>
    <p:sldMasterId id="2147488118" r:id="rId30"/>
    <p:sldMasterId id="2147488130" r:id="rId31"/>
  </p:sldMasterIdLst>
  <p:notesMasterIdLst>
    <p:notesMasterId r:id="rId108"/>
  </p:notesMasterIdLst>
  <p:handoutMasterIdLst>
    <p:handoutMasterId r:id="rId109"/>
  </p:handoutMasterIdLst>
  <p:sldIdLst>
    <p:sldId id="301" r:id="rId32"/>
    <p:sldId id="423" r:id="rId33"/>
    <p:sldId id="424" r:id="rId34"/>
    <p:sldId id="425" r:id="rId35"/>
    <p:sldId id="426" r:id="rId36"/>
    <p:sldId id="427" r:id="rId37"/>
    <p:sldId id="428" r:id="rId38"/>
    <p:sldId id="429" r:id="rId39"/>
    <p:sldId id="431" r:id="rId40"/>
    <p:sldId id="432" r:id="rId41"/>
    <p:sldId id="434" r:id="rId42"/>
    <p:sldId id="377" r:id="rId43"/>
    <p:sldId id="378" r:id="rId44"/>
    <p:sldId id="358" r:id="rId45"/>
    <p:sldId id="366" r:id="rId46"/>
    <p:sldId id="394" r:id="rId47"/>
    <p:sldId id="397" r:id="rId48"/>
    <p:sldId id="395" r:id="rId49"/>
    <p:sldId id="396" r:id="rId50"/>
    <p:sldId id="272" r:id="rId51"/>
    <p:sldId id="309" r:id="rId52"/>
    <p:sldId id="293" r:id="rId53"/>
    <p:sldId id="273" r:id="rId54"/>
    <p:sldId id="327" r:id="rId55"/>
    <p:sldId id="399" r:id="rId56"/>
    <p:sldId id="400" r:id="rId57"/>
    <p:sldId id="346" r:id="rId58"/>
    <p:sldId id="403" r:id="rId59"/>
    <p:sldId id="404" r:id="rId60"/>
    <p:sldId id="360" r:id="rId61"/>
    <p:sldId id="367" r:id="rId62"/>
    <p:sldId id="386" r:id="rId63"/>
    <p:sldId id="387" r:id="rId64"/>
    <p:sldId id="388" r:id="rId65"/>
    <p:sldId id="389" r:id="rId66"/>
    <p:sldId id="390" r:id="rId67"/>
    <p:sldId id="391" r:id="rId68"/>
    <p:sldId id="392" r:id="rId69"/>
    <p:sldId id="384" r:id="rId70"/>
    <p:sldId id="373" r:id="rId71"/>
    <p:sldId id="375" r:id="rId72"/>
    <p:sldId id="376" r:id="rId73"/>
    <p:sldId id="402" r:id="rId74"/>
    <p:sldId id="406" r:id="rId75"/>
    <p:sldId id="385" r:id="rId76"/>
    <p:sldId id="393" r:id="rId77"/>
    <p:sldId id="398" r:id="rId78"/>
    <p:sldId id="405" r:id="rId79"/>
    <p:sldId id="368" r:id="rId80"/>
    <p:sldId id="323" r:id="rId81"/>
    <p:sldId id="322" r:id="rId82"/>
    <p:sldId id="324" r:id="rId83"/>
    <p:sldId id="325" r:id="rId84"/>
    <p:sldId id="326" r:id="rId85"/>
    <p:sldId id="401" r:id="rId86"/>
    <p:sldId id="374" r:id="rId87"/>
    <p:sldId id="320" r:id="rId88"/>
    <p:sldId id="321" r:id="rId89"/>
    <p:sldId id="317" r:id="rId90"/>
    <p:sldId id="333" r:id="rId91"/>
    <p:sldId id="407" r:id="rId92"/>
    <p:sldId id="408" r:id="rId93"/>
    <p:sldId id="409" r:id="rId94"/>
    <p:sldId id="410" r:id="rId95"/>
    <p:sldId id="411" r:id="rId96"/>
    <p:sldId id="412" r:id="rId97"/>
    <p:sldId id="413" r:id="rId98"/>
    <p:sldId id="414" r:id="rId99"/>
    <p:sldId id="415" r:id="rId100"/>
    <p:sldId id="416" r:id="rId101"/>
    <p:sldId id="417" r:id="rId102"/>
    <p:sldId id="418" r:id="rId103"/>
    <p:sldId id="419" r:id="rId104"/>
    <p:sldId id="420" r:id="rId105"/>
    <p:sldId id="421" r:id="rId106"/>
    <p:sldId id="422" r:id="rId107"/>
  </p:sldIdLst>
  <p:sldSz cx="9144000" cy="6858000" type="screen4x3"/>
  <p:notesSz cx="6858000" cy="9144000"/>
  <p:defaultTextStyle>
    <a:defPPr>
      <a:defRPr lang="en-US"/>
    </a:defPPr>
    <a:lvl1pPr algn="l" rtl="0" eaLnBrk="0" fontAlgn="base" hangingPunct="0">
      <a:spcBef>
        <a:spcPct val="0"/>
      </a:spcBef>
      <a:spcAft>
        <a:spcPct val="0"/>
      </a:spcAft>
      <a:defRPr sz="10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10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10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10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10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10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10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10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1000"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0093"/>
    <a:srgbClr val="6E0043"/>
    <a:srgbClr val="DC0081"/>
    <a:srgbClr val="B50069"/>
    <a:srgbClr val="000000"/>
    <a:srgbClr val="006600"/>
    <a:srgbClr val="FF0000"/>
    <a:srgbClr val="FFF9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294" autoAdjust="0"/>
    <p:restoredTop sz="94660"/>
  </p:normalViewPr>
  <p:slideViewPr>
    <p:cSldViewPr>
      <p:cViewPr>
        <p:scale>
          <a:sx n="100" d="100"/>
          <a:sy n="100" d="100"/>
        </p:scale>
        <p:origin x="-1632" y="-144"/>
      </p:cViewPr>
      <p:guideLst>
        <p:guide orient="horz" pos="2160"/>
        <p:guide pos="2880"/>
      </p:guideLst>
    </p:cSldViewPr>
  </p:slideViewPr>
  <p:outlineViewPr>
    <p:cViewPr>
      <p:scale>
        <a:sx n="33" d="100"/>
        <a:sy n="33" d="100"/>
      </p:scale>
      <p:origin x="0" y="17464"/>
    </p:cViewPr>
  </p:outlineViewPr>
  <p:notesTextViewPr>
    <p:cViewPr>
      <p:scale>
        <a:sx n="100" d="100"/>
        <a:sy n="100" d="100"/>
      </p:scale>
      <p:origin x="0" y="0"/>
    </p:cViewPr>
  </p:notesTextViewPr>
  <p:sorterViewPr>
    <p:cViewPr>
      <p:scale>
        <a:sx n="50" d="100"/>
        <a:sy n="50" d="100"/>
      </p:scale>
      <p:origin x="0" y="1000"/>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70.xml"/><Relationship Id="rId102" Type="http://schemas.openxmlformats.org/officeDocument/2006/relationships/slide" Target="slides/slide71.xml"/><Relationship Id="rId103" Type="http://schemas.openxmlformats.org/officeDocument/2006/relationships/slide" Target="slides/slide72.xml"/><Relationship Id="rId104" Type="http://schemas.openxmlformats.org/officeDocument/2006/relationships/slide" Target="slides/slide73.xml"/><Relationship Id="rId105" Type="http://schemas.openxmlformats.org/officeDocument/2006/relationships/slide" Target="slides/slide74.xml"/><Relationship Id="rId106" Type="http://schemas.openxmlformats.org/officeDocument/2006/relationships/slide" Target="slides/slide75.xml"/><Relationship Id="rId107" Type="http://schemas.openxmlformats.org/officeDocument/2006/relationships/slide" Target="slides/slide7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8" Type="http://schemas.openxmlformats.org/officeDocument/2006/relationships/notesMaster" Target="notesMasters/notesMaster1.xml"/><Relationship Id="rId109" Type="http://schemas.openxmlformats.org/officeDocument/2006/relationships/handoutMaster" Target="handoutMasters/handoutMaster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 Target="slides/slide1.xml"/><Relationship Id="rId33" Type="http://schemas.openxmlformats.org/officeDocument/2006/relationships/slide" Target="slides/slide2.xml"/><Relationship Id="rId34" Type="http://schemas.openxmlformats.org/officeDocument/2006/relationships/slide" Target="slides/slide3.xml"/><Relationship Id="rId35" Type="http://schemas.openxmlformats.org/officeDocument/2006/relationships/slide" Target="slides/slide4.xml"/><Relationship Id="rId36" Type="http://schemas.openxmlformats.org/officeDocument/2006/relationships/slide" Target="slides/slide5.xml"/><Relationship Id="rId37" Type="http://schemas.openxmlformats.org/officeDocument/2006/relationships/slide" Target="slides/slide6.xml"/><Relationship Id="rId38" Type="http://schemas.openxmlformats.org/officeDocument/2006/relationships/slide" Target="slides/slide7.xml"/><Relationship Id="rId39" Type="http://schemas.openxmlformats.org/officeDocument/2006/relationships/slide" Target="slides/slide8.xml"/><Relationship Id="rId50" Type="http://schemas.openxmlformats.org/officeDocument/2006/relationships/slide" Target="slides/slide19.xml"/><Relationship Id="rId51" Type="http://schemas.openxmlformats.org/officeDocument/2006/relationships/slide" Target="slides/slide20.xml"/><Relationship Id="rId52" Type="http://schemas.openxmlformats.org/officeDocument/2006/relationships/slide" Target="slides/slide21.xml"/><Relationship Id="rId53" Type="http://schemas.openxmlformats.org/officeDocument/2006/relationships/slide" Target="slides/slide22.xml"/><Relationship Id="rId54" Type="http://schemas.openxmlformats.org/officeDocument/2006/relationships/slide" Target="slides/slide23.xml"/><Relationship Id="rId55" Type="http://schemas.openxmlformats.org/officeDocument/2006/relationships/slide" Target="slides/slide24.xml"/><Relationship Id="rId56" Type="http://schemas.openxmlformats.org/officeDocument/2006/relationships/slide" Target="slides/slide25.xml"/><Relationship Id="rId57" Type="http://schemas.openxmlformats.org/officeDocument/2006/relationships/slide" Target="slides/slide26.xml"/><Relationship Id="rId58" Type="http://schemas.openxmlformats.org/officeDocument/2006/relationships/slide" Target="slides/slide27.xml"/><Relationship Id="rId59" Type="http://schemas.openxmlformats.org/officeDocument/2006/relationships/slide" Target="slides/slide28.xml"/><Relationship Id="rId70" Type="http://schemas.openxmlformats.org/officeDocument/2006/relationships/slide" Target="slides/slide39.xml"/><Relationship Id="rId71" Type="http://schemas.openxmlformats.org/officeDocument/2006/relationships/slide" Target="slides/slide40.xml"/><Relationship Id="rId72" Type="http://schemas.openxmlformats.org/officeDocument/2006/relationships/slide" Target="slides/slide41.xml"/><Relationship Id="rId73" Type="http://schemas.openxmlformats.org/officeDocument/2006/relationships/slide" Target="slides/slide42.xml"/><Relationship Id="rId74" Type="http://schemas.openxmlformats.org/officeDocument/2006/relationships/slide" Target="slides/slide43.xml"/><Relationship Id="rId75" Type="http://schemas.openxmlformats.org/officeDocument/2006/relationships/slide" Target="slides/slide44.xml"/><Relationship Id="rId76" Type="http://schemas.openxmlformats.org/officeDocument/2006/relationships/slide" Target="slides/slide45.xml"/><Relationship Id="rId77" Type="http://schemas.openxmlformats.org/officeDocument/2006/relationships/slide" Target="slides/slide46.xml"/><Relationship Id="rId78" Type="http://schemas.openxmlformats.org/officeDocument/2006/relationships/slide" Target="slides/slide47.xml"/><Relationship Id="rId79" Type="http://schemas.openxmlformats.org/officeDocument/2006/relationships/slide" Target="slides/slide48.xml"/><Relationship Id="rId110" Type="http://schemas.openxmlformats.org/officeDocument/2006/relationships/printerSettings" Target="printerSettings/printerSettings1.bin"/><Relationship Id="rId90" Type="http://schemas.openxmlformats.org/officeDocument/2006/relationships/slide" Target="slides/slide59.xml"/><Relationship Id="rId91" Type="http://schemas.openxmlformats.org/officeDocument/2006/relationships/slide" Target="slides/slide60.xml"/><Relationship Id="rId92" Type="http://schemas.openxmlformats.org/officeDocument/2006/relationships/slide" Target="slides/slide61.xml"/><Relationship Id="rId93" Type="http://schemas.openxmlformats.org/officeDocument/2006/relationships/slide" Target="slides/slide62.xml"/><Relationship Id="rId94" Type="http://schemas.openxmlformats.org/officeDocument/2006/relationships/slide" Target="slides/slide63.xml"/><Relationship Id="rId95" Type="http://schemas.openxmlformats.org/officeDocument/2006/relationships/slide" Target="slides/slide64.xml"/><Relationship Id="rId96" Type="http://schemas.openxmlformats.org/officeDocument/2006/relationships/slide" Target="slides/slide65.xml"/><Relationship Id="rId97" Type="http://schemas.openxmlformats.org/officeDocument/2006/relationships/slide" Target="slides/slide66.xml"/><Relationship Id="rId98" Type="http://schemas.openxmlformats.org/officeDocument/2006/relationships/slide" Target="slides/slide67.xml"/><Relationship Id="rId99" Type="http://schemas.openxmlformats.org/officeDocument/2006/relationships/slide" Target="slides/slide68.xml"/><Relationship Id="rId111" Type="http://schemas.openxmlformats.org/officeDocument/2006/relationships/presProps" Target="presProps.xml"/><Relationship Id="rId112" Type="http://schemas.openxmlformats.org/officeDocument/2006/relationships/viewProps" Target="viewProps.xml"/><Relationship Id="rId113" Type="http://schemas.openxmlformats.org/officeDocument/2006/relationships/theme" Target="theme/theme1.xml"/><Relationship Id="rId114" Type="http://schemas.openxmlformats.org/officeDocument/2006/relationships/tableStyles" Target="tableStyles.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40" Type="http://schemas.openxmlformats.org/officeDocument/2006/relationships/slide" Target="slides/slide9.xml"/><Relationship Id="rId41" Type="http://schemas.openxmlformats.org/officeDocument/2006/relationships/slide" Target="slides/slide10.xml"/><Relationship Id="rId42" Type="http://schemas.openxmlformats.org/officeDocument/2006/relationships/slide" Target="slides/slide11.xml"/><Relationship Id="rId43" Type="http://schemas.openxmlformats.org/officeDocument/2006/relationships/slide" Target="slides/slide12.xml"/><Relationship Id="rId44" Type="http://schemas.openxmlformats.org/officeDocument/2006/relationships/slide" Target="slides/slide13.xml"/><Relationship Id="rId45" Type="http://schemas.openxmlformats.org/officeDocument/2006/relationships/slide" Target="slides/slide14.xml"/><Relationship Id="rId46" Type="http://schemas.openxmlformats.org/officeDocument/2006/relationships/slide" Target="slides/slide15.xml"/><Relationship Id="rId47" Type="http://schemas.openxmlformats.org/officeDocument/2006/relationships/slide" Target="slides/slide16.xml"/><Relationship Id="rId48" Type="http://schemas.openxmlformats.org/officeDocument/2006/relationships/slide" Target="slides/slide17.xml"/><Relationship Id="rId49" Type="http://schemas.openxmlformats.org/officeDocument/2006/relationships/slide" Target="slides/slide18.xml"/><Relationship Id="rId60" Type="http://schemas.openxmlformats.org/officeDocument/2006/relationships/slide" Target="slides/slide29.xml"/><Relationship Id="rId61" Type="http://schemas.openxmlformats.org/officeDocument/2006/relationships/slide" Target="slides/slide30.xml"/><Relationship Id="rId62" Type="http://schemas.openxmlformats.org/officeDocument/2006/relationships/slide" Target="slides/slide31.xml"/><Relationship Id="rId63" Type="http://schemas.openxmlformats.org/officeDocument/2006/relationships/slide" Target="slides/slide32.xml"/><Relationship Id="rId64" Type="http://schemas.openxmlformats.org/officeDocument/2006/relationships/slide" Target="slides/slide33.xml"/><Relationship Id="rId65" Type="http://schemas.openxmlformats.org/officeDocument/2006/relationships/slide" Target="slides/slide34.xml"/><Relationship Id="rId66" Type="http://schemas.openxmlformats.org/officeDocument/2006/relationships/slide" Target="slides/slide35.xml"/><Relationship Id="rId67" Type="http://schemas.openxmlformats.org/officeDocument/2006/relationships/slide" Target="slides/slide36.xml"/><Relationship Id="rId68" Type="http://schemas.openxmlformats.org/officeDocument/2006/relationships/slide" Target="slides/slide37.xml"/><Relationship Id="rId69" Type="http://schemas.openxmlformats.org/officeDocument/2006/relationships/slide" Target="slides/slide38.xml"/><Relationship Id="rId100" Type="http://schemas.openxmlformats.org/officeDocument/2006/relationships/slide" Target="slides/slide69.xml"/><Relationship Id="rId80" Type="http://schemas.openxmlformats.org/officeDocument/2006/relationships/slide" Target="slides/slide49.xml"/><Relationship Id="rId81" Type="http://schemas.openxmlformats.org/officeDocument/2006/relationships/slide" Target="slides/slide50.xml"/><Relationship Id="rId82" Type="http://schemas.openxmlformats.org/officeDocument/2006/relationships/slide" Target="slides/slide51.xml"/><Relationship Id="rId83" Type="http://schemas.openxmlformats.org/officeDocument/2006/relationships/slide" Target="slides/slide52.xml"/><Relationship Id="rId84" Type="http://schemas.openxmlformats.org/officeDocument/2006/relationships/slide" Target="slides/slide53.xml"/><Relationship Id="rId85" Type="http://schemas.openxmlformats.org/officeDocument/2006/relationships/slide" Target="slides/slide54.xml"/><Relationship Id="rId86" Type="http://schemas.openxmlformats.org/officeDocument/2006/relationships/slide" Target="slides/slide55.xml"/><Relationship Id="rId87" Type="http://schemas.openxmlformats.org/officeDocument/2006/relationships/slide" Target="slides/slide56.xml"/><Relationship Id="rId88" Type="http://schemas.openxmlformats.org/officeDocument/2006/relationships/slide" Target="slides/slide57.xml"/><Relationship Id="rId8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5855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6547" name="Rectangle 3"/>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22297766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Rot="1" noChangeAspect="1" noChangeArrowheads="1" noTextEdit="1"/>
          </p:cNvSpPr>
          <p:nvPr>
            <p:ph type="sldImg"/>
          </p:nvPr>
        </p:nvSpPr>
        <p:spPr>
          <a:xfrm>
            <a:off x="1150938" y="692150"/>
            <a:ext cx="4556125" cy="3416300"/>
          </a:xfrm>
          <a:ln/>
        </p:spPr>
      </p:sp>
      <p:sp>
        <p:nvSpPr>
          <p:cNvPr id="237571" name="Rectangle 3"/>
          <p:cNvSpPr>
            <a:spLocks noGrp="1" noChangeArrowheads="1"/>
          </p:cNvSpPr>
          <p:nvPr>
            <p:ph type="body" idx="1"/>
          </p:nvPr>
        </p:nvSpPr>
        <p:spPr>
          <a:noFill/>
          <a:ln w="9525"/>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Rot="1" noChangeAspect="1" noChangeArrowheads="1" noTextEdit="1"/>
          </p:cNvSpPr>
          <p:nvPr>
            <p:ph type="sldImg"/>
          </p:nvPr>
        </p:nvSpPr>
        <p:spPr>
          <a:xfrm>
            <a:off x="1150938" y="692150"/>
            <a:ext cx="4556125" cy="3416300"/>
          </a:xfrm>
          <a:ln/>
        </p:spPr>
      </p:sp>
      <p:sp>
        <p:nvSpPr>
          <p:cNvPr id="246787" name="Rectangle 3"/>
          <p:cNvSpPr>
            <a:spLocks noGrp="1" noChangeArrowheads="1"/>
          </p:cNvSpPr>
          <p:nvPr>
            <p:ph type="body" idx="1"/>
          </p:nvPr>
        </p:nvSpPr>
        <p:spPr>
          <a:noFill/>
          <a:ln w="9525"/>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Rot="1" noChangeAspect="1" noChangeArrowheads="1" noTextEdit="1"/>
          </p:cNvSpPr>
          <p:nvPr>
            <p:ph type="sldImg"/>
          </p:nvPr>
        </p:nvSpPr>
        <p:spPr>
          <a:xfrm>
            <a:off x="1150938" y="692150"/>
            <a:ext cx="4556125" cy="3416300"/>
          </a:xfrm>
          <a:ln/>
        </p:spPr>
      </p:sp>
      <p:sp>
        <p:nvSpPr>
          <p:cNvPr id="247811" name="Rectangle 3"/>
          <p:cNvSpPr>
            <a:spLocks noGrp="1" noChangeArrowheads="1"/>
          </p:cNvSpPr>
          <p:nvPr>
            <p:ph type="body" idx="1"/>
          </p:nvPr>
        </p:nvSpPr>
        <p:spPr>
          <a:noFill/>
          <a:ln w="9525"/>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spect="1" noChangeArrowheads="1" noTextEdit="1"/>
          </p:cNvSpPr>
          <p:nvPr>
            <p:ph type="sldImg"/>
          </p:nvPr>
        </p:nvSpPr>
        <p:spPr>
          <a:xfrm>
            <a:off x="1150938" y="692150"/>
            <a:ext cx="4556125" cy="3416300"/>
          </a:xfrm>
          <a:ln/>
        </p:spPr>
      </p:sp>
      <p:sp>
        <p:nvSpPr>
          <p:cNvPr id="248835" name="Rectangle 3"/>
          <p:cNvSpPr>
            <a:spLocks noGrp="1" noChangeArrowheads="1"/>
          </p:cNvSpPr>
          <p:nvPr>
            <p:ph type="body" idx="1"/>
          </p:nvPr>
        </p:nvSpPr>
        <p:spPr>
          <a:noFill/>
          <a:ln w="9525"/>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Rot="1" noChangeAspect="1" noChangeArrowheads="1" noTextEdit="1"/>
          </p:cNvSpPr>
          <p:nvPr>
            <p:ph type="sldImg"/>
          </p:nvPr>
        </p:nvSpPr>
        <p:spPr>
          <a:xfrm>
            <a:off x="1150938" y="692150"/>
            <a:ext cx="4556125" cy="3416300"/>
          </a:xfrm>
          <a:ln/>
        </p:spPr>
      </p:sp>
      <p:sp>
        <p:nvSpPr>
          <p:cNvPr id="249859" name="Rectangle 3"/>
          <p:cNvSpPr>
            <a:spLocks noGrp="1" noChangeArrowheads="1"/>
          </p:cNvSpPr>
          <p:nvPr>
            <p:ph type="body" idx="1"/>
          </p:nvPr>
        </p:nvSpPr>
        <p:spPr>
          <a:noFill/>
          <a:ln w="9525"/>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a:xfrm>
            <a:off x="1150938" y="692150"/>
            <a:ext cx="4556125" cy="3416300"/>
          </a:xfrm>
          <a:ln/>
        </p:spPr>
      </p:sp>
      <p:sp>
        <p:nvSpPr>
          <p:cNvPr id="250883" name="Rectangle 3"/>
          <p:cNvSpPr>
            <a:spLocks noGrp="1" noChangeArrowheads="1"/>
          </p:cNvSpPr>
          <p:nvPr>
            <p:ph type="body" idx="1"/>
          </p:nvPr>
        </p:nvSpPr>
        <p:spPr>
          <a:noFill/>
          <a:ln w="9525"/>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51907"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1BE6518C-11E7-4971-A227-29F6D5060709}" type="slidenum">
              <a:rPr lang="en-US" sz="1200">
                <a:solidFill>
                  <a:srgbClr val="000000"/>
                </a:solidFill>
              </a:rPr>
              <a:pPr/>
              <a:t>26</a:t>
            </a:fld>
            <a:endParaRPr lang="en-US" sz="1200">
              <a:solidFill>
                <a:srgbClr val="000000"/>
              </a:solidFill>
            </a:endParaRPr>
          </a:p>
        </p:txBody>
      </p:sp>
      <p:sp>
        <p:nvSpPr>
          <p:cNvPr id="252931" name="Rectangle 2"/>
          <p:cNvSpPr>
            <a:spLocks noGrp="1" noRot="1" noChangeAspect="1" noChangeArrowheads="1" noTextEdit="1"/>
          </p:cNvSpPr>
          <p:nvPr>
            <p:ph type="sldImg"/>
          </p:nvPr>
        </p:nvSpPr>
        <p:spPr>
          <a:xfrm>
            <a:off x="1150938" y="692150"/>
            <a:ext cx="4556125" cy="3416300"/>
          </a:xfrm>
          <a:ln/>
        </p:spPr>
      </p:sp>
      <p:sp>
        <p:nvSpPr>
          <p:cNvPr id="252932" name="Rectangle 3"/>
          <p:cNvSpPr>
            <a:spLocks noGrp="1" noChangeArrowheads="1"/>
          </p:cNvSpPr>
          <p:nvPr>
            <p:ph type="body" idx="1"/>
          </p:nvPr>
        </p:nvSpPr>
        <p:spPr>
          <a:noFill/>
          <a:ln w="9525"/>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53955"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E9E56BBF-EFA8-4F8B-BCCD-51336B9037B9}" type="slidenum">
              <a:rPr lang="en-US" sz="1200">
                <a:solidFill>
                  <a:srgbClr val="000000"/>
                </a:solidFill>
              </a:rPr>
              <a:pPr/>
              <a:t>29</a:t>
            </a:fld>
            <a:endParaRPr lang="en-US" sz="1200">
              <a:solidFill>
                <a:srgbClr val="000000"/>
              </a:solidFill>
            </a:endParaRPr>
          </a:p>
        </p:txBody>
      </p:sp>
      <p:sp>
        <p:nvSpPr>
          <p:cNvPr id="254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25498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err="1" smtClean="0">
                <a:latin typeface="Arial" pitchFamily="34" charset="0"/>
                <a:ea typeface="ＭＳ Ｐゴシック" pitchFamily="34" charset="-128"/>
              </a:rPr>
              <a:t>Kum</a:t>
            </a:r>
            <a:r>
              <a:rPr lang="en-US" dirty="0" smtClean="0">
                <a:latin typeface="Arial" pitchFamily="34" charset="0"/>
                <a:ea typeface="ＭＳ Ｐゴシック" pitchFamily="34" charset="-128"/>
              </a:rPr>
              <a:t> 1997 </a:t>
            </a:r>
            <a:r>
              <a:rPr lang="en-US" dirty="0" err="1" smtClean="0">
                <a:latin typeface="Arial" pitchFamily="34" charset="0"/>
                <a:ea typeface="ＭＳ Ｐゴシック" pitchFamily="34" charset="-128"/>
              </a:rPr>
              <a:t>apat</a:t>
            </a:r>
            <a:r>
              <a:rPr lang="en-US" dirty="0" smtClean="0">
                <a:latin typeface="Arial" pitchFamily="34" charset="0"/>
                <a:ea typeface="ＭＳ Ｐゴシック" pitchFamily="34" charset="-128"/>
              </a:rPr>
              <a:t> July 2013</a:t>
            </a:r>
            <a:r>
              <a:rPr lang="en-US" baseline="0" dirty="0" smtClean="0">
                <a:latin typeface="Arial" pitchFamily="34" charset="0"/>
                <a:ea typeface="ＭＳ Ｐゴシック" pitchFamily="34" charset="-128"/>
              </a:rPr>
              <a:t> </a:t>
            </a:r>
            <a:r>
              <a:rPr lang="en-US" baseline="0" dirty="0" err="1" smtClean="0">
                <a:latin typeface="Arial" pitchFamily="34" charset="0"/>
                <a:ea typeface="ＭＳ Ｐゴシック" pitchFamily="34" charset="-128"/>
              </a:rPr>
              <a:t>tiang</a:t>
            </a:r>
            <a:r>
              <a:rPr lang="en-US" baseline="0" dirty="0" smtClean="0">
                <a:latin typeface="Arial" pitchFamily="34" charset="0"/>
                <a:ea typeface="ＭＳ Ｐゴシック" pitchFamily="34" charset="-128"/>
              </a:rPr>
              <a:t> </a:t>
            </a:r>
            <a:r>
              <a:rPr lang="en-US" baseline="0" dirty="0" err="1" smtClean="0">
                <a:latin typeface="Arial" pitchFamily="34" charset="0"/>
                <a:ea typeface="ＭＳ Ｐゴシック" pitchFamily="34" charset="-128"/>
              </a:rPr>
              <a:t>Pathian</a:t>
            </a:r>
            <a:r>
              <a:rPr lang="en-US" baseline="0" dirty="0" smtClean="0">
                <a:latin typeface="Arial" pitchFamily="34" charset="0"/>
                <a:ea typeface="ＭＳ Ｐゴシック" pitchFamily="34" charset="-128"/>
              </a:rPr>
              <a:t> in </a:t>
            </a:r>
            <a:r>
              <a:rPr lang="en-US" baseline="0" dirty="0" err="1" smtClean="0">
                <a:latin typeface="Arial" pitchFamily="34" charset="0"/>
                <a:ea typeface="ＭＳ Ｐゴシック" pitchFamily="34" charset="-128"/>
              </a:rPr>
              <a:t>ginum</a:t>
            </a:r>
            <a:r>
              <a:rPr lang="en-US" baseline="0" dirty="0" smtClean="0">
                <a:latin typeface="Arial" pitchFamily="34" charset="0"/>
                <a:ea typeface="ＭＳ Ｐゴシック" pitchFamily="34" charset="-128"/>
              </a:rPr>
              <a:t> ah </a:t>
            </a:r>
            <a:r>
              <a:rPr lang="en-US" baseline="0" dirty="0" err="1" smtClean="0">
                <a:latin typeface="Arial" pitchFamily="34" charset="0"/>
                <a:ea typeface="ＭＳ Ｐゴシック" pitchFamily="34" charset="-128"/>
              </a:rPr>
              <a:t>ei</a:t>
            </a:r>
            <a:r>
              <a:rPr lang="en-US" baseline="0" dirty="0" smtClean="0">
                <a:latin typeface="Arial" pitchFamily="34" charset="0"/>
                <a:ea typeface="ＭＳ Ｐゴシック" pitchFamily="34" charset="-128"/>
              </a:rPr>
              <a:t> </a:t>
            </a:r>
            <a:r>
              <a:rPr lang="en-US" baseline="0" dirty="0" err="1" smtClean="0">
                <a:latin typeface="Arial" pitchFamily="34" charset="0"/>
                <a:ea typeface="ＭＳ Ｐゴシック" pitchFamily="34" charset="-128"/>
              </a:rPr>
              <a:t>ngai</a:t>
            </a:r>
            <a:r>
              <a:rPr lang="en-US" baseline="0" dirty="0" smtClean="0">
                <a:latin typeface="Arial" pitchFamily="34" charset="0"/>
                <a:ea typeface="ＭＳ Ｐゴシック" pitchFamily="34" charset="-128"/>
              </a:rPr>
              <a:t> in pastor </a:t>
            </a:r>
            <a:r>
              <a:rPr lang="en-US" baseline="0" dirty="0" err="1" smtClean="0">
                <a:latin typeface="Arial" pitchFamily="34" charset="0"/>
                <a:ea typeface="ＭＳ Ｐゴシック" pitchFamily="34" charset="-128"/>
              </a:rPr>
              <a:t>te</a:t>
            </a:r>
            <a:r>
              <a:rPr lang="en-US" baseline="0" dirty="0" smtClean="0">
                <a:latin typeface="Arial" pitchFamily="34" charset="0"/>
                <a:ea typeface="ＭＳ Ｐゴシック" pitchFamily="34" charset="-128"/>
              </a:rPr>
              <a:t>’ </a:t>
            </a:r>
            <a:r>
              <a:rPr lang="en-US" baseline="0" dirty="0" err="1" smtClean="0">
                <a:latin typeface="Arial" pitchFamily="34" charset="0"/>
                <a:ea typeface="ＭＳ Ｐゴシック" pitchFamily="34" charset="-128"/>
              </a:rPr>
              <a:t>nasepna</a:t>
            </a:r>
            <a:r>
              <a:rPr lang="en-US" baseline="0" dirty="0" smtClean="0">
                <a:latin typeface="Arial" pitchFamily="34" charset="0"/>
                <a:ea typeface="ＭＳ Ｐゴシック" pitchFamily="34" charset="-128"/>
              </a:rPr>
              <a:t> </a:t>
            </a:r>
            <a:r>
              <a:rPr lang="en-US" baseline="0" dirty="0" err="1" smtClean="0">
                <a:latin typeface="Arial" pitchFamily="34" charset="0"/>
                <a:ea typeface="ＭＳ Ｐゴシック" pitchFamily="34" charset="-128"/>
              </a:rPr>
              <a:t>zathuap</a:t>
            </a:r>
            <a:r>
              <a:rPr lang="en-US" baseline="0" dirty="0" smtClean="0">
                <a:latin typeface="Arial" pitchFamily="34" charset="0"/>
                <a:ea typeface="ＭＳ Ｐゴシック" pitchFamily="34" charset="-128"/>
              </a:rPr>
              <a:t> ding ah </a:t>
            </a:r>
            <a:r>
              <a:rPr lang="en-US" baseline="0" dirty="0" err="1" smtClean="0">
                <a:latin typeface="Arial" pitchFamily="34" charset="0"/>
                <a:ea typeface="ＭＳ Ｐゴシック" pitchFamily="34" charset="-128"/>
              </a:rPr>
              <a:t>zilsak</a:t>
            </a:r>
            <a:r>
              <a:rPr lang="en-US" baseline="0" dirty="0" smtClean="0">
                <a:latin typeface="Arial" pitchFamily="34" charset="0"/>
                <a:ea typeface="ＭＳ Ｐゴシック" pitchFamily="34" charset="-128"/>
              </a:rPr>
              <a:t> </a:t>
            </a:r>
            <a:r>
              <a:rPr lang="en-US" baseline="0" dirty="0" err="1" smtClean="0">
                <a:latin typeface="Arial" pitchFamily="34" charset="0"/>
                <a:ea typeface="ＭＳ Ｐゴシック" pitchFamily="34" charset="-128"/>
              </a:rPr>
              <a:t>na</a:t>
            </a:r>
            <a:r>
              <a:rPr lang="en-US" baseline="0" dirty="0" smtClean="0">
                <a:latin typeface="Arial" pitchFamily="34" charset="0"/>
                <a:ea typeface="ＭＳ Ｐゴシック" pitchFamily="34" charset="-128"/>
              </a:rPr>
              <a:t> </a:t>
            </a:r>
            <a:r>
              <a:rPr lang="en-US" dirty="0" smtClean="0">
                <a:latin typeface="Arial" pitchFamily="34" charset="0"/>
                <a:ea typeface="ＭＳ Ｐゴシック" pitchFamily="34" charset="-128"/>
              </a:rPr>
              <a:t>50 </a:t>
            </a:r>
            <a:r>
              <a:rPr lang="en-US" dirty="0" err="1" smtClean="0">
                <a:latin typeface="Arial" pitchFamily="34" charset="0"/>
                <a:ea typeface="ＭＳ Ｐゴシック" pitchFamily="34" charset="-128"/>
              </a:rPr>
              <a:t>vei</a:t>
            </a:r>
            <a:r>
              <a:rPr lang="en-US" dirty="0" smtClean="0">
                <a:latin typeface="Arial" pitchFamily="34" charset="0"/>
                <a:ea typeface="ＭＳ Ｐゴシック" pitchFamily="34" charset="-128"/>
              </a:rPr>
              <a:t> </a:t>
            </a:r>
            <a:r>
              <a:rPr lang="en-US" dirty="0" err="1" smtClean="0">
                <a:latin typeface="Arial" pitchFamily="34" charset="0"/>
                <a:ea typeface="ＭＳ Ｐゴシック" pitchFamily="34" charset="-128"/>
              </a:rPr>
              <a:t>khualzin</a:t>
            </a:r>
            <a:r>
              <a:rPr lang="en-US" dirty="0" smtClean="0">
                <a:latin typeface="Arial" pitchFamily="34" charset="0"/>
                <a:ea typeface="ＭＳ Ｐゴシック" pitchFamily="34" charset="-128"/>
              </a:rPr>
              <a:t> in </a:t>
            </a:r>
            <a:r>
              <a:rPr lang="en-US" dirty="0" err="1" smtClean="0">
                <a:latin typeface="Arial" pitchFamily="34" charset="0"/>
                <a:ea typeface="ＭＳ Ｐゴシック" pitchFamily="34" charset="-128"/>
              </a:rPr>
              <a:t>gam</a:t>
            </a:r>
            <a:r>
              <a:rPr lang="en-US" baseline="0" dirty="0" smtClean="0">
                <a:latin typeface="Arial" pitchFamily="34" charset="0"/>
                <a:ea typeface="ＭＳ Ｐゴシック" pitchFamily="34" charset="-128"/>
              </a:rPr>
              <a:t> 12 ka </a:t>
            </a:r>
            <a:r>
              <a:rPr lang="en-US" baseline="0" dirty="0" err="1" smtClean="0">
                <a:latin typeface="Arial" pitchFamily="34" charset="0"/>
                <a:ea typeface="ＭＳ Ｐゴシック" pitchFamily="34" charset="-128"/>
              </a:rPr>
              <a:t>chia</a:t>
            </a:r>
            <a:r>
              <a:rPr lang="en-US" baseline="0" dirty="0" smtClean="0">
                <a:latin typeface="Arial" pitchFamily="34" charset="0"/>
                <a:ea typeface="ＭＳ Ｐゴシック" pitchFamily="34" charset="-128"/>
              </a:rPr>
              <a:t> tai. Zia </a:t>
            </a:r>
            <a:r>
              <a:rPr lang="en-US" baseline="0" dirty="0" err="1" smtClean="0">
                <a:latin typeface="Arial" pitchFamily="34" charset="0"/>
                <a:ea typeface="ＭＳ Ｐゴシック" pitchFamily="34" charset="-128"/>
              </a:rPr>
              <a:t>cheng</a:t>
            </a:r>
            <a:r>
              <a:rPr lang="en-US" baseline="0" dirty="0" smtClean="0">
                <a:latin typeface="Arial" pitchFamily="34" charset="0"/>
                <a:ea typeface="ＭＳ Ｐゴシック" pitchFamily="34" charset="-128"/>
              </a:rPr>
              <a:t> </a:t>
            </a:r>
            <a:r>
              <a:rPr lang="en-US" baseline="0" dirty="0" err="1" smtClean="0">
                <a:latin typeface="Arial" pitchFamily="34" charset="0"/>
                <a:ea typeface="ＭＳ Ｐゴシック" pitchFamily="34" charset="-128"/>
              </a:rPr>
              <a:t>lak</a:t>
            </a:r>
            <a:r>
              <a:rPr lang="en-US" baseline="0" dirty="0" smtClean="0">
                <a:latin typeface="Arial" pitchFamily="34" charset="0"/>
                <a:ea typeface="ＭＳ Ｐゴシック" pitchFamily="34" charset="-128"/>
              </a:rPr>
              <a:t> ah </a:t>
            </a:r>
            <a:r>
              <a:rPr lang="en-US" baseline="0" dirty="0" err="1" smtClean="0">
                <a:latin typeface="Arial" pitchFamily="34" charset="0"/>
                <a:ea typeface="ＭＳ Ｐゴシック" pitchFamily="34" charset="-128"/>
              </a:rPr>
              <a:t>gam</a:t>
            </a:r>
            <a:r>
              <a:rPr lang="en-US" baseline="0" dirty="0" smtClean="0">
                <a:latin typeface="Arial" pitchFamily="34" charset="0"/>
                <a:ea typeface="ＭＳ Ｐゴシック" pitchFamily="34" charset="-128"/>
              </a:rPr>
              <a:t> 8 </a:t>
            </a:r>
            <a:r>
              <a:rPr lang="en-US" baseline="0" dirty="0" err="1" smtClean="0">
                <a:latin typeface="Arial" pitchFamily="34" charset="0"/>
                <a:ea typeface="ＭＳ Ｐゴシック" pitchFamily="34" charset="-128"/>
              </a:rPr>
              <a:t>vel</a:t>
            </a:r>
            <a:r>
              <a:rPr lang="en-US" baseline="0" dirty="0" smtClean="0">
                <a:latin typeface="Arial" pitchFamily="34" charset="0"/>
                <a:ea typeface="ＭＳ Ｐゴシック" pitchFamily="34" charset="-128"/>
              </a:rPr>
              <a:t> in </a:t>
            </a:r>
            <a:r>
              <a:rPr lang="en-US" dirty="0" smtClean="0">
                <a:latin typeface="Arial" pitchFamily="34" charset="0"/>
                <a:ea typeface="ＭＳ Ｐゴシック" pitchFamily="34" charset="-128"/>
              </a:rPr>
              <a:t>taught</a:t>
            </a:r>
            <a:r>
              <a:rPr lang="en-US" baseline="0" dirty="0" smtClean="0">
                <a:latin typeface="Arial" pitchFamily="34" charset="0"/>
                <a:ea typeface="ＭＳ Ｐゴシック" pitchFamily="34" charset="-128"/>
              </a:rPr>
              <a:t> </a:t>
            </a:r>
            <a:r>
              <a:rPr lang="en-US" baseline="0" dirty="0" err="1" smtClean="0">
                <a:latin typeface="Arial" pitchFamily="34" charset="0"/>
                <a:ea typeface="ＭＳ Ｐゴシック" pitchFamily="34" charset="-128"/>
              </a:rPr>
              <a:t>Thugendan</a:t>
            </a:r>
            <a:r>
              <a:rPr lang="en-US" dirty="0" smtClean="0">
                <a:latin typeface="Arial" pitchFamily="34" charset="0"/>
                <a:ea typeface="ＭＳ Ｐゴシック" pitchFamily="34" charset="-128"/>
              </a:rPr>
              <a:t> ka</a:t>
            </a:r>
            <a:r>
              <a:rPr lang="en-US" baseline="0" dirty="0" smtClean="0">
                <a:latin typeface="Arial" pitchFamily="34" charset="0"/>
                <a:ea typeface="ＭＳ Ｐゴシック" pitchFamily="34" charset="-128"/>
              </a:rPr>
              <a:t> </a:t>
            </a:r>
            <a:r>
              <a:rPr lang="en-US" baseline="0" dirty="0" err="1" smtClean="0">
                <a:latin typeface="Arial" pitchFamily="34" charset="0"/>
                <a:ea typeface="ＭＳ Ｐゴシック" pitchFamily="34" charset="-128"/>
              </a:rPr>
              <a:t>hil</a:t>
            </a:r>
            <a:r>
              <a:rPr lang="en-US" baseline="0" dirty="0" smtClean="0">
                <a:latin typeface="Arial" pitchFamily="34" charset="0"/>
                <a:ea typeface="ＭＳ Ｐゴシック" pitchFamily="34" charset="-128"/>
              </a:rPr>
              <a:t> hi</a:t>
            </a:r>
            <a:r>
              <a:rPr lang="en-US" dirty="0" smtClean="0">
                <a:latin typeface="Arial" pitchFamily="34" charset="0"/>
                <a:ea typeface="ＭＳ Ｐゴシック" pitchFamily="34" charset="-128"/>
              </a:rPr>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pPr eaLnBrk="1" hangingPunct="1"/>
            <a:fld id="{B1221C55-8B38-40B7-B69B-8C035C1783A2}" type="slidenum">
              <a:rPr lang="en-US" sz="1200">
                <a:solidFill>
                  <a:srgbClr val="000000"/>
                </a:solidFill>
                <a:latin typeface="Times New Roman" pitchFamily="18" charset="0"/>
              </a:rPr>
              <a:pPr eaLnBrk="1" hangingPunct="1"/>
              <a:t>30</a:t>
            </a:fld>
            <a:endParaRPr lang="en-US" sz="1200">
              <a:solidFill>
                <a:srgbClr val="000000"/>
              </a:solidFill>
              <a:latin typeface="Times New Roman" pitchFamily="18" charset="0"/>
            </a:endParaRPr>
          </a:p>
        </p:txBody>
      </p:sp>
      <p:sp>
        <p:nvSpPr>
          <p:cNvPr id="256003"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4294967295"/>
          </p:nvPr>
        </p:nvSpPr>
        <p:spPr bwMode="auto">
          <a:xfrm>
            <a:off x="3884613" y="8685213"/>
            <a:ext cx="2971800" cy="457200"/>
          </a:xfrm>
          <a:prstGeom prst="rect">
            <a:avLst/>
          </a:prstGeom>
          <a:noFill/>
          <a:ln w="12700" cap="sq">
            <a:miter lim="800000"/>
            <a:headEnd type="none" w="sm" len="sm"/>
            <a:tailEnd type="none" w="sm" len="sm"/>
          </a:ln>
        </p:spPr>
        <p:txBody>
          <a:bodyPr/>
          <a:lstStyle/>
          <a:p>
            <a:fld id="{1849EA17-6AE0-4DBB-BF46-A9550AE5BD0E}" type="slidenum">
              <a:rPr lang="en-US" sz="1200">
                <a:solidFill>
                  <a:srgbClr val="000000"/>
                </a:solidFill>
              </a:rPr>
              <a:pPr/>
              <a:t>2</a:t>
            </a:fld>
            <a:endParaRPr lang="en-US" sz="1200">
              <a:solidFill>
                <a:srgbClr val="000000"/>
              </a:solidFill>
            </a:endParaRPr>
          </a:p>
        </p:txBody>
      </p:sp>
      <p:sp>
        <p:nvSpPr>
          <p:cNvPr id="238595"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238596" name="Rectangle 3"/>
          <p:cNvSpPr>
            <a:spLocks noGrp="1" noChangeArrowheads="1"/>
          </p:cNvSpPr>
          <p:nvPr>
            <p:ph type="body" idx="1"/>
          </p:nvPr>
        </p:nvSpPr>
        <p:spPr>
          <a:solidFill>
            <a:srgbClr val="FFFFFF"/>
          </a:solidFill>
          <a:ln>
            <a:solidFill>
              <a:srgbClr val="000000"/>
            </a:solidFill>
          </a:ln>
        </p:spPr>
        <p:txBody>
          <a:bodyPr/>
          <a:lstStyle/>
          <a:p>
            <a:pPr lvl="3" eaLnBrk="1" hangingPunct="1">
              <a:spcBef>
                <a:spcPts val="1200"/>
              </a:spcBef>
              <a:spcAft>
                <a:spcPts val="300"/>
              </a:spcAft>
            </a:pPr>
            <a:r>
              <a:rPr lang="en-US" smtClean="0">
                <a:latin typeface="Times New Roman" pitchFamily="18" charset="0"/>
                <a:ea typeface="ＭＳ Ｐゴシック" pitchFamily="34" charset="-128"/>
              </a:rPr>
              <a:t>SUSAN: Ka chateu chung ah Lalpa nasep a ki lat gual in </a:t>
            </a:r>
            <a:r>
              <a:rPr lang="en-US" noProof="1" smtClean="0">
                <a:latin typeface="Times New Roman" pitchFamily="18" charset="0"/>
                <a:ea typeface="ＭＳ Ｐゴシック" pitchFamily="34" charset="-128"/>
              </a:rPr>
              <a:t>Pathian in ka Insung un na sem zing hi.  Ka chapau a lian tegel Seattle khawpi’n a sem ua, aneupenpa (John) ahi leh Biola University, California Thanglam in a zil hi. Singapore ah January 5 ka kile kit masiu ei pawimaw hi ti suanlam in John zilna kum kimkhat tiang USA in ka cham den ui.  </a:t>
            </a:r>
            <a:endParaRPr lang="en-US" smtClean="0">
              <a:latin typeface="Times New Roman" pitchFamily="18" charset="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4294967295"/>
          </p:nvPr>
        </p:nvSpPr>
        <p:spPr bwMode="auto">
          <a:xfrm>
            <a:off x="3884613" y="8685213"/>
            <a:ext cx="2971800" cy="457200"/>
          </a:xfrm>
          <a:prstGeom prst="rect">
            <a:avLst/>
          </a:prstGeom>
          <a:noFill/>
          <a:ln w="12700" cap="sq">
            <a:miter lim="800000"/>
            <a:headEnd type="none" w="sm" len="sm"/>
            <a:tailEnd type="none" w="sm" len="sm"/>
          </a:ln>
        </p:spPr>
        <p:txBody>
          <a:bodyPr/>
          <a:lstStyle/>
          <a:p>
            <a:pPr eaLnBrk="1" hangingPunct="1"/>
            <a:fld id="{C440B5BE-6685-42B0-8A3F-1A78BAFCE2E9}" type="slidenum">
              <a:rPr lang="en-US" sz="1200">
                <a:solidFill>
                  <a:srgbClr val="000000"/>
                </a:solidFill>
                <a:latin typeface="Times New Roman" pitchFamily="18" charset="0"/>
              </a:rPr>
              <a:pPr eaLnBrk="1" hangingPunct="1"/>
              <a:t>31</a:t>
            </a:fld>
            <a:endParaRPr lang="en-US" sz="1200">
              <a:solidFill>
                <a:srgbClr val="000000"/>
              </a:solidFill>
              <a:latin typeface="Times New Roman" pitchFamily="18" charset="0"/>
            </a:endParaRPr>
          </a:p>
        </p:txBody>
      </p:sp>
      <p:sp>
        <p:nvSpPr>
          <p:cNvPr id="257027"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2570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4294967295"/>
          </p:nvPr>
        </p:nvSpPr>
        <p:spPr bwMode="auto">
          <a:xfrm>
            <a:off x="3884613" y="8685213"/>
            <a:ext cx="2971800" cy="457200"/>
          </a:xfrm>
          <a:prstGeom prst="rect">
            <a:avLst/>
          </a:prstGeom>
          <a:noFill/>
          <a:ln w="12700" cap="sq">
            <a:miter lim="800000"/>
            <a:headEnd type="none" w="sm" len="sm"/>
            <a:tailEnd type="none" w="sm" len="sm"/>
          </a:ln>
        </p:spPr>
        <p:txBody>
          <a:bodyPr/>
          <a:lstStyle/>
          <a:p>
            <a:pPr eaLnBrk="1" hangingPunct="1"/>
            <a:fld id="{7D2FCC09-778B-4051-BB3E-9F5FCFF7980E}" type="slidenum">
              <a:rPr lang="en-US" sz="1200">
                <a:solidFill>
                  <a:srgbClr val="000000"/>
                </a:solidFill>
                <a:latin typeface="Times New Roman" pitchFamily="18" charset="0"/>
              </a:rPr>
              <a:pPr eaLnBrk="1" hangingPunct="1"/>
              <a:t>32</a:t>
            </a:fld>
            <a:endParaRPr lang="en-US" sz="1200">
              <a:solidFill>
                <a:srgbClr val="000000"/>
              </a:solidFill>
              <a:latin typeface="Times New Roman" pitchFamily="18" charset="0"/>
            </a:endParaRPr>
          </a:p>
        </p:txBody>
      </p:sp>
      <p:sp>
        <p:nvSpPr>
          <p:cNvPr id="258051"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2580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4294967295"/>
          </p:nvPr>
        </p:nvSpPr>
        <p:spPr bwMode="auto">
          <a:xfrm>
            <a:off x="3884613" y="8685213"/>
            <a:ext cx="2971800" cy="457200"/>
          </a:xfrm>
          <a:prstGeom prst="rect">
            <a:avLst/>
          </a:prstGeom>
          <a:noFill/>
          <a:ln w="12700" cap="sq">
            <a:miter lim="800000"/>
            <a:headEnd type="none" w="sm" len="sm"/>
            <a:tailEnd type="none" w="sm" len="sm"/>
          </a:ln>
        </p:spPr>
        <p:txBody>
          <a:bodyPr/>
          <a:lstStyle/>
          <a:p>
            <a:pPr eaLnBrk="1" hangingPunct="1"/>
            <a:fld id="{69BB2ABA-A0AB-47DE-A249-2A8CACA3D4D0}" type="slidenum">
              <a:rPr lang="en-US" sz="1200">
                <a:solidFill>
                  <a:srgbClr val="000000"/>
                </a:solidFill>
                <a:latin typeface="Times New Roman" pitchFamily="18" charset="0"/>
              </a:rPr>
              <a:pPr eaLnBrk="1" hangingPunct="1"/>
              <a:t>33</a:t>
            </a:fld>
            <a:endParaRPr lang="en-US" sz="1200">
              <a:solidFill>
                <a:srgbClr val="000000"/>
              </a:solidFill>
              <a:latin typeface="Times New Roman" pitchFamily="18" charset="0"/>
            </a:endParaRPr>
          </a:p>
        </p:txBody>
      </p:sp>
      <p:sp>
        <p:nvSpPr>
          <p:cNvPr id="259075"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2590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4294967295"/>
          </p:nvPr>
        </p:nvSpPr>
        <p:spPr bwMode="auto">
          <a:xfrm>
            <a:off x="3884613" y="8685213"/>
            <a:ext cx="2971800" cy="457200"/>
          </a:xfrm>
          <a:prstGeom prst="rect">
            <a:avLst/>
          </a:prstGeom>
          <a:noFill/>
          <a:ln w="12700" cap="sq">
            <a:miter lim="800000"/>
            <a:headEnd type="none" w="sm" len="sm"/>
            <a:tailEnd type="none" w="sm" len="sm"/>
          </a:ln>
        </p:spPr>
        <p:txBody>
          <a:bodyPr/>
          <a:lstStyle/>
          <a:p>
            <a:pPr eaLnBrk="1" hangingPunct="1"/>
            <a:fld id="{ABAEECF6-4F7A-4D36-81A3-A42124B687AF}" type="slidenum">
              <a:rPr lang="en-US" sz="1200">
                <a:solidFill>
                  <a:srgbClr val="000000"/>
                </a:solidFill>
                <a:latin typeface="Times New Roman" pitchFamily="18" charset="0"/>
              </a:rPr>
              <a:pPr eaLnBrk="1" hangingPunct="1"/>
              <a:t>34</a:t>
            </a:fld>
            <a:endParaRPr lang="en-US" sz="1200">
              <a:solidFill>
                <a:srgbClr val="000000"/>
              </a:solidFill>
              <a:latin typeface="Times New Roman" pitchFamily="18" charset="0"/>
            </a:endParaRPr>
          </a:p>
        </p:txBody>
      </p:sp>
      <p:sp>
        <p:nvSpPr>
          <p:cNvPr id="26009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2601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4294967295"/>
          </p:nvPr>
        </p:nvSpPr>
        <p:spPr bwMode="auto">
          <a:xfrm>
            <a:off x="3884613" y="8685213"/>
            <a:ext cx="2971800" cy="457200"/>
          </a:xfrm>
          <a:prstGeom prst="rect">
            <a:avLst/>
          </a:prstGeom>
          <a:noFill/>
          <a:ln w="12700" cap="sq">
            <a:miter lim="800000"/>
            <a:headEnd type="none" w="sm" len="sm"/>
            <a:tailEnd type="none" w="sm" len="sm"/>
          </a:ln>
        </p:spPr>
        <p:txBody>
          <a:bodyPr/>
          <a:lstStyle/>
          <a:p>
            <a:pPr eaLnBrk="1" hangingPunct="1"/>
            <a:fld id="{C27C0CB0-A49B-4E83-A6CD-4BC0B23202FD}" type="slidenum">
              <a:rPr lang="en-US" sz="1200">
                <a:solidFill>
                  <a:srgbClr val="000000"/>
                </a:solidFill>
                <a:latin typeface="Times New Roman" pitchFamily="18" charset="0"/>
              </a:rPr>
              <a:pPr eaLnBrk="1" hangingPunct="1"/>
              <a:t>35</a:t>
            </a:fld>
            <a:endParaRPr lang="en-US" sz="1200">
              <a:solidFill>
                <a:srgbClr val="000000"/>
              </a:solidFill>
              <a:latin typeface="Times New Roman" pitchFamily="18" charset="0"/>
            </a:endParaRPr>
          </a:p>
        </p:txBody>
      </p:sp>
      <p:sp>
        <p:nvSpPr>
          <p:cNvPr id="261123"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2611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4294967295"/>
          </p:nvPr>
        </p:nvSpPr>
        <p:spPr bwMode="auto">
          <a:xfrm>
            <a:off x="3884613" y="8685213"/>
            <a:ext cx="2971800" cy="457200"/>
          </a:xfrm>
          <a:prstGeom prst="rect">
            <a:avLst/>
          </a:prstGeom>
          <a:noFill/>
          <a:ln w="12700" cap="sq">
            <a:miter lim="800000"/>
            <a:headEnd type="none" w="sm" len="sm"/>
            <a:tailEnd type="none" w="sm" len="sm"/>
          </a:ln>
        </p:spPr>
        <p:txBody>
          <a:bodyPr/>
          <a:lstStyle/>
          <a:p>
            <a:pPr eaLnBrk="1" hangingPunct="1"/>
            <a:fld id="{E0FF4163-E567-4108-8417-8D5A83A6918E}" type="slidenum">
              <a:rPr lang="en-US" sz="1200">
                <a:solidFill>
                  <a:srgbClr val="000000"/>
                </a:solidFill>
                <a:latin typeface="Times New Roman" pitchFamily="18" charset="0"/>
              </a:rPr>
              <a:pPr eaLnBrk="1" hangingPunct="1"/>
              <a:t>36</a:t>
            </a:fld>
            <a:endParaRPr lang="en-US" sz="1200">
              <a:solidFill>
                <a:srgbClr val="000000"/>
              </a:solidFill>
              <a:latin typeface="Times New Roman" pitchFamily="18" charset="0"/>
            </a:endParaRPr>
          </a:p>
        </p:txBody>
      </p:sp>
      <p:sp>
        <p:nvSpPr>
          <p:cNvPr id="262147"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2621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4294967295"/>
          </p:nvPr>
        </p:nvSpPr>
        <p:spPr bwMode="auto">
          <a:xfrm>
            <a:off x="3884613" y="8685213"/>
            <a:ext cx="2971800" cy="457200"/>
          </a:xfrm>
          <a:prstGeom prst="rect">
            <a:avLst/>
          </a:prstGeom>
          <a:noFill/>
          <a:ln w="12700" cap="sq">
            <a:miter lim="800000"/>
            <a:headEnd type="none" w="sm" len="sm"/>
            <a:tailEnd type="none" w="sm" len="sm"/>
          </a:ln>
        </p:spPr>
        <p:txBody>
          <a:bodyPr/>
          <a:lstStyle/>
          <a:p>
            <a:pPr eaLnBrk="1" hangingPunct="1"/>
            <a:fld id="{469FB671-7848-484F-B8C7-7A402A3ACE47}" type="slidenum">
              <a:rPr lang="en-US" sz="1200">
                <a:solidFill>
                  <a:srgbClr val="000000"/>
                </a:solidFill>
                <a:latin typeface="Times New Roman" pitchFamily="18" charset="0"/>
              </a:rPr>
              <a:pPr eaLnBrk="1" hangingPunct="1"/>
              <a:t>37</a:t>
            </a:fld>
            <a:endParaRPr lang="en-US" sz="1200">
              <a:solidFill>
                <a:srgbClr val="000000"/>
              </a:solidFill>
              <a:latin typeface="Times New Roman" pitchFamily="18" charset="0"/>
            </a:endParaRPr>
          </a:p>
        </p:txBody>
      </p:sp>
      <p:sp>
        <p:nvSpPr>
          <p:cNvPr id="263171"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2631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4294967295"/>
          </p:nvPr>
        </p:nvSpPr>
        <p:spPr bwMode="auto">
          <a:xfrm>
            <a:off x="3884613" y="8685213"/>
            <a:ext cx="2971800" cy="457200"/>
          </a:xfrm>
          <a:prstGeom prst="rect">
            <a:avLst/>
          </a:prstGeom>
          <a:noFill/>
          <a:ln w="12700" cap="sq">
            <a:miter lim="800000"/>
            <a:headEnd type="none" w="sm" len="sm"/>
            <a:tailEnd type="none" w="sm" len="sm"/>
          </a:ln>
        </p:spPr>
        <p:txBody>
          <a:bodyPr/>
          <a:lstStyle/>
          <a:p>
            <a:pPr eaLnBrk="1" hangingPunct="1"/>
            <a:fld id="{5E74CE40-56E6-4956-A166-FF72928D39B2}" type="slidenum">
              <a:rPr lang="en-US" sz="1200">
                <a:solidFill>
                  <a:srgbClr val="000000"/>
                </a:solidFill>
                <a:latin typeface="Times New Roman" pitchFamily="18" charset="0"/>
              </a:rPr>
              <a:pPr eaLnBrk="1" hangingPunct="1"/>
              <a:t>38</a:t>
            </a:fld>
            <a:endParaRPr lang="en-US" sz="1200">
              <a:solidFill>
                <a:srgbClr val="000000"/>
              </a:solidFill>
              <a:latin typeface="Times New Roman" pitchFamily="18" charset="0"/>
            </a:endParaRPr>
          </a:p>
        </p:txBody>
      </p:sp>
      <p:sp>
        <p:nvSpPr>
          <p:cNvPr id="264195"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2641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65219"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4A7CC9F9-153C-45A9-B7FC-84883D911765}" type="slidenum">
              <a:rPr lang="en-US" sz="1200">
                <a:solidFill>
                  <a:srgbClr val="000000"/>
                </a:solidFill>
              </a:rPr>
              <a:pPr/>
              <a:t>41</a:t>
            </a:fld>
            <a:endParaRPr lang="en-US" sz="1200">
              <a:solidFill>
                <a:srgbClr val="000000"/>
              </a:solidFill>
            </a:endParaRPr>
          </a:p>
        </p:txBody>
      </p:sp>
      <p:sp>
        <p:nvSpPr>
          <p:cNvPr id="266243" name="Rectangle 2"/>
          <p:cNvSpPr>
            <a:spLocks noGrp="1" noRot="1" noChangeAspect="1" noChangeArrowheads="1" noTextEdit="1"/>
          </p:cNvSpPr>
          <p:nvPr>
            <p:ph type="sldImg"/>
          </p:nvPr>
        </p:nvSpPr>
        <p:spPr>
          <a:xfrm>
            <a:off x="1150938" y="692150"/>
            <a:ext cx="4556125" cy="3416300"/>
          </a:xfrm>
          <a:ln/>
        </p:spPr>
      </p:sp>
      <p:sp>
        <p:nvSpPr>
          <p:cNvPr id="266244" name="Rectangle 3"/>
          <p:cNvSpPr>
            <a:spLocks noGrp="1" noChangeArrowheads="1"/>
          </p:cNvSpPr>
          <p:nvPr>
            <p:ph type="body" idx="1"/>
          </p:nvPr>
        </p:nvSpPr>
        <p:spPr>
          <a:noFill/>
          <a:ln w="9525"/>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4294967295"/>
          </p:nvPr>
        </p:nvSpPr>
        <p:spPr bwMode="auto">
          <a:xfrm>
            <a:off x="3884613" y="8685213"/>
            <a:ext cx="2971800" cy="457200"/>
          </a:xfrm>
          <a:prstGeom prst="rect">
            <a:avLst/>
          </a:prstGeom>
          <a:noFill/>
          <a:ln w="12700" cap="sq">
            <a:miter lim="800000"/>
            <a:headEnd type="none" w="sm" len="sm"/>
            <a:tailEnd type="none" w="sm" len="sm"/>
          </a:ln>
        </p:spPr>
        <p:txBody>
          <a:bodyPr/>
          <a:lstStyle/>
          <a:p>
            <a:pPr eaLnBrk="1" hangingPunct="1"/>
            <a:fld id="{47B90870-0F31-459F-8E59-6FD983AE25C8}" type="slidenum">
              <a:rPr lang="en-US" sz="1200">
                <a:solidFill>
                  <a:srgbClr val="000000"/>
                </a:solidFill>
                <a:latin typeface="Times New Roman" pitchFamily="18" charset="0"/>
              </a:rPr>
              <a:pPr eaLnBrk="1" hangingPunct="1"/>
              <a:t>11</a:t>
            </a:fld>
            <a:endParaRPr lang="en-US" sz="1200">
              <a:solidFill>
                <a:srgbClr val="000000"/>
              </a:solidFill>
              <a:latin typeface="Times New Roman" pitchFamily="18" charset="0"/>
            </a:endParaRPr>
          </a:p>
        </p:txBody>
      </p:sp>
      <p:sp>
        <p:nvSpPr>
          <p:cNvPr id="23961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2396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FCE31FCE-E566-4C64-82DD-25DE608F03E4}" type="slidenum">
              <a:rPr lang="en-US" sz="1200">
                <a:solidFill>
                  <a:srgbClr val="000000"/>
                </a:solidFill>
              </a:rPr>
              <a:pPr/>
              <a:t>42</a:t>
            </a:fld>
            <a:endParaRPr lang="en-US" sz="1200">
              <a:solidFill>
                <a:srgbClr val="000000"/>
              </a:solidFill>
            </a:endParaRPr>
          </a:p>
        </p:txBody>
      </p:sp>
      <p:sp>
        <p:nvSpPr>
          <p:cNvPr id="267267" name="Rectangle 2"/>
          <p:cNvSpPr>
            <a:spLocks noGrp="1" noRot="1" noChangeAspect="1" noChangeArrowheads="1" noTextEdit="1"/>
          </p:cNvSpPr>
          <p:nvPr>
            <p:ph type="sldImg"/>
          </p:nvPr>
        </p:nvSpPr>
        <p:spPr>
          <a:xfrm>
            <a:off x="1150938" y="692150"/>
            <a:ext cx="4556125" cy="3416300"/>
          </a:xfrm>
          <a:ln/>
        </p:spPr>
      </p:sp>
      <p:sp>
        <p:nvSpPr>
          <p:cNvPr id="267268" name="Rectangle 3"/>
          <p:cNvSpPr>
            <a:spLocks noGrp="1" noChangeArrowheads="1"/>
          </p:cNvSpPr>
          <p:nvPr>
            <p:ph type="body" idx="1"/>
          </p:nvPr>
        </p:nvSpPr>
        <p:spPr>
          <a:noFill/>
          <a:ln w="9525"/>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68291"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269315"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Rot="1" noChangeAspect="1" noChangeArrowheads="1" noTextEdit="1"/>
          </p:cNvSpPr>
          <p:nvPr>
            <p:ph type="sldImg"/>
          </p:nvPr>
        </p:nvSpPr>
        <p:spPr>
          <a:xfrm>
            <a:off x="1150938" y="692150"/>
            <a:ext cx="4556125" cy="3416300"/>
          </a:xfrm>
          <a:ln/>
        </p:spPr>
      </p:sp>
      <p:sp>
        <p:nvSpPr>
          <p:cNvPr id="270339" name="Rectangle 3"/>
          <p:cNvSpPr>
            <a:spLocks noGrp="1" noChangeArrowheads="1"/>
          </p:cNvSpPr>
          <p:nvPr>
            <p:ph type="body" idx="1"/>
          </p:nvPr>
        </p:nvSpPr>
        <p:spPr>
          <a:noFill/>
          <a:ln w="9525"/>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a:xfrm>
            <a:off x="1150938" y="692150"/>
            <a:ext cx="4556125" cy="3416300"/>
          </a:xfrm>
          <a:ln/>
        </p:spPr>
      </p:sp>
      <p:sp>
        <p:nvSpPr>
          <p:cNvPr id="271363" name="Rectangle 3"/>
          <p:cNvSpPr>
            <a:spLocks noGrp="1" noChangeArrowheads="1"/>
          </p:cNvSpPr>
          <p:nvPr>
            <p:ph type="body" idx="1"/>
          </p:nvPr>
        </p:nvSpPr>
        <p:spPr>
          <a:noFill/>
          <a:ln w="9525"/>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Rot="1" noChangeAspect="1" noChangeArrowheads="1" noTextEdit="1"/>
          </p:cNvSpPr>
          <p:nvPr>
            <p:ph type="sldImg"/>
          </p:nvPr>
        </p:nvSpPr>
        <p:spPr>
          <a:xfrm>
            <a:off x="1150938" y="692150"/>
            <a:ext cx="4556125" cy="3416300"/>
          </a:xfrm>
          <a:ln/>
        </p:spPr>
      </p:sp>
      <p:sp>
        <p:nvSpPr>
          <p:cNvPr id="272387" name="Rectangle 3"/>
          <p:cNvSpPr>
            <a:spLocks noGrp="1" noChangeArrowheads="1"/>
          </p:cNvSpPr>
          <p:nvPr>
            <p:ph type="body" idx="1"/>
          </p:nvPr>
        </p:nvSpPr>
        <p:spPr>
          <a:noFill/>
          <a:ln w="9525"/>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spect="1" noChangeArrowheads="1" noTextEdit="1"/>
          </p:cNvSpPr>
          <p:nvPr>
            <p:ph type="sldImg"/>
          </p:nvPr>
        </p:nvSpPr>
        <p:spPr>
          <a:xfrm>
            <a:off x="1150938" y="692150"/>
            <a:ext cx="4556125" cy="3416300"/>
          </a:xfrm>
          <a:ln/>
        </p:spPr>
      </p:sp>
      <p:sp>
        <p:nvSpPr>
          <p:cNvPr id="273411" name="Rectangle 3"/>
          <p:cNvSpPr>
            <a:spLocks noGrp="1" noChangeArrowheads="1"/>
          </p:cNvSpPr>
          <p:nvPr>
            <p:ph type="body" idx="1"/>
          </p:nvPr>
        </p:nvSpPr>
        <p:spPr>
          <a:noFill/>
          <a:ln w="9525"/>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Rot="1" noChangeAspect="1" noChangeArrowheads="1" noTextEdit="1"/>
          </p:cNvSpPr>
          <p:nvPr>
            <p:ph type="sldImg"/>
          </p:nvPr>
        </p:nvSpPr>
        <p:spPr>
          <a:xfrm>
            <a:off x="1150938" y="692150"/>
            <a:ext cx="4556125" cy="3416300"/>
          </a:xfrm>
          <a:ln/>
        </p:spPr>
      </p:sp>
      <p:sp>
        <p:nvSpPr>
          <p:cNvPr id="274435" name="Rectangle 3"/>
          <p:cNvSpPr>
            <a:spLocks noGrp="1" noChangeArrowheads="1"/>
          </p:cNvSpPr>
          <p:nvPr>
            <p:ph type="body" idx="1"/>
          </p:nvPr>
        </p:nvSpPr>
        <p:spPr>
          <a:noFill/>
          <a:ln w="9525"/>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pPr eaLnBrk="1" hangingPunct="1"/>
            <a:fld id="{95CC2D2A-AE26-467A-A08B-84C16E3CA4F5}" type="slidenum">
              <a:rPr lang="en-US" sz="1200">
                <a:solidFill>
                  <a:srgbClr val="000000"/>
                </a:solidFill>
                <a:latin typeface="Times New Roman" pitchFamily="18" charset="0"/>
              </a:rPr>
              <a:pPr eaLnBrk="1" hangingPunct="1"/>
              <a:t>55</a:t>
            </a:fld>
            <a:endParaRPr lang="en-US" sz="1200">
              <a:solidFill>
                <a:srgbClr val="000000"/>
              </a:solidFill>
              <a:latin typeface="Times New Roman" pitchFamily="18" charset="0"/>
            </a:endParaRPr>
          </a:p>
        </p:txBody>
      </p:sp>
      <p:sp>
        <p:nvSpPr>
          <p:cNvPr id="27545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2754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Rot="1" noChangeAspect="1" noChangeArrowheads="1" noTextEdit="1"/>
          </p:cNvSpPr>
          <p:nvPr>
            <p:ph type="sldImg"/>
          </p:nvPr>
        </p:nvSpPr>
        <p:spPr>
          <a:xfrm>
            <a:off x="1150938" y="692150"/>
            <a:ext cx="4556125" cy="3416300"/>
          </a:xfrm>
          <a:ln/>
        </p:spPr>
      </p:sp>
      <p:sp>
        <p:nvSpPr>
          <p:cNvPr id="276483" name="Rectangle 3"/>
          <p:cNvSpPr>
            <a:spLocks noGrp="1" noChangeArrowheads="1"/>
          </p:cNvSpPr>
          <p:nvPr>
            <p:ph type="body" idx="1"/>
          </p:nvPr>
        </p:nvSpPr>
        <p:spPr>
          <a:noFill/>
          <a:ln w="9525"/>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4294967295"/>
          </p:nvPr>
        </p:nvSpPr>
        <p:spPr bwMode="auto">
          <a:xfrm>
            <a:off x="3884613" y="8685213"/>
            <a:ext cx="2971800" cy="457200"/>
          </a:xfrm>
          <a:prstGeom prst="rect">
            <a:avLst/>
          </a:prstGeom>
          <a:noFill/>
          <a:ln w="12700" cap="sq">
            <a:miter lim="800000"/>
            <a:headEnd type="none" w="sm" len="sm"/>
            <a:tailEnd type="none" w="sm" len="sm"/>
          </a:ln>
        </p:spPr>
        <p:txBody>
          <a:bodyPr/>
          <a:lstStyle/>
          <a:p>
            <a:pPr eaLnBrk="1" hangingPunct="1"/>
            <a:fld id="{2FF7AC9A-B749-4E7E-BE17-DDA12F22F9FD}" type="slidenum">
              <a:rPr lang="en-US" sz="1200">
                <a:solidFill>
                  <a:srgbClr val="000000"/>
                </a:solidFill>
                <a:latin typeface="Times New Roman" pitchFamily="18" charset="0"/>
              </a:rPr>
              <a:pPr eaLnBrk="1" hangingPunct="1"/>
              <a:t>12</a:t>
            </a:fld>
            <a:endParaRPr lang="en-US" sz="1200">
              <a:solidFill>
                <a:srgbClr val="000000"/>
              </a:solidFill>
              <a:latin typeface="Times New Roman" pitchFamily="18" charset="0"/>
            </a:endParaRPr>
          </a:p>
        </p:txBody>
      </p:sp>
      <p:sp>
        <p:nvSpPr>
          <p:cNvPr id="240643"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24064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ja-JP" smtClean="0">
                <a:latin typeface="Times New Roman" pitchFamily="18" charset="0"/>
                <a:ea typeface="ＭＳ Ｐゴシック" pitchFamily="34" charset="-128"/>
              </a:rPr>
              <a:t>Singapore</a:t>
            </a:r>
            <a:r>
              <a:rPr lang="ja-JP" altLang="en-US" smtClean="0">
                <a:latin typeface="Times New Roman" pitchFamily="18" charset="0"/>
                <a:ea typeface="ＭＳ Ｐゴシック" pitchFamily="34" charset="-128"/>
              </a:rPr>
              <a:t> </a:t>
            </a:r>
            <a:r>
              <a:rPr lang="en-US" altLang="ja-JP" smtClean="0">
                <a:latin typeface="Times New Roman" pitchFamily="18" charset="0"/>
                <a:ea typeface="ＭＳ Ｐゴシック" pitchFamily="34" charset="-128"/>
              </a:rPr>
              <a:t>a ding a Bible Sekul lian pen Singapore Bible College kiti in semtu 30 val toh hotu na ka sem hi.</a:t>
            </a:r>
            <a:endParaRPr lang="en-US" smtClean="0">
              <a:latin typeface="Times New Roman" pitchFamily="18" charset="0"/>
              <a:ea typeface="ＭＳ Ｐゴシック"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Rot="1" noChangeAspect="1" noChangeArrowheads="1" noTextEdit="1"/>
          </p:cNvSpPr>
          <p:nvPr>
            <p:ph type="sldImg"/>
          </p:nvPr>
        </p:nvSpPr>
        <p:spPr>
          <a:xfrm>
            <a:off x="1150938" y="692150"/>
            <a:ext cx="4556125" cy="3416300"/>
          </a:xfrm>
          <a:ln/>
        </p:spPr>
      </p:sp>
      <p:sp>
        <p:nvSpPr>
          <p:cNvPr id="277507" name="Rectangle 3"/>
          <p:cNvSpPr>
            <a:spLocks noGrp="1" noChangeArrowheads="1"/>
          </p:cNvSpPr>
          <p:nvPr>
            <p:ph type="body" idx="1"/>
          </p:nvPr>
        </p:nvSpPr>
        <p:spPr>
          <a:noFill/>
          <a:ln w="9525"/>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78531"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79555"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280579"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281603"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282627"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284675"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96FB42A8-3CF1-4033-A80B-54BE8C2DAE57}" type="slidenum">
              <a:rPr lang="en-US">
                <a:solidFill>
                  <a:srgbClr val="000000"/>
                </a:solidFill>
              </a:rPr>
              <a:pPr/>
              <a:t>66</a:t>
            </a:fld>
            <a:endParaRPr lang="en-US">
              <a:solidFill>
                <a:srgbClr val="000000"/>
              </a:solidFill>
            </a:endParaRPr>
          </a:p>
        </p:txBody>
      </p:sp>
      <p:sp>
        <p:nvSpPr>
          <p:cNvPr id="28569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285700"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2EF45F73-AFA7-4E45-9E3B-BD373CE8C0E0}" type="slidenum">
              <a:rPr lang="en-US">
                <a:solidFill>
                  <a:srgbClr val="000000"/>
                </a:solidFill>
              </a:rPr>
              <a:pPr/>
              <a:t>67</a:t>
            </a:fld>
            <a:endParaRPr lang="en-US">
              <a:solidFill>
                <a:srgbClr val="000000"/>
              </a:solidFill>
            </a:endParaRPr>
          </a:p>
        </p:txBody>
      </p:sp>
      <p:sp>
        <p:nvSpPr>
          <p:cNvPr id="286723"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286724"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pPr eaLnBrk="1" hangingPunct="1"/>
            <a:fld id="{CEF8F028-511C-475B-AE91-BFD08C2F3601}" type="slidenum">
              <a:rPr lang="en-US" sz="1200">
                <a:solidFill>
                  <a:srgbClr val="000000"/>
                </a:solidFill>
                <a:latin typeface="Times New Roman" pitchFamily="18" charset="0"/>
              </a:rPr>
              <a:pPr eaLnBrk="1" hangingPunct="1"/>
              <a:t>13</a:t>
            </a:fld>
            <a:endParaRPr lang="en-US" sz="1200">
              <a:solidFill>
                <a:srgbClr val="000000"/>
              </a:solidFill>
              <a:latin typeface="Times New Roman" pitchFamily="18" charset="0"/>
            </a:endParaRPr>
          </a:p>
        </p:txBody>
      </p:sp>
      <p:sp>
        <p:nvSpPr>
          <p:cNvPr id="241667" name="Rectangle 2"/>
          <p:cNvSpPr>
            <a:spLocks noGrp="1" noRot="1" noChangeAspect="1" noChangeArrowheads="1" noTextEdit="1"/>
          </p:cNvSpPr>
          <p:nvPr>
            <p:ph type="sldImg"/>
          </p:nvPr>
        </p:nvSpPr>
        <p:spPr>
          <a:xfrm>
            <a:off x="1150938" y="692150"/>
            <a:ext cx="4556125" cy="3416300"/>
          </a:xfrm>
          <a:ln/>
        </p:spPr>
      </p:sp>
      <p:sp>
        <p:nvSpPr>
          <p:cNvPr id="241668" name="Rectangle 3"/>
          <p:cNvSpPr>
            <a:spLocks noGrp="1" noChangeArrowheads="1"/>
          </p:cNvSpPr>
          <p:nvPr>
            <p:ph type="body" idx="1"/>
          </p:nvPr>
        </p:nvSpPr>
        <p:spPr>
          <a:noFill/>
          <a:ln w="9525"/>
        </p:spPr>
        <p:txBody>
          <a:bodyPr/>
          <a:lstStyle/>
          <a:p>
            <a:pPr eaLnBrk="1" hangingPunct="1"/>
            <a:r>
              <a:rPr lang="en-US" noProof="1" smtClean="0">
                <a:latin typeface="Times New Roman" pitchFamily="18" charset="0"/>
                <a:ea typeface="ＭＳ Ｐゴシック" pitchFamily="34" charset="-128"/>
              </a:rPr>
              <a:t>Hotu hi ta te leh hotu ding ah zillai te hi zia ah chung ah kitak lang gual in Bibnle tangpi te, thuthung lui leh thak hung kipatdan te, thugin leh thugendan ka sinsak tangpi te chu ahi.</a:t>
            </a:r>
            <a:endParaRPr lang="en-US" smtClean="0">
              <a:latin typeface="Times New Roman" pitchFamily="18" charset="0"/>
              <a:ea typeface="ＭＳ Ｐゴシック"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88771"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89795"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spect="1" noChangeArrowheads="1" noTextEdit="1"/>
          </p:cNvSpPr>
          <p:nvPr>
            <p:ph type="sldImg"/>
          </p:nvPr>
        </p:nvSpPr>
        <p:spPr>
          <a:xfrm>
            <a:off x="1150938" y="692150"/>
            <a:ext cx="4556125" cy="3416300"/>
          </a:xfrm>
          <a:ln/>
        </p:spPr>
      </p:sp>
      <p:sp>
        <p:nvSpPr>
          <p:cNvPr id="242691" name="Rectangle 3"/>
          <p:cNvSpPr>
            <a:spLocks noGrp="1" noChangeArrowheads="1"/>
          </p:cNvSpPr>
          <p:nvPr>
            <p:ph type="body" idx="1"/>
          </p:nvPr>
        </p:nvSpPr>
        <p:spPr>
          <a:noFill/>
          <a:ln w="9525"/>
        </p:spPr>
        <p:txBody>
          <a:bodyPr/>
          <a:lstStyle/>
          <a:p>
            <a:endParaRPr lang="en-US" smtClean="0">
              <a:latin typeface="Times New Roman" pitchFamily="18"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Rot="1" noChangeAspect="1" noChangeArrowheads="1" noTextEdit="1"/>
          </p:cNvSpPr>
          <p:nvPr>
            <p:ph type="sldImg"/>
          </p:nvPr>
        </p:nvSpPr>
        <p:spPr>
          <a:xfrm>
            <a:off x="1150938" y="692150"/>
            <a:ext cx="4556125" cy="3416300"/>
          </a:xfrm>
          <a:ln/>
        </p:spPr>
      </p:sp>
      <p:sp>
        <p:nvSpPr>
          <p:cNvPr id="243715" name="Rectangle 3"/>
          <p:cNvSpPr>
            <a:spLocks noGrp="1" noChangeArrowheads="1"/>
          </p:cNvSpPr>
          <p:nvPr>
            <p:ph type="body" idx="1"/>
          </p:nvPr>
        </p:nvSpPr>
        <p:spPr>
          <a:noFill/>
          <a:ln w="9525"/>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spect="1" noChangeArrowheads="1" noTextEdit="1"/>
          </p:cNvSpPr>
          <p:nvPr>
            <p:ph type="sldImg"/>
          </p:nvPr>
        </p:nvSpPr>
        <p:spPr>
          <a:xfrm>
            <a:off x="1150938" y="692150"/>
            <a:ext cx="4556125" cy="3416300"/>
          </a:xfrm>
          <a:ln/>
        </p:spPr>
      </p:sp>
      <p:sp>
        <p:nvSpPr>
          <p:cNvPr id="244739" name="Rectangle 3"/>
          <p:cNvSpPr>
            <a:spLocks noGrp="1" noChangeArrowheads="1"/>
          </p:cNvSpPr>
          <p:nvPr>
            <p:ph type="body" idx="1"/>
          </p:nvPr>
        </p:nvSpPr>
        <p:spPr>
          <a:noFill/>
          <a:ln w="9525"/>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spect="1" noChangeArrowheads="1" noTextEdit="1"/>
          </p:cNvSpPr>
          <p:nvPr>
            <p:ph type="sldImg"/>
          </p:nvPr>
        </p:nvSpPr>
        <p:spPr>
          <a:xfrm>
            <a:off x="1150938" y="692150"/>
            <a:ext cx="4556125" cy="3416300"/>
          </a:xfrm>
          <a:ln/>
        </p:spPr>
      </p:sp>
      <p:sp>
        <p:nvSpPr>
          <p:cNvPr id="245763" name="Rectangle 3"/>
          <p:cNvSpPr>
            <a:spLocks noGrp="1" noChangeArrowheads="1"/>
          </p:cNvSpPr>
          <p:nvPr>
            <p:ph type="body" idx="1"/>
          </p:nvPr>
        </p:nvSpPr>
        <p:spPr>
          <a:noFill/>
          <a:ln w="9525"/>
        </p:spPr>
        <p:txBody>
          <a:bodyPr/>
          <a:lstStyle/>
          <a:p>
            <a:endParaRPr lang="en-US" smtClean="0">
              <a:latin typeface="Arial" pitchFamily="34"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7.jpe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9.jpe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9.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457200" y="2362200"/>
            <a:ext cx="8305800" cy="1295400"/>
            <a:chOff x="288" y="192"/>
            <a:chExt cx="5232" cy="816"/>
          </a:xfrm>
        </p:grpSpPr>
        <p:sp>
          <p:nvSpPr>
            <p:cNvPr id="5" name="AutoShape 7"/>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a:latin typeface="Arial" charset="0"/>
                <a:ea typeface="+mn-ea"/>
              </a:endParaRPr>
            </a:p>
          </p:txBody>
        </p:sp>
        <p:sp>
          <p:nvSpPr>
            <p:cNvPr id="6" name="AutoShape 8"/>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latin typeface="Arial" charset="0"/>
                <a:ea typeface="+mn-ea"/>
              </a:endParaRPr>
            </a:p>
          </p:txBody>
        </p:sp>
        <p:sp>
          <p:nvSpPr>
            <p:cNvPr id="7" name="Freeform 9"/>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latin typeface="Arial" charset="0"/>
                <a:ea typeface="+mn-ea"/>
              </a:endParaRPr>
            </a:p>
          </p:txBody>
        </p:sp>
        <p:sp>
          <p:nvSpPr>
            <p:cNvPr id="8" name="Freeform 10"/>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latin typeface="Arial" charset="0"/>
                <a:ea typeface="+mn-ea"/>
              </a:endParaRPr>
            </a:p>
          </p:txBody>
        </p:sp>
        <p:sp>
          <p:nvSpPr>
            <p:cNvPr id="9" name="Freeform 11"/>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latin typeface="Arial" charset="0"/>
                <a:ea typeface="+mn-ea"/>
              </a:endParaRPr>
            </a:p>
          </p:txBody>
        </p:sp>
      </p:grpSp>
      <p:sp>
        <p:nvSpPr>
          <p:cNvPr id="301061" name="Rectangle 5"/>
          <p:cNvSpPr>
            <a:spLocks noGrp="1" noChangeArrowheads="1"/>
          </p:cNvSpPr>
          <p:nvPr>
            <p:ph type="subTitle"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301068" name="Rectangle 12"/>
          <p:cNvSpPr>
            <a:spLocks noGrp="1" noChangeArrowheads="1"/>
          </p:cNvSpPr>
          <p:nvPr>
            <p:ph type="ctrTitle" sz="quarter"/>
          </p:nvPr>
        </p:nvSpPr>
        <p:spPr>
          <a:xfrm>
            <a:off x="685800" y="2438400"/>
            <a:ext cx="7772400" cy="1143000"/>
          </a:xfrm>
        </p:spPr>
        <p:txBody>
          <a:bodyPr/>
          <a:lstStyle>
            <a:lvl1pPr>
              <a:defRPr/>
            </a:lvl1pPr>
          </a:lstStyle>
          <a:p>
            <a:r>
              <a:rPr lang="en-US"/>
              <a:t>Click to edit Master title style</a:t>
            </a:r>
          </a:p>
        </p:txBody>
      </p:sp>
      <p:sp>
        <p:nvSpPr>
          <p:cNvPr id="10" name="Rectangle 2"/>
          <p:cNvSpPr>
            <a:spLocks noGrp="1" noChangeArrowheads="1"/>
          </p:cNvSpPr>
          <p:nvPr>
            <p:ph type="dt" sz="half" idx="10"/>
          </p:nvPr>
        </p:nvSpPr>
        <p:spPr>
          <a:xfrm>
            <a:off x="152400" y="6248400"/>
            <a:ext cx="1905000" cy="457200"/>
          </a:xfrm>
        </p:spPr>
        <p:txBody>
          <a:bodyPr/>
          <a:lstStyle>
            <a:lvl1pPr eaLnBrk="1" hangingPunct="1">
              <a:defRPr/>
            </a:lvl1pPr>
          </a:lstStyle>
          <a:p>
            <a:pPr>
              <a:defRPr/>
            </a:pPr>
            <a:endParaRPr lang="en-US"/>
          </a:p>
        </p:txBody>
      </p:sp>
      <p:sp>
        <p:nvSpPr>
          <p:cNvPr id="11" name="Rectangle 3"/>
          <p:cNvSpPr>
            <a:spLocks noGrp="1" noChangeArrowheads="1"/>
          </p:cNvSpPr>
          <p:nvPr>
            <p:ph type="ftr" sz="quarter" idx="11"/>
          </p:nvPr>
        </p:nvSpPr>
        <p:spPr>
          <a:xfrm>
            <a:off x="2133600" y="6248400"/>
            <a:ext cx="4876800" cy="457200"/>
          </a:xfrm>
        </p:spPr>
        <p:txBody>
          <a:bodyPr/>
          <a:lstStyle>
            <a:lvl1pPr eaLnBrk="1" hangingPunct="1">
              <a:defRPr/>
            </a:lvl1pPr>
          </a:lstStyle>
          <a:p>
            <a:pPr>
              <a:defRPr/>
            </a:pPr>
            <a:endParaRPr lang="en-US"/>
          </a:p>
        </p:txBody>
      </p:sp>
      <p:sp>
        <p:nvSpPr>
          <p:cNvPr id="12" name="Rectangle 4"/>
          <p:cNvSpPr>
            <a:spLocks noGrp="1" noChangeArrowheads="1"/>
          </p:cNvSpPr>
          <p:nvPr>
            <p:ph type="sldNum" sz="quarter" idx="12"/>
          </p:nvPr>
        </p:nvSpPr>
        <p:spPr>
          <a:xfrm>
            <a:off x="7086600" y="6248400"/>
            <a:ext cx="1905000" cy="457200"/>
          </a:xfrm>
        </p:spPr>
        <p:txBody>
          <a:bodyPr/>
          <a:lstStyle>
            <a:lvl1pPr eaLnBrk="1" hangingPunct="1">
              <a:defRPr/>
            </a:lvl1pPr>
          </a:lstStyle>
          <a:p>
            <a:pPr>
              <a:defRPr/>
            </a:pPr>
            <a:fld id="{0691C128-5A46-4850-9299-CBED8882634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D64E1D9C-4800-4006-B91C-A23E5ED0F7E4}"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CA0D34F-FF47-4D1D-ADF3-5D3A4478FFC9}" type="slidenum">
              <a:rPr lang="en-US"/>
              <a:pPr>
                <a:defRPr/>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B96663-FDB7-41D2-BFAB-FAE10DE6FB0C}" type="slidenum">
              <a:rPr lang="en-US"/>
              <a:pPr>
                <a:defRPr/>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DC53F1-8687-4329-9A48-2A4FC9DBC9A2}" type="slidenum">
              <a:rPr lang="en-US"/>
              <a:pPr>
                <a:defRPr/>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AABAB3-C37D-4424-9F78-7DE128FE3FA6}" type="slidenum">
              <a:rPr lang="en-US"/>
              <a:pPr>
                <a:defRPr/>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FFD2F6-005D-4978-B1EA-515A90E62BE8}" type="slidenum">
              <a:rPr lang="en-US"/>
              <a:pPr>
                <a:defRPr/>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9" name="Rectangle 5"/>
              <p:cNvSpPr>
                <a:spLocks noChangeArrowheads="1"/>
              </p:cNvSpPr>
              <p:nvPr/>
            </p:nvSpPr>
            <p:spPr bwMode="auto">
              <a:xfrm>
                <a:off x="9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0" name="Rectangle 6"/>
              <p:cNvSpPr>
                <a:spLocks noChangeArrowheads="1"/>
              </p:cNvSpPr>
              <p:nvPr/>
            </p:nvSpPr>
            <p:spPr bwMode="auto">
              <a:xfrm>
                <a:off x="19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 name="Rectangle 7"/>
              <p:cNvSpPr>
                <a:spLocks noChangeArrowheads="1"/>
              </p:cNvSpPr>
              <p:nvPr/>
            </p:nvSpPr>
            <p:spPr bwMode="auto">
              <a:xfrm>
                <a:off x="28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2" name="Rectangle 8"/>
              <p:cNvSpPr>
                <a:spLocks noChangeArrowheads="1"/>
              </p:cNvSpPr>
              <p:nvPr/>
            </p:nvSpPr>
            <p:spPr bwMode="auto">
              <a:xfrm>
                <a:off x="38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3" name="Rectangle 9"/>
              <p:cNvSpPr>
                <a:spLocks noChangeArrowheads="1"/>
              </p:cNvSpPr>
              <p:nvPr/>
            </p:nvSpPr>
            <p:spPr bwMode="auto">
              <a:xfrm>
                <a:off x="47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4" name="Rectangle 10"/>
              <p:cNvSpPr>
                <a:spLocks noChangeArrowheads="1"/>
              </p:cNvSpPr>
              <p:nvPr/>
            </p:nvSpPr>
            <p:spPr bwMode="auto">
              <a:xfrm>
                <a:off x="57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5" name="Rectangle 11"/>
              <p:cNvSpPr>
                <a:spLocks noChangeArrowheads="1"/>
              </p:cNvSpPr>
              <p:nvPr/>
            </p:nvSpPr>
            <p:spPr bwMode="auto">
              <a:xfrm>
                <a:off x="67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6" name="Rectangle 12"/>
              <p:cNvSpPr>
                <a:spLocks noChangeArrowheads="1"/>
              </p:cNvSpPr>
              <p:nvPr/>
            </p:nvSpPr>
            <p:spPr bwMode="auto">
              <a:xfrm>
                <a:off x="76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7" name="Rectangle 13"/>
              <p:cNvSpPr>
                <a:spLocks noChangeArrowheads="1"/>
              </p:cNvSpPr>
              <p:nvPr/>
            </p:nvSpPr>
            <p:spPr bwMode="auto">
              <a:xfrm>
                <a:off x="86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8" name="Rectangle 14"/>
              <p:cNvSpPr>
                <a:spLocks noChangeArrowheads="1"/>
              </p:cNvSpPr>
              <p:nvPr/>
            </p:nvSpPr>
            <p:spPr bwMode="auto">
              <a:xfrm>
                <a:off x="95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9" name="Rectangle 15"/>
              <p:cNvSpPr>
                <a:spLocks noChangeArrowheads="1"/>
              </p:cNvSpPr>
              <p:nvPr/>
            </p:nvSpPr>
            <p:spPr bwMode="auto">
              <a:xfrm>
                <a:off x="105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20" name="Rectangle 16"/>
              <p:cNvSpPr>
                <a:spLocks noChangeArrowheads="1"/>
              </p:cNvSpPr>
              <p:nvPr/>
            </p:nvSpPr>
            <p:spPr bwMode="auto">
              <a:xfrm>
                <a:off x="115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21" name="Rectangle 17"/>
              <p:cNvSpPr>
                <a:spLocks noChangeArrowheads="1"/>
              </p:cNvSpPr>
              <p:nvPr/>
            </p:nvSpPr>
            <p:spPr bwMode="auto">
              <a:xfrm>
                <a:off x="124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22" name="Rectangle 18"/>
              <p:cNvSpPr>
                <a:spLocks noChangeArrowheads="1"/>
              </p:cNvSpPr>
              <p:nvPr/>
            </p:nvSpPr>
            <p:spPr bwMode="auto">
              <a:xfrm>
                <a:off x="134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23" name="Rectangle 19"/>
              <p:cNvSpPr>
                <a:spLocks noChangeArrowheads="1"/>
              </p:cNvSpPr>
              <p:nvPr/>
            </p:nvSpPr>
            <p:spPr bwMode="auto">
              <a:xfrm>
                <a:off x="143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24" name="Rectangle 20"/>
              <p:cNvSpPr>
                <a:spLocks noChangeArrowheads="1"/>
              </p:cNvSpPr>
              <p:nvPr/>
            </p:nvSpPr>
            <p:spPr bwMode="auto">
              <a:xfrm>
                <a:off x="153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25" name="Rectangle 21"/>
              <p:cNvSpPr>
                <a:spLocks noChangeArrowheads="1"/>
              </p:cNvSpPr>
              <p:nvPr/>
            </p:nvSpPr>
            <p:spPr bwMode="auto">
              <a:xfrm>
                <a:off x="163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26" name="Rectangle 22"/>
              <p:cNvSpPr>
                <a:spLocks noChangeArrowheads="1"/>
              </p:cNvSpPr>
              <p:nvPr/>
            </p:nvSpPr>
            <p:spPr bwMode="auto">
              <a:xfrm>
                <a:off x="172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27" name="Rectangle 23"/>
              <p:cNvSpPr>
                <a:spLocks noChangeArrowheads="1"/>
              </p:cNvSpPr>
              <p:nvPr/>
            </p:nvSpPr>
            <p:spPr bwMode="auto">
              <a:xfrm>
                <a:off x="182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28" name="Rectangle 24"/>
              <p:cNvSpPr>
                <a:spLocks noChangeArrowheads="1"/>
              </p:cNvSpPr>
              <p:nvPr/>
            </p:nvSpPr>
            <p:spPr bwMode="auto">
              <a:xfrm>
                <a:off x="191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29" name="Rectangle 25"/>
              <p:cNvSpPr>
                <a:spLocks noChangeArrowheads="1"/>
              </p:cNvSpPr>
              <p:nvPr/>
            </p:nvSpPr>
            <p:spPr bwMode="auto">
              <a:xfrm>
                <a:off x="201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30" name="Rectangle 26"/>
              <p:cNvSpPr>
                <a:spLocks noChangeArrowheads="1"/>
              </p:cNvSpPr>
              <p:nvPr/>
            </p:nvSpPr>
            <p:spPr bwMode="auto">
              <a:xfrm>
                <a:off x="211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31" name="Rectangle 27"/>
              <p:cNvSpPr>
                <a:spLocks noChangeArrowheads="1"/>
              </p:cNvSpPr>
              <p:nvPr/>
            </p:nvSpPr>
            <p:spPr bwMode="auto">
              <a:xfrm>
                <a:off x="220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32" name="Rectangle 28"/>
              <p:cNvSpPr>
                <a:spLocks noChangeArrowheads="1"/>
              </p:cNvSpPr>
              <p:nvPr/>
            </p:nvSpPr>
            <p:spPr bwMode="auto">
              <a:xfrm>
                <a:off x="230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33" name="Rectangle 29"/>
              <p:cNvSpPr>
                <a:spLocks noChangeArrowheads="1"/>
              </p:cNvSpPr>
              <p:nvPr/>
            </p:nvSpPr>
            <p:spPr bwMode="auto">
              <a:xfrm>
                <a:off x="239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34" name="Rectangle 30"/>
              <p:cNvSpPr>
                <a:spLocks noChangeArrowheads="1"/>
              </p:cNvSpPr>
              <p:nvPr/>
            </p:nvSpPr>
            <p:spPr bwMode="auto">
              <a:xfrm>
                <a:off x="249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35" name="Rectangle 31"/>
              <p:cNvSpPr>
                <a:spLocks noChangeArrowheads="1"/>
              </p:cNvSpPr>
              <p:nvPr/>
            </p:nvSpPr>
            <p:spPr bwMode="auto">
              <a:xfrm>
                <a:off x="259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36" name="Rectangle 32"/>
              <p:cNvSpPr>
                <a:spLocks noChangeArrowheads="1"/>
              </p:cNvSpPr>
              <p:nvPr/>
            </p:nvSpPr>
            <p:spPr bwMode="auto">
              <a:xfrm>
                <a:off x="268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37" name="Rectangle 33"/>
              <p:cNvSpPr>
                <a:spLocks noChangeArrowheads="1"/>
              </p:cNvSpPr>
              <p:nvPr/>
            </p:nvSpPr>
            <p:spPr bwMode="auto">
              <a:xfrm>
                <a:off x="278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38" name="Rectangle 34"/>
              <p:cNvSpPr>
                <a:spLocks noChangeArrowheads="1"/>
              </p:cNvSpPr>
              <p:nvPr/>
            </p:nvSpPr>
            <p:spPr bwMode="auto">
              <a:xfrm>
                <a:off x="287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39" name="Rectangle 35"/>
              <p:cNvSpPr>
                <a:spLocks noChangeArrowheads="1"/>
              </p:cNvSpPr>
              <p:nvPr/>
            </p:nvSpPr>
            <p:spPr bwMode="auto">
              <a:xfrm>
                <a:off x="297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0" name="Rectangle 36"/>
              <p:cNvSpPr>
                <a:spLocks noChangeArrowheads="1"/>
              </p:cNvSpPr>
              <p:nvPr/>
            </p:nvSpPr>
            <p:spPr bwMode="auto">
              <a:xfrm>
                <a:off x="307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1" name="Rectangle 37"/>
              <p:cNvSpPr>
                <a:spLocks noChangeArrowheads="1"/>
              </p:cNvSpPr>
              <p:nvPr/>
            </p:nvSpPr>
            <p:spPr bwMode="auto">
              <a:xfrm>
                <a:off x="316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2" name="Rectangle 38"/>
              <p:cNvSpPr>
                <a:spLocks noChangeArrowheads="1"/>
              </p:cNvSpPr>
              <p:nvPr/>
            </p:nvSpPr>
            <p:spPr bwMode="auto">
              <a:xfrm>
                <a:off x="326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3" name="Rectangle 39"/>
              <p:cNvSpPr>
                <a:spLocks noChangeArrowheads="1"/>
              </p:cNvSpPr>
              <p:nvPr/>
            </p:nvSpPr>
            <p:spPr bwMode="auto">
              <a:xfrm>
                <a:off x="335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4" name="Rectangle 40"/>
              <p:cNvSpPr>
                <a:spLocks noChangeArrowheads="1"/>
              </p:cNvSpPr>
              <p:nvPr/>
            </p:nvSpPr>
            <p:spPr bwMode="auto">
              <a:xfrm>
                <a:off x="345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5" name="Rectangle 41"/>
              <p:cNvSpPr>
                <a:spLocks noChangeArrowheads="1"/>
              </p:cNvSpPr>
              <p:nvPr/>
            </p:nvSpPr>
            <p:spPr bwMode="auto">
              <a:xfrm>
                <a:off x="355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6" name="Rectangle 42"/>
              <p:cNvSpPr>
                <a:spLocks noChangeArrowheads="1"/>
              </p:cNvSpPr>
              <p:nvPr/>
            </p:nvSpPr>
            <p:spPr bwMode="auto">
              <a:xfrm>
                <a:off x="364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 name="Rectangle 43"/>
              <p:cNvSpPr>
                <a:spLocks noChangeArrowheads="1"/>
              </p:cNvSpPr>
              <p:nvPr/>
            </p:nvSpPr>
            <p:spPr bwMode="auto">
              <a:xfrm>
                <a:off x="374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8" name="Rectangle 44"/>
              <p:cNvSpPr>
                <a:spLocks noChangeArrowheads="1"/>
              </p:cNvSpPr>
              <p:nvPr/>
            </p:nvSpPr>
            <p:spPr bwMode="auto">
              <a:xfrm>
                <a:off x="383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9" name="Rectangle 45"/>
              <p:cNvSpPr>
                <a:spLocks noChangeArrowheads="1"/>
              </p:cNvSpPr>
              <p:nvPr/>
            </p:nvSpPr>
            <p:spPr bwMode="auto">
              <a:xfrm>
                <a:off x="393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50" name="Rectangle 46"/>
              <p:cNvSpPr>
                <a:spLocks noChangeArrowheads="1"/>
              </p:cNvSpPr>
              <p:nvPr/>
            </p:nvSpPr>
            <p:spPr bwMode="auto">
              <a:xfrm>
                <a:off x="403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51" name="Rectangle 47"/>
              <p:cNvSpPr>
                <a:spLocks noChangeArrowheads="1"/>
              </p:cNvSpPr>
              <p:nvPr/>
            </p:nvSpPr>
            <p:spPr bwMode="auto">
              <a:xfrm>
                <a:off x="412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52" name="Rectangle 48"/>
              <p:cNvSpPr>
                <a:spLocks noChangeArrowheads="1"/>
              </p:cNvSpPr>
              <p:nvPr/>
            </p:nvSpPr>
            <p:spPr bwMode="auto">
              <a:xfrm>
                <a:off x="422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53" name="Rectangle 49"/>
              <p:cNvSpPr>
                <a:spLocks noChangeArrowheads="1"/>
              </p:cNvSpPr>
              <p:nvPr/>
            </p:nvSpPr>
            <p:spPr bwMode="auto">
              <a:xfrm>
                <a:off x="431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54" name="Rectangle 50"/>
              <p:cNvSpPr>
                <a:spLocks noChangeArrowheads="1"/>
              </p:cNvSpPr>
              <p:nvPr/>
            </p:nvSpPr>
            <p:spPr bwMode="auto">
              <a:xfrm>
                <a:off x="441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55" name="Rectangle 51"/>
              <p:cNvSpPr>
                <a:spLocks noChangeArrowheads="1"/>
              </p:cNvSpPr>
              <p:nvPr/>
            </p:nvSpPr>
            <p:spPr bwMode="auto">
              <a:xfrm>
                <a:off x="451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56" name="Rectangle 52"/>
              <p:cNvSpPr>
                <a:spLocks noChangeArrowheads="1"/>
              </p:cNvSpPr>
              <p:nvPr/>
            </p:nvSpPr>
            <p:spPr bwMode="auto">
              <a:xfrm>
                <a:off x="460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57" name="Rectangle 53"/>
              <p:cNvSpPr>
                <a:spLocks noChangeArrowheads="1"/>
              </p:cNvSpPr>
              <p:nvPr/>
            </p:nvSpPr>
            <p:spPr bwMode="auto">
              <a:xfrm>
                <a:off x="470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58" name="Rectangle 54"/>
              <p:cNvSpPr>
                <a:spLocks noChangeArrowheads="1"/>
              </p:cNvSpPr>
              <p:nvPr/>
            </p:nvSpPr>
            <p:spPr bwMode="auto">
              <a:xfrm>
                <a:off x="479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59" name="Rectangle 55"/>
              <p:cNvSpPr>
                <a:spLocks noChangeArrowheads="1"/>
              </p:cNvSpPr>
              <p:nvPr/>
            </p:nvSpPr>
            <p:spPr bwMode="auto">
              <a:xfrm>
                <a:off x="489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60" name="Rectangle 56"/>
              <p:cNvSpPr>
                <a:spLocks noChangeArrowheads="1"/>
              </p:cNvSpPr>
              <p:nvPr/>
            </p:nvSpPr>
            <p:spPr bwMode="auto">
              <a:xfrm>
                <a:off x="499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61" name="Rectangle 57"/>
              <p:cNvSpPr>
                <a:spLocks noChangeArrowheads="1"/>
              </p:cNvSpPr>
              <p:nvPr/>
            </p:nvSpPr>
            <p:spPr bwMode="auto">
              <a:xfrm>
                <a:off x="508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62" name="Rectangle 58"/>
              <p:cNvSpPr>
                <a:spLocks noChangeArrowheads="1"/>
              </p:cNvSpPr>
              <p:nvPr/>
            </p:nvSpPr>
            <p:spPr bwMode="auto">
              <a:xfrm>
                <a:off x="518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63" name="Rectangle 59"/>
              <p:cNvSpPr>
                <a:spLocks noChangeArrowheads="1"/>
              </p:cNvSpPr>
              <p:nvPr/>
            </p:nvSpPr>
            <p:spPr bwMode="auto">
              <a:xfrm>
                <a:off x="527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64" name="Rectangle 60"/>
              <p:cNvSpPr>
                <a:spLocks noChangeArrowheads="1"/>
              </p:cNvSpPr>
              <p:nvPr/>
            </p:nvSpPr>
            <p:spPr bwMode="auto">
              <a:xfrm>
                <a:off x="537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65" name="Rectangle 61"/>
              <p:cNvSpPr>
                <a:spLocks noChangeArrowheads="1"/>
              </p:cNvSpPr>
              <p:nvPr/>
            </p:nvSpPr>
            <p:spPr bwMode="auto">
              <a:xfrm>
                <a:off x="547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66" name="Rectangle 62"/>
              <p:cNvSpPr>
                <a:spLocks noChangeArrowheads="1"/>
              </p:cNvSpPr>
              <p:nvPr/>
            </p:nvSpPr>
            <p:spPr bwMode="auto">
              <a:xfrm>
                <a:off x="556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67" name="Rectangle 63"/>
              <p:cNvSpPr>
                <a:spLocks noChangeArrowheads="1"/>
              </p:cNvSpPr>
              <p:nvPr/>
            </p:nvSpPr>
            <p:spPr bwMode="auto">
              <a:xfrm>
                <a:off x="566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w="9525">
              <a:noFill/>
              <a:miter lim="800000"/>
              <a:headEnd/>
              <a:tailEnd/>
            </a:ln>
          </p:spPr>
          <p:txBody>
            <a:bodyPr wrap="none" anchor="ctr"/>
            <a:lstStyle/>
            <a:p>
              <a:pPr>
                <a:defRPr/>
              </a:pPr>
              <a:endParaRPr lang="en-US">
                <a:solidFill>
                  <a:srgbClr val="000000"/>
                </a:solidFill>
              </a:endParaRPr>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w="9525">
              <a:noFill/>
              <a:miter lim="800000"/>
              <a:headEnd/>
              <a:tailEnd/>
            </a:ln>
          </p:spPr>
          <p:txBody>
            <a:bodyPr wrap="none" anchor="ctr"/>
            <a:lstStyle/>
            <a:p>
              <a:pPr>
                <a:defRPr/>
              </a:pPr>
              <a:endParaRPr lang="en-US">
                <a:solidFill>
                  <a:srgbClr val="000000"/>
                </a:solidFill>
              </a:endParaRPr>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w="9525">
            <a:noFill/>
            <a:miter lim="800000"/>
            <a:headEnd/>
            <a:tailEnd/>
          </a:ln>
        </p:spPr>
        <p:txBody>
          <a:bodyPr wrap="none" anchor="ctr"/>
          <a:lstStyle/>
          <a:p>
            <a:pPr algn="ctr" eaLnBrk="1" hangingPunct="1">
              <a:defRPr/>
            </a:pPr>
            <a:endParaRPr kumimoji="1" lang="en-US" sz="2400">
              <a:solidFill>
                <a:srgbClr val="000000"/>
              </a:solidFill>
              <a:latin typeface="Helvetica" pitchFamily="-84" charset="0"/>
            </a:endParaRPr>
          </a:p>
        </p:txBody>
      </p:sp>
      <p:sp>
        <p:nvSpPr>
          <p:cNvPr id="315459"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315460" name="Rectangle 68"/>
          <p:cNvSpPr>
            <a:spLocks noGrp="1" noChangeArrowheads="1"/>
          </p:cNvSpPr>
          <p:nvPr>
            <p:ph type="subTitle" sz="quarter" idx="1"/>
          </p:nvPr>
        </p:nvSpPr>
        <p:spPr>
          <a:xfrm>
            <a:off x="4021138" y="2860675"/>
            <a:ext cx="4437062" cy="3114675"/>
          </a:xfrm>
        </p:spPr>
        <p:txBody>
          <a:bodyPr/>
          <a:lstStyle>
            <a:lvl1pPr marL="0" indent="0">
              <a:buFont typeface="Wingdings" pitchFamily="-111" charset="2"/>
              <a:buNone/>
              <a:defRPr/>
            </a:lvl1pPr>
          </a:lstStyle>
          <a:p>
            <a:r>
              <a:rPr lang="en-US"/>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1" name="Rectangle 71"/>
          <p:cNvSpPr>
            <a:spLocks noGrp="1" noChangeArrowheads="1"/>
          </p:cNvSpPr>
          <p:nvPr>
            <p:ph type="sldNum" sz="quarter" idx="12"/>
          </p:nvPr>
        </p:nvSpPr>
        <p:spPr>
          <a:xfrm>
            <a:off x="6553200" y="6248400"/>
            <a:ext cx="1905000" cy="457200"/>
          </a:xfrm>
        </p:spPr>
        <p:txBody>
          <a:bodyPr/>
          <a:lstStyle>
            <a:lvl1pPr>
              <a:defRPr/>
            </a:lvl1pPr>
          </a:lstStyle>
          <a:p>
            <a:pPr>
              <a:defRPr/>
            </a:pPr>
            <a:fld id="{DC8F5230-E43F-456E-B785-BB1C05F67A9B}" type="slidenum">
              <a:rPr lang="en-US"/>
              <a:pPr>
                <a:defRPr/>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FB70829B-FEA7-454F-A7DB-17910809527F}" type="slidenum">
              <a:rPr lang="en-US"/>
              <a:pPr>
                <a:defRPr/>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22D1C7F6-15CF-4D9D-9A4B-C04A8E1568F4}" type="slidenum">
              <a:rPr lang="en-US"/>
              <a:pPr>
                <a:defRPr/>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95BFA952-5067-4E86-B33E-6815767E95C1}" type="slidenum">
              <a:rPr lang="en-US"/>
              <a:pPr>
                <a:defRPr/>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9E874A1D-94B3-4D3D-B4BE-87664D3CC23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68300"/>
            <a:ext cx="207645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68300"/>
            <a:ext cx="607695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0FAC0E04-D775-4DC8-8EFA-892D60FA66D9}"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3A14C317-1A08-4773-9F89-2209B04B7BCA}" type="slidenum">
              <a:rPr lang="en-US"/>
              <a:pPr>
                <a:defRPr/>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1B58CD45-48DE-443D-A8D5-1CD8F82EF3E4}" type="slidenum">
              <a:rPr lang="en-US"/>
              <a:pPr>
                <a:defRPr/>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85806198-7075-424F-AD5C-F598459DB5CE}" type="slidenum">
              <a:rPr lang="en-US"/>
              <a:pPr>
                <a:defRPr/>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29EDD2B1-EC99-43C3-B4F1-FCF8E7A00216}" type="slidenum">
              <a:rPr lang="en-US"/>
              <a:pPr>
                <a:defRPr/>
              </a:pPr>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E74F6F46-B267-4DB1-8761-AEBCF2C3F14F}" type="slidenum">
              <a:rPr lang="en-US"/>
              <a:pPr>
                <a:defRPr/>
              </a:pPr>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7C2BA2AB-3724-4349-B485-3EF6EA8601CB}" type="slidenum">
              <a:rPr lang="en-US"/>
              <a:pPr>
                <a:defRPr/>
              </a:pPr>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685800" y="1752600"/>
            <a:ext cx="7772400" cy="1143000"/>
          </a:xfrm>
        </p:spPr>
        <p:txBody>
          <a:bodyPr/>
          <a:lstStyle>
            <a:lvl1pPr algn="r">
              <a:defRPr sz="5400"/>
            </a:lvl1pPr>
          </a:lstStyle>
          <a:p>
            <a:r>
              <a:rPr lang="en-US"/>
              <a:t>Click to edit Master title style</a:t>
            </a:r>
          </a:p>
        </p:txBody>
      </p:sp>
      <p:sp>
        <p:nvSpPr>
          <p:cNvPr id="13315" name="Rectangle 3"/>
          <p:cNvSpPr>
            <a:spLocks noGrp="1" noChangeArrowheads="1"/>
          </p:cNvSpPr>
          <p:nvPr>
            <p:ph type="subTitle" idx="1"/>
          </p:nvPr>
        </p:nvSpPr>
        <p:spPr>
          <a:xfrm>
            <a:off x="3276600" y="3505200"/>
            <a:ext cx="4419600" cy="2286000"/>
          </a:xfrm>
        </p:spPr>
        <p:txBody>
          <a:bodyPr/>
          <a:lstStyle>
            <a:lvl1pPr marL="0" indent="0" algn="r">
              <a:buFont typeface="Monotype Sorts" charset="2"/>
              <a:buNone/>
              <a:defRPr sz="2800"/>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0E637F7-005D-455A-AD2D-D4F76D7E81EB}" type="slidenum">
              <a:rPr lang="en-US"/>
              <a:pPr>
                <a:defRPr/>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2E23F6-2A35-41A4-BF97-FBA9E8D8C180}" type="slidenum">
              <a:rPr lang="en-US"/>
              <a:pPr>
                <a:defRPr/>
              </a:pPr>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339961-EDE0-445B-8322-6CDF2F0C4E1B}" type="slidenum">
              <a:rPr lang="en-US"/>
              <a:pPr>
                <a:defRPr/>
              </a:pPr>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276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114800" y="1981200"/>
            <a:ext cx="3276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5D0540-3B7B-4864-B5C8-25285E14BE8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1133B6-3DB1-49AA-9815-C7B2D546A7A7}" type="slidenum">
              <a:rPr lang="en-US"/>
              <a:pPr>
                <a:defRPr/>
              </a:pPr>
              <a:t>‹#›</a:t>
            </a:fld>
            <a:endParaRPr lang="en-US"/>
          </a:p>
        </p:txBody>
      </p:sp>
    </p:spTree>
  </p:cSld>
  <p:clrMapOvr>
    <a:masterClrMapping/>
  </p:clrMapOvr>
  <p:transition xmlns:p14="http://schemas.microsoft.com/office/powerpoint/2010/mai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5BAFB23-7EFE-4C52-B292-5D62FF036D01}" type="slidenum">
              <a:rPr lang="en-US"/>
              <a:pPr>
                <a:defRPr/>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3999E1C-612E-4B71-9DD0-8F3B4B4BF880}" type="slidenum">
              <a:rPr lang="en-US"/>
              <a:pPr>
                <a:defRPr/>
              </a:pPr>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B63012D-E260-4789-A52E-228346061925}" type="slidenum">
              <a:rPr lang="en-US"/>
              <a:pPr>
                <a:defRPr/>
              </a:pPr>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5F7B2C-A65E-48B7-98A7-7D86F806303D}" type="slidenum">
              <a:rPr lang="en-US"/>
              <a:pPr>
                <a:defRPr/>
              </a:pPr>
              <a:t>‹#›</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41ABE1-50A2-4CE4-9427-D8FC22AAA624}" type="slidenum">
              <a:rPr lang="en-US"/>
              <a:pPr>
                <a:defRPr/>
              </a:pPr>
              <a:t>‹#›</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4B1E54-66DD-4F97-9C69-FEC035FDC595}" type="slidenum">
              <a:rPr lang="en-US"/>
              <a:pPr>
                <a:defRPr/>
              </a:pPr>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BE3F3F-0CA2-40AB-BEB0-5456ACF18C91}" type="slidenum">
              <a:rPr lang="en-US"/>
              <a:pPr>
                <a:defRPr/>
              </a:pPr>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685800" y="2286000"/>
            <a:ext cx="7772400" cy="990600"/>
          </a:xfrm>
        </p:spPr>
        <p:txBody>
          <a:bodyPr/>
          <a:lstStyle>
            <a:lvl1pPr algn="ctr">
              <a:defRPr/>
            </a:lvl1pPr>
          </a:lstStyle>
          <a:p>
            <a:r>
              <a:rPr lang="en-US"/>
              <a:t>Click to edit Master title style</a:t>
            </a:r>
          </a:p>
        </p:txBody>
      </p:sp>
      <p:sp>
        <p:nvSpPr>
          <p:cNvPr id="15363" name="Rectangle 3"/>
          <p:cNvSpPr>
            <a:spLocks noGrp="1" noChangeArrowheads="1"/>
          </p:cNvSpPr>
          <p:nvPr>
            <p:ph type="subTitle" idx="1"/>
          </p:nvPr>
        </p:nvSpPr>
        <p:spPr>
          <a:xfrm>
            <a:off x="685800" y="3352800"/>
            <a:ext cx="7772400" cy="1219200"/>
          </a:xfrm>
        </p:spPr>
        <p:txBody>
          <a:bodyPr anchor="ctr"/>
          <a:lstStyle>
            <a:lvl1pPr marL="0" indent="0" algn="ctr">
              <a:buFont typeface="Wingdings" charset="2"/>
              <a:buNone/>
              <a:defRPr i="1"/>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3E4C9C8C-452F-4760-817F-E4367931B3CA}" type="slidenum">
              <a:rPr lang="en-US"/>
              <a:pPr>
                <a:defRPr/>
              </a:pPr>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315487-B934-48BD-BEA7-6BCEB95A1072}" type="slidenum">
              <a:rPr lang="en-US"/>
              <a:pPr>
                <a:defRPr/>
              </a:pPr>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7E0708-22F5-4049-BA29-F2419E7EBF5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376A7C-709C-413D-B365-B8CEC622D701}" type="slidenum">
              <a:rPr lang="en-US"/>
              <a:pPr>
                <a:defRPr/>
              </a:pPr>
              <a:t>‹#›</a:t>
            </a:fld>
            <a:endParaRPr lang="en-US"/>
          </a:p>
        </p:txBody>
      </p:sp>
    </p:spTree>
  </p:cSld>
  <p:clrMapOvr>
    <a:masterClrMapping/>
  </p:clrMapOvr>
  <p:transition xmlns:p14="http://schemas.microsoft.com/office/powerpoint/2010/mai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675B9D-1B47-4374-9019-59576D7582E8}" type="slidenum">
              <a:rPr lang="en-US"/>
              <a:pPr>
                <a:defRPr/>
              </a:pPr>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6F05CB9-D5E7-4031-B44B-DA524B0B84DA}" type="slidenum">
              <a:rPr lang="en-US"/>
              <a:pPr>
                <a:defRPr/>
              </a:pPr>
              <a:t>‹#›</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D82BC28-F994-4CF4-A002-B4F1FFE9DC80}" type="slidenum">
              <a:rPr lang="en-US"/>
              <a:pPr>
                <a:defRPr/>
              </a:pPr>
              <a:t>‹#›</a:t>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A6F69B4-2A4D-4FAA-B51A-AD88785BF0D3}" type="slidenum">
              <a:rPr lang="en-US"/>
              <a:pPr>
                <a:defRPr/>
              </a:pPr>
              <a:t>‹#›</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7994A3-C924-48E7-B226-7DFAEF8D71D2}" type="slidenum">
              <a:rPr lang="en-US"/>
              <a:pPr>
                <a:defRPr/>
              </a:pPr>
              <a:t>‹#›</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A982B2-BAEF-47A6-9D4A-FCBBE4C231D1}" type="slidenum">
              <a:rPr lang="en-US"/>
              <a:pPr>
                <a:defRPr/>
              </a:pPr>
              <a:t>‹#›</a:t>
            </a:fld>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E07329-5915-4A39-8C7D-9D7C47819112}" type="slidenum">
              <a:rPr lang="en-US"/>
              <a:pPr>
                <a:defRPr/>
              </a:pPr>
              <a:t>‹#›</a:t>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3300DB-750D-4392-935B-B2E730BDD7A4}" type="slidenum">
              <a:rPr lang="en-US"/>
              <a:pPr>
                <a:defRPr/>
              </a:pPr>
              <a:t>‹#›</a:t>
            </a:fld>
            <a:endParaRPr 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9C1CFE5F-080A-46A6-A0B7-2C4411C303DD}" type="slidenum">
              <a:rPr lang="en-US"/>
              <a:pPr>
                <a:defRPr/>
              </a:pPr>
              <a:t>‹#›</a:t>
            </a:fld>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6948187B-2229-422F-9BEE-7A4887992C5C}"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5414AC-56E7-45BE-A092-8133C2999E1E}" type="slidenum">
              <a:rPr lang="en-US"/>
              <a:pPr>
                <a:defRPr/>
              </a:pPr>
              <a:t>‹#›</a:t>
            </a:fld>
            <a:endParaRPr lang="en-US"/>
          </a:p>
        </p:txBody>
      </p:sp>
    </p:spTree>
  </p:cSld>
  <p:clrMapOvr>
    <a:masterClrMapping/>
  </p:clrMapOvr>
  <p:transition xmlns:p14="http://schemas.microsoft.com/office/powerpoint/2010/mai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695FE9BC-8E24-4759-B579-B04648E25CDC}" type="slidenum">
              <a:rPr lang="en-US"/>
              <a:pPr>
                <a:defRPr/>
              </a:pPr>
              <a:t>‹#›</a:t>
            </a:fld>
            <a:endParaRPr 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F6154D92-A308-4BEB-B397-A994DBA872F9}" type="slidenum">
              <a:rPr lang="en-US"/>
              <a:pPr>
                <a:defRPr/>
              </a:pPr>
              <a:t>‹#›</a:t>
            </a:fld>
            <a:endParaRPr 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CE5351AF-57B6-49E3-ADAF-7E507466D613}" type="slidenum">
              <a:rPr lang="en-US"/>
              <a:pPr>
                <a:defRPr/>
              </a:pPr>
              <a:t>‹#›</a:t>
            </a:fld>
            <a:endParaRPr 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2AFE7042-3256-4C40-84DC-8188143E138F}" type="slidenum">
              <a:rPr lang="en-US"/>
              <a:pPr>
                <a:defRPr/>
              </a:pPr>
              <a:t>‹#›</a:t>
            </a:fld>
            <a:endParaRPr 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AAE679D1-3569-4DB0-9112-ED1699E729BC}" type="slidenum">
              <a:rPr lang="en-US"/>
              <a:pPr>
                <a:defRPr/>
              </a:pPr>
              <a:t>‹#›</a:t>
            </a:fld>
            <a:endParaRPr 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1BA32CFC-F30F-4135-A185-48C06AF6B7C4}" type="slidenum">
              <a:rPr lang="en-US"/>
              <a:pPr>
                <a:defRPr/>
              </a:pPr>
              <a:t>‹#›</a:t>
            </a:fld>
            <a:endParaRPr 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64E35938-DA3E-44A2-ABD1-305B2E3EE3F9}" type="slidenum">
              <a:rPr lang="en-US"/>
              <a:pPr>
                <a:defRPr/>
              </a:pPr>
              <a:t>‹#›</a:t>
            </a:fld>
            <a:endParaRPr 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E0E04E7C-66BD-473D-9EE1-688607B0CDCE}" type="slidenum">
              <a:rPr lang="en-US"/>
              <a:pPr>
                <a:defRPr/>
              </a:pPr>
              <a:t>‹#›</a:t>
            </a:fld>
            <a:endParaRPr 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8A3F527F-0B7E-4663-B168-82C0004E3241}" type="slidenum">
              <a:rPr lang="en-US"/>
              <a:pPr>
                <a:defRPr/>
              </a:pPr>
              <a:t>‹#›</a:t>
            </a:fld>
            <a:endParaRPr 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a:xfrm>
            <a:off x="6934200" y="6248400"/>
            <a:ext cx="1905000" cy="457200"/>
          </a:xfrm>
        </p:spPr>
        <p:txBody>
          <a:bodyPr/>
          <a:lstStyle>
            <a:lvl1pPr>
              <a:defRPr/>
            </a:lvl1pPr>
          </a:lstStyle>
          <a:p>
            <a:pPr>
              <a:defRPr/>
            </a:pPr>
            <a:fld id="{9BED7DC1-355B-4FF1-8D1E-8333471C54A6}" type="slidenum">
              <a:rPr lang="en-US"/>
              <a:pPr>
                <a:defRPr/>
              </a:pPr>
              <a:t>‹#›</a:t>
            </a:fld>
            <a:endParaRPr lang="en-US"/>
          </a:p>
        </p:txBody>
      </p:sp>
    </p:spTree>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68B9F4-7BFC-4B79-831E-D343EA2B758A}" type="slidenum">
              <a:rPr lang="en-US"/>
              <a:pPr>
                <a:defRPr/>
              </a:pPr>
              <a:t>‹#›</a:t>
            </a:fld>
            <a:endParaRPr lang="en-US"/>
          </a:p>
        </p:txBody>
      </p:sp>
    </p:spTree>
  </p:cSld>
  <p:clrMapOvr>
    <a:masterClrMapping/>
  </p:clrMapOvr>
  <p:transition xmlns:p14="http://schemas.microsoft.com/office/powerpoint/2010/mai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96B345D4-9DB1-49B0-9614-6E12E1460212}" type="slidenum">
              <a:rPr lang="en-US"/>
              <a:pPr>
                <a:defRPr/>
              </a:pPr>
              <a:t>‹#›</a:t>
            </a:fld>
            <a:endParaRPr lang="en-US"/>
          </a:p>
        </p:txBody>
      </p:sp>
    </p:spTree>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1BD445CA-CA77-414F-AB95-15A4C0AE14F6}" type="slidenum">
              <a:rPr lang="en-US"/>
              <a:pPr>
                <a:defRPr/>
              </a:pPr>
              <a:t>‹#›</a:t>
            </a:fld>
            <a:endParaRPr lang="en-US"/>
          </a:p>
        </p:txBody>
      </p:sp>
    </p:spTree>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1E038C7E-4139-4C67-8EE0-536E1A4F9001}" type="slidenum">
              <a:rPr lang="en-US"/>
              <a:pPr>
                <a:defRPr/>
              </a:pPr>
              <a:t>‹#›</a:t>
            </a:fld>
            <a:endParaRPr lang="en-US"/>
          </a:p>
        </p:txBody>
      </p:sp>
    </p:spTree>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lgn="l">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lvl1pPr>
          </a:lstStyle>
          <a:p>
            <a:pPr>
              <a:defRPr/>
            </a:pPr>
            <a:fld id="{0AFD644F-C8AF-415C-825C-93D0040993E7}" type="slidenum">
              <a:rPr lang="en-US"/>
              <a:pPr>
                <a:defRPr/>
              </a:pPr>
              <a:t>‹#›</a:t>
            </a:fld>
            <a:endParaRPr lang="en-US"/>
          </a:p>
        </p:txBody>
      </p:sp>
    </p:spTree>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lgn="l">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lvl1pPr>
          </a:lstStyle>
          <a:p>
            <a:pPr>
              <a:defRPr/>
            </a:pPr>
            <a:fld id="{AE7C00E3-7FB2-40E0-BFC8-D3E033B61A54}" type="slidenum">
              <a:rPr lang="en-US"/>
              <a:pPr>
                <a:defRPr/>
              </a:pPr>
              <a:t>‹#›</a:t>
            </a:fld>
            <a:endParaRPr lang="en-US"/>
          </a:p>
        </p:txBody>
      </p:sp>
    </p:spTree>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lgn="l">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vl1pPr>
          </a:lstStyle>
          <a:p>
            <a:pPr>
              <a:defRPr/>
            </a:pPr>
            <a:fld id="{DF87CCED-9E24-4098-B0CE-080F605F6F60}" type="slidenum">
              <a:rPr lang="en-US"/>
              <a:pPr>
                <a:defRPr/>
              </a:pPr>
              <a:t>‹#›</a:t>
            </a:fld>
            <a:endParaRPr lang="en-US"/>
          </a:p>
        </p:txBody>
      </p:sp>
    </p:spTree>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893924F9-D96B-4B18-98AD-07C31E9D283C}" type="slidenum">
              <a:rPr lang="en-US"/>
              <a:pPr>
                <a:defRPr/>
              </a:pPr>
              <a:t>‹#›</a:t>
            </a:fld>
            <a:endParaRPr lang="en-US"/>
          </a:p>
        </p:txBody>
      </p:sp>
    </p:spTree>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36690E66-B4EC-4582-AB21-37C9CDFCC1CD}" type="slidenum">
              <a:rPr lang="en-US"/>
              <a:pPr>
                <a:defRPr/>
              </a:pPr>
              <a:t>‹#›</a:t>
            </a:fld>
            <a:endParaRPr lang="en-US"/>
          </a:p>
        </p:txBody>
      </p:sp>
    </p:spTree>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6D943961-72E8-4A9B-9A02-0AA5DFA32E45}" type="slidenum">
              <a:rPr lang="en-US"/>
              <a:pPr>
                <a:defRPr/>
              </a:pPr>
              <a:t>‹#›</a:t>
            </a:fld>
            <a:endParaRPr lang="en-US"/>
          </a:p>
        </p:txBody>
      </p:sp>
    </p:spTree>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486E984F-7C9D-45D0-8440-EC419B765F34}" type="slidenum">
              <a:rPr lang="en-US"/>
              <a:pPr>
                <a:defRPr/>
              </a:pPr>
              <a:t>‹#›</a:t>
            </a:fld>
            <a:endParaRPr lang="en-US"/>
          </a:p>
        </p:txBody>
      </p:sp>
    </p:spTree>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DD0F2F9-5156-490E-9FBE-422418772449}" type="slidenum">
              <a:rPr lang="en-US"/>
              <a:pPr>
                <a:defRPr/>
              </a:pPr>
              <a:t>‹#›</a:t>
            </a:fld>
            <a:endParaRPr lang="en-US"/>
          </a:p>
        </p:txBody>
      </p:sp>
    </p:spTree>
  </p:cSld>
  <p:clrMapOvr>
    <a:masterClrMapping/>
  </p:clrMapOvr>
  <p:transition xmlns:p14="http://schemas.microsoft.com/office/powerpoint/2010/mai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51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51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B4082C-40D9-444A-BE91-8D6427E46272}" type="slidenum">
              <a:rPr lang="en-US"/>
              <a:pPr>
                <a:defRPr/>
              </a:pPr>
              <a:t>‹#›</a:t>
            </a:fld>
            <a:endParaRPr 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598DA0-3350-48D0-B213-D3EE8CD56F00}" type="slidenum">
              <a:rPr lang="en-US"/>
              <a:pPr>
                <a:defRPr/>
              </a:pPr>
              <a:t>‹#›</a:t>
            </a:fld>
            <a:endParaRPr 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34AC9C-A921-4A95-8958-6D24F8102B1D}" type="slidenum">
              <a:rPr lang="en-US"/>
              <a:pPr>
                <a:defRPr/>
              </a:pPr>
              <a:t>‹#›</a:t>
            </a:fld>
            <a:endParaRPr lang="en-U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45F149-48BF-4395-901D-729DA2F5F546}" type="slidenum">
              <a:rPr lang="en-US"/>
              <a:pPr>
                <a:defRPr/>
              </a:pPr>
              <a:t>‹#›</a:t>
            </a:fld>
            <a:endParaRPr lang="en-U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2D3D070-2B0C-4081-8A56-1AA5C9F70F3A}" type="slidenum">
              <a:rPr lang="en-US"/>
              <a:pPr>
                <a:defRPr/>
              </a:pPr>
              <a:t>‹#›</a:t>
            </a:fld>
            <a:endParaRPr 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53C277A-8034-4742-B210-CB48F93FB59B}" type="slidenum">
              <a:rPr lang="en-US"/>
              <a:pPr>
                <a:defRPr/>
              </a:pPr>
              <a:t>‹#›</a:t>
            </a:fld>
            <a:endParaRPr lang="en-U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6AF9F47-C600-4E2A-A4C0-8394664B1DF1}" type="slidenum">
              <a:rPr lang="en-US"/>
              <a:pPr>
                <a:defRPr/>
              </a:pPr>
              <a:t>‹#›</a:t>
            </a:fld>
            <a:endParaRPr lang="en-US"/>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1525E4-8C28-4277-B119-4CDD3DE4A888}" type="slidenum">
              <a:rPr lang="en-US"/>
              <a:pPr>
                <a:defRPr/>
              </a:pPr>
              <a:t>‹#›</a:t>
            </a:fld>
            <a:endParaRPr lang="en-U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A52B1A-95C0-4848-9C77-50747BACB3CF}" type="slidenum">
              <a:rPr lang="en-US"/>
              <a:pPr>
                <a:defRPr/>
              </a:pPr>
              <a:t>‹#›</a:t>
            </a:fld>
            <a:endParaRPr lang="en-US"/>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D1A8D4-3F7A-47C0-AE51-F1016405795C}"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BD278F6-AB12-4D1D-A6D0-48DA1AFC69C6}" type="slidenum">
              <a:rPr lang="en-US"/>
              <a:pPr>
                <a:defRPr/>
              </a:pPr>
              <a:t>‹#›</a:t>
            </a:fld>
            <a:endParaRPr lang="en-US"/>
          </a:p>
        </p:txBody>
      </p:sp>
    </p:spTree>
  </p:cSld>
  <p:clrMapOvr>
    <a:masterClrMapping/>
  </p:clrMapOvr>
  <p:transition xmlns:p14="http://schemas.microsoft.com/office/powerpoint/2010/mai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D3A645-0634-4594-A1FE-B0F3DAE30676}" type="slidenum">
              <a:rPr lang="en-US"/>
              <a:pPr>
                <a:defRPr/>
              </a:pPr>
              <a:t>‹#›</a:t>
            </a:fld>
            <a:endParaRPr lang="en-US"/>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9698" name="Rectangle 1026"/>
          <p:cNvSpPr>
            <a:spLocks noGrp="1" noChangeArrowheads="1"/>
          </p:cNvSpPr>
          <p:nvPr>
            <p:ph type="ctrTitle"/>
          </p:nvPr>
        </p:nvSpPr>
        <p:spPr>
          <a:xfrm>
            <a:off x="685800" y="2286000"/>
            <a:ext cx="7772400" cy="1143000"/>
          </a:xfrm>
        </p:spPr>
        <p:txBody>
          <a:bodyPr/>
          <a:lstStyle>
            <a:lvl1pPr algn="r">
              <a:defRPr/>
            </a:lvl1pPr>
          </a:lstStyle>
          <a:p>
            <a:pPr lvl="0"/>
            <a:r>
              <a:rPr lang="en-US" noProof="0" smtClean="0"/>
              <a:t>Click to edit Master title style</a:t>
            </a:r>
          </a:p>
        </p:txBody>
      </p:sp>
      <p:sp>
        <p:nvSpPr>
          <p:cNvPr id="29699" name="Rectangle 1027"/>
          <p:cNvSpPr>
            <a:spLocks noGrp="1" noChangeArrowheads="1"/>
          </p:cNvSpPr>
          <p:nvPr>
            <p:ph type="subTitle" idx="1"/>
          </p:nvPr>
        </p:nvSpPr>
        <p:spPr>
          <a:xfrm>
            <a:off x="2057400" y="3810000"/>
            <a:ext cx="6400800" cy="1752600"/>
          </a:xfrm>
        </p:spPr>
        <p:txBody>
          <a:bodyPr/>
          <a:lstStyle>
            <a:lvl1pPr marL="0" indent="0" algn="r">
              <a:buFont typeface="Wingdings" charset="0"/>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854E5F-62A3-40DE-99D5-A2152D70274F}" type="slidenum">
              <a:rPr lang="en-US"/>
              <a:pPr>
                <a:defRPr/>
              </a:pPr>
              <a:t>‹#›</a:t>
            </a:fld>
            <a:endParaRPr lang="en-US"/>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BF6568-DB93-48CA-A666-D9AFC64CC3C4}" type="slidenum">
              <a:rPr lang="en-US"/>
              <a:pPr>
                <a:defRPr/>
              </a:pPr>
              <a:t>‹#›</a:t>
            </a:fld>
            <a:endParaRPr lang="en-US"/>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1E50B0-3C6E-4BEE-A353-9E20D418B1B2}" type="slidenum">
              <a:rPr lang="en-US"/>
              <a:pPr>
                <a:defRPr/>
              </a:pPr>
              <a:t>‹#›</a:t>
            </a:fld>
            <a:endParaRPr lang="en-US"/>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C4BF87-7DA4-46C2-8247-505F954A82B5}" type="slidenum">
              <a:rPr lang="en-US"/>
              <a:pPr>
                <a:defRPr/>
              </a:pPr>
              <a:t>‹#›</a:t>
            </a:fld>
            <a:endParaRPr lang="en-US"/>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257B9DF-B2F6-4173-8B16-A8E723CC000F}" type="slidenum">
              <a:rPr lang="en-US"/>
              <a:pPr>
                <a:defRPr/>
              </a:pPr>
              <a:t>‹#›</a:t>
            </a:fld>
            <a:endParaRPr lang="en-U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7447580-303C-4DC7-B454-C4DD1476E087}" type="slidenum">
              <a:rPr lang="en-US"/>
              <a:pPr>
                <a:defRPr/>
              </a:pPr>
              <a:t>‹#›</a:t>
            </a:fld>
            <a:endParaRPr lang="en-US"/>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9174B06-7281-4B8B-B19E-EC3C317F9D17}" type="slidenum">
              <a:rPr lang="en-US"/>
              <a:pPr>
                <a:defRPr/>
              </a:pPr>
              <a:t>‹#›</a:t>
            </a:fld>
            <a:endParaRPr lang="en-US"/>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35E5F6-B6FA-4601-BA35-069364BB701B}" type="slidenum">
              <a:rPr lang="en-US"/>
              <a:pPr>
                <a:defRPr/>
              </a:pPr>
              <a:t>‹#›</a:t>
            </a:fld>
            <a:endParaRPr lang="en-US"/>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F47108-6633-4B12-847F-3C3F1FE98456}"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7203A36-1360-4DDB-B1CA-6EC87631194C}" type="slidenum">
              <a:rPr lang="en-US"/>
              <a:pPr>
                <a:defRPr/>
              </a:pPr>
              <a:t>‹#›</a:t>
            </a:fld>
            <a:endParaRPr lang="en-US"/>
          </a:p>
        </p:txBody>
      </p:sp>
    </p:spTree>
  </p:cSld>
  <p:clrMapOvr>
    <a:masterClrMapping/>
  </p:clrMapOvr>
  <p:transition xmlns:p14="http://schemas.microsoft.com/office/powerpoint/2010/mai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0A5CEA-FCE3-4396-9428-F22FB6F06426}" type="slidenum">
              <a:rPr lang="en-US"/>
              <a:pPr>
                <a:defRPr/>
              </a:pPr>
              <a:t>‹#›</a:t>
            </a:fld>
            <a:endParaRPr lang="en-US"/>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9A5FB3-91CC-4649-95CE-093E0096E185}" type="slidenum">
              <a:rPr lang="en-US"/>
              <a:pPr>
                <a:defRPr/>
              </a:pPr>
              <a:t>‹#›</a:t>
            </a:fld>
            <a:endParaRPr lang="en-US"/>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966983DB-1537-4247-95C1-B02DC1F1111B}" type="slidenum">
              <a:rPr lang="en-US"/>
              <a:pPr>
                <a:defRPr/>
              </a:pPr>
              <a:t>‹#›</a:t>
            </a:fld>
            <a:endParaRPr lang="en-US"/>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4A7E5B58-6123-46AE-AD8C-45CD7CC89A91}" type="slidenum">
              <a:rPr lang="en-US"/>
              <a:pPr>
                <a:defRPr/>
              </a:pPr>
              <a:t>‹#›</a:t>
            </a:fld>
            <a:endParaRPr lang="en-US"/>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271092E1-5878-4FD9-ABF8-5AB18ECC0AC7}" type="slidenum">
              <a:rPr lang="en-US"/>
              <a:pPr>
                <a:defRPr/>
              </a:pPr>
              <a:t>‹#›</a:t>
            </a:fld>
            <a:endParaRPr lang="en-US"/>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2F50AE87-452A-4471-99A5-B9F20FC5B536}" type="slidenum">
              <a:rPr lang="en-US"/>
              <a:pPr>
                <a:defRPr/>
              </a:pPr>
              <a:t>‹#›</a:t>
            </a:fld>
            <a:endParaRPr lang="en-US"/>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spcBef>
                <a:spcPct val="20000"/>
              </a:spcBef>
              <a:defRPr/>
            </a:lvl1pPr>
          </a:lstStyle>
          <a:p>
            <a:pPr>
              <a:defRPr/>
            </a:pPr>
            <a:fld id="{A2E07269-B288-4D57-850E-9FAE06FE4859}" type="slidenum">
              <a:rPr lang="en-US"/>
              <a:pPr>
                <a:defRPr/>
              </a:pPr>
              <a:t>‹#›</a:t>
            </a:fld>
            <a:endParaRPr lang="en-US"/>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spcBef>
                <a:spcPct val="20000"/>
              </a:spcBef>
              <a:defRPr/>
            </a:lvl1pPr>
          </a:lstStyle>
          <a:p>
            <a:pPr>
              <a:defRPr/>
            </a:pPr>
            <a:fld id="{334D81D6-2D10-4247-A28F-0EC5C4F7395B}" type="slidenum">
              <a:rPr lang="en-US"/>
              <a:pPr>
                <a:defRPr/>
              </a:pPr>
              <a:t>‹#›</a:t>
            </a:fld>
            <a:endParaRPr lang="en-US"/>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spcBef>
                <a:spcPct val="20000"/>
              </a:spcBef>
              <a:defRPr/>
            </a:lvl1pPr>
          </a:lstStyle>
          <a:p>
            <a:pPr>
              <a:defRPr/>
            </a:pPr>
            <a:fld id="{17C54CBC-E529-4560-A879-4AE673547B10}" type="slidenum">
              <a:rPr lang="en-US"/>
              <a:pPr>
                <a:defRPr/>
              </a:pPr>
              <a:t>‹#›</a:t>
            </a:fld>
            <a:endParaRPr lang="en-US"/>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81BA98D2-74DF-471D-BB7A-90CFE276EC78}"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A254BD-C136-4050-8507-E9DC61B77E5C}" type="slidenum">
              <a:rPr lang="en-US"/>
              <a:pPr>
                <a:defRPr/>
              </a:pPr>
              <a:t>‹#›</a:t>
            </a:fld>
            <a:endParaRPr lang="en-US"/>
          </a:p>
        </p:txBody>
      </p:sp>
    </p:spTree>
  </p:cSld>
  <p:clrMapOvr>
    <a:masterClrMapping/>
  </p:clrMapOvr>
  <p:transition xmlns:p14="http://schemas.microsoft.com/office/powerpoint/2010/mai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42F858D9-69C9-46C8-AA83-8FB5746C000F}" type="slidenum">
              <a:rPr lang="en-US"/>
              <a:pPr>
                <a:defRPr/>
              </a:pPr>
              <a:t>‹#›</a:t>
            </a:fld>
            <a:endParaRPr lang="en-US"/>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B842CBBC-A015-4E58-80AC-B6782537DB9B}" type="slidenum">
              <a:rPr lang="en-US"/>
              <a:pPr>
                <a:defRPr/>
              </a:pPr>
              <a:t>‹#›</a:t>
            </a:fld>
            <a:endParaRPr lang="en-US"/>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B2198A56-25A2-4271-A2DD-09179B5EBC22}" type="slidenum">
              <a:rPr lang="en-US"/>
              <a:pPr>
                <a:defRPr/>
              </a:pPr>
              <a:t>‹#›</a:t>
            </a:fld>
            <a:endParaRPr lang="en-US"/>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692 w 1722"/>
                <a:gd name="T1" fmla="*/ 51 h 66"/>
                <a:gd name="T2" fmla="*/ 1692 w 1722"/>
                <a:gd name="T3" fmla="*/ 45 h 66"/>
                <a:gd name="T4" fmla="*/ 0 w 1722"/>
                <a:gd name="T5" fmla="*/ 0 h 66"/>
                <a:gd name="T6" fmla="*/ 0 w 1722"/>
                <a:gd name="T7" fmla="*/ 33 h 66"/>
                <a:gd name="T8" fmla="*/ 1692 w 1722"/>
                <a:gd name="T9" fmla="*/ 51 h 66"/>
                <a:gd name="T10" fmla="*/ 1692 w 1722"/>
                <a:gd name="T11" fmla="*/ 5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p>
          </p:txBody>
        </p:sp>
        <p:sp>
          <p:nvSpPr>
            <p:cNvPr id="9" name="Freeform 7"/>
            <p:cNvSpPr>
              <a:spLocks/>
            </p:cNvSpPr>
            <p:nvPr/>
          </p:nvSpPr>
          <p:spPr bwMode="hidden">
            <a:xfrm>
              <a:off x="0" y="3726"/>
              <a:ext cx="4784" cy="329"/>
            </a:xfrm>
            <a:custGeom>
              <a:avLst/>
              <a:gdLst>
                <a:gd name="T0" fmla="*/ 0 w 4789"/>
                <a:gd name="T1" fmla="*/ 329 h 329"/>
                <a:gd name="T2" fmla="*/ 4784 w 4789"/>
                <a:gd name="T3" fmla="*/ 77 h 329"/>
                <a:gd name="T4" fmla="*/ 4784 w 4789"/>
                <a:gd name="T5" fmla="*/ 0 h 329"/>
                <a:gd name="T6" fmla="*/ 0 w 4789"/>
                <a:gd name="T7" fmla="*/ 107 h 329"/>
                <a:gd name="T8" fmla="*/ 0 w 4789"/>
                <a:gd name="T9" fmla="*/ 329 h 329"/>
                <a:gd name="T10" fmla="*/ 0 w 4789"/>
                <a:gd name="T11" fmla="*/ 329 h 3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89" h="329">
                  <a:moveTo>
                    <a:pt x="0" y="329"/>
                  </a:moveTo>
                  <a:lnTo>
                    <a:pt x="4789" y="77"/>
                  </a:lnTo>
                  <a:lnTo>
                    <a:pt x="4789" y="0"/>
                  </a:lnTo>
                  <a:lnTo>
                    <a:pt x="0" y="107"/>
                  </a:lnTo>
                  <a:lnTo>
                    <a:pt x="0" y="329"/>
                  </a:lnTo>
                  <a:close/>
                </a:path>
              </a:pathLst>
            </a:custGeom>
            <a:gradFill rotWithShape="0">
              <a:gsLst>
                <a:gs pos="0">
                  <a:srgbClr val="00007D"/>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p>
          </p:txBody>
        </p:sp>
        <p:sp>
          <p:nvSpPr>
            <p:cNvPr id="10" name="Freeform 8"/>
            <p:cNvSpPr>
              <a:spLocks/>
            </p:cNvSpPr>
            <p:nvPr/>
          </p:nvSpPr>
          <p:spPr bwMode="hidden">
            <a:xfrm>
              <a:off x="4784" y="3702"/>
              <a:ext cx="974" cy="101"/>
            </a:xfrm>
            <a:custGeom>
              <a:avLst/>
              <a:gdLst>
                <a:gd name="T0" fmla="*/ 960 w 975"/>
                <a:gd name="T1" fmla="*/ 48 h 101"/>
                <a:gd name="T2" fmla="*/ 960 w 975"/>
                <a:gd name="T3" fmla="*/ 0 h 101"/>
                <a:gd name="T4" fmla="*/ 0 w 975"/>
                <a:gd name="T5" fmla="*/ 24 h 101"/>
                <a:gd name="T6" fmla="*/ 0 w 975"/>
                <a:gd name="T7" fmla="*/ 101 h 101"/>
                <a:gd name="T8" fmla="*/ 960 w 975"/>
                <a:gd name="T9" fmla="*/ 48 h 101"/>
                <a:gd name="T10" fmla="*/ 96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a:defRPr/>
              </a:pPr>
              <a:endParaRPr lang="en-US"/>
            </a:p>
          </p:txBody>
        </p:sp>
        <p:sp>
          <p:nvSpPr>
            <p:cNvPr id="11" name="Freeform 9"/>
            <p:cNvSpPr>
              <a:spLocks/>
            </p:cNvSpPr>
            <p:nvPr/>
          </p:nvSpPr>
          <p:spPr bwMode="hidden">
            <a:xfrm>
              <a:off x="3619" y="3815"/>
              <a:ext cx="2139" cy="198"/>
            </a:xfrm>
            <a:custGeom>
              <a:avLst/>
              <a:gdLst>
                <a:gd name="T0" fmla="*/ 2111 w 2141"/>
                <a:gd name="T1" fmla="*/ 0 h 198"/>
                <a:gd name="T2" fmla="*/ 0 w 2141"/>
                <a:gd name="T3" fmla="*/ 156 h 198"/>
                <a:gd name="T4" fmla="*/ 0 w 2141"/>
                <a:gd name="T5" fmla="*/ 198 h 198"/>
                <a:gd name="T6" fmla="*/ 2111 w 2141"/>
                <a:gd name="T7" fmla="*/ 0 h 198"/>
                <a:gd name="T8" fmla="*/ 211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a:defRPr/>
              </a:pPr>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37 w 2517"/>
                <a:gd name="T1" fmla="*/ 276 h 276"/>
                <a:gd name="T2" fmla="*/ 2472 w 2517"/>
                <a:gd name="T3" fmla="*/ 204 h 276"/>
                <a:gd name="T4" fmla="*/ 2215 w 2517"/>
                <a:gd name="T5" fmla="*/ 0 h 276"/>
                <a:gd name="T6" fmla="*/ 0 w 2517"/>
                <a:gd name="T7" fmla="*/ 276 h 276"/>
                <a:gd name="T8" fmla="*/ 2137 w 2517"/>
                <a:gd name="T9" fmla="*/ 276 h 276"/>
                <a:gd name="T10" fmla="*/ 21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a:defRPr/>
              </a:pPr>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14 w 729"/>
                <a:gd name="T1" fmla="*/ 240 h 240"/>
                <a:gd name="T2" fmla="*/ 0 w 729"/>
                <a:gd name="T3" fmla="*/ 0 h 240"/>
                <a:gd name="T4" fmla="*/ 0 w 729"/>
                <a:gd name="T5" fmla="*/ 6 h 240"/>
                <a:gd name="T6" fmla="*/ 714 w 729"/>
                <a:gd name="T7" fmla="*/ 240 h 240"/>
                <a:gd name="T8" fmla="*/ 71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a:defRPr/>
              </a:pPr>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14 w 729"/>
                <a:gd name="T1" fmla="*/ 318 h 318"/>
                <a:gd name="T2" fmla="*/ 714 w 729"/>
                <a:gd name="T3" fmla="*/ 312 h 318"/>
                <a:gd name="T4" fmla="*/ 0 w 729"/>
                <a:gd name="T5" fmla="*/ 0 h 318"/>
                <a:gd name="T6" fmla="*/ 0 w 729"/>
                <a:gd name="T7" fmla="*/ 54 h 318"/>
                <a:gd name="T8" fmla="*/ 714 w 729"/>
                <a:gd name="T9" fmla="*/ 318 h 318"/>
                <a:gd name="T10" fmla="*/ 71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a:defRPr/>
              </a:pPr>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a:defRPr/>
              </a:pPr>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6 w 2200"/>
                <a:gd name="T3" fmla="*/ 2480 h 2482"/>
                <a:gd name="T4" fmla="*/ 2198 w 2200"/>
                <a:gd name="T5" fmla="*/ 2474 h 2482"/>
                <a:gd name="T6" fmla="*/ 317 w 2200"/>
                <a:gd name="T7" fmla="*/ 0 h 2482"/>
                <a:gd name="T8" fmla="*/ 0 w 2200"/>
                <a:gd name="T9" fmla="*/ 0 h 2482"/>
                <a:gd name="T10" fmla="*/ 0 w 2200"/>
                <a:gd name="T11" fmla="*/ 0 h 24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00" h="2482">
                  <a:moveTo>
                    <a:pt x="0" y="0"/>
                  </a:moveTo>
                  <a:lnTo>
                    <a:pt x="2188" y="2482"/>
                  </a:lnTo>
                  <a:lnTo>
                    <a:pt x="2200" y="2476"/>
                  </a:lnTo>
                  <a:lnTo>
                    <a:pt x="317" y="0"/>
                  </a:lnTo>
                  <a:lnTo>
                    <a:pt x="0" y="0"/>
                  </a:lnTo>
                  <a:close/>
                </a:path>
              </a:pathLst>
            </a:custGeom>
            <a:gradFill rotWithShape="0">
              <a:gsLst>
                <a:gs pos="0">
                  <a:srgbClr val="000065"/>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a:defRPr/>
              </a:pPr>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a:defRPr/>
              </a:pPr>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a:defRPr/>
              </a:pPr>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smtClean="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smtClean="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vl1pPr>
          </a:lstStyle>
          <a:p>
            <a:pPr>
              <a:defRPr/>
            </a:pPr>
            <a:fld id="{7BA193DC-3B0E-470B-ACB4-489D1AAAE17C}" type="slidenum">
              <a:rPr lang="en-US"/>
              <a:pPr>
                <a:defRPr/>
              </a:pPr>
              <a:t>‹#›</a:t>
            </a:fld>
            <a:endParaRPr lang="en-US"/>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vl1pPr>
          </a:lstStyle>
          <a:p>
            <a:pPr>
              <a:defRPr/>
            </a:pPr>
            <a:fld id="{993D472D-428E-4F54-AA35-2055C76BDDA2}" type="slidenum">
              <a:rPr lang="en-US"/>
              <a:pPr>
                <a:defRPr/>
              </a:pPr>
              <a:t>‹#›</a:t>
            </a:fld>
            <a:endParaRPr lang="en-US"/>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vl1pPr>
          </a:lstStyle>
          <a:p>
            <a:pPr>
              <a:defRPr/>
            </a:pPr>
            <a:fld id="{6EBC06AD-F3B1-43F4-8760-BEDCCFC801AF}" type="slidenum">
              <a:rPr lang="en-US"/>
              <a:pPr>
                <a:defRPr/>
              </a:pPr>
              <a:t>‹#›</a:t>
            </a:fld>
            <a:endParaRPr lang="en-US"/>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vl1pPr>
          </a:lstStyle>
          <a:p>
            <a:pPr>
              <a:defRPr/>
            </a:pPr>
            <a:fld id="{4DC98F49-801D-4EC0-996F-E7BCC297B39B}" type="slidenum">
              <a:rPr lang="en-US"/>
              <a:pPr>
                <a:defRPr/>
              </a:pPr>
              <a:t>‹#›</a:t>
            </a:fld>
            <a:endParaRPr lang="en-US"/>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vl1pPr>
          </a:lstStyle>
          <a:p>
            <a:pPr>
              <a:defRPr/>
            </a:pPr>
            <a:fld id="{484D1E0F-81F6-4EF7-A567-8DB3379EE5AB}" type="slidenum">
              <a:rPr lang="en-US"/>
              <a:pPr>
                <a:defRPr/>
              </a:pPr>
              <a:t>‹#›</a:t>
            </a:fld>
            <a:endParaRPr lang="en-US"/>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vl1pPr>
          </a:lstStyle>
          <a:p>
            <a:pPr>
              <a:defRPr/>
            </a:pPr>
            <a:fld id="{DB61EF59-8CC3-47EF-8D63-ABAF876580A8}" type="slidenum">
              <a:rPr lang="en-US"/>
              <a:pPr>
                <a:defRPr/>
              </a:pPr>
              <a:t>‹#›</a:t>
            </a:fld>
            <a:endParaRPr lang="en-US"/>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vl1pPr>
          </a:lstStyle>
          <a:p>
            <a:pPr>
              <a:defRPr/>
            </a:pPr>
            <a:fld id="{ED4FF4F9-BD94-4F1C-AF85-CE36C63A6D4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241CD790-61CB-42BA-A71D-C566E15F4F3C}"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5BF539-AF60-4333-AD11-FDBCD46E26A9}" type="slidenum">
              <a:rPr lang="en-US"/>
              <a:pPr>
                <a:defRPr/>
              </a:pPr>
              <a:t>‹#›</a:t>
            </a:fld>
            <a:endParaRPr lang="en-US"/>
          </a:p>
        </p:txBody>
      </p:sp>
    </p:spTree>
  </p:cSld>
  <p:clrMapOvr>
    <a:masterClrMapping/>
  </p:clrMapOvr>
  <p:transition xmlns:p14="http://schemas.microsoft.com/office/powerpoint/2010/mai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vl1pPr>
          </a:lstStyle>
          <a:p>
            <a:pPr>
              <a:defRPr/>
            </a:pPr>
            <a:fld id="{EA214B8C-AFFE-4634-86A8-3C14C397108A}" type="slidenum">
              <a:rPr lang="en-US"/>
              <a:pPr>
                <a:defRPr/>
              </a:pPr>
              <a:t>‹#›</a:t>
            </a:fld>
            <a:endParaRPr lang="en-US"/>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vl1pPr>
          </a:lstStyle>
          <a:p>
            <a:pPr>
              <a:defRPr/>
            </a:pPr>
            <a:fld id="{B583880B-31DA-4E31-9B09-8599C5B8222C}" type="slidenum">
              <a:rPr lang="en-US"/>
              <a:pPr>
                <a:defRPr/>
              </a:pPr>
              <a:t>‹#›</a:t>
            </a:fld>
            <a:endParaRPr lang="en-US"/>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vl1pPr>
          </a:lstStyle>
          <a:p>
            <a:pPr>
              <a:defRPr/>
            </a:pPr>
            <a:fld id="{82D72B65-7A2B-4B57-8F9E-91C3A99425AB}" type="slidenum">
              <a:rPr lang="en-US"/>
              <a:pPr>
                <a:defRPr/>
              </a:pPr>
              <a:t>‹#›</a:t>
            </a:fld>
            <a:endParaRPr lang="en-US"/>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vl1pPr>
          </a:lstStyle>
          <a:p>
            <a:pPr>
              <a:defRPr/>
            </a:pPr>
            <a:fld id="{617456F6-6760-4C96-B386-41D1422E8514}" type="slidenum">
              <a:rPr lang="en-US"/>
              <a:pPr>
                <a:defRPr/>
              </a:pPr>
              <a:t>‹#›</a:t>
            </a:fld>
            <a:endParaRPr lang="en-US"/>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9" name="Rectangle 5"/>
              <p:cNvSpPr>
                <a:spLocks noChangeArrowheads="1"/>
              </p:cNvSpPr>
              <p:nvPr/>
            </p:nvSpPr>
            <p:spPr bwMode="auto">
              <a:xfrm>
                <a:off x="9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0" name="Rectangle 6"/>
              <p:cNvSpPr>
                <a:spLocks noChangeArrowheads="1"/>
              </p:cNvSpPr>
              <p:nvPr/>
            </p:nvSpPr>
            <p:spPr bwMode="auto">
              <a:xfrm>
                <a:off x="19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 name="Rectangle 7"/>
              <p:cNvSpPr>
                <a:spLocks noChangeArrowheads="1"/>
              </p:cNvSpPr>
              <p:nvPr/>
            </p:nvSpPr>
            <p:spPr bwMode="auto">
              <a:xfrm>
                <a:off x="28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2" name="Rectangle 8"/>
              <p:cNvSpPr>
                <a:spLocks noChangeArrowheads="1"/>
              </p:cNvSpPr>
              <p:nvPr/>
            </p:nvSpPr>
            <p:spPr bwMode="auto">
              <a:xfrm>
                <a:off x="38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3" name="Rectangle 9"/>
              <p:cNvSpPr>
                <a:spLocks noChangeArrowheads="1"/>
              </p:cNvSpPr>
              <p:nvPr/>
            </p:nvSpPr>
            <p:spPr bwMode="auto">
              <a:xfrm>
                <a:off x="47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4" name="Rectangle 10"/>
              <p:cNvSpPr>
                <a:spLocks noChangeArrowheads="1"/>
              </p:cNvSpPr>
              <p:nvPr/>
            </p:nvSpPr>
            <p:spPr bwMode="auto">
              <a:xfrm>
                <a:off x="57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5" name="Rectangle 11"/>
              <p:cNvSpPr>
                <a:spLocks noChangeArrowheads="1"/>
              </p:cNvSpPr>
              <p:nvPr/>
            </p:nvSpPr>
            <p:spPr bwMode="auto">
              <a:xfrm>
                <a:off x="67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6" name="Rectangle 12"/>
              <p:cNvSpPr>
                <a:spLocks noChangeArrowheads="1"/>
              </p:cNvSpPr>
              <p:nvPr/>
            </p:nvSpPr>
            <p:spPr bwMode="auto">
              <a:xfrm>
                <a:off x="76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7" name="Rectangle 13"/>
              <p:cNvSpPr>
                <a:spLocks noChangeArrowheads="1"/>
              </p:cNvSpPr>
              <p:nvPr/>
            </p:nvSpPr>
            <p:spPr bwMode="auto">
              <a:xfrm>
                <a:off x="86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8" name="Rectangle 14"/>
              <p:cNvSpPr>
                <a:spLocks noChangeArrowheads="1"/>
              </p:cNvSpPr>
              <p:nvPr/>
            </p:nvSpPr>
            <p:spPr bwMode="auto">
              <a:xfrm>
                <a:off x="95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9" name="Rectangle 15"/>
              <p:cNvSpPr>
                <a:spLocks noChangeArrowheads="1"/>
              </p:cNvSpPr>
              <p:nvPr/>
            </p:nvSpPr>
            <p:spPr bwMode="auto">
              <a:xfrm>
                <a:off x="105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20" name="Rectangle 16"/>
              <p:cNvSpPr>
                <a:spLocks noChangeArrowheads="1"/>
              </p:cNvSpPr>
              <p:nvPr/>
            </p:nvSpPr>
            <p:spPr bwMode="auto">
              <a:xfrm>
                <a:off x="115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21" name="Rectangle 17"/>
              <p:cNvSpPr>
                <a:spLocks noChangeArrowheads="1"/>
              </p:cNvSpPr>
              <p:nvPr/>
            </p:nvSpPr>
            <p:spPr bwMode="auto">
              <a:xfrm>
                <a:off x="124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22" name="Rectangle 18"/>
              <p:cNvSpPr>
                <a:spLocks noChangeArrowheads="1"/>
              </p:cNvSpPr>
              <p:nvPr/>
            </p:nvSpPr>
            <p:spPr bwMode="auto">
              <a:xfrm>
                <a:off x="134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23" name="Rectangle 19"/>
              <p:cNvSpPr>
                <a:spLocks noChangeArrowheads="1"/>
              </p:cNvSpPr>
              <p:nvPr/>
            </p:nvSpPr>
            <p:spPr bwMode="auto">
              <a:xfrm>
                <a:off x="143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24" name="Rectangle 20"/>
              <p:cNvSpPr>
                <a:spLocks noChangeArrowheads="1"/>
              </p:cNvSpPr>
              <p:nvPr/>
            </p:nvSpPr>
            <p:spPr bwMode="auto">
              <a:xfrm>
                <a:off x="153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25" name="Rectangle 21"/>
              <p:cNvSpPr>
                <a:spLocks noChangeArrowheads="1"/>
              </p:cNvSpPr>
              <p:nvPr/>
            </p:nvSpPr>
            <p:spPr bwMode="auto">
              <a:xfrm>
                <a:off x="163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26" name="Rectangle 22"/>
              <p:cNvSpPr>
                <a:spLocks noChangeArrowheads="1"/>
              </p:cNvSpPr>
              <p:nvPr/>
            </p:nvSpPr>
            <p:spPr bwMode="auto">
              <a:xfrm>
                <a:off x="172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27" name="Rectangle 23"/>
              <p:cNvSpPr>
                <a:spLocks noChangeArrowheads="1"/>
              </p:cNvSpPr>
              <p:nvPr/>
            </p:nvSpPr>
            <p:spPr bwMode="auto">
              <a:xfrm>
                <a:off x="182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28" name="Rectangle 24"/>
              <p:cNvSpPr>
                <a:spLocks noChangeArrowheads="1"/>
              </p:cNvSpPr>
              <p:nvPr/>
            </p:nvSpPr>
            <p:spPr bwMode="auto">
              <a:xfrm>
                <a:off x="191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29" name="Rectangle 25"/>
              <p:cNvSpPr>
                <a:spLocks noChangeArrowheads="1"/>
              </p:cNvSpPr>
              <p:nvPr/>
            </p:nvSpPr>
            <p:spPr bwMode="auto">
              <a:xfrm>
                <a:off x="201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30" name="Rectangle 26"/>
              <p:cNvSpPr>
                <a:spLocks noChangeArrowheads="1"/>
              </p:cNvSpPr>
              <p:nvPr/>
            </p:nvSpPr>
            <p:spPr bwMode="auto">
              <a:xfrm>
                <a:off x="211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31" name="Rectangle 27"/>
              <p:cNvSpPr>
                <a:spLocks noChangeArrowheads="1"/>
              </p:cNvSpPr>
              <p:nvPr/>
            </p:nvSpPr>
            <p:spPr bwMode="auto">
              <a:xfrm>
                <a:off x="220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32" name="Rectangle 28"/>
              <p:cNvSpPr>
                <a:spLocks noChangeArrowheads="1"/>
              </p:cNvSpPr>
              <p:nvPr/>
            </p:nvSpPr>
            <p:spPr bwMode="auto">
              <a:xfrm>
                <a:off x="230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33" name="Rectangle 29"/>
              <p:cNvSpPr>
                <a:spLocks noChangeArrowheads="1"/>
              </p:cNvSpPr>
              <p:nvPr/>
            </p:nvSpPr>
            <p:spPr bwMode="auto">
              <a:xfrm>
                <a:off x="239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34" name="Rectangle 30"/>
              <p:cNvSpPr>
                <a:spLocks noChangeArrowheads="1"/>
              </p:cNvSpPr>
              <p:nvPr/>
            </p:nvSpPr>
            <p:spPr bwMode="auto">
              <a:xfrm>
                <a:off x="249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35" name="Rectangle 31"/>
              <p:cNvSpPr>
                <a:spLocks noChangeArrowheads="1"/>
              </p:cNvSpPr>
              <p:nvPr/>
            </p:nvSpPr>
            <p:spPr bwMode="auto">
              <a:xfrm>
                <a:off x="259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36" name="Rectangle 32"/>
              <p:cNvSpPr>
                <a:spLocks noChangeArrowheads="1"/>
              </p:cNvSpPr>
              <p:nvPr/>
            </p:nvSpPr>
            <p:spPr bwMode="auto">
              <a:xfrm>
                <a:off x="268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37" name="Rectangle 33"/>
              <p:cNvSpPr>
                <a:spLocks noChangeArrowheads="1"/>
              </p:cNvSpPr>
              <p:nvPr/>
            </p:nvSpPr>
            <p:spPr bwMode="auto">
              <a:xfrm>
                <a:off x="278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38" name="Rectangle 34"/>
              <p:cNvSpPr>
                <a:spLocks noChangeArrowheads="1"/>
              </p:cNvSpPr>
              <p:nvPr/>
            </p:nvSpPr>
            <p:spPr bwMode="auto">
              <a:xfrm>
                <a:off x="287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39" name="Rectangle 35"/>
              <p:cNvSpPr>
                <a:spLocks noChangeArrowheads="1"/>
              </p:cNvSpPr>
              <p:nvPr/>
            </p:nvSpPr>
            <p:spPr bwMode="auto">
              <a:xfrm>
                <a:off x="297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0" name="Rectangle 36"/>
              <p:cNvSpPr>
                <a:spLocks noChangeArrowheads="1"/>
              </p:cNvSpPr>
              <p:nvPr/>
            </p:nvSpPr>
            <p:spPr bwMode="auto">
              <a:xfrm>
                <a:off x="307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1" name="Rectangle 37"/>
              <p:cNvSpPr>
                <a:spLocks noChangeArrowheads="1"/>
              </p:cNvSpPr>
              <p:nvPr/>
            </p:nvSpPr>
            <p:spPr bwMode="auto">
              <a:xfrm>
                <a:off x="316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2" name="Rectangle 38"/>
              <p:cNvSpPr>
                <a:spLocks noChangeArrowheads="1"/>
              </p:cNvSpPr>
              <p:nvPr/>
            </p:nvSpPr>
            <p:spPr bwMode="auto">
              <a:xfrm>
                <a:off x="326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3" name="Rectangle 39"/>
              <p:cNvSpPr>
                <a:spLocks noChangeArrowheads="1"/>
              </p:cNvSpPr>
              <p:nvPr/>
            </p:nvSpPr>
            <p:spPr bwMode="auto">
              <a:xfrm>
                <a:off x="335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4" name="Rectangle 40"/>
              <p:cNvSpPr>
                <a:spLocks noChangeArrowheads="1"/>
              </p:cNvSpPr>
              <p:nvPr/>
            </p:nvSpPr>
            <p:spPr bwMode="auto">
              <a:xfrm>
                <a:off x="345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5" name="Rectangle 41"/>
              <p:cNvSpPr>
                <a:spLocks noChangeArrowheads="1"/>
              </p:cNvSpPr>
              <p:nvPr/>
            </p:nvSpPr>
            <p:spPr bwMode="auto">
              <a:xfrm>
                <a:off x="355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6" name="Rectangle 42"/>
              <p:cNvSpPr>
                <a:spLocks noChangeArrowheads="1"/>
              </p:cNvSpPr>
              <p:nvPr/>
            </p:nvSpPr>
            <p:spPr bwMode="auto">
              <a:xfrm>
                <a:off x="364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 name="Rectangle 43"/>
              <p:cNvSpPr>
                <a:spLocks noChangeArrowheads="1"/>
              </p:cNvSpPr>
              <p:nvPr/>
            </p:nvSpPr>
            <p:spPr bwMode="auto">
              <a:xfrm>
                <a:off x="374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8" name="Rectangle 44"/>
              <p:cNvSpPr>
                <a:spLocks noChangeArrowheads="1"/>
              </p:cNvSpPr>
              <p:nvPr/>
            </p:nvSpPr>
            <p:spPr bwMode="auto">
              <a:xfrm>
                <a:off x="383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9" name="Rectangle 45"/>
              <p:cNvSpPr>
                <a:spLocks noChangeArrowheads="1"/>
              </p:cNvSpPr>
              <p:nvPr/>
            </p:nvSpPr>
            <p:spPr bwMode="auto">
              <a:xfrm>
                <a:off x="393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50" name="Rectangle 46"/>
              <p:cNvSpPr>
                <a:spLocks noChangeArrowheads="1"/>
              </p:cNvSpPr>
              <p:nvPr/>
            </p:nvSpPr>
            <p:spPr bwMode="auto">
              <a:xfrm>
                <a:off x="403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51" name="Rectangle 47"/>
              <p:cNvSpPr>
                <a:spLocks noChangeArrowheads="1"/>
              </p:cNvSpPr>
              <p:nvPr/>
            </p:nvSpPr>
            <p:spPr bwMode="auto">
              <a:xfrm>
                <a:off x="412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52" name="Rectangle 48"/>
              <p:cNvSpPr>
                <a:spLocks noChangeArrowheads="1"/>
              </p:cNvSpPr>
              <p:nvPr/>
            </p:nvSpPr>
            <p:spPr bwMode="auto">
              <a:xfrm>
                <a:off x="422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53" name="Rectangle 49"/>
              <p:cNvSpPr>
                <a:spLocks noChangeArrowheads="1"/>
              </p:cNvSpPr>
              <p:nvPr/>
            </p:nvSpPr>
            <p:spPr bwMode="auto">
              <a:xfrm>
                <a:off x="431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54" name="Rectangle 50"/>
              <p:cNvSpPr>
                <a:spLocks noChangeArrowheads="1"/>
              </p:cNvSpPr>
              <p:nvPr/>
            </p:nvSpPr>
            <p:spPr bwMode="auto">
              <a:xfrm>
                <a:off x="441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55" name="Rectangle 51"/>
              <p:cNvSpPr>
                <a:spLocks noChangeArrowheads="1"/>
              </p:cNvSpPr>
              <p:nvPr/>
            </p:nvSpPr>
            <p:spPr bwMode="auto">
              <a:xfrm>
                <a:off x="451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56" name="Rectangle 52"/>
              <p:cNvSpPr>
                <a:spLocks noChangeArrowheads="1"/>
              </p:cNvSpPr>
              <p:nvPr/>
            </p:nvSpPr>
            <p:spPr bwMode="auto">
              <a:xfrm>
                <a:off x="460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57" name="Rectangle 53"/>
              <p:cNvSpPr>
                <a:spLocks noChangeArrowheads="1"/>
              </p:cNvSpPr>
              <p:nvPr/>
            </p:nvSpPr>
            <p:spPr bwMode="auto">
              <a:xfrm>
                <a:off x="470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58" name="Rectangle 54"/>
              <p:cNvSpPr>
                <a:spLocks noChangeArrowheads="1"/>
              </p:cNvSpPr>
              <p:nvPr/>
            </p:nvSpPr>
            <p:spPr bwMode="auto">
              <a:xfrm>
                <a:off x="479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59" name="Rectangle 55"/>
              <p:cNvSpPr>
                <a:spLocks noChangeArrowheads="1"/>
              </p:cNvSpPr>
              <p:nvPr/>
            </p:nvSpPr>
            <p:spPr bwMode="auto">
              <a:xfrm>
                <a:off x="489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60" name="Rectangle 56"/>
              <p:cNvSpPr>
                <a:spLocks noChangeArrowheads="1"/>
              </p:cNvSpPr>
              <p:nvPr/>
            </p:nvSpPr>
            <p:spPr bwMode="auto">
              <a:xfrm>
                <a:off x="499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61" name="Rectangle 57"/>
              <p:cNvSpPr>
                <a:spLocks noChangeArrowheads="1"/>
              </p:cNvSpPr>
              <p:nvPr/>
            </p:nvSpPr>
            <p:spPr bwMode="auto">
              <a:xfrm>
                <a:off x="508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62" name="Rectangle 58"/>
              <p:cNvSpPr>
                <a:spLocks noChangeArrowheads="1"/>
              </p:cNvSpPr>
              <p:nvPr/>
            </p:nvSpPr>
            <p:spPr bwMode="auto">
              <a:xfrm>
                <a:off x="518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63" name="Rectangle 59"/>
              <p:cNvSpPr>
                <a:spLocks noChangeArrowheads="1"/>
              </p:cNvSpPr>
              <p:nvPr/>
            </p:nvSpPr>
            <p:spPr bwMode="auto">
              <a:xfrm>
                <a:off x="527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64" name="Rectangle 60"/>
              <p:cNvSpPr>
                <a:spLocks noChangeArrowheads="1"/>
              </p:cNvSpPr>
              <p:nvPr/>
            </p:nvSpPr>
            <p:spPr bwMode="auto">
              <a:xfrm>
                <a:off x="537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65" name="Rectangle 61"/>
              <p:cNvSpPr>
                <a:spLocks noChangeArrowheads="1"/>
              </p:cNvSpPr>
              <p:nvPr/>
            </p:nvSpPr>
            <p:spPr bwMode="auto">
              <a:xfrm>
                <a:off x="547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66" name="Rectangle 62"/>
              <p:cNvSpPr>
                <a:spLocks noChangeArrowheads="1"/>
              </p:cNvSpPr>
              <p:nvPr/>
            </p:nvSpPr>
            <p:spPr bwMode="auto">
              <a:xfrm>
                <a:off x="556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67" name="Rectangle 63"/>
              <p:cNvSpPr>
                <a:spLocks noChangeArrowheads="1"/>
              </p:cNvSpPr>
              <p:nvPr/>
            </p:nvSpPr>
            <p:spPr bwMode="auto">
              <a:xfrm>
                <a:off x="566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w="9525">
              <a:noFill/>
              <a:miter lim="800000"/>
              <a:headEnd/>
              <a:tailEnd/>
            </a:ln>
          </p:spPr>
          <p:txBody>
            <a:bodyPr wrap="none" anchor="ctr"/>
            <a:lstStyle/>
            <a:p>
              <a:pPr>
                <a:defRPr/>
              </a:pPr>
              <a:endParaRPr lang="en-US">
                <a:solidFill>
                  <a:srgbClr val="000000"/>
                </a:solidFill>
              </a:endParaRPr>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w="9525">
              <a:noFill/>
              <a:miter lim="800000"/>
              <a:headEnd/>
              <a:tailEnd/>
            </a:ln>
          </p:spPr>
          <p:txBody>
            <a:bodyPr wrap="none" anchor="ctr"/>
            <a:lstStyle/>
            <a:p>
              <a:pPr>
                <a:defRPr/>
              </a:pPr>
              <a:endParaRPr lang="en-US">
                <a:solidFill>
                  <a:srgbClr val="000000"/>
                </a:solidFill>
              </a:endParaRPr>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w="9525">
            <a:noFill/>
            <a:miter lim="800000"/>
            <a:headEnd/>
            <a:tailEnd/>
          </a:ln>
        </p:spPr>
        <p:txBody>
          <a:bodyPr wrap="none" anchor="ctr"/>
          <a:lstStyle/>
          <a:p>
            <a:pPr algn="ctr" eaLnBrk="1" hangingPunct="1">
              <a:defRPr/>
            </a:pPr>
            <a:endParaRPr kumimoji="1" lang="en-US" sz="2400">
              <a:solidFill>
                <a:srgbClr val="000000"/>
              </a:solidFill>
              <a:latin typeface="Helvetica" pitchFamily="-84" charset="0"/>
            </a:endParaRPr>
          </a:p>
        </p:txBody>
      </p:sp>
      <p:sp>
        <p:nvSpPr>
          <p:cNvPr id="315459"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315460" name="Rectangle 68"/>
          <p:cNvSpPr>
            <a:spLocks noGrp="1" noChangeArrowheads="1"/>
          </p:cNvSpPr>
          <p:nvPr>
            <p:ph type="subTitle" sz="quarter" idx="1"/>
          </p:nvPr>
        </p:nvSpPr>
        <p:spPr>
          <a:xfrm>
            <a:off x="4021138" y="2860675"/>
            <a:ext cx="4437062" cy="3114675"/>
          </a:xfrm>
        </p:spPr>
        <p:txBody>
          <a:bodyPr/>
          <a:lstStyle>
            <a:lvl1pPr marL="0" indent="0">
              <a:buFont typeface="Wingdings" pitchFamily="-111" charset="2"/>
              <a:buNone/>
              <a:defRPr/>
            </a:lvl1pPr>
          </a:lstStyle>
          <a:p>
            <a:r>
              <a:rPr lang="en-US"/>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1" name="Rectangle 71"/>
          <p:cNvSpPr>
            <a:spLocks noGrp="1" noChangeArrowheads="1"/>
          </p:cNvSpPr>
          <p:nvPr>
            <p:ph type="sldNum" sz="quarter" idx="12"/>
          </p:nvPr>
        </p:nvSpPr>
        <p:spPr>
          <a:xfrm>
            <a:off x="6553200" y="6248400"/>
            <a:ext cx="1905000" cy="457200"/>
          </a:xfrm>
        </p:spPr>
        <p:txBody>
          <a:bodyPr/>
          <a:lstStyle>
            <a:lvl1pPr>
              <a:defRPr/>
            </a:lvl1pPr>
          </a:lstStyle>
          <a:p>
            <a:pPr>
              <a:defRPr/>
            </a:pPr>
            <a:fld id="{B1965BA2-C3CA-4825-87F7-DA48E84B34F2}" type="slidenum">
              <a:rPr lang="en-US"/>
              <a:pPr>
                <a:defRPr/>
              </a:pPr>
              <a:t>‹#›</a:t>
            </a:fld>
            <a:endParaRPr lang="en-US"/>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041D95E0-B468-4EF1-97A6-E7A7028D7555}" type="slidenum">
              <a:rPr lang="en-US"/>
              <a:pPr>
                <a:defRPr/>
              </a:pPr>
              <a:t>‹#›</a:t>
            </a:fld>
            <a:endParaRPr lang="en-US"/>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50107885-001C-4B9B-9C92-CBC49EA7BC30}" type="slidenum">
              <a:rPr lang="en-US"/>
              <a:pPr>
                <a:defRPr/>
              </a:pPr>
              <a:t>‹#›</a:t>
            </a:fld>
            <a:endParaRPr lang="en-US"/>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473688C5-3C2A-46DD-996B-E0F939866804}" type="slidenum">
              <a:rPr lang="en-US"/>
              <a:pPr>
                <a:defRPr/>
              </a:pPr>
              <a:t>‹#›</a:t>
            </a:fld>
            <a:endParaRPr lang="en-US"/>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07D7DAB0-A833-460D-978B-352642DD07F6}" type="slidenum">
              <a:rPr lang="en-US"/>
              <a:pPr>
                <a:defRPr/>
              </a:pPr>
              <a:t>‹#›</a:t>
            </a:fld>
            <a:endParaRPr lang="en-US"/>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0F2DDBC8-DA3A-4750-A155-160CDCA78D86}"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B373D7-BAFA-41E4-97A6-045098633FD5}" type="slidenum">
              <a:rPr lang="en-US"/>
              <a:pPr>
                <a:defRPr/>
              </a:pPr>
              <a:t>‹#›</a:t>
            </a:fld>
            <a:endParaRPr lang="en-US"/>
          </a:p>
        </p:txBody>
      </p:sp>
    </p:spTree>
  </p:cSld>
  <p:clrMapOvr>
    <a:masterClrMapping/>
  </p:clrMapOvr>
  <p:transition xmlns:p14="http://schemas.microsoft.com/office/powerpoint/2010/mai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FE4FC712-6690-4A5C-9123-7F41AAC84C11}" type="slidenum">
              <a:rPr lang="en-US"/>
              <a:pPr>
                <a:defRPr/>
              </a:pPr>
              <a:t>‹#›</a:t>
            </a:fld>
            <a:endParaRPr lang="en-US"/>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53B18CEF-CDD5-40C7-9EE3-F0734BC44C23}" type="slidenum">
              <a:rPr lang="en-US"/>
              <a:pPr>
                <a:defRPr/>
              </a:pPr>
              <a:t>‹#›</a:t>
            </a:fld>
            <a:endParaRPr lang="en-US"/>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0A961D88-DCEB-43B5-BFF6-20CB266FB39C}" type="slidenum">
              <a:rPr lang="en-US"/>
              <a:pPr>
                <a:defRPr/>
              </a:pPr>
              <a:t>‹#›</a:t>
            </a:fld>
            <a:endParaRPr lang="en-US"/>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54E287DC-7277-4890-B3B1-8CDB93A6C9D0}" type="slidenum">
              <a:rPr lang="en-US"/>
              <a:pPr>
                <a:defRPr/>
              </a:pPr>
              <a:t>‹#›</a:t>
            </a:fld>
            <a:endParaRPr lang="en-US"/>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43F31593-D981-43E6-9614-4B897DD765B6}" type="slidenum">
              <a:rPr lang="en-US"/>
              <a:pPr>
                <a:defRPr/>
              </a:pPr>
              <a:t>‹#›</a:t>
            </a:fld>
            <a:endParaRPr lang="en-US"/>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9" name="Rectangle 5"/>
              <p:cNvSpPr>
                <a:spLocks noChangeArrowheads="1"/>
              </p:cNvSpPr>
              <p:nvPr/>
            </p:nvSpPr>
            <p:spPr bwMode="auto">
              <a:xfrm>
                <a:off x="9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0" name="Rectangle 6"/>
              <p:cNvSpPr>
                <a:spLocks noChangeArrowheads="1"/>
              </p:cNvSpPr>
              <p:nvPr/>
            </p:nvSpPr>
            <p:spPr bwMode="auto">
              <a:xfrm>
                <a:off x="19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 name="Rectangle 7"/>
              <p:cNvSpPr>
                <a:spLocks noChangeArrowheads="1"/>
              </p:cNvSpPr>
              <p:nvPr/>
            </p:nvSpPr>
            <p:spPr bwMode="auto">
              <a:xfrm>
                <a:off x="28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2" name="Rectangle 8"/>
              <p:cNvSpPr>
                <a:spLocks noChangeArrowheads="1"/>
              </p:cNvSpPr>
              <p:nvPr/>
            </p:nvSpPr>
            <p:spPr bwMode="auto">
              <a:xfrm>
                <a:off x="38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3" name="Rectangle 9"/>
              <p:cNvSpPr>
                <a:spLocks noChangeArrowheads="1"/>
              </p:cNvSpPr>
              <p:nvPr/>
            </p:nvSpPr>
            <p:spPr bwMode="auto">
              <a:xfrm>
                <a:off x="47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4" name="Rectangle 10"/>
              <p:cNvSpPr>
                <a:spLocks noChangeArrowheads="1"/>
              </p:cNvSpPr>
              <p:nvPr/>
            </p:nvSpPr>
            <p:spPr bwMode="auto">
              <a:xfrm>
                <a:off x="57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5" name="Rectangle 11"/>
              <p:cNvSpPr>
                <a:spLocks noChangeArrowheads="1"/>
              </p:cNvSpPr>
              <p:nvPr/>
            </p:nvSpPr>
            <p:spPr bwMode="auto">
              <a:xfrm>
                <a:off x="67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6" name="Rectangle 12"/>
              <p:cNvSpPr>
                <a:spLocks noChangeArrowheads="1"/>
              </p:cNvSpPr>
              <p:nvPr/>
            </p:nvSpPr>
            <p:spPr bwMode="auto">
              <a:xfrm>
                <a:off x="76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7" name="Rectangle 13"/>
              <p:cNvSpPr>
                <a:spLocks noChangeArrowheads="1"/>
              </p:cNvSpPr>
              <p:nvPr/>
            </p:nvSpPr>
            <p:spPr bwMode="auto">
              <a:xfrm>
                <a:off x="86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8" name="Rectangle 14"/>
              <p:cNvSpPr>
                <a:spLocks noChangeArrowheads="1"/>
              </p:cNvSpPr>
              <p:nvPr/>
            </p:nvSpPr>
            <p:spPr bwMode="auto">
              <a:xfrm>
                <a:off x="95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9" name="Rectangle 15"/>
              <p:cNvSpPr>
                <a:spLocks noChangeArrowheads="1"/>
              </p:cNvSpPr>
              <p:nvPr/>
            </p:nvSpPr>
            <p:spPr bwMode="auto">
              <a:xfrm>
                <a:off x="105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20" name="Rectangle 16"/>
              <p:cNvSpPr>
                <a:spLocks noChangeArrowheads="1"/>
              </p:cNvSpPr>
              <p:nvPr/>
            </p:nvSpPr>
            <p:spPr bwMode="auto">
              <a:xfrm>
                <a:off x="115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21" name="Rectangle 17"/>
              <p:cNvSpPr>
                <a:spLocks noChangeArrowheads="1"/>
              </p:cNvSpPr>
              <p:nvPr/>
            </p:nvSpPr>
            <p:spPr bwMode="auto">
              <a:xfrm>
                <a:off x="124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22" name="Rectangle 18"/>
              <p:cNvSpPr>
                <a:spLocks noChangeArrowheads="1"/>
              </p:cNvSpPr>
              <p:nvPr/>
            </p:nvSpPr>
            <p:spPr bwMode="auto">
              <a:xfrm>
                <a:off x="134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23" name="Rectangle 19"/>
              <p:cNvSpPr>
                <a:spLocks noChangeArrowheads="1"/>
              </p:cNvSpPr>
              <p:nvPr/>
            </p:nvSpPr>
            <p:spPr bwMode="auto">
              <a:xfrm>
                <a:off x="143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24" name="Rectangle 20"/>
              <p:cNvSpPr>
                <a:spLocks noChangeArrowheads="1"/>
              </p:cNvSpPr>
              <p:nvPr/>
            </p:nvSpPr>
            <p:spPr bwMode="auto">
              <a:xfrm>
                <a:off x="153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25" name="Rectangle 21"/>
              <p:cNvSpPr>
                <a:spLocks noChangeArrowheads="1"/>
              </p:cNvSpPr>
              <p:nvPr/>
            </p:nvSpPr>
            <p:spPr bwMode="auto">
              <a:xfrm>
                <a:off x="163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26" name="Rectangle 22"/>
              <p:cNvSpPr>
                <a:spLocks noChangeArrowheads="1"/>
              </p:cNvSpPr>
              <p:nvPr/>
            </p:nvSpPr>
            <p:spPr bwMode="auto">
              <a:xfrm>
                <a:off x="172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27" name="Rectangle 23"/>
              <p:cNvSpPr>
                <a:spLocks noChangeArrowheads="1"/>
              </p:cNvSpPr>
              <p:nvPr/>
            </p:nvSpPr>
            <p:spPr bwMode="auto">
              <a:xfrm>
                <a:off x="182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28" name="Rectangle 24"/>
              <p:cNvSpPr>
                <a:spLocks noChangeArrowheads="1"/>
              </p:cNvSpPr>
              <p:nvPr/>
            </p:nvSpPr>
            <p:spPr bwMode="auto">
              <a:xfrm>
                <a:off x="191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29" name="Rectangle 25"/>
              <p:cNvSpPr>
                <a:spLocks noChangeArrowheads="1"/>
              </p:cNvSpPr>
              <p:nvPr/>
            </p:nvSpPr>
            <p:spPr bwMode="auto">
              <a:xfrm>
                <a:off x="201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30" name="Rectangle 26"/>
              <p:cNvSpPr>
                <a:spLocks noChangeArrowheads="1"/>
              </p:cNvSpPr>
              <p:nvPr/>
            </p:nvSpPr>
            <p:spPr bwMode="auto">
              <a:xfrm>
                <a:off x="211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31" name="Rectangle 27"/>
              <p:cNvSpPr>
                <a:spLocks noChangeArrowheads="1"/>
              </p:cNvSpPr>
              <p:nvPr/>
            </p:nvSpPr>
            <p:spPr bwMode="auto">
              <a:xfrm>
                <a:off x="220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32" name="Rectangle 28"/>
              <p:cNvSpPr>
                <a:spLocks noChangeArrowheads="1"/>
              </p:cNvSpPr>
              <p:nvPr/>
            </p:nvSpPr>
            <p:spPr bwMode="auto">
              <a:xfrm>
                <a:off x="230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33" name="Rectangle 29"/>
              <p:cNvSpPr>
                <a:spLocks noChangeArrowheads="1"/>
              </p:cNvSpPr>
              <p:nvPr/>
            </p:nvSpPr>
            <p:spPr bwMode="auto">
              <a:xfrm>
                <a:off x="239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34" name="Rectangle 30"/>
              <p:cNvSpPr>
                <a:spLocks noChangeArrowheads="1"/>
              </p:cNvSpPr>
              <p:nvPr/>
            </p:nvSpPr>
            <p:spPr bwMode="auto">
              <a:xfrm>
                <a:off x="249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35" name="Rectangle 31"/>
              <p:cNvSpPr>
                <a:spLocks noChangeArrowheads="1"/>
              </p:cNvSpPr>
              <p:nvPr/>
            </p:nvSpPr>
            <p:spPr bwMode="auto">
              <a:xfrm>
                <a:off x="259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36" name="Rectangle 32"/>
              <p:cNvSpPr>
                <a:spLocks noChangeArrowheads="1"/>
              </p:cNvSpPr>
              <p:nvPr/>
            </p:nvSpPr>
            <p:spPr bwMode="auto">
              <a:xfrm>
                <a:off x="268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37" name="Rectangle 33"/>
              <p:cNvSpPr>
                <a:spLocks noChangeArrowheads="1"/>
              </p:cNvSpPr>
              <p:nvPr/>
            </p:nvSpPr>
            <p:spPr bwMode="auto">
              <a:xfrm>
                <a:off x="278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38" name="Rectangle 34"/>
              <p:cNvSpPr>
                <a:spLocks noChangeArrowheads="1"/>
              </p:cNvSpPr>
              <p:nvPr/>
            </p:nvSpPr>
            <p:spPr bwMode="auto">
              <a:xfrm>
                <a:off x="287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39" name="Rectangle 35"/>
              <p:cNvSpPr>
                <a:spLocks noChangeArrowheads="1"/>
              </p:cNvSpPr>
              <p:nvPr/>
            </p:nvSpPr>
            <p:spPr bwMode="auto">
              <a:xfrm>
                <a:off x="297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0" name="Rectangle 36"/>
              <p:cNvSpPr>
                <a:spLocks noChangeArrowheads="1"/>
              </p:cNvSpPr>
              <p:nvPr/>
            </p:nvSpPr>
            <p:spPr bwMode="auto">
              <a:xfrm>
                <a:off x="307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1" name="Rectangle 37"/>
              <p:cNvSpPr>
                <a:spLocks noChangeArrowheads="1"/>
              </p:cNvSpPr>
              <p:nvPr/>
            </p:nvSpPr>
            <p:spPr bwMode="auto">
              <a:xfrm>
                <a:off x="316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2" name="Rectangle 38"/>
              <p:cNvSpPr>
                <a:spLocks noChangeArrowheads="1"/>
              </p:cNvSpPr>
              <p:nvPr/>
            </p:nvSpPr>
            <p:spPr bwMode="auto">
              <a:xfrm>
                <a:off x="326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3" name="Rectangle 39"/>
              <p:cNvSpPr>
                <a:spLocks noChangeArrowheads="1"/>
              </p:cNvSpPr>
              <p:nvPr/>
            </p:nvSpPr>
            <p:spPr bwMode="auto">
              <a:xfrm>
                <a:off x="335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4" name="Rectangle 40"/>
              <p:cNvSpPr>
                <a:spLocks noChangeArrowheads="1"/>
              </p:cNvSpPr>
              <p:nvPr/>
            </p:nvSpPr>
            <p:spPr bwMode="auto">
              <a:xfrm>
                <a:off x="345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5" name="Rectangle 41"/>
              <p:cNvSpPr>
                <a:spLocks noChangeArrowheads="1"/>
              </p:cNvSpPr>
              <p:nvPr/>
            </p:nvSpPr>
            <p:spPr bwMode="auto">
              <a:xfrm>
                <a:off x="355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6" name="Rectangle 42"/>
              <p:cNvSpPr>
                <a:spLocks noChangeArrowheads="1"/>
              </p:cNvSpPr>
              <p:nvPr/>
            </p:nvSpPr>
            <p:spPr bwMode="auto">
              <a:xfrm>
                <a:off x="364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 name="Rectangle 43"/>
              <p:cNvSpPr>
                <a:spLocks noChangeArrowheads="1"/>
              </p:cNvSpPr>
              <p:nvPr/>
            </p:nvSpPr>
            <p:spPr bwMode="auto">
              <a:xfrm>
                <a:off x="374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8" name="Rectangle 44"/>
              <p:cNvSpPr>
                <a:spLocks noChangeArrowheads="1"/>
              </p:cNvSpPr>
              <p:nvPr/>
            </p:nvSpPr>
            <p:spPr bwMode="auto">
              <a:xfrm>
                <a:off x="383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9" name="Rectangle 45"/>
              <p:cNvSpPr>
                <a:spLocks noChangeArrowheads="1"/>
              </p:cNvSpPr>
              <p:nvPr/>
            </p:nvSpPr>
            <p:spPr bwMode="auto">
              <a:xfrm>
                <a:off x="393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50" name="Rectangle 46"/>
              <p:cNvSpPr>
                <a:spLocks noChangeArrowheads="1"/>
              </p:cNvSpPr>
              <p:nvPr/>
            </p:nvSpPr>
            <p:spPr bwMode="auto">
              <a:xfrm>
                <a:off x="403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51" name="Rectangle 47"/>
              <p:cNvSpPr>
                <a:spLocks noChangeArrowheads="1"/>
              </p:cNvSpPr>
              <p:nvPr/>
            </p:nvSpPr>
            <p:spPr bwMode="auto">
              <a:xfrm>
                <a:off x="412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52" name="Rectangle 48"/>
              <p:cNvSpPr>
                <a:spLocks noChangeArrowheads="1"/>
              </p:cNvSpPr>
              <p:nvPr/>
            </p:nvSpPr>
            <p:spPr bwMode="auto">
              <a:xfrm>
                <a:off x="422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53" name="Rectangle 49"/>
              <p:cNvSpPr>
                <a:spLocks noChangeArrowheads="1"/>
              </p:cNvSpPr>
              <p:nvPr/>
            </p:nvSpPr>
            <p:spPr bwMode="auto">
              <a:xfrm>
                <a:off x="431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54" name="Rectangle 50"/>
              <p:cNvSpPr>
                <a:spLocks noChangeArrowheads="1"/>
              </p:cNvSpPr>
              <p:nvPr/>
            </p:nvSpPr>
            <p:spPr bwMode="auto">
              <a:xfrm>
                <a:off x="441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55" name="Rectangle 51"/>
              <p:cNvSpPr>
                <a:spLocks noChangeArrowheads="1"/>
              </p:cNvSpPr>
              <p:nvPr/>
            </p:nvSpPr>
            <p:spPr bwMode="auto">
              <a:xfrm>
                <a:off x="451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56" name="Rectangle 52"/>
              <p:cNvSpPr>
                <a:spLocks noChangeArrowheads="1"/>
              </p:cNvSpPr>
              <p:nvPr/>
            </p:nvSpPr>
            <p:spPr bwMode="auto">
              <a:xfrm>
                <a:off x="460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57" name="Rectangle 53"/>
              <p:cNvSpPr>
                <a:spLocks noChangeArrowheads="1"/>
              </p:cNvSpPr>
              <p:nvPr/>
            </p:nvSpPr>
            <p:spPr bwMode="auto">
              <a:xfrm>
                <a:off x="470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58" name="Rectangle 54"/>
              <p:cNvSpPr>
                <a:spLocks noChangeArrowheads="1"/>
              </p:cNvSpPr>
              <p:nvPr/>
            </p:nvSpPr>
            <p:spPr bwMode="auto">
              <a:xfrm>
                <a:off x="479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59" name="Rectangle 55"/>
              <p:cNvSpPr>
                <a:spLocks noChangeArrowheads="1"/>
              </p:cNvSpPr>
              <p:nvPr/>
            </p:nvSpPr>
            <p:spPr bwMode="auto">
              <a:xfrm>
                <a:off x="489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60" name="Rectangle 56"/>
              <p:cNvSpPr>
                <a:spLocks noChangeArrowheads="1"/>
              </p:cNvSpPr>
              <p:nvPr/>
            </p:nvSpPr>
            <p:spPr bwMode="auto">
              <a:xfrm>
                <a:off x="499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61" name="Rectangle 57"/>
              <p:cNvSpPr>
                <a:spLocks noChangeArrowheads="1"/>
              </p:cNvSpPr>
              <p:nvPr/>
            </p:nvSpPr>
            <p:spPr bwMode="auto">
              <a:xfrm>
                <a:off x="508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62" name="Rectangle 58"/>
              <p:cNvSpPr>
                <a:spLocks noChangeArrowheads="1"/>
              </p:cNvSpPr>
              <p:nvPr/>
            </p:nvSpPr>
            <p:spPr bwMode="auto">
              <a:xfrm>
                <a:off x="518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63" name="Rectangle 59"/>
              <p:cNvSpPr>
                <a:spLocks noChangeArrowheads="1"/>
              </p:cNvSpPr>
              <p:nvPr/>
            </p:nvSpPr>
            <p:spPr bwMode="auto">
              <a:xfrm>
                <a:off x="527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64" name="Rectangle 60"/>
              <p:cNvSpPr>
                <a:spLocks noChangeArrowheads="1"/>
              </p:cNvSpPr>
              <p:nvPr/>
            </p:nvSpPr>
            <p:spPr bwMode="auto">
              <a:xfrm>
                <a:off x="537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65" name="Rectangle 61"/>
              <p:cNvSpPr>
                <a:spLocks noChangeArrowheads="1"/>
              </p:cNvSpPr>
              <p:nvPr/>
            </p:nvSpPr>
            <p:spPr bwMode="auto">
              <a:xfrm>
                <a:off x="547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66" name="Rectangle 62"/>
              <p:cNvSpPr>
                <a:spLocks noChangeArrowheads="1"/>
              </p:cNvSpPr>
              <p:nvPr/>
            </p:nvSpPr>
            <p:spPr bwMode="auto">
              <a:xfrm>
                <a:off x="556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67" name="Rectangle 63"/>
              <p:cNvSpPr>
                <a:spLocks noChangeArrowheads="1"/>
              </p:cNvSpPr>
              <p:nvPr/>
            </p:nvSpPr>
            <p:spPr bwMode="auto">
              <a:xfrm>
                <a:off x="566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w="9525">
              <a:noFill/>
              <a:miter lim="800000"/>
              <a:headEnd/>
              <a:tailEnd/>
            </a:ln>
          </p:spPr>
          <p:txBody>
            <a:bodyPr wrap="none" anchor="ctr"/>
            <a:lstStyle/>
            <a:p>
              <a:pPr>
                <a:defRPr/>
              </a:pPr>
              <a:endParaRPr lang="en-US">
                <a:solidFill>
                  <a:srgbClr val="000000"/>
                </a:solidFill>
              </a:endParaRPr>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w="9525">
              <a:noFill/>
              <a:miter lim="800000"/>
              <a:headEnd/>
              <a:tailEnd/>
            </a:ln>
          </p:spPr>
          <p:txBody>
            <a:bodyPr wrap="none" anchor="ctr"/>
            <a:lstStyle/>
            <a:p>
              <a:pPr>
                <a:defRPr/>
              </a:pPr>
              <a:endParaRPr lang="en-US">
                <a:solidFill>
                  <a:srgbClr val="000000"/>
                </a:solidFill>
              </a:endParaRPr>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w="9525">
            <a:noFill/>
            <a:miter lim="800000"/>
            <a:headEnd/>
            <a:tailEnd/>
          </a:ln>
        </p:spPr>
        <p:txBody>
          <a:bodyPr wrap="none" anchor="ctr"/>
          <a:lstStyle/>
          <a:p>
            <a:pPr algn="ctr" eaLnBrk="1" hangingPunct="1">
              <a:defRPr/>
            </a:pPr>
            <a:endParaRPr kumimoji="1" lang="en-US" sz="2400">
              <a:solidFill>
                <a:srgbClr val="000000"/>
              </a:solidFill>
              <a:latin typeface="Helvetica" pitchFamily="-84" charset="0"/>
            </a:endParaRPr>
          </a:p>
        </p:txBody>
      </p:sp>
      <p:sp>
        <p:nvSpPr>
          <p:cNvPr id="315459"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315460" name="Rectangle 68"/>
          <p:cNvSpPr>
            <a:spLocks noGrp="1" noChangeArrowheads="1"/>
          </p:cNvSpPr>
          <p:nvPr>
            <p:ph type="subTitle" sz="quarter" idx="1"/>
          </p:nvPr>
        </p:nvSpPr>
        <p:spPr>
          <a:xfrm>
            <a:off x="4021138" y="2860675"/>
            <a:ext cx="4437062" cy="3114675"/>
          </a:xfrm>
        </p:spPr>
        <p:txBody>
          <a:bodyPr/>
          <a:lstStyle>
            <a:lvl1pPr marL="0" indent="0">
              <a:buFont typeface="Wingdings" pitchFamily="-111" charset="2"/>
              <a:buNone/>
              <a:defRPr/>
            </a:lvl1pPr>
          </a:lstStyle>
          <a:p>
            <a:r>
              <a:rPr lang="en-US"/>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1" name="Rectangle 71"/>
          <p:cNvSpPr>
            <a:spLocks noGrp="1" noChangeArrowheads="1"/>
          </p:cNvSpPr>
          <p:nvPr>
            <p:ph type="sldNum" sz="quarter" idx="12"/>
          </p:nvPr>
        </p:nvSpPr>
        <p:spPr>
          <a:xfrm>
            <a:off x="6553200" y="6248400"/>
            <a:ext cx="1905000" cy="457200"/>
          </a:xfrm>
        </p:spPr>
        <p:txBody>
          <a:bodyPr/>
          <a:lstStyle>
            <a:lvl1pPr>
              <a:defRPr/>
            </a:lvl1pPr>
          </a:lstStyle>
          <a:p>
            <a:pPr>
              <a:defRPr/>
            </a:pPr>
            <a:fld id="{69449663-B0BA-4FC5-A48A-4A52E6024CA7}" type="slidenum">
              <a:rPr lang="en-US"/>
              <a:pPr>
                <a:defRPr/>
              </a:pPr>
              <a:t>‹#›</a:t>
            </a:fld>
            <a:endParaRPr lang="en-US"/>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2A26AE66-65DA-413B-A98F-7FD60FBFEBF2}" type="slidenum">
              <a:rPr lang="en-US"/>
              <a:pPr>
                <a:defRPr/>
              </a:pPr>
              <a:t>‹#›</a:t>
            </a:fld>
            <a:endParaRPr lang="en-US"/>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0DE071BD-9122-47C8-8920-68368640C64B}" type="slidenum">
              <a:rPr lang="en-US"/>
              <a:pPr>
                <a:defRPr/>
              </a:pPr>
              <a:t>‹#›</a:t>
            </a:fld>
            <a:endParaRPr lang="en-US"/>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59164749-CA48-4CD6-8F9E-1C1CCE30AAC3}" type="slidenum">
              <a:rPr lang="en-US"/>
              <a:pPr>
                <a:defRPr/>
              </a:pPr>
              <a:t>‹#›</a:t>
            </a:fld>
            <a:endParaRPr lang="en-US"/>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3B0D3C0C-4139-4073-86E2-A3ABB293E7C4}"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64CECF-A744-400C-B944-C291F75F2CA1}" type="slidenum">
              <a:rPr lang="en-US"/>
              <a:pPr>
                <a:defRPr/>
              </a:pPr>
              <a:t>‹#›</a:t>
            </a:fld>
            <a:endParaRPr lang="en-US"/>
          </a:p>
        </p:txBody>
      </p:sp>
    </p:spTree>
  </p:cSld>
  <p:clrMapOvr>
    <a:masterClrMapping/>
  </p:clrMapOvr>
  <p:transition xmlns:p14="http://schemas.microsoft.com/office/powerpoint/2010/mai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74BBFB25-BDE5-4DD4-B1AC-7E4D0A469CBC}" type="slidenum">
              <a:rPr lang="en-US"/>
              <a:pPr>
                <a:defRPr/>
              </a:pPr>
              <a:t>‹#›</a:t>
            </a:fld>
            <a:endParaRPr lang="en-US"/>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5624A386-48C8-42E1-83FC-AAD53D794A92}" type="slidenum">
              <a:rPr lang="en-US"/>
              <a:pPr>
                <a:defRPr/>
              </a:pPr>
              <a:t>‹#›</a:t>
            </a:fld>
            <a:endParaRPr lang="en-US"/>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BDC3D0E4-394E-4641-9598-19C19253821A}" type="slidenum">
              <a:rPr lang="en-US"/>
              <a:pPr>
                <a:defRPr/>
              </a:pPr>
              <a:t>‹#›</a:t>
            </a:fld>
            <a:endParaRPr lang="en-US"/>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A305EF46-A6B1-424D-AA1B-C36C3D23262F}" type="slidenum">
              <a:rPr lang="en-US"/>
              <a:pPr>
                <a:defRPr/>
              </a:pPr>
              <a:t>‹#›</a:t>
            </a:fld>
            <a:endParaRPr lang="en-US"/>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5B9C65D9-7D06-487B-B2E1-368BD8E90053}" type="slidenum">
              <a:rPr lang="en-US"/>
              <a:pPr>
                <a:defRPr/>
              </a:pPr>
              <a:t>‹#›</a:t>
            </a:fld>
            <a:endParaRPr lang="en-US"/>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6A88049C-10C2-4B7B-B898-9869800A82E9}" type="slidenum">
              <a:rPr lang="en-US"/>
              <a:pPr>
                <a:defRPr/>
              </a:pPr>
              <a:t>‹#›</a:t>
            </a:fld>
            <a:endParaRPr lang="en-US"/>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66594" name="Rectangle 2"/>
          <p:cNvSpPr>
            <a:spLocks noGrp="1" noChangeArrowheads="1"/>
          </p:cNvSpPr>
          <p:nvPr>
            <p:ph type="ctrTitle"/>
          </p:nvPr>
        </p:nvSpPr>
        <p:spPr>
          <a:xfrm>
            <a:off x="685800" y="1752600"/>
            <a:ext cx="7772400" cy="1676400"/>
          </a:xfrm>
          <a:effectLst>
            <a:outerShdw blurRad="38100" dist="25398" dir="2700000" algn="ctr" rotWithShape="0">
              <a:schemeClr val="bg2">
                <a:alpha val="99962"/>
              </a:schemeClr>
            </a:outerShdw>
          </a:effectLst>
        </p:spPr>
        <p:txBody>
          <a:bodyPr/>
          <a:lstStyle>
            <a:lvl1pPr>
              <a:defRPr sz="4800"/>
            </a:lvl1pPr>
          </a:lstStyle>
          <a:p>
            <a:r>
              <a:rPr lang="en-US"/>
              <a:t>Click to edit Master title style</a:t>
            </a:r>
          </a:p>
        </p:txBody>
      </p:sp>
      <p:sp>
        <p:nvSpPr>
          <p:cNvPr id="366595" name="Rectangle 3"/>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AB90B3-0229-4536-876C-E19C4C2057B0}" type="slidenum">
              <a:rPr lang="en-US"/>
              <a:pPr>
                <a:defRPr/>
              </a:pPr>
              <a:t>‹#›</a:t>
            </a:fld>
            <a:endParaRPr lang="en-US"/>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D954A7-425B-4A86-B5D7-97CA28CACF24}" type="slidenum">
              <a:rPr lang="en-US"/>
              <a:pPr>
                <a:defRPr/>
              </a:pPr>
              <a:t>‹#›</a:t>
            </a:fld>
            <a:endParaRPr lang="en-US"/>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78725E-CA9C-45ED-8CF5-58322915A56C}" type="slidenum">
              <a:rPr lang="en-US"/>
              <a:pPr>
                <a:defRPr/>
              </a:pPr>
              <a:t>‹#›</a:t>
            </a:fld>
            <a:endParaRPr lang="en-US"/>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6A2D9A-E57D-4FED-86A5-35391D0C55F7}"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51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51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1D31CC-9FB2-43C2-9059-673301A16EC9}" type="slidenum">
              <a:rPr lang="en-US"/>
              <a:pPr>
                <a:defRPr/>
              </a:pPr>
              <a:t>‹#›</a:t>
            </a:fld>
            <a:endParaRPr 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314CFA8-BF0B-4E8C-9EB8-CF78C966D7BE}" type="slidenum">
              <a:rPr lang="en-US"/>
              <a:pPr>
                <a:defRPr/>
              </a:pPr>
              <a:t>‹#›</a:t>
            </a:fld>
            <a:endParaRPr lang="en-US"/>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70788CB-759D-4FC7-90A4-D9AA116E0A80}" type="slidenum">
              <a:rPr lang="en-US"/>
              <a:pPr>
                <a:defRPr/>
              </a:pPr>
              <a:t>‹#›</a:t>
            </a:fld>
            <a:endParaRPr lang="en-US"/>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DF7DBA2-14FA-4257-BEF2-F0730B1DC0FD}" type="slidenum">
              <a:rPr lang="en-US"/>
              <a:pPr>
                <a:defRPr/>
              </a:pPr>
              <a:t>‹#›</a:t>
            </a:fld>
            <a:endParaRPr lang="en-US"/>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A1EB34-5314-4219-8624-526A7DFEBA53}" type="slidenum">
              <a:rPr lang="en-US"/>
              <a:pPr>
                <a:defRPr/>
              </a:pPr>
              <a:t>‹#›</a:t>
            </a:fld>
            <a:endParaRPr lang="en-US"/>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D1427C-4B13-48EC-B890-6356B36459F9}" type="slidenum">
              <a:rPr lang="en-US"/>
              <a:pPr>
                <a:defRPr/>
              </a:pPr>
              <a:t>‹#›</a:t>
            </a:fld>
            <a:endParaRPr lang="en-US"/>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2DA441-2651-4AD9-8334-B15DB665ABAB}" type="slidenum">
              <a:rPr lang="en-US"/>
              <a:pPr>
                <a:defRPr/>
              </a:pPr>
              <a:t>‹#›</a:t>
            </a:fld>
            <a:endParaRPr lang="en-US"/>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61296A-4AB9-4AC1-B1A8-C752D23D727E}" type="slidenum">
              <a:rPr lang="en-US"/>
              <a:pPr>
                <a:defRPr/>
              </a:pPr>
              <a:t>‹#›</a:t>
            </a:fld>
            <a:endParaRPr lang="en-US"/>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CD67CC-B7B4-4381-9125-1A7B76FA7B6E}" type="slidenum">
              <a:rPr lang="en-US"/>
              <a:pPr>
                <a:defRPr/>
              </a:pPr>
              <a:t>‹#›</a:t>
            </a:fld>
            <a:endParaRPr lang="en-US"/>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51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51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D73432F-5C84-4CA1-99BA-604ED6619ECE}" type="slidenum">
              <a:rPr lang="en-US"/>
              <a:pPr>
                <a:defRPr/>
              </a:pPr>
              <a:t>‹#›</a:t>
            </a:fld>
            <a:endParaRPr lang="en-US"/>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C147013-4B62-4CCA-9C3A-E07F1CF55EDB}"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9DE8BC-915A-4A15-8F43-D8FFB8D02C0A}" type="slidenum">
              <a:rPr lang="en-US"/>
              <a:pPr>
                <a:defRPr/>
              </a:pPr>
              <a:t>‹#›</a:t>
            </a:fld>
            <a:endParaRPr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5820A52-E714-4484-80E5-1F509D041DB8}" type="slidenum">
              <a:rPr lang="en-US"/>
              <a:pPr>
                <a:defRPr/>
              </a:pPr>
              <a:t>‹#›</a:t>
            </a:fld>
            <a:endParaRPr lang="en-US"/>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576AED9-02F6-4134-8075-C26FF640D0A7}" type="slidenum">
              <a:rPr lang="en-US"/>
              <a:pPr>
                <a:defRPr/>
              </a:pPr>
              <a:t>‹#›</a:t>
            </a:fld>
            <a:endParaRPr lang="en-US"/>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A0F5A610-C1FD-45DA-8CD8-9DA15D52B3A0}" type="slidenum">
              <a:rPr lang="en-US"/>
              <a:pPr>
                <a:defRPr/>
              </a:pPr>
              <a:t>‹#›</a:t>
            </a:fld>
            <a:endParaRPr lang="en-US"/>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BB93BB8-9A23-4FAE-9033-F9E21ED140B6}" type="slidenum">
              <a:rPr lang="en-US"/>
              <a:pPr>
                <a:defRPr/>
              </a:pPr>
              <a:t>‹#›</a:t>
            </a:fld>
            <a:endParaRPr lang="en-US"/>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4E88AC56-2472-4FDE-ABE4-147890AA474E}" type="slidenum">
              <a:rPr lang="en-US"/>
              <a:pPr>
                <a:defRPr/>
              </a:pPr>
              <a:t>‹#›</a:t>
            </a:fld>
            <a:endParaRPr lang="en-US"/>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33A3F6F-E1AB-4B49-9194-5BCC316031F4}" type="slidenum">
              <a:rPr lang="en-US"/>
              <a:pPr>
                <a:defRPr/>
              </a:pPr>
              <a:t>‹#›</a:t>
            </a:fld>
            <a:endParaRPr lang="en-US"/>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87072BE-821B-479D-9CD6-DA657DA43D8D}" type="slidenum">
              <a:rPr lang="en-US"/>
              <a:pPr>
                <a:defRPr/>
              </a:pPr>
              <a:t>‹#›</a:t>
            </a:fld>
            <a:endParaRPr lang="en-US"/>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779A4F1-C64D-48E7-96C7-248C3DB9F31A}" type="slidenum">
              <a:rPr lang="en-US"/>
              <a:pPr>
                <a:defRPr/>
              </a:pPr>
              <a:t>‹#›</a:t>
            </a:fld>
            <a:endParaRPr lang="en-US"/>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9DECD4F-A26E-4BD1-9949-0825324E2E94}" type="slidenum">
              <a:rPr lang="en-US"/>
              <a:pPr>
                <a:defRPr/>
              </a:pPr>
              <a:t>‹#›</a:t>
            </a:fld>
            <a:endParaRPr lang="en-US"/>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22914" name="Rectangle 2"/>
          <p:cNvSpPr>
            <a:spLocks noGrp="1" noChangeArrowheads="1"/>
          </p:cNvSpPr>
          <p:nvPr>
            <p:ph type="ctrTitle"/>
          </p:nvPr>
        </p:nvSpPr>
        <p:spPr>
          <a:xfrm>
            <a:off x="685800" y="2286000"/>
            <a:ext cx="7772400" cy="990600"/>
          </a:xfrm>
        </p:spPr>
        <p:txBody>
          <a:bodyPr/>
          <a:lstStyle>
            <a:lvl1pPr algn="ctr">
              <a:defRPr/>
            </a:lvl1pPr>
          </a:lstStyle>
          <a:p>
            <a:r>
              <a:rPr lang="en-US"/>
              <a:t>Click to edit Master title style</a:t>
            </a:r>
          </a:p>
        </p:txBody>
      </p:sp>
      <p:sp>
        <p:nvSpPr>
          <p:cNvPr id="422915" name="Rectangle 3"/>
          <p:cNvSpPr>
            <a:spLocks noGrp="1" noChangeArrowheads="1"/>
          </p:cNvSpPr>
          <p:nvPr>
            <p:ph type="subTitle" idx="1"/>
          </p:nvPr>
        </p:nvSpPr>
        <p:spPr>
          <a:xfrm>
            <a:off x="685800" y="3352800"/>
            <a:ext cx="7772400" cy="1219200"/>
          </a:xfrm>
        </p:spPr>
        <p:txBody>
          <a:bodyPr anchor="ctr"/>
          <a:lstStyle>
            <a:lvl1pPr marL="0" indent="0" algn="ctr">
              <a:buFont typeface="Wingdings" pitchFamily="-111" charset="2"/>
              <a:buNone/>
              <a:defRPr i="1"/>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E629A852-7076-46F5-B840-5E9D6EB77B20}"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819DA3-A507-4F54-A8B7-5E8BD64BE614}" type="slidenum">
              <a:rPr lang="en-US"/>
              <a:pPr>
                <a:defRPr/>
              </a:pPr>
              <a:t>‹#›</a:t>
            </a:fld>
            <a:endParaRPr lang="en-US"/>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ED4F46D-3638-40F6-9B06-AEB9F4C44BFD}" type="slidenum">
              <a:rPr lang="en-US"/>
              <a:pPr>
                <a:defRPr/>
              </a:pPr>
              <a:t>‹#›</a:t>
            </a:fld>
            <a:endParaRPr lang="en-US"/>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5FC951C-0E1B-4D90-84AD-7A76A930A413}" type="slidenum">
              <a:rPr lang="en-US"/>
              <a:pPr>
                <a:defRPr/>
              </a:pPr>
              <a:t>‹#›</a:t>
            </a:fld>
            <a:endParaRPr lang="en-US"/>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97525A4-EE1B-4374-AD0C-F7DC70AE768A}" type="slidenum">
              <a:rPr lang="en-US"/>
              <a:pPr>
                <a:defRPr/>
              </a:pPr>
              <a:t>‹#›</a:t>
            </a:fld>
            <a:endParaRPr lang="en-US"/>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CF92EADD-C07E-4B81-943A-C06018D312BE}" type="slidenum">
              <a:rPr lang="en-US"/>
              <a:pPr>
                <a:defRPr/>
              </a:pPr>
              <a:t>‹#›</a:t>
            </a:fld>
            <a:endParaRPr lang="en-US"/>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13AC65BD-0354-4FC9-B546-6C531241D071}" type="slidenum">
              <a:rPr lang="en-US"/>
              <a:pPr>
                <a:defRPr/>
              </a:pPr>
              <a:t>‹#›</a:t>
            </a:fld>
            <a:endParaRPr lang="en-US"/>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9858CA1F-9F9C-42D3-981B-6BFEC7DA387E}" type="slidenum">
              <a:rPr lang="en-US"/>
              <a:pPr>
                <a:defRPr/>
              </a:pPr>
              <a:t>‹#›</a:t>
            </a:fld>
            <a:endParaRPr lang="en-US"/>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BA0130C-61A3-4C90-8887-062AEAB2DEB1}" type="slidenum">
              <a:rPr lang="en-US"/>
              <a:pPr>
                <a:defRPr/>
              </a:pPr>
              <a:t>‹#›</a:t>
            </a:fld>
            <a:endParaRPr lang="en-US"/>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315ED06-7B7E-4986-8AB6-BC39F47773CE}" type="slidenum">
              <a:rPr lang="en-US"/>
              <a:pPr>
                <a:defRPr/>
              </a:pPr>
              <a:t>‹#›</a:t>
            </a:fld>
            <a:endParaRPr lang="en-US"/>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4CE077F-9F39-4EB7-AFEA-C1AE30B0B0AE}" type="slidenum">
              <a:rPr lang="en-US"/>
              <a:pPr>
                <a:defRPr/>
              </a:pPr>
              <a:t>‹#›</a:t>
            </a:fld>
            <a:endParaRPr lang="en-US"/>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A90656A-0268-4FB9-AD0C-35E920DA84D3}"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B96993-873F-4C62-9D65-88BFBEA540AA}" type="slidenum">
              <a:rPr lang="en-US"/>
              <a:pPr>
                <a:defRPr/>
              </a:pPr>
              <a:t>‹#›</a:t>
            </a:fld>
            <a:endParaRPr lang="en-US"/>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31CD826A-FFDF-4581-AF98-CE86DEF5FA28}" type="slidenum">
              <a:rPr lang="en-US"/>
              <a:pPr>
                <a:defRPr/>
              </a:pPr>
              <a:t>‹#›</a:t>
            </a:fld>
            <a:endParaRPr lang="en-US"/>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CA68D058-461E-45F0-9456-83E763E43ED1}" type="slidenum">
              <a:rPr lang="en-US"/>
              <a:pPr>
                <a:defRPr/>
              </a:pPr>
              <a:t>‹#›</a:t>
            </a:fld>
            <a:endParaRPr lang="en-US"/>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F2F493D0-219E-4949-9EE9-18120E12369A}" type="slidenum">
              <a:rPr lang="en-US"/>
              <a:pPr>
                <a:defRPr/>
              </a:pPr>
              <a:t>‹#›</a:t>
            </a:fld>
            <a:endParaRPr lang="en-US"/>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ED8888BF-B06F-48B9-AC76-11D030B76A18}" type="slidenum">
              <a:rPr lang="en-US"/>
              <a:pPr>
                <a:defRPr/>
              </a:pPr>
              <a:t>‹#›</a:t>
            </a:fld>
            <a:endParaRPr lang="en-US"/>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A8CB72BB-8E9D-41E0-B7D6-2761E3A1E249}" type="slidenum">
              <a:rPr lang="en-US"/>
              <a:pPr>
                <a:defRPr/>
              </a:pPr>
              <a:t>‹#›</a:t>
            </a:fld>
            <a:endParaRPr lang="en-US"/>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23BE2A5C-908F-4C26-A9B0-4A7A9FA40CC8}" type="slidenum">
              <a:rPr lang="en-US"/>
              <a:pPr>
                <a:defRPr/>
              </a:pPr>
              <a:t>‹#›</a:t>
            </a:fld>
            <a:endParaRPr lang="en-US"/>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EFEDF7DB-1BF0-4324-AB39-5260A9275AC1}" type="slidenum">
              <a:rPr lang="en-US"/>
              <a:pPr>
                <a:defRPr/>
              </a:pPr>
              <a:t>‹#›</a:t>
            </a:fld>
            <a:endParaRPr lang="en-US"/>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7DF5A79B-7D09-4424-B3F8-000F659E66A4}" type="slidenum">
              <a:rPr lang="en-US"/>
              <a:pPr>
                <a:defRPr/>
              </a:pPr>
              <a:t>‹#›</a:t>
            </a:fld>
            <a:endParaRPr lang="en-US"/>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1E1B4FA6-C607-44E2-AB11-852D9449A1A1}" type="slidenum">
              <a:rPr lang="en-US"/>
              <a:pPr>
                <a:defRPr/>
              </a:pPr>
              <a:t>‹#›</a:t>
            </a:fld>
            <a:endParaRPr lang="en-US"/>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F1F7CD5F-A6DB-46A4-A9EE-B30368FAB63E}"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4158434-6E9B-41AE-B9A1-082249FE6339}" type="slidenum">
              <a:rPr lang="en-US"/>
              <a:pPr>
                <a:defRPr/>
              </a:pPr>
              <a:t>‹#›</a:t>
            </a:fld>
            <a:endParaRPr lang="en-US"/>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CF2B500E-FCBD-45DB-8F7C-B9119F0BAEFD}" type="slidenum">
              <a:rPr lang="en-US"/>
              <a:pPr>
                <a:defRPr/>
              </a:pPr>
              <a:t>‹#›</a:t>
            </a:fld>
            <a:endParaRPr lang="en-US"/>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EA693C24-F22B-4695-914A-7A5ADB7ED254}" type="slidenum">
              <a:rPr lang="en-US"/>
              <a:pPr>
                <a:defRPr/>
              </a:pPr>
              <a:t>‹#›</a:t>
            </a:fld>
            <a:endParaRPr lang="en-US"/>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925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9251" name="Rectangle 3"/>
          <p:cNvSpPr>
            <a:spLocks noGrp="1" noChangeArrowheads="1"/>
          </p:cNvSpPr>
          <p:nvPr>
            <p:ph type="subTitle" idx="1"/>
          </p:nvPr>
        </p:nvSpPr>
        <p:spPr>
          <a:xfrm>
            <a:off x="1371600" y="3886200"/>
            <a:ext cx="6400800" cy="1752600"/>
          </a:xfrm>
        </p:spPr>
        <p:txBody>
          <a:bodyPr/>
          <a:lstStyle>
            <a:lvl1pPr marL="0" indent="0" algn="ctr">
              <a:buFont typeface="Times" pitchFamily="-111"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852502-8270-4D43-AFFD-001823F3B996}" type="slidenum">
              <a:rPr lang="en-US"/>
              <a:pPr>
                <a:defRPr/>
              </a:pPr>
              <a:t>‹#›</a:t>
            </a:fld>
            <a:endParaRPr lang="en-US"/>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025224-33A1-492E-BE32-A7E423812044}" type="slidenum">
              <a:rPr lang="en-US"/>
              <a:pPr>
                <a:defRPr/>
              </a:pPr>
              <a:t>‹#›</a:t>
            </a:fld>
            <a:endParaRPr lang="en-US"/>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AFBAA0-7D2E-4E6D-8845-BDC08DF3F503}" type="slidenum">
              <a:rPr lang="en-US"/>
              <a:pPr>
                <a:defRPr/>
              </a:pPr>
              <a:t>‹#›</a:t>
            </a:fld>
            <a:endParaRPr lang="en-US"/>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90E5F0-86B6-40BD-921F-7C97FABD9E84}" type="slidenum">
              <a:rPr lang="en-US"/>
              <a:pPr>
                <a:defRPr/>
              </a:pPr>
              <a:t>‹#›</a:t>
            </a:fld>
            <a:endParaRPr lang="en-US"/>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171D68D-3F03-4C62-B183-04ED5967E31C}" type="slidenum">
              <a:rPr lang="en-US"/>
              <a:pPr>
                <a:defRPr/>
              </a:pPr>
              <a:t>‹#›</a:t>
            </a:fld>
            <a:endParaRPr lang="en-US"/>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58C2D4-2983-4009-B7B0-14407CEC9A4D}" type="slidenum">
              <a:rPr lang="en-US"/>
              <a:pPr>
                <a:defRPr/>
              </a:pPr>
              <a:t>‹#›</a:t>
            </a:fld>
            <a:endParaRPr lang="en-US"/>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AE9FC0C-772C-42E4-83AD-52A512D78B58}" type="slidenum">
              <a:rPr lang="en-US"/>
              <a:pPr>
                <a:defRPr/>
              </a:pPr>
              <a:t>‹#›</a:t>
            </a:fld>
            <a:endParaRPr lang="en-US"/>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FC2C52-AB58-46C2-BEAC-C28DD6C070DC}"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F090A32-2141-4DEA-A264-7DD3F1A51368}" type="slidenum">
              <a:rPr lang="en-US"/>
              <a:pPr>
                <a:defRPr/>
              </a:pPr>
              <a:t>‹#›</a:t>
            </a:fld>
            <a:endParaRPr lang="en-US"/>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2AB4FD-F214-45B6-AFDD-D4709C94CB5C}" type="slidenum">
              <a:rPr lang="en-US"/>
              <a:pPr>
                <a:defRPr/>
              </a:pPr>
              <a:t>‹#›</a:t>
            </a:fld>
            <a:endParaRPr lang="en-US"/>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C1255F-17C7-4E53-9538-D8BEE5D8032A}" type="slidenum">
              <a:rPr lang="en-US"/>
              <a:pPr>
                <a:defRPr/>
              </a:pPr>
              <a:t>‹#›</a:t>
            </a:fld>
            <a:endParaRPr lang="en-US"/>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03E7AF-3E40-438F-BD18-734AEDFF6069}" type="slidenum">
              <a:rPr lang="en-US"/>
              <a:pPr>
                <a:defRPr/>
              </a:pPr>
              <a:t>‹#›</a:t>
            </a:fld>
            <a:endParaRPr lang="en-US"/>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F8F26D07-208E-417A-8C7F-D38B7A625E74}" type="slidenum">
              <a:rPr lang="en-US"/>
              <a:pPr>
                <a:defRPr/>
              </a:pPr>
              <a:t>‹#›</a:t>
            </a:fld>
            <a:endParaRPr lang="en-US"/>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257795A4-5153-4F6D-9899-8222A9DC6A81}" type="slidenum">
              <a:rPr lang="en-US"/>
              <a:pPr>
                <a:defRPr/>
              </a:pPr>
              <a:t>‹#›</a:t>
            </a:fld>
            <a:endParaRPr lang="en-US"/>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771A9F6A-C54F-43BB-B8F9-AAF0323CA27B}" type="slidenum">
              <a:rPr lang="en-US"/>
              <a:pPr>
                <a:defRPr/>
              </a:pPr>
              <a:t>‹#›</a:t>
            </a:fld>
            <a:endParaRPr lang="en-US"/>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A151B5EC-3532-438A-9969-4EBB488DD70C}" type="slidenum">
              <a:rPr lang="en-US"/>
              <a:pPr>
                <a:defRPr/>
              </a:pPr>
              <a:t>‹#›</a:t>
            </a:fld>
            <a:endParaRPr lang="en-US"/>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40CB79E0-DC61-425F-AA4F-9C8CF655FAE9}" type="slidenum">
              <a:rPr lang="en-US"/>
              <a:pPr>
                <a:defRPr/>
              </a:pPr>
              <a:t>‹#›</a:t>
            </a:fld>
            <a:endParaRPr lang="en-US"/>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12D15666-8BB9-4FCE-B842-1CC5D5490F89}" type="slidenum">
              <a:rPr lang="en-US"/>
              <a:pPr>
                <a:defRPr/>
              </a:pPr>
              <a:t>‹#›</a:t>
            </a:fld>
            <a:endParaRPr lang="en-US"/>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C52D14B8-53DB-4186-BE35-1E3DEFAADCF3}"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7CC3ED-1A01-45E1-A3CB-142A5626297A}" type="slidenum">
              <a:rPr lang="en-US"/>
              <a:pPr>
                <a:defRPr/>
              </a:pPr>
              <a:t>‹#›</a:t>
            </a:fld>
            <a:endParaRPr lang="en-US"/>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C04B1E20-3376-4367-9E22-FD1D6B3653E7}" type="slidenum">
              <a:rPr lang="en-US"/>
              <a:pPr>
                <a:defRPr/>
              </a:pPr>
              <a:t>‹#›</a:t>
            </a:fld>
            <a:endParaRPr lang="en-US"/>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53C8FCC5-D44F-4E96-9E94-695C456321E1}" type="slidenum">
              <a:rPr lang="en-US"/>
              <a:pPr>
                <a:defRPr/>
              </a:pPr>
              <a:t>‹#›</a:t>
            </a:fld>
            <a:endParaRPr lang="en-US"/>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AFE8F549-F4E3-4AC5-B3CB-A397F4A408A0}" type="slidenum">
              <a:rPr lang="en-US"/>
              <a:pPr>
                <a:defRPr/>
              </a:pPr>
              <a:t>‹#›</a:t>
            </a:fld>
            <a:endParaRPr lang="en-US"/>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F787F9D6-895F-4302-A32D-414932B4609D}" type="slidenum">
              <a:rPr lang="en-US"/>
              <a:pPr>
                <a:defRPr/>
              </a:pPr>
              <a:t>‹#›</a:t>
            </a:fld>
            <a:endParaRPr lang="en-US"/>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C7713773-626A-443E-B413-A8309C9BEC3E}" type="slidenum">
              <a:rPr lang="en-US"/>
              <a:pPr>
                <a:defRPr/>
              </a:pPr>
              <a:t>‹#›</a:t>
            </a:fld>
            <a:endParaRPr lang="en-US"/>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79341682-5B5A-491E-94D3-C2713DC422A8}" type="slidenum">
              <a:rPr lang="en-US"/>
              <a:pPr>
                <a:defRPr/>
              </a:pPr>
              <a:t>‹#›</a:t>
            </a:fld>
            <a:endParaRPr lang="en-US"/>
          </a:p>
        </p:txBody>
      </p:sp>
    </p:spTree>
  </p:cSld>
  <p:clrMapOvr>
    <a:masterClrMapping/>
  </p:clrMapOvr>
  <p:transition xmlns:p14="http://schemas.microsoft.com/office/powerpoint/2010/main" spd="med">
    <p:randomBar dir="vert"/>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C300B858-43DD-4DC1-AE60-BD6392C1A91F}" type="slidenum">
              <a:rPr lang="en-US"/>
              <a:pPr>
                <a:defRPr/>
              </a:pPr>
              <a:t>‹#›</a:t>
            </a:fld>
            <a:endParaRPr lang="en-US"/>
          </a:p>
        </p:txBody>
      </p:sp>
    </p:spTree>
  </p:cSld>
  <p:clrMapOvr>
    <a:masterClrMapping/>
  </p:clrMapOvr>
  <p:transition xmlns:p14="http://schemas.microsoft.com/office/powerpoint/2010/main" spd="med">
    <p:randomBar dir="vert"/>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BA7ADF7-B5E6-463C-820D-A1A3D51143B8}" type="slidenum">
              <a:rPr lang="en-US"/>
              <a:pPr>
                <a:defRPr/>
              </a:pPr>
              <a:t>‹#›</a:t>
            </a:fld>
            <a:endParaRPr lang="en-US"/>
          </a:p>
        </p:txBody>
      </p:sp>
    </p:spTree>
  </p:cSld>
  <p:clrMapOvr>
    <a:masterClrMapping/>
  </p:clrMapOvr>
  <p:transition xmlns:p14="http://schemas.microsoft.com/office/powerpoint/2010/main" spd="med">
    <p:randomBar dir="vert"/>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B5750ED6-A659-4EA3-9866-F578B385D45F}" type="slidenum">
              <a:rPr lang="en-US"/>
              <a:pPr>
                <a:defRPr/>
              </a:pPr>
              <a:t>‹#›</a:t>
            </a:fld>
            <a:endParaRPr lang="en-US"/>
          </a:p>
        </p:txBody>
      </p:sp>
    </p:spTree>
  </p:cSld>
  <p:clrMapOvr>
    <a:masterClrMapping/>
  </p:clrMapOvr>
  <p:transition xmlns:p14="http://schemas.microsoft.com/office/powerpoint/2010/main" spd="med">
    <p:randomBar dir="vert"/>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E03BBEB5-748A-4CD2-9705-D447043F437E}" type="slidenum">
              <a:rPr lang="en-US"/>
              <a:pPr>
                <a:defRPr/>
              </a:pPr>
              <a:t>‹#›</a:t>
            </a:fld>
            <a:endParaRPr lang="en-US"/>
          </a:p>
        </p:txBody>
      </p:sp>
    </p:spTree>
  </p:cSld>
  <p:clrMapOvr>
    <a:masterClrMapping/>
  </p:clrMapOvr>
  <p:transition xmlns:p14="http://schemas.microsoft.com/office/powerpoint/2010/mai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36537296-5554-41AC-BAE0-BA4ECE4162DA}"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441BE7-1D28-4548-9DF8-B688F1367EFF}" type="slidenum">
              <a:rPr lang="en-US"/>
              <a:pPr>
                <a:defRPr/>
              </a:pPr>
              <a:t>‹#›</a:t>
            </a:fld>
            <a:endParaRPr lang="en-US"/>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B23DADEF-8A06-450A-BF95-0ADB7B7517BB}" type="slidenum">
              <a:rPr lang="en-US"/>
              <a:pPr>
                <a:defRPr/>
              </a:pPr>
              <a:t>‹#›</a:t>
            </a:fld>
            <a:endParaRPr lang="en-US"/>
          </a:p>
        </p:txBody>
      </p:sp>
    </p:spTree>
  </p:cSld>
  <p:clrMapOvr>
    <a:masterClrMapping/>
  </p:clrMapOvr>
  <p:transition xmlns:p14="http://schemas.microsoft.com/office/powerpoint/2010/main" spd="med">
    <p:randomBar dir="vert"/>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F9AF9507-9D12-49BE-B766-DF04B0CEC2FE}" type="slidenum">
              <a:rPr lang="en-US"/>
              <a:pPr>
                <a:defRPr/>
              </a:pPr>
              <a:t>‹#›</a:t>
            </a:fld>
            <a:endParaRPr lang="en-US"/>
          </a:p>
        </p:txBody>
      </p:sp>
    </p:spTree>
  </p:cSld>
  <p:clrMapOvr>
    <a:masterClrMapping/>
  </p:clrMapOvr>
  <p:transition xmlns:p14="http://schemas.microsoft.com/office/powerpoint/2010/main" spd="med">
    <p:randomBar dir="vert"/>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0B8D7B1-D1F5-4EA2-B84D-BB376EC7CBC9}" type="slidenum">
              <a:rPr lang="en-US"/>
              <a:pPr>
                <a:defRPr/>
              </a:pPr>
              <a:t>‹#›</a:t>
            </a:fld>
            <a:endParaRPr lang="en-US"/>
          </a:p>
        </p:txBody>
      </p:sp>
    </p:spTree>
  </p:cSld>
  <p:clrMapOvr>
    <a:masterClrMapping/>
  </p:clrMapOvr>
  <p:transition xmlns:p14="http://schemas.microsoft.com/office/powerpoint/2010/main" spd="med">
    <p:randomBar dir="vert"/>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D1CF53C-33B0-4FF0-8905-AE6DFF5E8DCA}" type="slidenum">
              <a:rPr lang="en-US"/>
              <a:pPr>
                <a:defRPr/>
              </a:pPr>
              <a:t>‹#›</a:t>
            </a:fld>
            <a:endParaRPr lang="en-US"/>
          </a:p>
        </p:txBody>
      </p:sp>
    </p:spTree>
  </p:cSld>
  <p:clrMapOvr>
    <a:masterClrMapping/>
  </p:clrMapOvr>
  <p:transition xmlns:p14="http://schemas.microsoft.com/office/powerpoint/2010/main" spd="med">
    <p:randomBar dir="vert"/>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3AF0F892-9E0D-4A14-97D5-7C1D55FEF72A}" type="slidenum">
              <a:rPr lang="en-US"/>
              <a:pPr>
                <a:defRPr/>
              </a:pPr>
              <a:t>‹#›</a:t>
            </a:fld>
            <a:endParaRPr lang="en-US"/>
          </a:p>
        </p:txBody>
      </p:sp>
    </p:spTree>
  </p:cSld>
  <p:clrMapOvr>
    <a:masterClrMapping/>
  </p:clrMapOvr>
  <p:transition xmlns:p14="http://schemas.microsoft.com/office/powerpoint/2010/main" spd="med">
    <p:randomBar dir="vert"/>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2D82AC4-0321-4A15-AE95-5E97AC9FF1A9}" type="slidenum">
              <a:rPr lang="en-US"/>
              <a:pPr>
                <a:defRPr/>
              </a:pPr>
              <a:t>‹#›</a:t>
            </a:fld>
            <a:endParaRPr lang="en-US"/>
          </a:p>
        </p:txBody>
      </p:sp>
    </p:spTree>
  </p:cSld>
  <p:clrMapOvr>
    <a:masterClrMapping/>
  </p:clrMapOvr>
  <p:transition xmlns:p14="http://schemas.microsoft.com/office/powerpoint/2010/main" spd="med">
    <p:randomBar dir="vert"/>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77DBAEAE-465D-4259-8A27-4B7357B0DBE5}" type="slidenum">
              <a:rPr lang="en-US"/>
              <a:pPr>
                <a:defRPr/>
              </a:pPr>
              <a:t>‹#›</a:t>
            </a:fld>
            <a:endParaRPr lang="en-US"/>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6FAEF556-4061-4C86-82DE-52D560DD1375}" type="slidenum">
              <a:rPr lang="en-US"/>
              <a:pPr>
                <a:defRPr/>
              </a:pPr>
              <a:t>‹#›</a:t>
            </a:fld>
            <a:endParaRPr lang="en-US"/>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D0C4EFEF-9150-4EA7-B52B-0D2796C53692}" type="slidenum">
              <a:rPr lang="en-US"/>
              <a:pPr>
                <a:defRPr/>
              </a:pPr>
              <a:t>‹#›</a:t>
            </a:fld>
            <a:endParaRPr lang="en-US"/>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99BCFE19-BDC7-4CA5-B097-DD01D0EF7EB8}"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2089F4-2EF9-4819-ADB1-A9BAC777F0FF}" type="slidenum">
              <a:rPr lang="en-US"/>
              <a:pPr>
                <a:defRPr/>
              </a:pPr>
              <a:t>‹#›</a:t>
            </a:fld>
            <a:endParaRPr lang="en-US"/>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CA259E83-F283-4D66-9F4B-E223A61C7A34}" type="slidenum">
              <a:rPr lang="en-US"/>
              <a:pPr>
                <a:defRPr/>
              </a:pPr>
              <a:t>‹#›</a:t>
            </a:fld>
            <a:endParaRPr lang="en-US"/>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B367050A-50EA-4B31-9ACA-C4055020758B}" type="slidenum">
              <a:rPr lang="en-US"/>
              <a:pPr>
                <a:defRPr/>
              </a:pPr>
              <a:t>‹#›</a:t>
            </a:fld>
            <a:endParaRPr lang="en-US"/>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C4B84CC8-FB52-45FE-90DC-0B3F62D5B3A3}" type="slidenum">
              <a:rPr lang="en-US"/>
              <a:pPr>
                <a:defRPr/>
              </a:pPr>
              <a:t>‹#›</a:t>
            </a:fld>
            <a:endParaRPr lang="en-US"/>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69786682-C143-4000-A9FC-15391BCB87A5}" type="slidenum">
              <a:rPr lang="en-US"/>
              <a:pPr>
                <a:defRPr/>
              </a:pPr>
              <a:t>‹#›</a:t>
            </a:fld>
            <a:endParaRPr lang="en-US"/>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345A92B5-0D6E-412A-91FB-9639755B132D}" type="slidenum">
              <a:rPr lang="en-US"/>
              <a:pPr>
                <a:defRPr/>
              </a:pPr>
              <a:t>‹#›</a:t>
            </a:fld>
            <a:endParaRPr lang="en-US"/>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81C6DC1D-D589-422C-944C-9EEC44C38314}" type="slidenum">
              <a:rPr lang="en-US"/>
              <a:pPr>
                <a:defRPr/>
              </a:pPr>
              <a:t>‹#›</a:t>
            </a:fld>
            <a:endParaRPr lang="en-US"/>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589AA236-45FB-4745-B8BA-BE3F40FDD965}"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9E375C-99AB-46D1-8DAA-086F079277EF}"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BD0AC1-0E79-4CA1-85CF-13489A7DFB91}"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925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9251" name="Rectangle 3"/>
          <p:cNvSpPr>
            <a:spLocks noGrp="1" noChangeArrowheads="1"/>
          </p:cNvSpPr>
          <p:nvPr>
            <p:ph type="subTitle" idx="1"/>
          </p:nvPr>
        </p:nvSpPr>
        <p:spPr>
          <a:xfrm>
            <a:off x="1371600" y="3886200"/>
            <a:ext cx="6400800" cy="1752600"/>
          </a:xfrm>
        </p:spPr>
        <p:txBody>
          <a:bodyPr/>
          <a:lstStyle>
            <a:lvl1pPr marL="0" indent="0" algn="ctr">
              <a:buFont typeface="Times" pitchFamily="-111"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35E85C-D3EE-4BCC-AC62-333D4F89208A}"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A9BC9A-D7C1-4CD0-93B5-7ED635D8E565}"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265034-D48D-4B56-BC2F-4DA676F3F70F}"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64DD98-2085-4CBB-AD47-2A7E08542EFE}"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2F6A9BB-C9C5-44B7-B261-0C158F39160E}"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3879BED-4033-4120-93D3-994C517FE0F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8BD5163F-FD20-4E45-95DE-69ABABBC8249}"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4E0BF3A-D043-4505-B968-0F42E1DA5280}"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2FA21F-73F9-40F3-9A30-5255988ABF7E}"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B14735-534D-47FB-A9A6-FFE8A0D93940}"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45617D-4B6C-4516-990A-7557B56AE58A}"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63D974-7E01-42D1-9A4E-25E3DBF3B14A}"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13346" name="Rectangle 2"/>
          <p:cNvSpPr>
            <a:spLocks noGrp="1" noChangeArrowheads="1"/>
          </p:cNvSpPr>
          <p:nvPr>
            <p:ph type="ctrTitle"/>
          </p:nvPr>
        </p:nvSpPr>
        <p:spPr>
          <a:xfrm>
            <a:off x="2971800" y="1066800"/>
            <a:ext cx="5791200" cy="2362200"/>
          </a:xfrm>
        </p:spPr>
        <p:txBody>
          <a:bodyPr/>
          <a:lstStyle>
            <a:lvl1pPr>
              <a:defRPr sz="4800" i="0"/>
            </a:lvl1pPr>
          </a:lstStyle>
          <a:p>
            <a:r>
              <a:rPr lang="en-US"/>
              <a:t>Click to edit Master title style</a:t>
            </a:r>
          </a:p>
        </p:txBody>
      </p:sp>
      <p:sp>
        <p:nvSpPr>
          <p:cNvPr id="313347" name="Rectangle 3"/>
          <p:cNvSpPr>
            <a:spLocks noGrp="1" noChangeArrowheads="1"/>
          </p:cNvSpPr>
          <p:nvPr>
            <p:ph type="subTitle" idx="1"/>
          </p:nvPr>
        </p:nvSpPr>
        <p:spPr>
          <a:xfrm>
            <a:off x="3581400" y="3886200"/>
            <a:ext cx="5181600" cy="1752600"/>
          </a:xfrm>
        </p:spPr>
        <p:txBody>
          <a:bodyPr/>
          <a:lstStyle>
            <a:lvl1pPr marL="0" indent="0" algn="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30480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781800" y="6248400"/>
            <a:ext cx="1905000" cy="457200"/>
          </a:xfrm>
        </p:spPr>
        <p:txBody>
          <a:bodyPr/>
          <a:lstStyle>
            <a:lvl1pPr>
              <a:defRPr/>
            </a:lvl1pPr>
          </a:lstStyle>
          <a:p>
            <a:pPr>
              <a:defRPr/>
            </a:pPr>
            <a:fld id="{F4E49C55-6556-4A55-99B9-35CE03AA024E}"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328690-76D2-4311-BCB1-6FFF426C3877}"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D4D714-B450-4AC0-B10F-1ACD433018DC}"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0" y="1752600"/>
            <a:ext cx="27813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81700" y="1752600"/>
            <a:ext cx="27813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879DBA-C472-41F5-A873-AB66A863274B}"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AE41CB4-5F9B-4681-BCF2-CA463283694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3F3A2B09-0FE5-4243-A5C2-F22C3285491E}"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41C8B4-29A0-4758-8C71-4A82011FEF5C}"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87DEB51-1E5D-4AB0-ACEA-E7E88025CD70}"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612E3B-6BD4-417B-8284-DBFDA076150D}"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C15F13-3D3A-4335-BA0C-BC11265164D9}"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5E5123-6DD5-4DA4-9175-6589D0AB7E34}"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381000"/>
            <a:ext cx="18859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81000"/>
            <a:ext cx="55054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7B79D4-946B-4C96-91C2-5FEFB8D36BE7}"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9" name="Rectangle 5"/>
              <p:cNvSpPr>
                <a:spLocks noChangeArrowheads="1"/>
              </p:cNvSpPr>
              <p:nvPr/>
            </p:nvSpPr>
            <p:spPr bwMode="auto">
              <a:xfrm>
                <a:off x="9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10" name="Rectangle 6"/>
              <p:cNvSpPr>
                <a:spLocks noChangeArrowheads="1"/>
              </p:cNvSpPr>
              <p:nvPr/>
            </p:nvSpPr>
            <p:spPr bwMode="auto">
              <a:xfrm>
                <a:off x="19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11" name="Rectangle 7"/>
              <p:cNvSpPr>
                <a:spLocks noChangeArrowheads="1"/>
              </p:cNvSpPr>
              <p:nvPr/>
            </p:nvSpPr>
            <p:spPr bwMode="auto">
              <a:xfrm>
                <a:off x="28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12" name="Rectangle 8"/>
              <p:cNvSpPr>
                <a:spLocks noChangeArrowheads="1"/>
              </p:cNvSpPr>
              <p:nvPr/>
            </p:nvSpPr>
            <p:spPr bwMode="auto">
              <a:xfrm>
                <a:off x="38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13" name="Rectangle 9"/>
              <p:cNvSpPr>
                <a:spLocks noChangeArrowheads="1"/>
              </p:cNvSpPr>
              <p:nvPr/>
            </p:nvSpPr>
            <p:spPr bwMode="auto">
              <a:xfrm>
                <a:off x="47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14" name="Rectangle 10"/>
              <p:cNvSpPr>
                <a:spLocks noChangeArrowheads="1"/>
              </p:cNvSpPr>
              <p:nvPr/>
            </p:nvSpPr>
            <p:spPr bwMode="auto">
              <a:xfrm>
                <a:off x="57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15" name="Rectangle 11"/>
              <p:cNvSpPr>
                <a:spLocks noChangeArrowheads="1"/>
              </p:cNvSpPr>
              <p:nvPr/>
            </p:nvSpPr>
            <p:spPr bwMode="auto">
              <a:xfrm>
                <a:off x="67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16" name="Rectangle 12"/>
              <p:cNvSpPr>
                <a:spLocks noChangeArrowheads="1"/>
              </p:cNvSpPr>
              <p:nvPr/>
            </p:nvSpPr>
            <p:spPr bwMode="auto">
              <a:xfrm>
                <a:off x="76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17" name="Rectangle 13"/>
              <p:cNvSpPr>
                <a:spLocks noChangeArrowheads="1"/>
              </p:cNvSpPr>
              <p:nvPr/>
            </p:nvSpPr>
            <p:spPr bwMode="auto">
              <a:xfrm>
                <a:off x="86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18" name="Rectangle 14"/>
              <p:cNvSpPr>
                <a:spLocks noChangeArrowheads="1"/>
              </p:cNvSpPr>
              <p:nvPr/>
            </p:nvSpPr>
            <p:spPr bwMode="auto">
              <a:xfrm>
                <a:off x="95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19" name="Rectangle 15"/>
              <p:cNvSpPr>
                <a:spLocks noChangeArrowheads="1"/>
              </p:cNvSpPr>
              <p:nvPr/>
            </p:nvSpPr>
            <p:spPr bwMode="auto">
              <a:xfrm>
                <a:off x="105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20" name="Rectangle 16"/>
              <p:cNvSpPr>
                <a:spLocks noChangeArrowheads="1"/>
              </p:cNvSpPr>
              <p:nvPr/>
            </p:nvSpPr>
            <p:spPr bwMode="auto">
              <a:xfrm>
                <a:off x="115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21" name="Rectangle 17"/>
              <p:cNvSpPr>
                <a:spLocks noChangeArrowheads="1"/>
              </p:cNvSpPr>
              <p:nvPr/>
            </p:nvSpPr>
            <p:spPr bwMode="auto">
              <a:xfrm>
                <a:off x="124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22" name="Rectangle 18"/>
              <p:cNvSpPr>
                <a:spLocks noChangeArrowheads="1"/>
              </p:cNvSpPr>
              <p:nvPr/>
            </p:nvSpPr>
            <p:spPr bwMode="auto">
              <a:xfrm>
                <a:off x="134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23" name="Rectangle 19"/>
              <p:cNvSpPr>
                <a:spLocks noChangeArrowheads="1"/>
              </p:cNvSpPr>
              <p:nvPr/>
            </p:nvSpPr>
            <p:spPr bwMode="auto">
              <a:xfrm>
                <a:off x="143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24" name="Rectangle 20"/>
              <p:cNvSpPr>
                <a:spLocks noChangeArrowheads="1"/>
              </p:cNvSpPr>
              <p:nvPr/>
            </p:nvSpPr>
            <p:spPr bwMode="auto">
              <a:xfrm>
                <a:off x="153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25" name="Rectangle 21"/>
              <p:cNvSpPr>
                <a:spLocks noChangeArrowheads="1"/>
              </p:cNvSpPr>
              <p:nvPr/>
            </p:nvSpPr>
            <p:spPr bwMode="auto">
              <a:xfrm>
                <a:off x="163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26" name="Rectangle 22"/>
              <p:cNvSpPr>
                <a:spLocks noChangeArrowheads="1"/>
              </p:cNvSpPr>
              <p:nvPr/>
            </p:nvSpPr>
            <p:spPr bwMode="auto">
              <a:xfrm>
                <a:off x="172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27" name="Rectangle 23"/>
              <p:cNvSpPr>
                <a:spLocks noChangeArrowheads="1"/>
              </p:cNvSpPr>
              <p:nvPr/>
            </p:nvSpPr>
            <p:spPr bwMode="auto">
              <a:xfrm>
                <a:off x="182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28" name="Rectangle 24"/>
              <p:cNvSpPr>
                <a:spLocks noChangeArrowheads="1"/>
              </p:cNvSpPr>
              <p:nvPr/>
            </p:nvSpPr>
            <p:spPr bwMode="auto">
              <a:xfrm>
                <a:off x="191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29" name="Rectangle 25"/>
              <p:cNvSpPr>
                <a:spLocks noChangeArrowheads="1"/>
              </p:cNvSpPr>
              <p:nvPr/>
            </p:nvSpPr>
            <p:spPr bwMode="auto">
              <a:xfrm>
                <a:off x="201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0" name="Rectangle 26"/>
              <p:cNvSpPr>
                <a:spLocks noChangeArrowheads="1"/>
              </p:cNvSpPr>
              <p:nvPr/>
            </p:nvSpPr>
            <p:spPr bwMode="auto">
              <a:xfrm>
                <a:off x="211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1" name="Rectangle 27"/>
              <p:cNvSpPr>
                <a:spLocks noChangeArrowheads="1"/>
              </p:cNvSpPr>
              <p:nvPr/>
            </p:nvSpPr>
            <p:spPr bwMode="auto">
              <a:xfrm>
                <a:off x="220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2" name="Rectangle 28"/>
              <p:cNvSpPr>
                <a:spLocks noChangeArrowheads="1"/>
              </p:cNvSpPr>
              <p:nvPr/>
            </p:nvSpPr>
            <p:spPr bwMode="auto">
              <a:xfrm>
                <a:off x="230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3" name="Rectangle 29"/>
              <p:cNvSpPr>
                <a:spLocks noChangeArrowheads="1"/>
              </p:cNvSpPr>
              <p:nvPr/>
            </p:nvSpPr>
            <p:spPr bwMode="auto">
              <a:xfrm>
                <a:off x="239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4" name="Rectangle 30"/>
              <p:cNvSpPr>
                <a:spLocks noChangeArrowheads="1"/>
              </p:cNvSpPr>
              <p:nvPr/>
            </p:nvSpPr>
            <p:spPr bwMode="auto">
              <a:xfrm>
                <a:off x="249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5" name="Rectangle 31"/>
              <p:cNvSpPr>
                <a:spLocks noChangeArrowheads="1"/>
              </p:cNvSpPr>
              <p:nvPr/>
            </p:nvSpPr>
            <p:spPr bwMode="auto">
              <a:xfrm>
                <a:off x="259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6" name="Rectangle 32"/>
              <p:cNvSpPr>
                <a:spLocks noChangeArrowheads="1"/>
              </p:cNvSpPr>
              <p:nvPr/>
            </p:nvSpPr>
            <p:spPr bwMode="auto">
              <a:xfrm>
                <a:off x="268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7" name="Rectangle 33"/>
              <p:cNvSpPr>
                <a:spLocks noChangeArrowheads="1"/>
              </p:cNvSpPr>
              <p:nvPr/>
            </p:nvSpPr>
            <p:spPr bwMode="auto">
              <a:xfrm>
                <a:off x="278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 name="Rectangle 34"/>
              <p:cNvSpPr>
                <a:spLocks noChangeArrowheads="1"/>
              </p:cNvSpPr>
              <p:nvPr/>
            </p:nvSpPr>
            <p:spPr bwMode="auto">
              <a:xfrm>
                <a:off x="287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9" name="Rectangle 35"/>
              <p:cNvSpPr>
                <a:spLocks noChangeArrowheads="1"/>
              </p:cNvSpPr>
              <p:nvPr/>
            </p:nvSpPr>
            <p:spPr bwMode="auto">
              <a:xfrm>
                <a:off x="297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40" name="Rectangle 36"/>
              <p:cNvSpPr>
                <a:spLocks noChangeArrowheads="1"/>
              </p:cNvSpPr>
              <p:nvPr/>
            </p:nvSpPr>
            <p:spPr bwMode="auto">
              <a:xfrm>
                <a:off x="307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41" name="Rectangle 37"/>
              <p:cNvSpPr>
                <a:spLocks noChangeArrowheads="1"/>
              </p:cNvSpPr>
              <p:nvPr/>
            </p:nvSpPr>
            <p:spPr bwMode="auto">
              <a:xfrm>
                <a:off x="316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42" name="Rectangle 38"/>
              <p:cNvSpPr>
                <a:spLocks noChangeArrowheads="1"/>
              </p:cNvSpPr>
              <p:nvPr/>
            </p:nvSpPr>
            <p:spPr bwMode="auto">
              <a:xfrm>
                <a:off x="326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43" name="Rectangle 39"/>
              <p:cNvSpPr>
                <a:spLocks noChangeArrowheads="1"/>
              </p:cNvSpPr>
              <p:nvPr/>
            </p:nvSpPr>
            <p:spPr bwMode="auto">
              <a:xfrm>
                <a:off x="335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44" name="Rectangle 40"/>
              <p:cNvSpPr>
                <a:spLocks noChangeArrowheads="1"/>
              </p:cNvSpPr>
              <p:nvPr/>
            </p:nvSpPr>
            <p:spPr bwMode="auto">
              <a:xfrm>
                <a:off x="345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45" name="Rectangle 41"/>
              <p:cNvSpPr>
                <a:spLocks noChangeArrowheads="1"/>
              </p:cNvSpPr>
              <p:nvPr/>
            </p:nvSpPr>
            <p:spPr bwMode="auto">
              <a:xfrm>
                <a:off x="355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46" name="Rectangle 42"/>
              <p:cNvSpPr>
                <a:spLocks noChangeArrowheads="1"/>
              </p:cNvSpPr>
              <p:nvPr/>
            </p:nvSpPr>
            <p:spPr bwMode="auto">
              <a:xfrm>
                <a:off x="364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47" name="Rectangle 43"/>
              <p:cNvSpPr>
                <a:spLocks noChangeArrowheads="1"/>
              </p:cNvSpPr>
              <p:nvPr/>
            </p:nvSpPr>
            <p:spPr bwMode="auto">
              <a:xfrm>
                <a:off x="374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48" name="Rectangle 44"/>
              <p:cNvSpPr>
                <a:spLocks noChangeArrowheads="1"/>
              </p:cNvSpPr>
              <p:nvPr/>
            </p:nvSpPr>
            <p:spPr bwMode="auto">
              <a:xfrm>
                <a:off x="383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49" name="Rectangle 45"/>
              <p:cNvSpPr>
                <a:spLocks noChangeArrowheads="1"/>
              </p:cNvSpPr>
              <p:nvPr/>
            </p:nvSpPr>
            <p:spPr bwMode="auto">
              <a:xfrm>
                <a:off x="393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50" name="Rectangle 46"/>
              <p:cNvSpPr>
                <a:spLocks noChangeArrowheads="1"/>
              </p:cNvSpPr>
              <p:nvPr/>
            </p:nvSpPr>
            <p:spPr bwMode="auto">
              <a:xfrm>
                <a:off x="403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51" name="Rectangle 47"/>
              <p:cNvSpPr>
                <a:spLocks noChangeArrowheads="1"/>
              </p:cNvSpPr>
              <p:nvPr/>
            </p:nvSpPr>
            <p:spPr bwMode="auto">
              <a:xfrm>
                <a:off x="412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52" name="Rectangle 48"/>
              <p:cNvSpPr>
                <a:spLocks noChangeArrowheads="1"/>
              </p:cNvSpPr>
              <p:nvPr/>
            </p:nvSpPr>
            <p:spPr bwMode="auto">
              <a:xfrm>
                <a:off x="422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53" name="Rectangle 49"/>
              <p:cNvSpPr>
                <a:spLocks noChangeArrowheads="1"/>
              </p:cNvSpPr>
              <p:nvPr/>
            </p:nvSpPr>
            <p:spPr bwMode="auto">
              <a:xfrm>
                <a:off x="431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54" name="Rectangle 50"/>
              <p:cNvSpPr>
                <a:spLocks noChangeArrowheads="1"/>
              </p:cNvSpPr>
              <p:nvPr/>
            </p:nvSpPr>
            <p:spPr bwMode="auto">
              <a:xfrm>
                <a:off x="441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55" name="Rectangle 51"/>
              <p:cNvSpPr>
                <a:spLocks noChangeArrowheads="1"/>
              </p:cNvSpPr>
              <p:nvPr/>
            </p:nvSpPr>
            <p:spPr bwMode="auto">
              <a:xfrm>
                <a:off x="451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56" name="Rectangle 52"/>
              <p:cNvSpPr>
                <a:spLocks noChangeArrowheads="1"/>
              </p:cNvSpPr>
              <p:nvPr/>
            </p:nvSpPr>
            <p:spPr bwMode="auto">
              <a:xfrm>
                <a:off x="460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57" name="Rectangle 53"/>
              <p:cNvSpPr>
                <a:spLocks noChangeArrowheads="1"/>
              </p:cNvSpPr>
              <p:nvPr/>
            </p:nvSpPr>
            <p:spPr bwMode="auto">
              <a:xfrm>
                <a:off x="470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58" name="Rectangle 54"/>
              <p:cNvSpPr>
                <a:spLocks noChangeArrowheads="1"/>
              </p:cNvSpPr>
              <p:nvPr/>
            </p:nvSpPr>
            <p:spPr bwMode="auto">
              <a:xfrm>
                <a:off x="479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59" name="Rectangle 55"/>
              <p:cNvSpPr>
                <a:spLocks noChangeArrowheads="1"/>
              </p:cNvSpPr>
              <p:nvPr/>
            </p:nvSpPr>
            <p:spPr bwMode="auto">
              <a:xfrm>
                <a:off x="489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0" name="Rectangle 56"/>
              <p:cNvSpPr>
                <a:spLocks noChangeArrowheads="1"/>
              </p:cNvSpPr>
              <p:nvPr/>
            </p:nvSpPr>
            <p:spPr bwMode="auto">
              <a:xfrm>
                <a:off x="499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1" name="Rectangle 57"/>
              <p:cNvSpPr>
                <a:spLocks noChangeArrowheads="1"/>
              </p:cNvSpPr>
              <p:nvPr/>
            </p:nvSpPr>
            <p:spPr bwMode="auto">
              <a:xfrm>
                <a:off x="508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 name="Rectangle 58"/>
              <p:cNvSpPr>
                <a:spLocks noChangeArrowheads="1"/>
              </p:cNvSpPr>
              <p:nvPr/>
            </p:nvSpPr>
            <p:spPr bwMode="auto">
              <a:xfrm>
                <a:off x="518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3" name="Rectangle 59"/>
              <p:cNvSpPr>
                <a:spLocks noChangeArrowheads="1"/>
              </p:cNvSpPr>
              <p:nvPr/>
            </p:nvSpPr>
            <p:spPr bwMode="auto">
              <a:xfrm>
                <a:off x="527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4" name="Rectangle 60"/>
              <p:cNvSpPr>
                <a:spLocks noChangeArrowheads="1"/>
              </p:cNvSpPr>
              <p:nvPr/>
            </p:nvSpPr>
            <p:spPr bwMode="auto">
              <a:xfrm>
                <a:off x="537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5" name="Rectangle 61"/>
              <p:cNvSpPr>
                <a:spLocks noChangeArrowheads="1"/>
              </p:cNvSpPr>
              <p:nvPr/>
            </p:nvSpPr>
            <p:spPr bwMode="auto">
              <a:xfrm>
                <a:off x="547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6" name="Rectangle 62"/>
              <p:cNvSpPr>
                <a:spLocks noChangeArrowheads="1"/>
              </p:cNvSpPr>
              <p:nvPr/>
            </p:nvSpPr>
            <p:spPr bwMode="auto">
              <a:xfrm>
                <a:off x="556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7" name="Rectangle 63"/>
              <p:cNvSpPr>
                <a:spLocks noChangeArrowheads="1"/>
              </p:cNvSpPr>
              <p:nvPr/>
            </p:nvSpPr>
            <p:spPr bwMode="auto">
              <a:xfrm>
                <a:off x="5662" y="6"/>
                <a:ext cx="48" cy="4320"/>
              </a:xfrm>
              <a:prstGeom prst="rect">
                <a:avLst/>
              </a:prstGeom>
              <a:solidFill>
                <a:schemeClr val="accent2"/>
              </a:solidFill>
              <a:ln w="9525">
                <a:noFill/>
                <a:miter lim="800000"/>
                <a:headEnd/>
                <a:tailEnd/>
              </a:ln>
            </p:spPr>
            <p:txBody>
              <a:bodyPr wrap="none" anchor="ctr"/>
              <a:lstStyle/>
              <a:p>
                <a:pPr>
                  <a:defRPr/>
                </a:pPr>
                <a:endParaRPr lang="en-US"/>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w="9525">
              <a:noFill/>
              <a:miter lim="800000"/>
              <a:headEnd/>
              <a:tailEnd/>
            </a:ln>
          </p:spPr>
          <p:txBody>
            <a:bodyPr wrap="none" anchor="ctr"/>
            <a:lstStyle/>
            <a:p>
              <a:pPr>
                <a:defRPr/>
              </a:pPr>
              <a:endParaRPr lang="en-US"/>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w="9525">
              <a:noFill/>
              <a:miter lim="800000"/>
              <a:headEnd/>
              <a:tailEnd/>
            </a:ln>
          </p:spPr>
          <p:txBody>
            <a:bodyPr wrap="none" anchor="ctr"/>
            <a:lstStyle/>
            <a:p>
              <a:pPr>
                <a:defRPr/>
              </a:pPr>
              <a:endParaRPr lang="en-US"/>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w="9525">
            <a:noFill/>
            <a:miter lim="800000"/>
            <a:headEnd/>
            <a:tailEnd/>
          </a:ln>
        </p:spPr>
        <p:txBody>
          <a:bodyPr wrap="none" anchor="ctr"/>
          <a:lstStyle/>
          <a:p>
            <a:pPr algn="ctr" eaLnBrk="1" hangingPunct="1">
              <a:defRPr/>
            </a:pPr>
            <a:endParaRPr kumimoji="1" lang="en-US" sz="2400">
              <a:latin typeface="Helvetica" pitchFamily="-84" charset="0"/>
            </a:endParaRPr>
          </a:p>
        </p:txBody>
      </p:sp>
      <p:sp>
        <p:nvSpPr>
          <p:cNvPr id="315459"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315460" name="Rectangle 68"/>
          <p:cNvSpPr>
            <a:spLocks noGrp="1" noChangeArrowheads="1"/>
          </p:cNvSpPr>
          <p:nvPr>
            <p:ph type="subTitle" sz="quarter" idx="1"/>
          </p:nvPr>
        </p:nvSpPr>
        <p:spPr>
          <a:xfrm>
            <a:off x="4021138" y="2860675"/>
            <a:ext cx="4437062" cy="3114675"/>
          </a:xfrm>
        </p:spPr>
        <p:txBody>
          <a:bodyPr/>
          <a:lstStyle>
            <a:lvl1pPr marL="0" indent="0">
              <a:buFont typeface="Wingdings" pitchFamily="-111" charset="2"/>
              <a:buNone/>
              <a:defRPr/>
            </a:lvl1pPr>
          </a:lstStyle>
          <a:p>
            <a:r>
              <a:rPr lang="en-US"/>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1" name="Rectangle 71"/>
          <p:cNvSpPr>
            <a:spLocks noGrp="1" noChangeArrowheads="1"/>
          </p:cNvSpPr>
          <p:nvPr>
            <p:ph type="sldNum" sz="quarter" idx="12"/>
          </p:nvPr>
        </p:nvSpPr>
        <p:spPr>
          <a:xfrm>
            <a:off x="6553200" y="6248400"/>
            <a:ext cx="1905000" cy="457200"/>
          </a:xfrm>
        </p:spPr>
        <p:txBody>
          <a:bodyPr/>
          <a:lstStyle>
            <a:lvl1pPr>
              <a:defRPr/>
            </a:lvl1pPr>
          </a:lstStyle>
          <a:p>
            <a:pPr>
              <a:defRPr/>
            </a:pPr>
            <a:fld id="{AE7CB074-CA98-4B32-804D-C7696963E1FE}"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7B63CF0F-49F5-4DB8-BB90-94F7A6297477}"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A6B49528-126F-4BA0-84A2-82C2086B09A0}"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7AF32F06-8E1C-410B-970F-E74A85922EB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59BE0899-F84A-4B0E-B9A5-49C9D3019F04}"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0552D014-63CE-4105-A825-F8AC83B3A81F}"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D9F2295C-0121-49A5-83F9-7E8C4B2E4994}"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5F8C3E0A-9F61-4443-ABB5-5C5CBA6D2313}"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E073AD5D-654B-44E1-B389-8D6100369B3E}"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BD3EA65F-BDA6-43DB-A249-179AD9CBC08D}"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F01A7994-D82E-4FA9-AD15-4D84A1D96020}"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1F739AA7-DD91-4BD1-BA35-2273D896338D}"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45090"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345091"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3470D4-7EB1-4D64-9EA6-1E2CEDD1F63F}"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AD9E8A-C102-4641-9D35-D22D55AFB725}"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9AEC61-3CAC-4FBE-A522-1DBD9C77DB6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045875D0-2B19-4AE2-A6A4-5A25BF6FD0C2}"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9B9EA9-6C14-4A26-991E-94C0D50AD0D6}"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3A634C0-DE7D-476B-9E40-AEBAB5942918}"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8931E74-DF49-41F8-9798-7883574963E4}"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6DC23D1-BEBE-4B85-AE9E-A95C8B38490F}"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86ABDD-0B6E-46EE-8958-DBB8FDEC792F}"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DC887E-3827-44BC-9BFA-8DDAF37B2610}"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5C7DE4-8749-4CE0-9FC0-7025628FE31B}"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874A65-83B5-44D4-8D98-DBFB36F81FF7}"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79DE01A8-4BCA-4036-BD31-8B4A2CCD01DC}"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66594" name="Rectangle 2"/>
          <p:cNvSpPr>
            <a:spLocks noGrp="1" noChangeArrowheads="1"/>
          </p:cNvSpPr>
          <p:nvPr>
            <p:ph type="ctrTitle"/>
          </p:nvPr>
        </p:nvSpPr>
        <p:spPr>
          <a:xfrm>
            <a:off x="685800" y="1752600"/>
            <a:ext cx="7772400" cy="1676400"/>
          </a:xfrm>
          <a:effectLst>
            <a:outerShdw blurRad="38100" dist="25398" dir="2700000" algn="ctr" rotWithShape="0">
              <a:schemeClr val="bg2">
                <a:alpha val="99962"/>
              </a:schemeClr>
            </a:outerShdw>
          </a:effectLst>
        </p:spPr>
        <p:txBody>
          <a:bodyPr/>
          <a:lstStyle>
            <a:lvl1pPr>
              <a:defRPr sz="4800"/>
            </a:lvl1pPr>
          </a:lstStyle>
          <a:p>
            <a:r>
              <a:rPr lang="en-US"/>
              <a:t>Click to edit Master title style</a:t>
            </a:r>
          </a:p>
        </p:txBody>
      </p:sp>
      <p:sp>
        <p:nvSpPr>
          <p:cNvPr id="366595" name="Rectangle 3"/>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3F7FDA-0346-455E-8EB8-E9C2A9311D0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E22F9B44-6D4D-4FB2-B070-5B9CF4AEC97C}"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A0F375-0047-4F49-BB56-F534F2B5B2D1}"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05091F-730C-4B04-85FC-915DB5C29727}"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897DC2-7ADD-4E28-9F5F-51280443CCDB}"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98B37D8-3EA2-47E5-8C1B-8B522FD77D66}"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2F5AF-0762-4C60-A7E9-E6305552DC55}"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44261CB-0917-4328-900C-B8DF68230DA9}"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599010-6EFD-4651-95A2-987C437CA72A}"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4C3094-F23F-4575-B45B-C961275ECD82}"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41FB26-A2FC-4CE6-8FC1-76D68534DA35}"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13FE0D-FD9F-4C38-9811-7B86657DD0A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2264E22-ADFD-4742-A70B-7A0469B90B92}"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55CAE8-59B0-46F5-A8F3-02BACC52B6F3}" type="slidenum">
              <a:rPr lang="en-US"/>
              <a:pPr>
                <a:defRPr/>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4685E68-8F10-44AA-A68C-F58C4D3CD954}" type="slidenum">
              <a:rPr lang="en-US"/>
              <a:pPr>
                <a:defRPr/>
              </a:pPr>
              <a:t>‹#›</a:t>
            </a:fld>
            <a:endParaRPr lang="en-US"/>
          </a:p>
        </p:txBody>
      </p:sp>
    </p:spTree>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pitchFamily="66" charset="0"/>
              </a:defRPr>
            </a:lvl1pPr>
          </a:lstStyle>
          <a:p>
            <a:pPr>
              <a:defRPr/>
            </a:pPr>
            <a:fld id="{6211871D-EB50-42F3-970A-4B1B5DB4B543}" type="slidenum">
              <a:rPr lang="en-US"/>
              <a:pPr>
                <a:defRPr/>
              </a:pPr>
              <a:t>‹#›</a:t>
            </a:fld>
            <a:endParaRPr lang="en-US"/>
          </a:p>
        </p:txBody>
      </p:sp>
    </p:spTree>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C6EA3CE7-4EAD-41E7-980F-6082467213FD}" type="slidenum">
              <a:rPr lang="en-US"/>
              <a:pPr>
                <a:defRPr/>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9A1761-AE6E-43DF-BD86-12008FB099C1}" type="slidenum">
              <a:rPr lang="en-US"/>
              <a:pPr>
                <a:defRPr/>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003A48-4E9A-493B-B881-6824A0492EC1}" type="slidenum">
              <a:rPr lang="en-US"/>
              <a:pPr>
                <a:defRPr/>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EC1111-DAE8-4AA1-88E8-FA7CE75E6AE0}" type="slidenum">
              <a:rPr lang="en-US"/>
              <a:pPr>
                <a:defRPr/>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E252D4-2BBA-4745-A62B-454D0C952E64}" type="slidenum">
              <a:rPr lang="en-US"/>
              <a:pPr>
                <a:defRPr/>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0D851F-39AF-4633-83B5-210786027977}" type="slidenum">
              <a:rPr lang="en-US"/>
              <a:pPr>
                <a:defRPr/>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3D177EA-E284-48BC-A190-D3C2BC61CD7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04.xml"/><Relationship Id="rId12" Type="http://schemas.openxmlformats.org/officeDocument/2006/relationships/theme" Target="../theme/theme12.xml"/><Relationship Id="rId1" Type="http://schemas.openxmlformats.org/officeDocument/2006/relationships/slideLayout" Target="../slideLayouts/slideLayout94.xml"/><Relationship Id="rId2" Type="http://schemas.openxmlformats.org/officeDocument/2006/relationships/slideLayout" Target="../slideLayouts/slideLayout95.xml"/><Relationship Id="rId3" Type="http://schemas.openxmlformats.org/officeDocument/2006/relationships/slideLayout" Target="../slideLayouts/slideLayout96.xml"/><Relationship Id="rId4" Type="http://schemas.openxmlformats.org/officeDocument/2006/relationships/slideLayout" Target="../slideLayouts/slideLayout97.xml"/><Relationship Id="rId5" Type="http://schemas.openxmlformats.org/officeDocument/2006/relationships/slideLayout" Target="../slideLayouts/slideLayout98.xml"/><Relationship Id="rId6" Type="http://schemas.openxmlformats.org/officeDocument/2006/relationships/slideLayout" Target="../slideLayouts/slideLayout99.xml"/><Relationship Id="rId7" Type="http://schemas.openxmlformats.org/officeDocument/2006/relationships/slideLayout" Target="../slideLayouts/slideLayout100.xml"/><Relationship Id="rId8" Type="http://schemas.openxmlformats.org/officeDocument/2006/relationships/slideLayout" Target="../slideLayouts/slideLayout101.xml"/><Relationship Id="rId9" Type="http://schemas.openxmlformats.org/officeDocument/2006/relationships/slideLayout" Target="../slideLayouts/slideLayout102.xml"/><Relationship Id="rId10" Type="http://schemas.openxmlformats.org/officeDocument/2006/relationships/slideLayout" Target="../slideLayouts/slideLayout103.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15.xml"/><Relationship Id="rId12" Type="http://schemas.openxmlformats.org/officeDocument/2006/relationships/theme" Target="../theme/theme13.xml"/><Relationship Id="rId1" Type="http://schemas.openxmlformats.org/officeDocument/2006/relationships/slideLayout" Target="../slideLayouts/slideLayout105.xml"/><Relationship Id="rId2" Type="http://schemas.openxmlformats.org/officeDocument/2006/relationships/slideLayout" Target="../slideLayouts/slideLayout106.xml"/><Relationship Id="rId3" Type="http://schemas.openxmlformats.org/officeDocument/2006/relationships/slideLayout" Target="../slideLayouts/slideLayout107.xml"/><Relationship Id="rId4" Type="http://schemas.openxmlformats.org/officeDocument/2006/relationships/slideLayout" Target="../slideLayouts/slideLayout108.xml"/><Relationship Id="rId5" Type="http://schemas.openxmlformats.org/officeDocument/2006/relationships/slideLayout" Target="../slideLayouts/slideLayout109.xml"/><Relationship Id="rId6" Type="http://schemas.openxmlformats.org/officeDocument/2006/relationships/slideLayout" Target="../slideLayouts/slideLayout110.xml"/><Relationship Id="rId7" Type="http://schemas.openxmlformats.org/officeDocument/2006/relationships/slideLayout" Target="../slideLayouts/slideLayout111.xml"/><Relationship Id="rId8" Type="http://schemas.openxmlformats.org/officeDocument/2006/relationships/slideLayout" Target="../slideLayouts/slideLayout112.xml"/><Relationship Id="rId9" Type="http://schemas.openxmlformats.org/officeDocument/2006/relationships/slideLayout" Target="../slideLayouts/slideLayout113.xml"/><Relationship Id="rId10" Type="http://schemas.openxmlformats.org/officeDocument/2006/relationships/slideLayout" Target="../slideLayouts/slideLayout114.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26.xml"/><Relationship Id="rId12" Type="http://schemas.openxmlformats.org/officeDocument/2006/relationships/theme" Target="../theme/theme14.xml"/><Relationship Id="rId13" Type="http://schemas.openxmlformats.org/officeDocument/2006/relationships/image" Target="../media/image6.jpeg"/><Relationship Id="rId1" Type="http://schemas.openxmlformats.org/officeDocument/2006/relationships/slideLayout" Target="../slideLayouts/slideLayout116.xml"/><Relationship Id="rId2" Type="http://schemas.openxmlformats.org/officeDocument/2006/relationships/slideLayout" Target="../slideLayouts/slideLayout117.xml"/><Relationship Id="rId3" Type="http://schemas.openxmlformats.org/officeDocument/2006/relationships/slideLayout" Target="../slideLayouts/slideLayout118.xml"/><Relationship Id="rId4" Type="http://schemas.openxmlformats.org/officeDocument/2006/relationships/slideLayout" Target="../slideLayouts/slideLayout119.xml"/><Relationship Id="rId5" Type="http://schemas.openxmlformats.org/officeDocument/2006/relationships/slideLayout" Target="../slideLayouts/slideLayout120.xml"/><Relationship Id="rId6" Type="http://schemas.openxmlformats.org/officeDocument/2006/relationships/slideLayout" Target="../slideLayouts/slideLayout121.xml"/><Relationship Id="rId7" Type="http://schemas.openxmlformats.org/officeDocument/2006/relationships/slideLayout" Target="../slideLayouts/slideLayout122.xml"/><Relationship Id="rId8" Type="http://schemas.openxmlformats.org/officeDocument/2006/relationships/slideLayout" Target="../slideLayouts/slideLayout123.xml"/><Relationship Id="rId9" Type="http://schemas.openxmlformats.org/officeDocument/2006/relationships/slideLayout" Target="../slideLayouts/slideLayout124.xml"/><Relationship Id="rId10" Type="http://schemas.openxmlformats.org/officeDocument/2006/relationships/slideLayout" Target="../slideLayouts/slideLayout125.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37.xml"/><Relationship Id="rId12" Type="http://schemas.openxmlformats.org/officeDocument/2006/relationships/theme" Target="../theme/theme15.xml"/><Relationship Id="rId13" Type="http://schemas.openxmlformats.org/officeDocument/2006/relationships/image" Target="../media/image8.jpeg"/><Relationship Id="rId1" Type="http://schemas.openxmlformats.org/officeDocument/2006/relationships/slideLayout" Target="../slideLayouts/slideLayout127.xml"/><Relationship Id="rId2" Type="http://schemas.openxmlformats.org/officeDocument/2006/relationships/slideLayout" Target="../slideLayouts/slideLayout128.xml"/><Relationship Id="rId3" Type="http://schemas.openxmlformats.org/officeDocument/2006/relationships/slideLayout" Target="../slideLayouts/slideLayout129.xml"/><Relationship Id="rId4" Type="http://schemas.openxmlformats.org/officeDocument/2006/relationships/slideLayout" Target="../slideLayouts/slideLayout130.xml"/><Relationship Id="rId5" Type="http://schemas.openxmlformats.org/officeDocument/2006/relationships/slideLayout" Target="../slideLayouts/slideLayout131.xml"/><Relationship Id="rId6" Type="http://schemas.openxmlformats.org/officeDocument/2006/relationships/slideLayout" Target="../slideLayouts/slideLayout132.xml"/><Relationship Id="rId7" Type="http://schemas.openxmlformats.org/officeDocument/2006/relationships/slideLayout" Target="../slideLayouts/slideLayout133.xml"/><Relationship Id="rId8" Type="http://schemas.openxmlformats.org/officeDocument/2006/relationships/slideLayout" Target="../slideLayouts/slideLayout134.xml"/><Relationship Id="rId9" Type="http://schemas.openxmlformats.org/officeDocument/2006/relationships/slideLayout" Target="../slideLayouts/slideLayout135.xml"/><Relationship Id="rId10" Type="http://schemas.openxmlformats.org/officeDocument/2006/relationships/slideLayout" Target="../slideLayouts/slideLayout136.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48.xml"/><Relationship Id="rId12" Type="http://schemas.openxmlformats.org/officeDocument/2006/relationships/theme" Target="../theme/theme16.xml"/><Relationship Id="rId1" Type="http://schemas.openxmlformats.org/officeDocument/2006/relationships/slideLayout" Target="../slideLayouts/slideLayout138.xml"/><Relationship Id="rId2" Type="http://schemas.openxmlformats.org/officeDocument/2006/relationships/slideLayout" Target="../slideLayouts/slideLayout139.xml"/><Relationship Id="rId3" Type="http://schemas.openxmlformats.org/officeDocument/2006/relationships/slideLayout" Target="../slideLayouts/slideLayout140.xml"/><Relationship Id="rId4" Type="http://schemas.openxmlformats.org/officeDocument/2006/relationships/slideLayout" Target="../slideLayouts/slideLayout141.xml"/><Relationship Id="rId5" Type="http://schemas.openxmlformats.org/officeDocument/2006/relationships/slideLayout" Target="../slideLayouts/slideLayout142.xml"/><Relationship Id="rId6" Type="http://schemas.openxmlformats.org/officeDocument/2006/relationships/slideLayout" Target="../slideLayouts/slideLayout143.xml"/><Relationship Id="rId7" Type="http://schemas.openxmlformats.org/officeDocument/2006/relationships/slideLayout" Target="../slideLayouts/slideLayout144.xml"/><Relationship Id="rId8" Type="http://schemas.openxmlformats.org/officeDocument/2006/relationships/slideLayout" Target="../slideLayouts/slideLayout145.xml"/><Relationship Id="rId9" Type="http://schemas.openxmlformats.org/officeDocument/2006/relationships/slideLayout" Target="../slideLayouts/slideLayout146.xml"/><Relationship Id="rId10" Type="http://schemas.openxmlformats.org/officeDocument/2006/relationships/slideLayout" Target="../slideLayouts/slideLayout147.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59.xml"/><Relationship Id="rId12" Type="http://schemas.openxmlformats.org/officeDocument/2006/relationships/theme" Target="../theme/theme17.xml"/><Relationship Id="rId13" Type="http://schemas.openxmlformats.org/officeDocument/2006/relationships/image" Target="../media/image10.jpeg"/><Relationship Id="rId1" Type="http://schemas.openxmlformats.org/officeDocument/2006/relationships/slideLayout" Target="../slideLayouts/slideLayout149.xml"/><Relationship Id="rId2" Type="http://schemas.openxmlformats.org/officeDocument/2006/relationships/slideLayout" Target="../slideLayouts/slideLayout150.xml"/><Relationship Id="rId3" Type="http://schemas.openxmlformats.org/officeDocument/2006/relationships/slideLayout" Target="../slideLayouts/slideLayout151.xml"/><Relationship Id="rId4" Type="http://schemas.openxmlformats.org/officeDocument/2006/relationships/slideLayout" Target="../slideLayouts/slideLayout152.xml"/><Relationship Id="rId5" Type="http://schemas.openxmlformats.org/officeDocument/2006/relationships/slideLayout" Target="../slideLayouts/slideLayout153.xml"/><Relationship Id="rId6" Type="http://schemas.openxmlformats.org/officeDocument/2006/relationships/slideLayout" Target="../slideLayouts/slideLayout154.xml"/><Relationship Id="rId7" Type="http://schemas.openxmlformats.org/officeDocument/2006/relationships/slideLayout" Target="../slideLayouts/slideLayout155.xml"/><Relationship Id="rId8" Type="http://schemas.openxmlformats.org/officeDocument/2006/relationships/slideLayout" Target="../slideLayouts/slideLayout156.xml"/><Relationship Id="rId9" Type="http://schemas.openxmlformats.org/officeDocument/2006/relationships/slideLayout" Target="../slideLayouts/slideLayout157.xml"/><Relationship Id="rId10" Type="http://schemas.openxmlformats.org/officeDocument/2006/relationships/slideLayout" Target="../slideLayouts/slideLayout158.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70.xml"/><Relationship Id="rId12" Type="http://schemas.openxmlformats.org/officeDocument/2006/relationships/theme" Target="../theme/theme18.xml"/><Relationship Id="rId1" Type="http://schemas.openxmlformats.org/officeDocument/2006/relationships/slideLayout" Target="../slideLayouts/slideLayout160.xml"/><Relationship Id="rId2" Type="http://schemas.openxmlformats.org/officeDocument/2006/relationships/slideLayout" Target="../slideLayouts/slideLayout161.xml"/><Relationship Id="rId3" Type="http://schemas.openxmlformats.org/officeDocument/2006/relationships/slideLayout" Target="../slideLayouts/slideLayout162.xml"/><Relationship Id="rId4" Type="http://schemas.openxmlformats.org/officeDocument/2006/relationships/slideLayout" Target="../slideLayouts/slideLayout163.xml"/><Relationship Id="rId5" Type="http://schemas.openxmlformats.org/officeDocument/2006/relationships/slideLayout" Target="../slideLayouts/slideLayout164.xml"/><Relationship Id="rId6" Type="http://schemas.openxmlformats.org/officeDocument/2006/relationships/slideLayout" Target="../slideLayouts/slideLayout165.xml"/><Relationship Id="rId7" Type="http://schemas.openxmlformats.org/officeDocument/2006/relationships/slideLayout" Target="../slideLayouts/slideLayout166.xml"/><Relationship Id="rId8" Type="http://schemas.openxmlformats.org/officeDocument/2006/relationships/slideLayout" Target="../slideLayouts/slideLayout167.xml"/><Relationship Id="rId9" Type="http://schemas.openxmlformats.org/officeDocument/2006/relationships/slideLayout" Target="../slideLayouts/slideLayout168.xml"/><Relationship Id="rId10" Type="http://schemas.openxmlformats.org/officeDocument/2006/relationships/slideLayout" Target="../slideLayouts/slideLayout169.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181.xml"/><Relationship Id="rId12" Type="http://schemas.openxmlformats.org/officeDocument/2006/relationships/theme" Target="../theme/theme19.xml"/><Relationship Id="rId13" Type="http://schemas.openxmlformats.org/officeDocument/2006/relationships/image" Target="../media/image11.jpeg"/><Relationship Id="rId1" Type="http://schemas.openxmlformats.org/officeDocument/2006/relationships/slideLayout" Target="../slideLayouts/slideLayout171.xml"/><Relationship Id="rId2" Type="http://schemas.openxmlformats.org/officeDocument/2006/relationships/slideLayout" Target="../slideLayouts/slideLayout172.xml"/><Relationship Id="rId3" Type="http://schemas.openxmlformats.org/officeDocument/2006/relationships/slideLayout" Target="../slideLayouts/slideLayout173.xml"/><Relationship Id="rId4" Type="http://schemas.openxmlformats.org/officeDocument/2006/relationships/slideLayout" Target="../slideLayouts/slideLayout174.xml"/><Relationship Id="rId5" Type="http://schemas.openxmlformats.org/officeDocument/2006/relationships/slideLayout" Target="../slideLayouts/slideLayout175.xml"/><Relationship Id="rId6" Type="http://schemas.openxmlformats.org/officeDocument/2006/relationships/slideLayout" Target="../slideLayouts/slideLayout176.xml"/><Relationship Id="rId7" Type="http://schemas.openxmlformats.org/officeDocument/2006/relationships/slideLayout" Target="../slideLayouts/slideLayout177.xml"/><Relationship Id="rId8" Type="http://schemas.openxmlformats.org/officeDocument/2006/relationships/slideLayout" Target="../slideLayouts/slideLayout178.xml"/><Relationship Id="rId9" Type="http://schemas.openxmlformats.org/officeDocument/2006/relationships/slideLayout" Target="../slideLayouts/slideLayout179.xml"/><Relationship Id="rId10" Type="http://schemas.openxmlformats.org/officeDocument/2006/relationships/slideLayout" Target="../slideLayouts/slideLayout18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192.xml"/><Relationship Id="rId12" Type="http://schemas.openxmlformats.org/officeDocument/2006/relationships/theme" Target="../theme/theme20.xml"/><Relationship Id="rId1" Type="http://schemas.openxmlformats.org/officeDocument/2006/relationships/slideLayout" Target="../slideLayouts/slideLayout182.xml"/><Relationship Id="rId2" Type="http://schemas.openxmlformats.org/officeDocument/2006/relationships/slideLayout" Target="../slideLayouts/slideLayout183.xml"/><Relationship Id="rId3" Type="http://schemas.openxmlformats.org/officeDocument/2006/relationships/slideLayout" Target="../slideLayouts/slideLayout184.xml"/><Relationship Id="rId4" Type="http://schemas.openxmlformats.org/officeDocument/2006/relationships/slideLayout" Target="../slideLayouts/slideLayout185.xml"/><Relationship Id="rId5" Type="http://schemas.openxmlformats.org/officeDocument/2006/relationships/slideLayout" Target="../slideLayouts/slideLayout186.xml"/><Relationship Id="rId6" Type="http://schemas.openxmlformats.org/officeDocument/2006/relationships/slideLayout" Target="../slideLayouts/slideLayout187.xml"/><Relationship Id="rId7" Type="http://schemas.openxmlformats.org/officeDocument/2006/relationships/slideLayout" Target="../slideLayouts/slideLayout188.xml"/><Relationship Id="rId8" Type="http://schemas.openxmlformats.org/officeDocument/2006/relationships/slideLayout" Target="../slideLayouts/slideLayout189.xml"/><Relationship Id="rId9" Type="http://schemas.openxmlformats.org/officeDocument/2006/relationships/slideLayout" Target="../slideLayouts/slideLayout190.xml"/><Relationship Id="rId10" Type="http://schemas.openxmlformats.org/officeDocument/2006/relationships/slideLayout" Target="../slideLayouts/slideLayout191.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03.xml"/><Relationship Id="rId12" Type="http://schemas.openxmlformats.org/officeDocument/2006/relationships/theme" Target="../theme/theme21.xml"/><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 Type="http://schemas.openxmlformats.org/officeDocument/2006/relationships/slideLayout" Target="../slideLayouts/slideLayout193.xml"/><Relationship Id="rId2" Type="http://schemas.openxmlformats.org/officeDocument/2006/relationships/slideLayout" Target="../slideLayouts/slideLayout194.xml"/><Relationship Id="rId3" Type="http://schemas.openxmlformats.org/officeDocument/2006/relationships/slideLayout" Target="../slideLayouts/slideLayout195.xml"/><Relationship Id="rId4" Type="http://schemas.openxmlformats.org/officeDocument/2006/relationships/slideLayout" Target="../slideLayouts/slideLayout196.xml"/><Relationship Id="rId5" Type="http://schemas.openxmlformats.org/officeDocument/2006/relationships/slideLayout" Target="../slideLayouts/slideLayout197.xml"/><Relationship Id="rId6" Type="http://schemas.openxmlformats.org/officeDocument/2006/relationships/slideLayout" Target="../slideLayouts/slideLayout198.xml"/><Relationship Id="rId7" Type="http://schemas.openxmlformats.org/officeDocument/2006/relationships/slideLayout" Target="../slideLayouts/slideLayout199.xml"/><Relationship Id="rId8" Type="http://schemas.openxmlformats.org/officeDocument/2006/relationships/slideLayout" Target="../slideLayouts/slideLayout200.xml"/><Relationship Id="rId9" Type="http://schemas.openxmlformats.org/officeDocument/2006/relationships/slideLayout" Target="../slideLayouts/slideLayout201.xml"/><Relationship Id="rId10" Type="http://schemas.openxmlformats.org/officeDocument/2006/relationships/slideLayout" Target="../slideLayouts/slideLayout202.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14.xml"/><Relationship Id="rId12" Type="http://schemas.openxmlformats.org/officeDocument/2006/relationships/theme" Target="../theme/theme22.xml"/><Relationship Id="rId1" Type="http://schemas.openxmlformats.org/officeDocument/2006/relationships/slideLayout" Target="../slideLayouts/slideLayout204.xml"/><Relationship Id="rId2" Type="http://schemas.openxmlformats.org/officeDocument/2006/relationships/slideLayout" Target="../slideLayouts/slideLayout205.xml"/><Relationship Id="rId3" Type="http://schemas.openxmlformats.org/officeDocument/2006/relationships/slideLayout" Target="../slideLayouts/slideLayout206.xml"/><Relationship Id="rId4" Type="http://schemas.openxmlformats.org/officeDocument/2006/relationships/slideLayout" Target="../slideLayouts/slideLayout207.xml"/><Relationship Id="rId5" Type="http://schemas.openxmlformats.org/officeDocument/2006/relationships/slideLayout" Target="../slideLayouts/slideLayout208.xml"/><Relationship Id="rId6" Type="http://schemas.openxmlformats.org/officeDocument/2006/relationships/slideLayout" Target="../slideLayouts/slideLayout209.xml"/><Relationship Id="rId7" Type="http://schemas.openxmlformats.org/officeDocument/2006/relationships/slideLayout" Target="../slideLayouts/slideLayout210.xml"/><Relationship Id="rId8" Type="http://schemas.openxmlformats.org/officeDocument/2006/relationships/slideLayout" Target="../slideLayouts/slideLayout211.xml"/><Relationship Id="rId9" Type="http://schemas.openxmlformats.org/officeDocument/2006/relationships/slideLayout" Target="../slideLayouts/slideLayout212.xml"/><Relationship Id="rId10" Type="http://schemas.openxmlformats.org/officeDocument/2006/relationships/slideLayout" Target="../slideLayouts/slideLayout213.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25.xml"/><Relationship Id="rId12" Type="http://schemas.openxmlformats.org/officeDocument/2006/relationships/theme" Target="../theme/theme23.xml"/><Relationship Id="rId1" Type="http://schemas.openxmlformats.org/officeDocument/2006/relationships/slideLayout" Target="../slideLayouts/slideLayout215.xml"/><Relationship Id="rId2" Type="http://schemas.openxmlformats.org/officeDocument/2006/relationships/slideLayout" Target="../slideLayouts/slideLayout216.xml"/><Relationship Id="rId3" Type="http://schemas.openxmlformats.org/officeDocument/2006/relationships/slideLayout" Target="../slideLayouts/slideLayout217.xml"/><Relationship Id="rId4" Type="http://schemas.openxmlformats.org/officeDocument/2006/relationships/slideLayout" Target="../slideLayouts/slideLayout218.xml"/><Relationship Id="rId5" Type="http://schemas.openxmlformats.org/officeDocument/2006/relationships/slideLayout" Target="../slideLayouts/slideLayout219.xml"/><Relationship Id="rId6" Type="http://schemas.openxmlformats.org/officeDocument/2006/relationships/slideLayout" Target="../slideLayouts/slideLayout220.xml"/><Relationship Id="rId7" Type="http://schemas.openxmlformats.org/officeDocument/2006/relationships/slideLayout" Target="../slideLayouts/slideLayout221.xml"/><Relationship Id="rId8" Type="http://schemas.openxmlformats.org/officeDocument/2006/relationships/slideLayout" Target="../slideLayouts/slideLayout222.xml"/><Relationship Id="rId9" Type="http://schemas.openxmlformats.org/officeDocument/2006/relationships/slideLayout" Target="../slideLayouts/slideLayout223.xml"/><Relationship Id="rId10" Type="http://schemas.openxmlformats.org/officeDocument/2006/relationships/slideLayout" Target="../slideLayouts/slideLayout224.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36.xml"/><Relationship Id="rId12" Type="http://schemas.openxmlformats.org/officeDocument/2006/relationships/slideLayout" Target="../slideLayouts/slideLayout237.xml"/><Relationship Id="rId13" Type="http://schemas.openxmlformats.org/officeDocument/2006/relationships/theme" Target="../theme/theme24.xml"/><Relationship Id="rId14" Type="http://schemas.openxmlformats.org/officeDocument/2006/relationships/image" Target="../media/image5.jpeg"/><Relationship Id="rId1" Type="http://schemas.openxmlformats.org/officeDocument/2006/relationships/slideLayout" Target="../slideLayouts/slideLayout226.xml"/><Relationship Id="rId2" Type="http://schemas.openxmlformats.org/officeDocument/2006/relationships/slideLayout" Target="../slideLayouts/slideLayout227.xml"/><Relationship Id="rId3" Type="http://schemas.openxmlformats.org/officeDocument/2006/relationships/slideLayout" Target="../slideLayouts/slideLayout228.xml"/><Relationship Id="rId4" Type="http://schemas.openxmlformats.org/officeDocument/2006/relationships/slideLayout" Target="../slideLayouts/slideLayout229.xml"/><Relationship Id="rId5" Type="http://schemas.openxmlformats.org/officeDocument/2006/relationships/slideLayout" Target="../slideLayouts/slideLayout230.xml"/><Relationship Id="rId6" Type="http://schemas.openxmlformats.org/officeDocument/2006/relationships/slideLayout" Target="../slideLayouts/slideLayout231.xml"/><Relationship Id="rId7" Type="http://schemas.openxmlformats.org/officeDocument/2006/relationships/slideLayout" Target="../slideLayouts/slideLayout232.xml"/><Relationship Id="rId8" Type="http://schemas.openxmlformats.org/officeDocument/2006/relationships/slideLayout" Target="../slideLayouts/slideLayout233.xml"/><Relationship Id="rId9" Type="http://schemas.openxmlformats.org/officeDocument/2006/relationships/slideLayout" Target="../slideLayouts/slideLayout234.xml"/><Relationship Id="rId10" Type="http://schemas.openxmlformats.org/officeDocument/2006/relationships/slideLayout" Target="../slideLayouts/slideLayout235.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48.xml"/><Relationship Id="rId12" Type="http://schemas.openxmlformats.org/officeDocument/2006/relationships/theme" Target="../theme/theme25.xml"/><Relationship Id="rId1" Type="http://schemas.openxmlformats.org/officeDocument/2006/relationships/slideLayout" Target="../slideLayouts/slideLayout238.xml"/><Relationship Id="rId2" Type="http://schemas.openxmlformats.org/officeDocument/2006/relationships/slideLayout" Target="../slideLayouts/slideLayout239.xml"/><Relationship Id="rId3" Type="http://schemas.openxmlformats.org/officeDocument/2006/relationships/slideLayout" Target="../slideLayouts/slideLayout240.xml"/><Relationship Id="rId4" Type="http://schemas.openxmlformats.org/officeDocument/2006/relationships/slideLayout" Target="../slideLayouts/slideLayout241.xml"/><Relationship Id="rId5" Type="http://schemas.openxmlformats.org/officeDocument/2006/relationships/slideLayout" Target="../slideLayouts/slideLayout242.xml"/><Relationship Id="rId6" Type="http://schemas.openxmlformats.org/officeDocument/2006/relationships/slideLayout" Target="../slideLayouts/slideLayout243.xml"/><Relationship Id="rId7" Type="http://schemas.openxmlformats.org/officeDocument/2006/relationships/slideLayout" Target="../slideLayouts/slideLayout244.xml"/><Relationship Id="rId8" Type="http://schemas.openxmlformats.org/officeDocument/2006/relationships/slideLayout" Target="../slideLayouts/slideLayout245.xml"/><Relationship Id="rId9" Type="http://schemas.openxmlformats.org/officeDocument/2006/relationships/slideLayout" Target="../slideLayouts/slideLayout246.xml"/><Relationship Id="rId10" Type="http://schemas.openxmlformats.org/officeDocument/2006/relationships/slideLayout" Target="../slideLayouts/slideLayout247.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59.xml"/><Relationship Id="rId12" Type="http://schemas.openxmlformats.org/officeDocument/2006/relationships/theme" Target="../theme/theme26.xml"/><Relationship Id="rId13" Type="http://schemas.openxmlformats.org/officeDocument/2006/relationships/image" Target="../media/image8.jpeg"/><Relationship Id="rId1" Type="http://schemas.openxmlformats.org/officeDocument/2006/relationships/slideLayout" Target="../slideLayouts/slideLayout249.xml"/><Relationship Id="rId2" Type="http://schemas.openxmlformats.org/officeDocument/2006/relationships/slideLayout" Target="../slideLayouts/slideLayout250.xml"/><Relationship Id="rId3" Type="http://schemas.openxmlformats.org/officeDocument/2006/relationships/slideLayout" Target="../slideLayouts/slideLayout251.xml"/><Relationship Id="rId4" Type="http://schemas.openxmlformats.org/officeDocument/2006/relationships/slideLayout" Target="../slideLayouts/slideLayout252.xml"/><Relationship Id="rId5" Type="http://schemas.openxmlformats.org/officeDocument/2006/relationships/slideLayout" Target="../slideLayouts/slideLayout253.xml"/><Relationship Id="rId6" Type="http://schemas.openxmlformats.org/officeDocument/2006/relationships/slideLayout" Target="../slideLayouts/slideLayout254.xml"/><Relationship Id="rId7" Type="http://schemas.openxmlformats.org/officeDocument/2006/relationships/slideLayout" Target="../slideLayouts/slideLayout255.xml"/><Relationship Id="rId8" Type="http://schemas.openxmlformats.org/officeDocument/2006/relationships/slideLayout" Target="../slideLayouts/slideLayout256.xml"/><Relationship Id="rId9" Type="http://schemas.openxmlformats.org/officeDocument/2006/relationships/slideLayout" Target="../slideLayouts/slideLayout257.xml"/><Relationship Id="rId10" Type="http://schemas.openxmlformats.org/officeDocument/2006/relationships/slideLayout" Target="../slideLayouts/slideLayout258.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70.xml"/><Relationship Id="rId12" Type="http://schemas.openxmlformats.org/officeDocument/2006/relationships/slideLayout" Target="../slideLayouts/slideLayout271.xml"/><Relationship Id="rId13" Type="http://schemas.openxmlformats.org/officeDocument/2006/relationships/theme" Target="../theme/theme27.xml"/><Relationship Id="rId1" Type="http://schemas.openxmlformats.org/officeDocument/2006/relationships/slideLayout" Target="../slideLayouts/slideLayout260.xml"/><Relationship Id="rId2" Type="http://schemas.openxmlformats.org/officeDocument/2006/relationships/slideLayout" Target="../slideLayouts/slideLayout261.xml"/><Relationship Id="rId3" Type="http://schemas.openxmlformats.org/officeDocument/2006/relationships/slideLayout" Target="../slideLayouts/slideLayout262.xml"/><Relationship Id="rId4" Type="http://schemas.openxmlformats.org/officeDocument/2006/relationships/slideLayout" Target="../slideLayouts/slideLayout263.xml"/><Relationship Id="rId5" Type="http://schemas.openxmlformats.org/officeDocument/2006/relationships/slideLayout" Target="../slideLayouts/slideLayout264.xml"/><Relationship Id="rId6" Type="http://schemas.openxmlformats.org/officeDocument/2006/relationships/slideLayout" Target="../slideLayouts/slideLayout265.xml"/><Relationship Id="rId7" Type="http://schemas.openxmlformats.org/officeDocument/2006/relationships/slideLayout" Target="../slideLayouts/slideLayout266.xml"/><Relationship Id="rId8" Type="http://schemas.openxmlformats.org/officeDocument/2006/relationships/slideLayout" Target="../slideLayouts/slideLayout267.xml"/><Relationship Id="rId9" Type="http://schemas.openxmlformats.org/officeDocument/2006/relationships/slideLayout" Target="../slideLayouts/slideLayout268.xml"/><Relationship Id="rId10" Type="http://schemas.openxmlformats.org/officeDocument/2006/relationships/slideLayout" Target="../slideLayouts/slideLayout269.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282.xml"/><Relationship Id="rId12" Type="http://schemas.openxmlformats.org/officeDocument/2006/relationships/theme" Target="../theme/theme28.xml"/><Relationship Id="rId13" Type="http://schemas.openxmlformats.org/officeDocument/2006/relationships/image" Target="../media/image2.jpeg"/><Relationship Id="rId1" Type="http://schemas.openxmlformats.org/officeDocument/2006/relationships/slideLayout" Target="../slideLayouts/slideLayout272.xml"/><Relationship Id="rId2" Type="http://schemas.openxmlformats.org/officeDocument/2006/relationships/slideLayout" Target="../slideLayouts/slideLayout273.xml"/><Relationship Id="rId3" Type="http://schemas.openxmlformats.org/officeDocument/2006/relationships/slideLayout" Target="../slideLayouts/slideLayout274.xml"/><Relationship Id="rId4" Type="http://schemas.openxmlformats.org/officeDocument/2006/relationships/slideLayout" Target="../slideLayouts/slideLayout275.xml"/><Relationship Id="rId5" Type="http://schemas.openxmlformats.org/officeDocument/2006/relationships/slideLayout" Target="../slideLayouts/slideLayout276.xml"/><Relationship Id="rId6" Type="http://schemas.openxmlformats.org/officeDocument/2006/relationships/slideLayout" Target="../slideLayouts/slideLayout277.xml"/><Relationship Id="rId7" Type="http://schemas.openxmlformats.org/officeDocument/2006/relationships/slideLayout" Target="../slideLayouts/slideLayout278.xml"/><Relationship Id="rId8" Type="http://schemas.openxmlformats.org/officeDocument/2006/relationships/slideLayout" Target="../slideLayouts/slideLayout279.xml"/><Relationship Id="rId9" Type="http://schemas.openxmlformats.org/officeDocument/2006/relationships/slideLayout" Target="../slideLayouts/slideLayout280.xml"/><Relationship Id="rId10" Type="http://schemas.openxmlformats.org/officeDocument/2006/relationships/slideLayout" Target="../slideLayouts/slideLayout281.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293.xml"/><Relationship Id="rId12" Type="http://schemas.openxmlformats.org/officeDocument/2006/relationships/slideLayout" Target="../slideLayouts/slideLayout294.xml"/><Relationship Id="rId13" Type="http://schemas.openxmlformats.org/officeDocument/2006/relationships/theme" Target="../theme/theme29.xml"/><Relationship Id="rId1" Type="http://schemas.openxmlformats.org/officeDocument/2006/relationships/slideLayout" Target="../slideLayouts/slideLayout283.xml"/><Relationship Id="rId2" Type="http://schemas.openxmlformats.org/officeDocument/2006/relationships/slideLayout" Target="../slideLayouts/slideLayout284.xml"/><Relationship Id="rId3" Type="http://schemas.openxmlformats.org/officeDocument/2006/relationships/slideLayout" Target="../slideLayouts/slideLayout285.xml"/><Relationship Id="rId4" Type="http://schemas.openxmlformats.org/officeDocument/2006/relationships/slideLayout" Target="../slideLayouts/slideLayout286.xml"/><Relationship Id="rId5" Type="http://schemas.openxmlformats.org/officeDocument/2006/relationships/slideLayout" Target="../slideLayouts/slideLayout287.xml"/><Relationship Id="rId6" Type="http://schemas.openxmlformats.org/officeDocument/2006/relationships/slideLayout" Target="../slideLayouts/slideLayout288.xml"/><Relationship Id="rId7" Type="http://schemas.openxmlformats.org/officeDocument/2006/relationships/slideLayout" Target="../slideLayouts/slideLayout289.xml"/><Relationship Id="rId8" Type="http://schemas.openxmlformats.org/officeDocument/2006/relationships/slideLayout" Target="../slideLayouts/slideLayout290.xml"/><Relationship Id="rId9" Type="http://schemas.openxmlformats.org/officeDocument/2006/relationships/slideLayout" Target="../slideLayouts/slideLayout291.xml"/><Relationship Id="rId10" Type="http://schemas.openxmlformats.org/officeDocument/2006/relationships/slideLayout" Target="../slideLayouts/slideLayout29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05.xml"/><Relationship Id="rId12" Type="http://schemas.openxmlformats.org/officeDocument/2006/relationships/theme" Target="../theme/theme30.xml"/><Relationship Id="rId1" Type="http://schemas.openxmlformats.org/officeDocument/2006/relationships/slideLayout" Target="../slideLayouts/slideLayout295.xml"/><Relationship Id="rId2" Type="http://schemas.openxmlformats.org/officeDocument/2006/relationships/slideLayout" Target="../slideLayouts/slideLayout296.xml"/><Relationship Id="rId3" Type="http://schemas.openxmlformats.org/officeDocument/2006/relationships/slideLayout" Target="../slideLayouts/slideLayout297.xml"/><Relationship Id="rId4" Type="http://schemas.openxmlformats.org/officeDocument/2006/relationships/slideLayout" Target="../slideLayouts/slideLayout298.xml"/><Relationship Id="rId5" Type="http://schemas.openxmlformats.org/officeDocument/2006/relationships/slideLayout" Target="../slideLayouts/slideLayout299.xml"/><Relationship Id="rId6" Type="http://schemas.openxmlformats.org/officeDocument/2006/relationships/slideLayout" Target="../slideLayouts/slideLayout300.xml"/><Relationship Id="rId7" Type="http://schemas.openxmlformats.org/officeDocument/2006/relationships/slideLayout" Target="../slideLayouts/slideLayout301.xml"/><Relationship Id="rId8" Type="http://schemas.openxmlformats.org/officeDocument/2006/relationships/slideLayout" Target="../slideLayouts/slideLayout302.xml"/><Relationship Id="rId9" Type="http://schemas.openxmlformats.org/officeDocument/2006/relationships/slideLayout" Target="../slideLayouts/slideLayout303.xml"/><Relationship Id="rId10" Type="http://schemas.openxmlformats.org/officeDocument/2006/relationships/slideLayout" Target="../slideLayouts/slideLayout304.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16.xml"/><Relationship Id="rId12" Type="http://schemas.openxmlformats.org/officeDocument/2006/relationships/theme" Target="../theme/theme31.xml"/><Relationship Id="rId1" Type="http://schemas.openxmlformats.org/officeDocument/2006/relationships/slideLayout" Target="../slideLayouts/slideLayout306.xml"/><Relationship Id="rId2" Type="http://schemas.openxmlformats.org/officeDocument/2006/relationships/slideLayout" Target="../slideLayouts/slideLayout307.xml"/><Relationship Id="rId3" Type="http://schemas.openxmlformats.org/officeDocument/2006/relationships/slideLayout" Target="../slideLayouts/slideLayout308.xml"/><Relationship Id="rId4" Type="http://schemas.openxmlformats.org/officeDocument/2006/relationships/slideLayout" Target="../slideLayouts/slideLayout309.xml"/><Relationship Id="rId5" Type="http://schemas.openxmlformats.org/officeDocument/2006/relationships/slideLayout" Target="../slideLayouts/slideLayout310.xml"/><Relationship Id="rId6" Type="http://schemas.openxmlformats.org/officeDocument/2006/relationships/slideLayout" Target="../slideLayouts/slideLayout311.xml"/><Relationship Id="rId7" Type="http://schemas.openxmlformats.org/officeDocument/2006/relationships/slideLayout" Target="../slideLayouts/slideLayout312.xml"/><Relationship Id="rId8" Type="http://schemas.openxmlformats.org/officeDocument/2006/relationships/slideLayout" Target="../slideLayouts/slideLayout313.xml"/><Relationship Id="rId9" Type="http://schemas.openxmlformats.org/officeDocument/2006/relationships/slideLayout" Target="../slideLayouts/slideLayout314.xml"/><Relationship Id="rId10" Type="http://schemas.openxmlformats.org/officeDocument/2006/relationships/slideLayout" Target="../slideLayouts/slideLayout31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2.jpe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3.jpe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slideLayout" Target="../slideLayouts/slideLayout78.xml"/><Relationship Id="rId13" Type="http://schemas.openxmlformats.org/officeDocument/2006/relationships/theme" Target="../theme/theme7.xml"/><Relationship Id="rId14" Type="http://schemas.openxmlformats.org/officeDocument/2006/relationships/image" Target="../media/image4.jpe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slideLayout" Target="../slideLayouts/slideLayout90.xml"/><Relationship Id="rId13" Type="http://schemas.openxmlformats.org/officeDocument/2006/relationships/theme" Target="../theme/theme8.xml"/><Relationship Id="rId14" Type="http://schemas.openxmlformats.org/officeDocument/2006/relationships/image" Target="../media/image5.jpeg"/><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457200" y="304800"/>
            <a:ext cx="8305800" cy="1295400"/>
            <a:chOff x="288" y="192"/>
            <a:chExt cx="5232" cy="816"/>
          </a:xfrm>
        </p:grpSpPr>
        <p:sp>
          <p:nvSpPr>
            <p:cNvPr id="300035"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a:latin typeface="Arial" charset="0"/>
                <a:ea typeface="+mn-ea"/>
              </a:endParaRPr>
            </a:p>
          </p:txBody>
        </p:sp>
        <p:sp>
          <p:nvSpPr>
            <p:cNvPr id="300036"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latin typeface="Arial" charset="0"/>
                <a:ea typeface="+mn-ea"/>
              </a:endParaRPr>
            </a:p>
          </p:txBody>
        </p:sp>
        <p:sp>
          <p:nvSpPr>
            <p:cNvPr id="300037"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latin typeface="Arial" charset="0"/>
                <a:ea typeface="+mn-ea"/>
              </a:endParaRPr>
            </a:p>
          </p:txBody>
        </p:sp>
        <p:sp>
          <p:nvSpPr>
            <p:cNvPr id="300038"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latin typeface="Arial" charset="0"/>
                <a:ea typeface="+mn-ea"/>
              </a:endParaRPr>
            </a:p>
          </p:txBody>
        </p:sp>
        <p:sp>
          <p:nvSpPr>
            <p:cNvPr id="300039"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latin typeface="Arial" charset="0"/>
                <a:ea typeface="+mn-ea"/>
              </a:endParaRPr>
            </a:p>
          </p:txBody>
        </p:sp>
      </p:grpSp>
      <p:sp>
        <p:nvSpPr>
          <p:cNvPr id="8195" name="Rectangle 8"/>
          <p:cNvSpPr>
            <a:spLocks noGrp="1" noChangeArrowheads="1"/>
          </p:cNvSpPr>
          <p:nvPr>
            <p:ph type="title"/>
          </p:nvPr>
        </p:nvSpPr>
        <p:spPr bwMode="auto">
          <a:xfrm>
            <a:off x="685800" y="3683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6" name="Rectangle 9"/>
          <p:cNvSpPr>
            <a:spLocks noGrp="1" noChangeArrowheads="1"/>
          </p:cNvSpPr>
          <p:nvPr>
            <p:ph type="body" idx="1"/>
          </p:nvPr>
        </p:nvSpPr>
        <p:spPr bwMode="auto">
          <a:xfrm>
            <a:off x="457200" y="1828800"/>
            <a:ext cx="83058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0042" name="Rectangle 10"/>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cs typeface="ＭＳ Ｐゴシック" charset="-128"/>
              </a:defRPr>
            </a:lvl1pPr>
          </a:lstStyle>
          <a:p>
            <a:pPr>
              <a:defRPr/>
            </a:pPr>
            <a:endParaRPr lang="en-US"/>
          </a:p>
        </p:txBody>
      </p:sp>
      <p:sp>
        <p:nvSpPr>
          <p:cNvPr id="300043"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cs typeface="ＭＳ Ｐゴシック" charset="-128"/>
              </a:defRPr>
            </a:lvl1pPr>
          </a:lstStyle>
          <a:p>
            <a:pPr>
              <a:defRPr/>
            </a:pPr>
            <a:endParaRPr lang="en-US"/>
          </a:p>
        </p:txBody>
      </p:sp>
      <p:sp>
        <p:nvSpPr>
          <p:cNvPr id="300044"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accent1"/>
                </a:solidFill>
              </a:defRPr>
            </a:lvl1pPr>
          </a:lstStyle>
          <a:p>
            <a:pPr>
              <a:defRPr/>
            </a:pPr>
            <a:fld id="{7872D6DF-C40D-4D0F-A27F-DACBF86FBD4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226" r:id="rId1"/>
    <p:sldLayoutId id="2147490033" r:id="rId2"/>
    <p:sldLayoutId id="2147490034" r:id="rId3"/>
    <p:sldLayoutId id="2147490035" r:id="rId4"/>
    <p:sldLayoutId id="2147490036" r:id="rId5"/>
    <p:sldLayoutId id="2147490037" r:id="rId6"/>
    <p:sldLayoutId id="2147490038" r:id="rId7"/>
    <p:sldLayoutId id="2147490039" r:id="rId8"/>
    <p:sldLayoutId id="2147490040" r:id="rId9"/>
    <p:sldLayoutId id="2147490041" r:id="rId10"/>
    <p:sldLayoutId id="214749004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folHlink"/>
        </a:buClr>
        <a:buSzPct val="120000"/>
        <a:buFont typeface="Arial" pitchFamily="34" charset="0"/>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folHlink"/>
        </a:buClr>
        <a:buFont typeface="Arial" pitchFamily="34" charset="0"/>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Font typeface="Arial" pitchFamily="34"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Rectangle 1026"/>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1" name="Rectangle 1027"/>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91DF53A5-5355-4D4F-9AF8-805C8EBC98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230"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Arial" pitchFamily="34" charset="0"/>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05" charset="0"/>
                <a:ea typeface="+mn-ea"/>
                <a:cs typeface="+mn-cs"/>
              </a:defRPr>
            </a:lvl1pPr>
          </a:lstStyle>
          <a:p>
            <a:pPr>
              <a:defRPr/>
            </a:pPr>
            <a:endParaRPr 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defRPr>
            </a:lvl1pPr>
          </a:lstStyle>
          <a:p>
            <a:pPr>
              <a:defRPr/>
            </a:pPr>
            <a:fld id="{9C751D6A-8ECF-427F-8941-3557C09471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23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24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5" charset="0"/>
                <a:ea typeface="ＭＳ Ｐゴシック"/>
                <a:cs typeface="ＭＳ Ｐゴシック"/>
              </a:defRPr>
            </a:lvl1pPr>
          </a:lstStyle>
          <a:p>
            <a:pPr>
              <a:defRPr/>
            </a:pPr>
            <a:endParaRPr lang="en-US"/>
          </a:p>
        </p:txBody>
      </p:sp>
      <p:sp>
        <p:nvSpPr>
          <p:cNvPr id="402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a:cs typeface="ＭＳ Ｐゴシック"/>
              </a:defRPr>
            </a:lvl1pPr>
          </a:lstStyle>
          <a:p>
            <a:pPr>
              <a:defRPr/>
            </a:pPr>
            <a:endParaRPr lang="en-US"/>
          </a:p>
        </p:txBody>
      </p:sp>
      <p:sp>
        <p:nvSpPr>
          <p:cNvPr id="4024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6BF4722F-EDBE-4B93-A142-729B314E860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120" r:id="rId1"/>
    <p:sldLayoutId id="2147490121" r:id="rId2"/>
    <p:sldLayoutId id="2147490122" r:id="rId3"/>
    <p:sldLayoutId id="2147490123" r:id="rId4"/>
    <p:sldLayoutId id="2147490124" r:id="rId5"/>
    <p:sldLayoutId id="2147490125" r:id="rId6"/>
    <p:sldLayoutId id="2147490126" r:id="rId7"/>
    <p:sldLayoutId id="2147490127" r:id="rId8"/>
    <p:sldLayoutId id="2147490128" r:id="rId9"/>
    <p:sldLayoutId id="2147490129" r:id="rId10"/>
    <p:sldLayoutId id="214749013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0"/>
            <a:ext cx="9147175" cy="6867525"/>
            <a:chOff x="0" y="0"/>
            <a:chExt cx="5762" cy="4326"/>
          </a:xfrm>
        </p:grpSpPr>
        <p:sp>
          <p:nvSpPr>
            <p:cNvPr id="119816" name="Rectangle 3"/>
            <p:cNvSpPr>
              <a:spLocks noChangeArrowheads="1"/>
            </p:cNvSpPr>
            <p:nvPr/>
          </p:nvSpPr>
          <p:spPr bwMode="hidden">
            <a:xfrm>
              <a:off x="0" y="0"/>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17" name="Rectangle 4"/>
            <p:cNvSpPr>
              <a:spLocks noChangeArrowheads="1"/>
            </p:cNvSpPr>
            <p:nvPr/>
          </p:nvSpPr>
          <p:spPr bwMode="hidden">
            <a:xfrm>
              <a:off x="9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18" name="Rectangle 5"/>
            <p:cNvSpPr>
              <a:spLocks noChangeArrowheads="1"/>
            </p:cNvSpPr>
            <p:nvPr/>
          </p:nvSpPr>
          <p:spPr bwMode="hidden">
            <a:xfrm>
              <a:off x="19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19" name="Rectangle 6"/>
            <p:cNvSpPr>
              <a:spLocks noChangeArrowheads="1"/>
            </p:cNvSpPr>
            <p:nvPr/>
          </p:nvSpPr>
          <p:spPr bwMode="hidden">
            <a:xfrm>
              <a:off x="28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20" name="Rectangle 7"/>
            <p:cNvSpPr>
              <a:spLocks noChangeArrowheads="1"/>
            </p:cNvSpPr>
            <p:nvPr/>
          </p:nvSpPr>
          <p:spPr bwMode="hidden">
            <a:xfrm>
              <a:off x="38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21" name="Rectangle 8"/>
            <p:cNvSpPr>
              <a:spLocks noChangeArrowheads="1"/>
            </p:cNvSpPr>
            <p:nvPr/>
          </p:nvSpPr>
          <p:spPr bwMode="hidden">
            <a:xfrm>
              <a:off x="48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22" name="Rectangle 9"/>
            <p:cNvSpPr>
              <a:spLocks noChangeArrowheads="1"/>
            </p:cNvSpPr>
            <p:nvPr/>
          </p:nvSpPr>
          <p:spPr bwMode="hidden">
            <a:xfrm>
              <a:off x="57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23" name="Rectangle 10"/>
            <p:cNvSpPr>
              <a:spLocks noChangeArrowheads="1"/>
            </p:cNvSpPr>
            <p:nvPr/>
          </p:nvSpPr>
          <p:spPr bwMode="hidden">
            <a:xfrm>
              <a:off x="67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24" name="Rectangle 11"/>
            <p:cNvSpPr>
              <a:spLocks noChangeArrowheads="1"/>
            </p:cNvSpPr>
            <p:nvPr/>
          </p:nvSpPr>
          <p:spPr bwMode="hidden">
            <a:xfrm>
              <a:off x="76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25" name="Rectangle 12"/>
            <p:cNvSpPr>
              <a:spLocks noChangeArrowheads="1"/>
            </p:cNvSpPr>
            <p:nvPr/>
          </p:nvSpPr>
          <p:spPr bwMode="hidden">
            <a:xfrm>
              <a:off x="86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26" name="Rectangle 13"/>
            <p:cNvSpPr>
              <a:spLocks noChangeArrowheads="1"/>
            </p:cNvSpPr>
            <p:nvPr/>
          </p:nvSpPr>
          <p:spPr bwMode="hidden">
            <a:xfrm>
              <a:off x="96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27" name="Rectangle 14"/>
            <p:cNvSpPr>
              <a:spLocks noChangeArrowheads="1"/>
            </p:cNvSpPr>
            <p:nvPr/>
          </p:nvSpPr>
          <p:spPr bwMode="hidden">
            <a:xfrm>
              <a:off x="105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28" name="Rectangle 15"/>
            <p:cNvSpPr>
              <a:spLocks noChangeArrowheads="1"/>
            </p:cNvSpPr>
            <p:nvPr/>
          </p:nvSpPr>
          <p:spPr bwMode="hidden">
            <a:xfrm>
              <a:off x="115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29" name="Rectangle 16"/>
            <p:cNvSpPr>
              <a:spLocks noChangeArrowheads="1"/>
            </p:cNvSpPr>
            <p:nvPr/>
          </p:nvSpPr>
          <p:spPr bwMode="hidden">
            <a:xfrm>
              <a:off x="124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30" name="Rectangle 17"/>
            <p:cNvSpPr>
              <a:spLocks noChangeArrowheads="1"/>
            </p:cNvSpPr>
            <p:nvPr/>
          </p:nvSpPr>
          <p:spPr bwMode="hidden">
            <a:xfrm>
              <a:off x="134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31" name="Rectangle 18"/>
            <p:cNvSpPr>
              <a:spLocks noChangeArrowheads="1"/>
            </p:cNvSpPr>
            <p:nvPr/>
          </p:nvSpPr>
          <p:spPr bwMode="hidden">
            <a:xfrm>
              <a:off x="144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32" name="Rectangle 19"/>
            <p:cNvSpPr>
              <a:spLocks noChangeArrowheads="1"/>
            </p:cNvSpPr>
            <p:nvPr/>
          </p:nvSpPr>
          <p:spPr bwMode="hidden">
            <a:xfrm>
              <a:off x="153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33" name="Rectangle 20"/>
            <p:cNvSpPr>
              <a:spLocks noChangeArrowheads="1"/>
            </p:cNvSpPr>
            <p:nvPr/>
          </p:nvSpPr>
          <p:spPr bwMode="hidden">
            <a:xfrm>
              <a:off x="163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34" name="Rectangle 21"/>
            <p:cNvSpPr>
              <a:spLocks noChangeArrowheads="1"/>
            </p:cNvSpPr>
            <p:nvPr/>
          </p:nvSpPr>
          <p:spPr bwMode="hidden">
            <a:xfrm>
              <a:off x="172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35" name="Rectangle 22"/>
            <p:cNvSpPr>
              <a:spLocks noChangeArrowheads="1"/>
            </p:cNvSpPr>
            <p:nvPr/>
          </p:nvSpPr>
          <p:spPr bwMode="hidden">
            <a:xfrm>
              <a:off x="182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36" name="Rectangle 23"/>
            <p:cNvSpPr>
              <a:spLocks noChangeArrowheads="1"/>
            </p:cNvSpPr>
            <p:nvPr/>
          </p:nvSpPr>
          <p:spPr bwMode="hidden">
            <a:xfrm>
              <a:off x="192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37" name="Rectangle 24"/>
            <p:cNvSpPr>
              <a:spLocks noChangeArrowheads="1"/>
            </p:cNvSpPr>
            <p:nvPr/>
          </p:nvSpPr>
          <p:spPr bwMode="hidden">
            <a:xfrm>
              <a:off x="201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38" name="Rectangle 25"/>
            <p:cNvSpPr>
              <a:spLocks noChangeArrowheads="1"/>
            </p:cNvSpPr>
            <p:nvPr/>
          </p:nvSpPr>
          <p:spPr bwMode="hidden">
            <a:xfrm>
              <a:off x="211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39" name="Rectangle 26"/>
            <p:cNvSpPr>
              <a:spLocks noChangeArrowheads="1"/>
            </p:cNvSpPr>
            <p:nvPr/>
          </p:nvSpPr>
          <p:spPr bwMode="hidden">
            <a:xfrm>
              <a:off x="220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40" name="Rectangle 27"/>
            <p:cNvSpPr>
              <a:spLocks noChangeArrowheads="1"/>
            </p:cNvSpPr>
            <p:nvPr/>
          </p:nvSpPr>
          <p:spPr bwMode="hidden">
            <a:xfrm>
              <a:off x="230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41" name="Rectangle 28"/>
            <p:cNvSpPr>
              <a:spLocks noChangeArrowheads="1"/>
            </p:cNvSpPr>
            <p:nvPr/>
          </p:nvSpPr>
          <p:spPr bwMode="hidden">
            <a:xfrm>
              <a:off x="240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42" name="Rectangle 29"/>
            <p:cNvSpPr>
              <a:spLocks noChangeArrowheads="1"/>
            </p:cNvSpPr>
            <p:nvPr/>
          </p:nvSpPr>
          <p:spPr bwMode="hidden">
            <a:xfrm>
              <a:off x="249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43" name="Rectangle 30"/>
            <p:cNvSpPr>
              <a:spLocks noChangeArrowheads="1"/>
            </p:cNvSpPr>
            <p:nvPr/>
          </p:nvSpPr>
          <p:spPr bwMode="hidden">
            <a:xfrm>
              <a:off x="259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44" name="Rectangle 31"/>
            <p:cNvSpPr>
              <a:spLocks noChangeArrowheads="1"/>
            </p:cNvSpPr>
            <p:nvPr/>
          </p:nvSpPr>
          <p:spPr bwMode="hidden">
            <a:xfrm>
              <a:off x="268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45" name="Rectangle 32"/>
            <p:cNvSpPr>
              <a:spLocks noChangeArrowheads="1"/>
            </p:cNvSpPr>
            <p:nvPr/>
          </p:nvSpPr>
          <p:spPr bwMode="hidden">
            <a:xfrm>
              <a:off x="278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46" name="Rectangle 33"/>
            <p:cNvSpPr>
              <a:spLocks noChangeArrowheads="1"/>
            </p:cNvSpPr>
            <p:nvPr/>
          </p:nvSpPr>
          <p:spPr bwMode="hidden">
            <a:xfrm>
              <a:off x="288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47" name="Rectangle 34"/>
            <p:cNvSpPr>
              <a:spLocks noChangeArrowheads="1"/>
            </p:cNvSpPr>
            <p:nvPr/>
          </p:nvSpPr>
          <p:spPr bwMode="hidden">
            <a:xfrm>
              <a:off x="297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48" name="Rectangle 35"/>
            <p:cNvSpPr>
              <a:spLocks noChangeArrowheads="1"/>
            </p:cNvSpPr>
            <p:nvPr/>
          </p:nvSpPr>
          <p:spPr bwMode="hidden">
            <a:xfrm>
              <a:off x="307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49" name="Rectangle 36"/>
            <p:cNvSpPr>
              <a:spLocks noChangeArrowheads="1"/>
            </p:cNvSpPr>
            <p:nvPr/>
          </p:nvSpPr>
          <p:spPr bwMode="hidden">
            <a:xfrm>
              <a:off x="316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50" name="Rectangle 37"/>
            <p:cNvSpPr>
              <a:spLocks noChangeArrowheads="1"/>
            </p:cNvSpPr>
            <p:nvPr/>
          </p:nvSpPr>
          <p:spPr bwMode="hidden">
            <a:xfrm>
              <a:off x="326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51" name="Rectangle 38"/>
            <p:cNvSpPr>
              <a:spLocks noChangeArrowheads="1"/>
            </p:cNvSpPr>
            <p:nvPr/>
          </p:nvSpPr>
          <p:spPr bwMode="hidden">
            <a:xfrm>
              <a:off x="336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52" name="Rectangle 39"/>
            <p:cNvSpPr>
              <a:spLocks noChangeArrowheads="1"/>
            </p:cNvSpPr>
            <p:nvPr/>
          </p:nvSpPr>
          <p:spPr bwMode="hidden">
            <a:xfrm>
              <a:off x="345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53" name="Rectangle 40"/>
            <p:cNvSpPr>
              <a:spLocks noChangeArrowheads="1"/>
            </p:cNvSpPr>
            <p:nvPr/>
          </p:nvSpPr>
          <p:spPr bwMode="hidden">
            <a:xfrm>
              <a:off x="355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54" name="Rectangle 41"/>
            <p:cNvSpPr>
              <a:spLocks noChangeArrowheads="1"/>
            </p:cNvSpPr>
            <p:nvPr/>
          </p:nvSpPr>
          <p:spPr bwMode="hidden">
            <a:xfrm>
              <a:off x="364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55" name="Rectangle 42"/>
            <p:cNvSpPr>
              <a:spLocks noChangeArrowheads="1"/>
            </p:cNvSpPr>
            <p:nvPr/>
          </p:nvSpPr>
          <p:spPr bwMode="hidden">
            <a:xfrm>
              <a:off x="374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56" name="Rectangle 43"/>
            <p:cNvSpPr>
              <a:spLocks noChangeArrowheads="1"/>
            </p:cNvSpPr>
            <p:nvPr/>
          </p:nvSpPr>
          <p:spPr bwMode="hidden">
            <a:xfrm>
              <a:off x="384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57" name="Rectangle 44"/>
            <p:cNvSpPr>
              <a:spLocks noChangeArrowheads="1"/>
            </p:cNvSpPr>
            <p:nvPr/>
          </p:nvSpPr>
          <p:spPr bwMode="hidden">
            <a:xfrm>
              <a:off x="393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58" name="Rectangle 45"/>
            <p:cNvSpPr>
              <a:spLocks noChangeArrowheads="1"/>
            </p:cNvSpPr>
            <p:nvPr/>
          </p:nvSpPr>
          <p:spPr bwMode="hidden">
            <a:xfrm>
              <a:off x="403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59" name="Rectangle 46"/>
            <p:cNvSpPr>
              <a:spLocks noChangeArrowheads="1"/>
            </p:cNvSpPr>
            <p:nvPr/>
          </p:nvSpPr>
          <p:spPr bwMode="hidden">
            <a:xfrm>
              <a:off x="412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60" name="Rectangle 47"/>
            <p:cNvSpPr>
              <a:spLocks noChangeArrowheads="1"/>
            </p:cNvSpPr>
            <p:nvPr/>
          </p:nvSpPr>
          <p:spPr bwMode="hidden">
            <a:xfrm>
              <a:off x="422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61" name="Rectangle 48"/>
            <p:cNvSpPr>
              <a:spLocks noChangeArrowheads="1"/>
            </p:cNvSpPr>
            <p:nvPr/>
          </p:nvSpPr>
          <p:spPr bwMode="hidden">
            <a:xfrm>
              <a:off x="432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62" name="Rectangle 49"/>
            <p:cNvSpPr>
              <a:spLocks noChangeArrowheads="1"/>
            </p:cNvSpPr>
            <p:nvPr/>
          </p:nvSpPr>
          <p:spPr bwMode="hidden">
            <a:xfrm>
              <a:off x="441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63" name="Rectangle 50"/>
            <p:cNvSpPr>
              <a:spLocks noChangeArrowheads="1"/>
            </p:cNvSpPr>
            <p:nvPr/>
          </p:nvSpPr>
          <p:spPr bwMode="hidden">
            <a:xfrm>
              <a:off x="451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64" name="Rectangle 51"/>
            <p:cNvSpPr>
              <a:spLocks noChangeArrowheads="1"/>
            </p:cNvSpPr>
            <p:nvPr/>
          </p:nvSpPr>
          <p:spPr bwMode="hidden">
            <a:xfrm>
              <a:off x="460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65" name="Rectangle 52"/>
            <p:cNvSpPr>
              <a:spLocks noChangeArrowheads="1"/>
            </p:cNvSpPr>
            <p:nvPr/>
          </p:nvSpPr>
          <p:spPr bwMode="hidden">
            <a:xfrm>
              <a:off x="470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66" name="Rectangle 53"/>
            <p:cNvSpPr>
              <a:spLocks noChangeArrowheads="1"/>
            </p:cNvSpPr>
            <p:nvPr/>
          </p:nvSpPr>
          <p:spPr bwMode="hidden">
            <a:xfrm>
              <a:off x="480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67" name="Rectangle 54"/>
            <p:cNvSpPr>
              <a:spLocks noChangeArrowheads="1"/>
            </p:cNvSpPr>
            <p:nvPr/>
          </p:nvSpPr>
          <p:spPr bwMode="hidden">
            <a:xfrm>
              <a:off x="489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68" name="Rectangle 55"/>
            <p:cNvSpPr>
              <a:spLocks noChangeArrowheads="1"/>
            </p:cNvSpPr>
            <p:nvPr/>
          </p:nvSpPr>
          <p:spPr bwMode="hidden">
            <a:xfrm>
              <a:off x="499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69" name="Rectangle 56"/>
            <p:cNvSpPr>
              <a:spLocks noChangeArrowheads="1"/>
            </p:cNvSpPr>
            <p:nvPr/>
          </p:nvSpPr>
          <p:spPr bwMode="hidden">
            <a:xfrm>
              <a:off x="508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70" name="Rectangle 57"/>
            <p:cNvSpPr>
              <a:spLocks noChangeArrowheads="1"/>
            </p:cNvSpPr>
            <p:nvPr/>
          </p:nvSpPr>
          <p:spPr bwMode="hidden">
            <a:xfrm>
              <a:off x="518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71" name="Rectangle 58"/>
            <p:cNvSpPr>
              <a:spLocks noChangeArrowheads="1"/>
            </p:cNvSpPr>
            <p:nvPr/>
          </p:nvSpPr>
          <p:spPr bwMode="hidden">
            <a:xfrm>
              <a:off x="528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72" name="Rectangle 59"/>
            <p:cNvSpPr>
              <a:spLocks noChangeArrowheads="1"/>
            </p:cNvSpPr>
            <p:nvPr/>
          </p:nvSpPr>
          <p:spPr bwMode="hidden">
            <a:xfrm>
              <a:off x="537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73" name="Rectangle 60"/>
            <p:cNvSpPr>
              <a:spLocks noChangeArrowheads="1"/>
            </p:cNvSpPr>
            <p:nvPr/>
          </p:nvSpPr>
          <p:spPr bwMode="hidden">
            <a:xfrm>
              <a:off x="547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74" name="Rectangle 61"/>
            <p:cNvSpPr>
              <a:spLocks noChangeArrowheads="1"/>
            </p:cNvSpPr>
            <p:nvPr/>
          </p:nvSpPr>
          <p:spPr bwMode="hidden">
            <a:xfrm>
              <a:off x="556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75" name="Rectangle 62"/>
            <p:cNvSpPr>
              <a:spLocks noChangeArrowheads="1"/>
            </p:cNvSpPr>
            <p:nvPr/>
          </p:nvSpPr>
          <p:spPr bwMode="hidden">
            <a:xfrm>
              <a:off x="566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119876" name="Rectangle 63"/>
            <p:cNvSpPr>
              <a:spLocks noChangeArrowheads="1"/>
            </p:cNvSpPr>
            <p:nvPr/>
          </p:nvSpPr>
          <p:spPr bwMode="hidden">
            <a:xfrm>
              <a:off x="431" y="0"/>
              <a:ext cx="5331" cy="4320"/>
            </a:xfrm>
            <a:prstGeom prst="rect">
              <a:avLst/>
            </a:prstGeom>
            <a:solidFill>
              <a:schemeClr val="accent1">
                <a:alpha val="50195"/>
              </a:schemeClr>
            </a:solidFill>
            <a:ln w="9525">
              <a:noFill/>
              <a:miter lim="800000"/>
              <a:headEnd/>
              <a:tailEnd/>
            </a:ln>
          </p:spPr>
          <p:txBody>
            <a:bodyPr wrap="none" anchor="ctr"/>
            <a:lstStyle/>
            <a:p>
              <a:pPr>
                <a:defRPr/>
              </a:pPr>
              <a:endParaRPr lang="en-US">
                <a:solidFill>
                  <a:srgbClr val="000000"/>
                </a:solidFill>
              </a:endParaRPr>
            </a:p>
          </p:txBody>
        </p:sp>
        <p:sp>
          <p:nvSpPr>
            <p:cNvPr id="119877" name="Rectangle 64"/>
            <p:cNvSpPr>
              <a:spLocks noChangeArrowheads="1"/>
            </p:cNvSpPr>
            <p:nvPr/>
          </p:nvSpPr>
          <p:spPr bwMode="blackGray">
            <a:xfrm>
              <a:off x="0" y="1081"/>
              <a:ext cx="4378" cy="47"/>
            </a:xfrm>
            <a:prstGeom prst="rect">
              <a:avLst/>
            </a:prstGeom>
            <a:solidFill>
              <a:schemeClr val="hlink">
                <a:alpha val="50195"/>
              </a:schemeClr>
            </a:solidFill>
            <a:ln w="9525">
              <a:noFill/>
              <a:miter lim="800000"/>
              <a:headEnd/>
              <a:tailEnd/>
            </a:ln>
          </p:spPr>
          <p:txBody>
            <a:bodyPr wrap="none" anchor="ctr"/>
            <a:lstStyle/>
            <a:p>
              <a:pPr>
                <a:defRPr/>
              </a:pPr>
              <a:endParaRPr lang="en-US">
                <a:solidFill>
                  <a:srgbClr val="000000"/>
                </a:solidFill>
              </a:endParaRPr>
            </a:p>
          </p:txBody>
        </p:sp>
      </p:grpSp>
      <p:sp>
        <p:nvSpPr>
          <p:cNvPr id="20483" name="Rectangle 65"/>
          <p:cNvSpPr>
            <a:spLocks noGrp="1" noChangeArrowheads="1"/>
          </p:cNvSpPr>
          <p:nvPr>
            <p:ph type="title"/>
          </p:nvPr>
        </p:nvSpPr>
        <p:spPr bwMode="auto">
          <a:xfrm>
            <a:off x="871538" y="533400"/>
            <a:ext cx="8162925" cy="109061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484" name="Rectangle 66"/>
          <p:cNvSpPr>
            <a:spLocks noGrp="1" noChangeArrowheads="1"/>
          </p:cNvSpPr>
          <p:nvPr>
            <p:ph type="body" idx="1"/>
          </p:nvPr>
        </p:nvSpPr>
        <p:spPr bwMode="auto">
          <a:xfrm>
            <a:off x="912813" y="1905000"/>
            <a:ext cx="8110537"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14435" name="Rectangle 67"/>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Helvetica" charset="0"/>
                <a:ea typeface="+mn-ea"/>
                <a:cs typeface="+mn-cs"/>
              </a:defRPr>
            </a:lvl1pPr>
          </a:lstStyle>
          <a:p>
            <a:pPr>
              <a:defRPr/>
            </a:pPr>
            <a:endParaRPr lang="en-US"/>
          </a:p>
        </p:txBody>
      </p:sp>
      <p:sp>
        <p:nvSpPr>
          <p:cNvPr id="314436" name="Rectangle 68"/>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Helvetica" charset="0"/>
                <a:ea typeface="+mn-ea"/>
                <a:cs typeface="+mn-cs"/>
              </a:defRPr>
            </a:lvl1pPr>
          </a:lstStyle>
          <a:p>
            <a:pPr>
              <a:defRPr/>
            </a:pPr>
            <a:endParaRPr lang="en-US"/>
          </a:p>
        </p:txBody>
      </p:sp>
      <p:sp>
        <p:nvSpPr>
          <p:cNvPr id="314437"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Helvetica" pitchFamily="-84" charset="0"/>
              </a:defRPr>
            </a:lvl1pPr>
          </a:lstStyle>
          <a:p>
            <a:pPr>
              <a:defRPr/>
            </a:pPr>
            <a:fld id="{99E9844D-0557-4229-9C17-2B3CBC88275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232" r:id="rId1"/>
    <p:sldLayoutId id="2147490131" r:id="rId2"/>
    <p:sldLayoutId id="2147490132" r:id="rId3"/>
    <p:sldLayoutId id="2147490133" r:id="rId4"/>
    <p:sldLayoutId id="2147490134" r:id="rId5"/>
    <p:sldLayoutId id="2147490135" r:id="rId6"/>
    <p:sldLayoutId id="2147490136" r:id="rId7"/>
    <p:sldLayoutId id="2147490137" r:id="rId8"/>
    <p:sldLayoutId id="2147490138" r:id="rId9"/>
    <p:sldLayoutId id="2147490139" r:id="rId10"/>
    <p:sldLayoutId id="214749014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p:titleStyle>
    <p:bodyStyle>
      <a:lvl1pPr marL="342900" indent="-342900" algn="l" rtl="0" eaLnBrk="0" fontAlgn="base" hangingPunct="0">
        <a:spcBef>
          <a:spcPct val="20000"/>
        </a:spcBef>
        <a:spcAft>
          <a:spcPct val="0"/>
        </a:spcAft>
        <a:buClr>
          <a:schemeClr val="folHlink"/>
        </a:buClr>
        <a:buSzPct val="75000"/>
        <a:buFont typeface="Wingdings" pitchFamily="2" charset="2"/>
        <a:buChar char="n"/>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SzPct val="70000"/>
        <a:buFont typeface="Wingdings" pitchFamily="2" charset="2"/>
        <a:buChar char="n"/>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507" name="Rectangle 3"/>
          <p:cNvSpPr>
            <a:spLocks noGrp="1" noChangeArrowheads="1"/>
          </p:cNvSpPr>
          <p:nvPr>
            <p:ph type="body" idx="1"/>
          </p:nvPr>
        </p:nvSpPr>
        <p:spPr bwMode="auto">
          <a:xfrm>
            <a:off x="685800" y="1981200"/>
            <a:ext cx="6705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2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Century Gothic"/>
                <a:ea typeface="Osaka"/>
                <a:cs typeface="Osaka"/>
              </a:defRPr>
            </a:lvl1pPr>
          </a:lstStyle>
          <a:p>
            <a:pPr>
              <a:defRPr/>
            </a:pPr>
            <a:endParaRPr lang="en-US"/>
          </a:p>
        </p:txBody>
      </p:sp>
      <p:sp>
        <p:nvSpPr>
          <p:cNvPr id="122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entury Gothic"/>
                <a:ea typeface="Osaka"/>
                <a:cs typeface="Osaka"/>
              </a:defRPr>
            </a:lvl1pPr>
          </a:lstStyle>
          <a:p>
            <a:pPr>
              <a:defRPr/>
            </a:pPr>
            <a:endParaRPr lang="en-US"/>
          </a:p>
        </p:txBody>
      </p:sp>
      <p:sp>
        <p:nvSpPr>
          <p:cNvPr id="122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Century Gothic" pitchFamily="34" charset="0"/>
                <a:ea typeface="Osaka" pitchFamily="-84" charset="-128"/>
              </a:defRPr>
            </a:lvl1pPr>
          </a:lstStyle>
          <a:p>
            <a:pPr>
              <a:defRPr/>
            </a:pPr>
            <a:fld id="{0241E801-2272-4C30-A8E6-9084E066937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233" r:id="rId1"/>
    <p:sldLayoutId id="2147490141" r:id="rId2"/>
    <p:sldLayoutId id="2147490142" r:id="rId3"/>
    <p:sldLayoutId id="2147490143" r:id="rId4"/>
    <p:sldLayoutId id="2147490144" r:id="rId5"/>
    <p:sldLayoutId id="2147490145" r:id="rId6"/>
    <p:sldLayoutId id="2147490146" r:id="rId7"/>
    <p:sldLayoutId id="2147490147" r:id="rId8"/>
    <p:sldLayoutId id="2147490148" r:id="rId9"/>
    <p:sldLayoutId id="2147490149" r:id="rId10"/>
    <p:sldLayoutId id="2147490150"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entury Gothic" charset="0"/>
          <a:ea typeface="Osaka" charset="-128"/>
          <a:cs typeface="Osaka" charset="-128"/>
        </a:defRPr>
      </a:lvl2pPr>
      <a:lvl3pPr algn="l" rtl="0" eaLnBrk="0" fontAlgn="base" hangingPunct="0">
        <a:spcBef>
          <a:spcPct val="0"/>
        </a:spcBef>
        <a:spcAft>
          <a:spcPct val="0"/>
        </a:spcAft>
        <a:defRPr sz="4400">
          <a:solidFill>
            <a:schemeClr val="tx2"/>
          </a:solidFill>
          <a:latin typeface="Century Gothic" charset="0"/>
          <a:ea typeface="Osaka" charset="-128"/>
          <a:cs typeface="Osaka" charset="-128"/>
        </a:defRPr>
      </a:lvl3pPr>
      <a:lvl4pPr algn="l" rtl="0" eaLnBrk="0" fontAlgn="base" hangingPunct="0">
        <a:spcBef>
          <a:spcPct val="0"/>
        </a:spcBef>
        <a:spcAft>
          <a:spcPct val="0"/>
        </a:spcAft>
        <a:defRPr sz="4400">
          <a:solidFill>
            <a:schemeClr val="tx2"/>
          </a:solidFill>
          <a:latin typeface="Century Gothic" charset="0"/>
          <a:ea typeface="Osaka" charset="-128"/>
          <a:cs typeface="Osaka" charset="-128"/>
        </a:defRPr>
      </a:lvl4pPr>
      <a:lvl5pPr algn="l" rtl="0" eaLnBrk="0" fontAlgn="base" hangingPunct="0">
        <a:spcBef>
          <a:spcPct val="0"/>
        </a:spcBef>
        <a:spcAft>
          <a:spcPct val="0"/>
        </a:spcAft>
        <a:defRPr sz="4400">
          <a:solidFill>
            <a:schemeClr val="tx2"/>
          </a:solidFill>
          <a:latin typeface="Century Gothic" charset="0"/>
          <a:ea typeface="Osaka" charset="-128"/>
          <a:cs typeface="Osaka" charset="-128"/>
        </a:defRPr>
      </a:lvl5pPr>
      <a:lvl6pPr marL="457200" algn="l" rtl="0" fontAlgn="base">
        <a:spcBef>
          <a:spcPct val="0"/>
        </a:spcBef>
        <a:spcAft>
          <a:spcPct val="0"/>
        </a:spcAft>
        <a:defRPr sz="4400">
          <a:solidFill>
            <a:schemeClr val="tx2"/>
          </a:solidFill>
          <a:latin typeface="Century Gothic" charset="0"/>
          <a:ea typeface="Osaka" charset="-128"/>
          <a:cs typeface="Osaka" charset="-128"/>
        </a:defRPr>
      </a:lvl6pPr>
      <a:lvl7pPr marL="914400" algn="l" rtl="0" fontAlgn="base">
        <a:spcBef>
          <a:spcPct val="0"/>
        </a:spcBef>
        <a:spcAft>
          <a:spcPct val="0"/>
        </a:spcAft>
        <a:defRPr sz="4400">
          <a:solidFill>
            <a:schemeClr val="tx2"/>
          </a:solidFill>
          <a:latin typeface="Century Gothic" charset="0"/>
          <a:ea typeface="Osaka" charset="-128"/>
          <a:cs typeface="Osaka" charset="-128"/>
        </a:defRPr>
      </a:lvl7pPr>
      <a:lvl8pPr marL="1371600" algn="l" rtl="0" fontAlgn="base">
        <a:spcBef>
          <a:spcPct val="0"/>
        </a:spcBef>
        <a:spcAft>
          <a:spcPct val="0"/>
        </a:spcAft>
        <a:defRPr sz="4400">
          <a:solidFill>
            <a:schemeClr val="tx2"/>
          </a:solidFill>
          <a:latin typeface="Century Gothic" charset="0"/>
          <a:ea typeface="Osaka" charset="-128"/>
          <a:cs typeface="Osaka" charset="-128"/>
        </a:defRPr>
      </a:lvl8pPr>
      <a:lvl9pPr marL="1828800" algn="l" rtl="0" fontAlgn="base">
        <a:spcBef>
          <a:spcPct val="0"/>
        </a:spcBef>
        <a:spcAft>
          <a:spcPct val="0"/>
        </a:spcAft>
        <a:defRPr sz="4400">
          <a:solidFill>
            <a:schemeClr val="tx2"/>
          </a:solidFill>
          <a:latin typeface="Century Gothic" charset="0"/>
          <a:ea typeface="Osaka" charset="-128"/>
          <a:cs typeface="Osaka" charset="-128"/>
        </a:defRPr>
      </a:lvl9pPr>
    </p:titleStyle>
    <p:bodyStyle>
      <a:lvl1pPr marL="342900" indent="-342900" algn="l" rtl="0" eaLnBrk="0" fontAlgn="base" hangingPunct="0">
        <a:spcBef>
          <a:spcPct val="20000"/>
        </a:spcBef>
        <a:spcAft>
          <a:spcPct val="0"/>
        </a:spcAft>
        <a:buClr>
          <a:srgbClr val="FF0000"/>
        </a:buClr>
        <a:buFont typeface="Monotype Sorts" pitchFamily="-84" charset="2"/>
        <a:buChar char="Z"/>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E18F3"/>
        </a:buClr>
        <a:buFont typeface="Monotype Sorts" pitchFamily="-84" charset="2"/>
        <a:buChar char="Z"/>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20CD02"/>
        </a:buClr>
        <a:buFont typeface="Monotype Sorts" pitchFamily="-84" charset="2"/>
        <a:buChar char="Z"/>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EAEF06"/>
        </a:buClr>
        <a:buFont typeface="Monotype Sorts" pitchFamily="-84" charset="2"/>
        <a:buChar char="Z"/>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FF8000"/>
        </a:buClr>
        <a:buFont typeface="Monotype Sorts" pitchFamily="-84" charset="2"/>
        <a:buChar char="Z"/>
        <a:defRPr sz="2000">
          <a:solidFill>
            <a:schemeClr val="tx1"/>
          </a:solidFill>
          <a:latin typeface="+mn-lt"/>
          <a:ea typeface="+mn-ea"/>
          <a:cs typeface="+mn-cs"/>
        </a:defRPr>
      </a:lvl5pPr>
      <a:lvl6pPr marL="2514600" indent="-228600" algn="l" rtl="0" fontAlgn="base">
        <a:spcBef>
          <a:spcPct val="20000"/>
        </a:spcBef>
        <a:spcAft>
          <a:spcPct val="0"/>
        </a:spcAft>
        <a:buClr>
          <a:srgbClr val="FF8000"/>
        </a:buClr>
        <a:buFont typeface="Monotype Sorts" charset="2"/>
        <a:buChar char="Z"/>
        <a:defRPr sz="2000">
          <a:solidFill>
            <a:schemeClr val="tx1"/>
          </a:solidFill>
          <a:latin typeface="+mn-lt"/>
          <a:ea typeface="+mn-ea"/>
          <a:cs typeface="+mn-cs"/>
        </a:defRPr>
      </a:lvl6pPr>
      <a:lvl7pPr marL="2971800" indent="-228600" algn="l" rtl="0" fontAlgn="base">
        <a:spcBef>
          <a:spcPct val="20000"/>
        </a:spcBef>
        <a:spcAft>
          <a:spcPct val="0"/>
        </a:spcAft>
        <a:buClr>
          <a:srgbClr val="FF8000"/>
        </a:buClr>
        <a:buFont typeface="Monotype Sorts" charset="2"/>
        <a:buChar char="Z"/>
        <a:defRPr sz="2000">
          <a:solidFill>
            <a:schemeClr val="tx1"/>
          </a:solidFill>
          <a:latin typeface="+mn-lt"/>
          <a:ea typeface="+mn-ea"/>
          <a:cs typeface="+mn-cs"/>
        </a:defRPr>
      </a:lvl7pPr>
      <a:lvl8pPr marL="3429000" indent="-228600" algn="l" rtl="0" fontAlgn="base">
        <a:spcBef>
          <a:spcPct val="20000"/>
        </a:spcBef>
        <a:spcAft>
          <a:spcPct val="0"/>
        </a:spcAft>
        <a:buClr>
          <a:srgbClr val="FF8000"/>
        </a:buClr>
        <a:buFont typeface="Monotype Sorts" charset="2"/>
        <a:buChar char="Z"/>
        <a:defRPr sz="2000">
          <a:solidFill>
            <a:schemeClr val="tx1"/>
          </a:solidFill>
          <a:latin typeface="+mn-lt"/>
          <a:ea typeface="+mn-ea"/>
          <a:cs typeface="+mn-cs"/>
        </a:defRPr>
      </a:lvl8pPr>
      <a:lvl9pPr marL="3886200" indent="-228600" algn="l" rtl="0" fontAlgn="base">
        <a:spcBef>
          <a:spcPct val="20000"/>
        </a:spcBef>
        <a:spcAft>
          <a:spcPct val="0"/>
        </a:spcAft>
        <a:buClr>
          <a:srgbClr val="FF8000"/>
        </a:buClr>
        <a:buFont typeface="Monotype Sorts" charset="2"/>
        <a:buChar char="Z"/>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685800" y="533400"/>
            <a:ext cx="7772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2531" name="Rectangle 3"/>
          <p:cNvSpPr>
            <a:spLocks noGrp="1" noChangeArrowheads="1"/>
          </p:cNvSpPr>
          <p:nvPr>
            <p:ph type="body" idx="1"/>
          </p:nvPr>
        </p:nvSpPr>
        <p:spPr bwMode="auto">
          <a:xfrm>
            <a:off x="685800" y="1828800"/>
            <a:ext cx="77724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340"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latin typeface="Arial" charset="0"/>
                <a:ea typeface="ＭＳ Ｐゴシック" charset="-128"/>
                <a:cs typeface="ＭＳ Ｐゴシック" charset="-128"/>
              </a:defRPr>
            </a:lvl1pPr>
          </a:lstStyle>
          <a:p>
            <a:pPr>
              <a:defRPr/>
            </a:pPr>
            <a:endParaRPr lang="en-US"/>
          </a:p>
        </p:txBody>
      </p:sp>
      <p:sp>
        <p:nvSpPr>
          <p:cNvPr id="14341"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latin typeface="Arial" charset="0"/>
                <a:ea typeface="ＭＳ Ｐゴシック" charset="-128"/>
                <a:cs typeface="ＭＳ Ｐゴシック" charset="-128"/>
              </a:defRPr>
            </a:lvl1pPr>
          </a:lstStyle>
          <a:p>
            <a:pPr>
              <a:defRPr/>
            </a:pPr>
            <a:endParaRPr lang="en-US"/>
          </a:p>
        </p:txBody>
      </p:sp>
      <p:sp>
        <p:nvSpPr>
          <p:cNvPr id="14342"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pPr>
              <a:defRPr/>
            </a:pPr>
            <a:fld id="{1A44B5D4-FF19-4DA8-BFBF-28093C5935A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234" r:id="rId1"/>
    <p:sldLayoutId id="2147490151" r:id="rId2"/>
    <p:sldLayoutId id="2147490152" r:id="rId3"/>
    <p:sldLayoutId id="2147490153" r:id="rId4"/>
    <p:sldLayoutId id="2147490154" r:id="rId5"/>
    <p:sldLayoutId id="2147490155" r:id="rId6"/>
    <p:sldLayoutId id="2147490156" r:id="rId7"/>
    <p:sldLayoutId id="2147490157" r:id="rId8"/>
    <p:sldLayoutId id="2147490158" r:id="rId9"/>
    <p:sldLayoutId id="2147490159" r:id="rId10"/>
    <p:sldLayoutId id="2147490160"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a:solidFill>
            <a:schemeClr val="tx2"/>
          </a:solidFill>
          <a:latin typeface="Times New Roman" charset="0"/>
        </a:defRPr>
      </a:lvl6pPr>
      <a:lvl7pPr marL="914400" algn="l" rtl="0" eaLnBrk="0" fontAlgn="base" hangingPunct="0">
        <a:lnSpc>
          <a:spcPct val="90000"/>
        </a:lnSpc>
        <a:spcBef>
          <a:spcPct val="0"/>
        </a:spcBef>
        <a:spcAft>
          <a:spcPct val="0"/>
        </a:spcAft>
        <a:defRPr sz="4400">
          <a:solidFill>
            <a:schemeClr val="tx2"/>
          </a:solidFill>
          <a:latin typeface="Times New Roman" charset="0"/>
        </a:defRPr>
      </a:lvl7pPr>
      <a:lvl8pPr marL="1371600" algn="l" rtl="0" eaLnBrk="0" fontAlgn="base" hangingPunct="0">
        <a:lnSpc>
          <a:spcPct val="90000"/>
        </a:lnSpc>
        <a:spcBef>
          <a:spcPct val="0"/>
        </a:spcBef>
        <a:spcAft>
          <a:spcPct val="0"/>
        </a:spcAft>
        <a:defRPr sz="4400">
          <a:solidFill>
            <a:schemeClr val="tx2"/>
          </a:solidFill>
          <a:latin typeface="Times New Roman" charset="0"/>
        </a:defRPr>
      </a:lvl8pPr>
      <a:lvl9pPr marL="1828800" algn="l" rtl="0" eaLnBrk="0" fontAlgn="base" hangingPunct="0">
        <a:lnSpc>
          <a:spcPct val="90000"/>
        </a:lnSpc>
        <a:spcBef>
          <a:spcPct val="0"/>
        </a:spcBef>
        <a:spcAft>
          <a:spcPct val="0"/>
        </a:spcAft>
        <a:defRPr sz="4400">
          <a:solidFill>
            <a:schemeClr val="tx2"/>
          </a:solidFill>
          <a:latin typeface="Times New Roman" charset="0"/>
        </a:defRPr>
      </a:lvl9pPr>
    </p:titleStyle>
    <p:bodyStyle>
      <a:lvl1pPr marL="342900" indent="-342900" algn="l" rtl="0" eaLnBrk="0" fontAlgn="base" hangingPunct="0">
        <a:lnSpc>
          <a:spcPct val="90000"/>
        </a:lnSpc>
        <a:spcBef>
          <a:spcPct val="20000"/>
        </a:spcBef>
        <a:spcAft>
          <a:spcPct val="0"/>
        </a:spcAft>
        <a:buSzPct val="80000"/>
        <a:buFont typeface="Wingdings" pitchFamily="2" charset="2"/>
        <a:buChar char="l"/>
        <a:defRPr sz="3200">
          <a:solidFill>
            <a:schemeClr val="tx1"/>
          </a:solidFill>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SzPct val="80000"/>
        <a:buFont typeface="Wingdings" pitchFamily="2" charset="2"/>
        <a:buChar char="n"/>
        <a:defRPr sz="2800">
          <a:solidFill>
            <a:schemeClr val="tx1"/>
          </a:solidFill>
          <a:latin typeface="+mn-lt"/>
          <a:ea typeface="ＭＳ Ｐゴシック" charset="-128"/>
        </a:defRPr>
      </a:lvl2pPr>
      <a:lvl3pPr marL="1143000" indent="-228600" algn="l" rtl="0" eaLnBrk="0" fontAlgn="base" hangingPunct="0">
        <a:lnSpc>
          <a:spcPct val="90000"/>
        </a:lnSpc>
        <a:spcBef>
          <a:spcPct val="20000"/>
        </a:spcBef>
        <a:spcAft>
          <a:spcPct val="0"/>
        </a:spcAft>
        <a:buSzPct val="80000"/>
        <a:buFont typeface="Wingdings" pitchFamily="2" charset="2"/>
        <a:buChar char="l"/>
        <a:defRPr sz="2400">
          <a:solidFill>
            <a:schemeClr val="tx1"/>
          </a:solidFill>
          <a:latin typeface="+mn-lt"/>
          <a:ea typeface="ＭＳ Ｐゴシック" charset="-128"/>
        </a:defRPr>
      </a:lvl3pPr>
      <a:lvl4pPr marL="1600200" indent="-228600" algn="l" rtl="0" eaLnBrk="0" fontAlgn="base" hangingPunct="0">
        <a:lnSpc>
          <a:spcPct val="90000"/>
        </a:lnSpc>
        <a:spcBef>
          <a:spcPct val="20000"/>
        </a:spcBef>
        <a:spcAft>
          <a:spcPct val="0"/>
        </a:spcAft>
        <a:buSzPct val="80000"/>
        <a:buFont typeface="Wingdings" pitchFamily="2" charset="2"/>
        <a:buChar char="n"/>
        <a:defRPr sz="2000">
          <a:solidFill>
            <a:schemeClr val="tx1"/>
          </a:solidFill>
          <a:latin typeface="+mn-lt"/>
          <a:ea typeface="ＭＳ Ｐゴシック" charset="-128"/>
        </a:defRPr>
      </a:lvl4pPr>
      <a:lvl5pPr marL="2057400" indent="-228600" algn="l" rtl="0" eaLnBrk="0" fontAlgn="base" hangingPunct="0">
        <a:lnSpc>
          <a:spcPct val="90000"/>
        </a:lnSpc>
        <a:spcBef>
          <a:spcPct val="20000"/>
        </a:spcBef>
        <a:spcAft>
          <a:spcPct val="0"/>
        </a:spcAft>
        <a:buSzPct val="80000"/>
        <a:buFont typeface="Wingdings" pitchFamily="2" charset="2"/>
        <a:buChar char="l"/>
        <a:defRPr sz="2000">
          <a:solidFill>
            <a:schemeClr val="tx1"/>
          </a:solidFill>
          <a:latin typeface="+mn-lt"/>
          <a:ea typeface="ＭＳ Ｐゴシック" charset="-128"/>
        </a:defRPr>
      </a:lvl5pPr>
      <a:lvl6pPr marL="25146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6pPr>
      <a:lvl7pPr marL="29718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7pPr>
      <a:lvl8pPr marL="34290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8pPr>
      <a:lvl9pPr marL="38862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defRPr>
            </a:lvl1pPr>
          </a:lstStyle>
          <a:p>
            <a:pPr>
              <a:defRPr/>
            </a:pPr>
            <a:fld id="{DD8E1CD6-7AC6-43B7-BB7A-289BFA32BC3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235" r:id="rId1"/>
    <p:sldLayoutId id="2147490236" r:id="rId2"/>
    <p:sldLayoutId id="2147490237" r:id="rId3"/>
    <p:sldLayoutId id="2147490238" r:id="rId4"/>
    <p:sldLayoutId id="2147490239" r:id="rId5"/>
    <p:sldLayoutId id="2147490240" r:id="rId6"/>
    <p:sldLayoutId id="2147490241" r:id="rId7"/>
    <p:sldLayoutId id="2147490242" r:id="rId8"/>
    <p:sldLayoutId id="2147490243" r:id="rId9"/>
    <p:sldLayoutId id="2147490244" r:id="rId10"/>
    <p:sldLayoutId id="214749024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Arial" pitchFamily="34" charset="0"/>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Arial" pitchFamily="34" charset="0"/>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Arial" pitchFamily="34" charset="0"/>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Arial" pitchFamily="34"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1026"/>
          <p:cNvSpPr>
            <a:spLocks noGrp="1" noChangeArrowheads="1"/>
          </p:cNvSpPr>
          <p:nvPr>
            <p:ph type="title"/>
          </p:nvPr>
        </p:nvSpPr>
        <p:spPr bwMode="auto">
          <a:xfrm>
            <a:off x="2209800" y="1295400"/>
            <a:ext cx="5410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579" name="Rectangle 1027"/>
          <p:cNvSpPr>
            <a:spLocks noGrp="1" noChangeArrowheads="1"/>
          </p:cNvSpPr>
          <p:nvPr>
            <p:ph type="body" idx="1"/>
          </p:nvPr>
        </p:nvSpPr>
        <p:spPr bwMode="auto">
          <a:xfrm>
            <a:off x="1447800" y="2667000"/>
            <a:ext cx="7010400" cy="3429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FD230CA3-EB15-4C3C-8ADC-9F0B0F219C5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246" r:id="rId1"/>
    <p:sldLayoutId id="2147490247" r:id="rId2"/>
    <p:sldLayoutId id="2147490248" r:id="rId3"/>
    <p:sldLayoutId id="2147490249" r:id="rId4"/>
    <p:sldLayoutId id="2147490250" r:id="rId5"/>
    <p:sldLayoutId id="2147490251" r:id="rId6"/>
    <p:sldLayoutId id="2147490252" r:id="rId7"/>
    <p:sldLayoutId id="2147490253" r:id="rId8"/>
    <p:sldLayoutId id="2147490254" r:id="rId9"/>
    <p:sldLayoutId id="2147490255" r:id="rId10"/>
    <p:sldLayoutId id="2147490256" r:id="rId11"/>
  </p:sldLayoutIdLst>
  <p:transition xmlns:p14="http://schemas.microsoft.com/office/powerpoint/2010/mai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pitchFamily="2" charset="2"/>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pitchFamily="2" charset="2"/>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pitchFamily="2" charset="2"/>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pitchFamily="2" charset="2"/>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41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Osaka"/>
                <a:cs typeface="Osaka"/>
              </a:defRPr>
            </a:lvl1pPr>
          </a:lstStyle>
          <a:p>
            <a:pPr>
              <a:defRPr/>
            </a:pPr>
            <a:endParaRPr lang="en-US"/>
          </a:p>
        </p:txBody>
      </p:sp>
      <p:sp>
        <p:nvSpPr>
          <p:cNvPr id="3041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Osaka"/>
                <a:cs typeface="Osaka"/>
              </a:defRPr>
            </a:lvl1pPr>
          </a:lstStyle>
          <a:p>
            <a:pPr>
              <a:defRPr/>
            </a:pPr>
            <a:endParaRPr lang="en-US"/>
          </a:p>
        </p:txBody>
      </p:sp>
      <p:sp>
        <p:nvSpPr>
          <p:cNvPr id="3041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pitchFamily="-84" charset="-128"/>
              </a:defRPr>
            </a:lvl1pPr>
          </a:lstStyle>
          <a:p>
            <a:pPr>
              <a:defRPr/>
            </a:pPr>
            <a:fld id="{4672119D-0AF7-4D82-837B-E11FFF21663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161" r:id="rId1"/>
    <p:sldLayoutId id="2147490162" r:id="rId2"/>
    <p:sldLayoutId id="2147490163" r:id="rId3"/>
    <p:sldLayoutId id="2147490164" r:id="rId4"/>
    <p:sldLayoutId id="2147490165" r:id="rId5"/>
    <p:sldLayoutId id="2147490166" r:id="rId6"/>
    <p:sldLayoutId id="2147490167" r:id="rId7"/>
    <p:sldLayoutId id="2147490168" r:id="rId8"/>
    <p:sldLayoutId id="2147490169" r:id="rId9"/>
    <p:sldLayoutId id="2147490170" r:id="rId10"/>
    <p:sldLayoutId id="21474901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dist="12700" dir="81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dist="12700" dir="81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6"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a:ea typeface="MS Pゴシック"/>
                <a:cs typeface="MS Pゴシック"/>
              </a:defRPr>
            </a:lvl1pPr>
          </a:lstStyle>
          <a:p>
            <a:pPr>
              <a:defRPr/>
            </a:pPr>
            <a:endParaRPr lang="en-US"/>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a:ea typeface="MS Pゴシック"/>
                <a:cs typeface="MS Pゴシック"/>
              </a:defRPr>
            </a:lvl1pPr>
          </a:lstStyle>
          <a:p>
            <a:pPr>
              <a:defRPr/>
            </a:pPr>
            <a:endParaRPr lang="en-US"/>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pPr>
              <a:defRPr/>
            </a:pPr>
            <a:fld id="{E549335F-BE0A-493D-9FD8-68B5B19BC41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172" r:id="rId1"/>
    <p:sldLayoutId id="2147490173" r:id="rId2"/>
    <p:sldLayoutId id="2147490174" r:id="rId3"/>
    <p:sldLayoutId id="2147490175" r:id="rId4"/>
    <p:sldLayoutId id="2147490176" r:id="rId5"/>
    <p:sldLayoutId id="2147490177" r:id="rId6"/>
    <p:sldLayoutId id="2147490178" r:id="rId7"/>
    <p:sldLayoutId id="2147490179" r:id="rId8"/>
    <p:sldLayoutId id="2147490180" r:id="rId9"/>
    <p:sldLayoutId id="2147490181" r:id="rId10"/>
    <p:sldLayoutId id="214749018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MS P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MS P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MS P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MS Pゴシック" charset="0"/>
        </a:defRPr>
      </a:lvl5pPr>
      <a:lvl6pPr marL="457200" algn="ctr" rtl="0" fontAlgn="base">
        <a:spcBef>
          <a:spcPct val="0"/>
        </a:spcBef>
        <a:spcAft>
          <a:spcPct val="0"/>
        </a:spcAft>
        <a:defRPr sz="4400">
          <a:solidFill>
            <a:schemeClr val="tx2"/>
          </a:solidFill>
          <a:latin typeface="Times New Roman" charset="0"/>
          <a:ea typeface="MS Pゴシック" charset="0"/>
          <a:cs typeface="MS Pゴシック" charset="0"/>
        </a:defRPr>
      </a:lvl6pPr>
      <a:lvl7pPr marL="914400" algn="ctr" rtl="0" fontAlgn="base">
        <a:spcBef>
          <a:spcPct val="0"/>
        </a:spcBef>
        <a:spcAft>
          <a:spcPct val="0"/>
        </a:spcAft>
        <a:defRPr sz="4400">
          <a:solidFill>
            <a:schemeClr val="tx2"/>
          </a:solidFill>
          <a:latin typeface="Times New Roman" charset="0"/>
          <a:ea typeface="MS Pゴシック" charset="0"/>
          <a:cs typeface="MS Pゴシック" charset="0"/>
        </a:defRPr>
      </a:lvl7pPr>
      <a:lvl8pPr marL="1371600" algn="ctr" rtl="0" fontAlgn="base">
        <a:spcBef>
          <a:spcPct val="0"/>
        </a:spcBef>
        <a:spcAft>
          <a:spcPct val="0"/>
        </a:spcAft>
        <a:defRPr sz="4400">
          <a:solidFill>
            <a:schemeClr val="tx2"/>
          </a:solidFill>
          <a:latin typeface="Times New Roman" charset="0"/>
          <a:ea typeface="MS Pゴシック" charset="0"/>
          <a:cs typeface="MS Pゴシック" charset="0"/>
        </a:defRPr>
      </a:lvl8pPr>
      <a:lvl9pPr marL="1828800" algn="ctr" rtl="0" fontAlgn="base">
        <a:spcBef>
          <a:spcPct val="0"/>
        </a:spcBef>
        <a:spcAft>
          <a:spcPct val="0"/>
        </a:spcAft>
        <a:defRPr sz="4400">
          <a:solidFill>
            <a:schemeClr val="tx2"/>
          </a:solidFill>
          <a:latin typeface="Times New Roman" charset="0"/>
          <a:ea typeface="MS Pゴシック" charset="0"/>
          <a:cs typeface="MS Pゴシック"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38100" y="609600"/>
            <a:ext cx="907097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38100" y="1981200"/>
            <a:ext cx="9070975"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mn-ea"/>
                <a:cs typeface="+mn-cs"/>
              </a:defRPr>
            </a:lvl1pPr>
          </a:lstStyle>
          <a:p>
            <a:pPr>
              <a:defRPr/>
            </a:pPr>
            <a:endParaRPr lang="en-US"/>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mn-ea"/>
                <a:cs typeface="+mn-cs"/>
              </a:defRPr>
            </a:lvl1pPr>
          </a:lstStyle>
          <a:p>
            <a:pPr>
              <a:defRPr/>
            </a:pPr>
            <a:endParaRPr lang="en-US"/>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pPr>
              <a:defRPr/>
            </a:pPr>
            <a:fld id="{31F77C90-2FFA-4CCC-9983-3BD3C690790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043" r:id="rId1"/>
    <p:sldLayoutId id="2147490044" r:id="rId2"/>
    <p:sldLayoutId id="2147490045" r:id="rId3"/>
    <p:sldLayoutId id="2147490046" r:id="rId4"/>
    <p:sldLayoutId id="2147490047" r:id="rId5"/>
    <p:sldLayoutId id="2147490048" r:id="rId6"/>
    <p:sldLayoutId id="2147490049" r:id="rId7"/>
    <p:sldLayoutId id="2147490050" r:id="rId8"/>
    <p:sldLayoutId id="2147490051" r:id="rId9"/>
    <p:sldLayoutId id="2147490052" r:id="rId10"/>
    <p:sldLayoutId id="2147490053"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Arial" pitchFamily="34" charset="0"/>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Arial" pitchFamily="34" charset="0"/>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Arial" pitchFamily="34" charset="0"/>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Arial" pitchFamily="34"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76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b="0">
                <a:solidFill>
                  <a:srgbClr val="000000"/>
                </a:solidFill>
                <a:effectLst/>
                <a:latin typeface="Arial"/>
                <a:ea typeface="+mn-ea"/>
                <a:cs typeface="+mn-cs"/>
              </a:defRPr>
            </a:lvl1pPr>
          </a:lstStyle>
          <a:p>
            <a:pPr>
              <a:defRPr/>
            </a:pPr>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effectLst/>
                <a:latin typeface="Arial"/>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2820B755-A8FB-4B4A-A13E-1175A0C7300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257" r:id="rId1"/>
    <p:sldLayoutId id="2147490258" r:id="rId2"/>
    <p:sldLayoutId id="2147490259" r:id="rId3"/>
    <p:sldLayoutId id="2147490260" r:id="rId4"/>
    <p:sldLayoutId id="2147490261" r:id="rId5"/>
    <p:sldLayoutId id="2147490262" r:id="rId6"/>
    <p:sldLayoutId id="2147490263" r:id="rId7"/>
    <p:sldLayoutId id="2147490264" r:id="rId8"/>
    <p:sldLayoutId id="2147490265" r:id="rId9"/>
    <p:sldLayoutId id="2147490266" r:id="rId10"/>
    <p:sldLayoutId id="214749026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867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218123" name="Freeform 6"/>
            <p:cNvSpPr>
              <a:spLocks/>
            </p:cNvSpPr>
            <p:nvPr/>
          </p:nvSpPr>
          <p:spPr bwMode="hidden">
            <a:xfrm>
              <a:off x="4038" y="3577"/>
              <a:ext cx="1720" cy="65"/>
            </a:xfrm>
            <a:custGeom>
              <a:avLst/>
              <a:gdLst>
                <a:gd name="T0" fmla="*/ 1692 w 1722"/>
                <a:gd name="T1" fmla="*/ 51 h 66"/>
                <a:gd name="T2" fmla="*/ 1692 w 1722"/>
                <a:gd name="T3" fmla="*/ 45 h 66"/>
                <a:gd name="T4" fmla="*/ 0 w 1722"/>
                <a:gd name="T5" fmla="*/ 0 h 66"/>
                <a:gd name="T6" fmla="*/ 0 w 1722"/>
                <a:gd name="T7" fmla="*/ 33 h 66"/>
                <a:gd name="T8" fmla="*/ 1692 w 1722"/>
                <a:gd name="T9" fmla="*/ 51 h 66"/>
                <a:gd name="T10" fmla="*/ 1692 w 1722"/>
                <a:gd name="T11" fmla="*/ 5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p>
          </p:txBody>
        </p:sp>
        <p:sp>
          <p:nvSpPr>
            <p:cNvPr id="249863" name="Freeform 7"/>
            <p:cNvSpPr>
              <a:spLocks/>
            </p:cNvSpPr>
            <p:nvPr/>
          </p:nvSpPr>
          <p:spPr bwMode="hidden">
            <a:xfrm>
              <a:off x="0" y="3726"/>
              <a:ext cx="4784" cy="329"/>
            </a:xfrm>
            <a:custGeom>
              <a:avLst/>
              <a:gdLst>
                <a:gd name="T0" fmla="*/ 0 w 4789"/>
                <a:gd name="T1" fmla="*/ 329 h 329"/>
                <a:gd name="T2" fmla="*/ 4784 w 4789"/>
                <a:gd name="T3" fmla="*/ 77 h 329"/>
                <a:gd name="T4" fmla="*/ 4784 w 4789"/>
                <a:gd name="T5" fmla="*/ 0 h 329"/>
                <a:gd name="T6" fmla="*/ 0 w 4789"/>
                <a:gd name="T7" fmla="*/ 107 h 329"/>
                <a:gd name="T8" fmla="*/ 0 w 4789"/>
                <a:gd name="T9" fmla="*/ 329 h 329"/>
                <a:gd name="T10" fmla="*/ 0 w 4789"/>
                <a:gd name="T11" fmla="*/ 329 h 3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89" h="329">
                  <a:moveTo>
                    <a:pt x="0" y="329"/>
                  </a:moveTo>
                  <a:lnTo>
                    <a:pt x="4789" y="77"/>
                  </a:lnTo>
                  <a:lnTo>
                    <a:pt x="4789" y="0"/>
                  </a:lnTo>
                  <a:lnTo>
                    <a:pt x="0" y="107"/>
                  </a:lnTo>
                  <a:lnTo>
                    <a:pt x="0" y="329"/>
                  </a:lnTo>
                  <a:close/>
                </a:path>
              </a:pathLst>
            </a:custGeom>
            <a:gradFill rotWithShape="0">
              <a:gsLst>
                <a:gs pos="0">
                  <a:srgbClr val="00007D"/>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p>
          </p:txBody>
        </p:sp>
        <p:sp>
          <p:nvSpPr>
            <p:cNvPr id="218125" name="Freeform 8"/>
            <p:cNvSpPr>
              <a:spLocks/>
            </p:cNvSpPr>
            <p:nvPr/>
          </p:nvSpPr>
          <p:spPr bwMode="hidden">
            <a:xfrm>
              <a:off x="4784" y="3702"/>
              <a:ext cx="974" cy="101"/>
            </a:xfrm>
            <a:custGeom>
              <a:avLst/>
              <a:gdLst>
                <a:gd name="T0" fmla="*/ 960 w 975"/>
                <a:gd name="T1" fmla="*/ 48 h 101"/>
                <a:gd name="T2" fmla="*/ 960 w 975"/>
                <a:gd name="T3" fmla="*/ 0 h 101"/>
                <a:gd name="T4" fmla="*/ 0 w 975"/>
                <a:gd name="T5" fmla="*/ 24 h 101"/>
                <a:gd name="T6" fmla="*/ 0 w 975"/>
                <a:gd name="T7" fmla="*/ 101 h 101"/>
                <a:gd name="T8" fmla="*/ 960 w 975"/>
                <a:gd name="T9" fmla="*/ 48 h 101"/>
                <a:gd name="T10" fmla="*/ 96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a:defRPr/>
              </a:pPr>
              <a:endParaRPr lang="en-US"/>
            </a:p>
          </p:txBody>
        </p:sp>
        <p:sp>
          <p:nvSpPr>
            <p:cNvPr id="218126" name="Freeform 9"/>
            <p:cNvSpPr>
              <a:spLocks/>
            </p:cNvSpPr>
            <p:nvPr/>
          </p:nvSpPr>
          <p:spPr bwMode="hidden">
            <a:xfrm>
              <a:off x="3619" y="3815"/>
              <a:ext cx="2139" cy="198"/>
            </a:xfrm>
            <a:custGeom>
              <a:avLst/>
              <a:gdLst>
                <a:gd name="T0" fmla="*/ 2111 w 2141"/>
                <a:gd name="T1" fmla="*/ 0 h 198"/>
                <a:gd name="T2" fmla="*/ 0 w 2141"/>
                <a:gd name="T3" fmla="*/ 156 h 198"/>
                <a:gd name="T4" fmla="*/ 0 w 2141"/>
                <a:gd name="T5" fmla="*/ 198 h 198"/>
                <a:gd name="T6" fmla="*/ 2111 w 2141"/>
                <a:gd name="T7" fmla="*/ 0 h 198"/>
                <a:gd name="T8" fmla="*/ 211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a:defRPr/>
              </a:pPr>
              <a:endParaRPr lang="en-US"/>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218128" name="Freeform 11"/>
            <p:cNvSpPr>
              <a:spLocks/>
            </p:cNvSpPr>
            <p:nvPr/>
          </p:nvSpPr>
          <p:spPr bwMode="hidden">
            <a:xfrm>
              <a:off x="2097" y="4043"/>
              <a:ext cx="2514" cy="276"/>
            </a:xfrm>
            <a:custGeom>
              <a:avLst/>
              <a:gdLst>
                <a:gd name="T0" fmla="*/ 2137 w 2517"/>
                <a:gd name="T1" fmla="*/ 276 h 276"/>
                <a:gd name="T2" fmla="*/ 2472 w 2517"/>
                <a:gd name="T3" fmla="*/ 204 h 276"/>
                <a:gd name="T4" fmla="*/ 2215 w 2517"/>
                <a:gd name="T5" fmla="*/ 0 h 276"/>
                <a:gd name="T6" fmla="*/ 0 w 2517"/>
                <a:gd name="T7" fmla="*/ 276 h 276"/>
                <a:gd name="T8" fmla="*/ 2137 w 2517"/>
                <a:gd name="T9" fmla="*/ 276 h 276"/>
                <a:gd name="T10" fmla="*/ 21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a:defRPr/>
              </a:pPr>
              <a:endParaRPr lang="en-US"/>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218130" name="Freeform 13"/>
            <p:cNvSpPr>
              <a:spLocks/>
            </p:cNvSpPr>
            <p:nvPr/>
          </p:nvSpPr>
          <p:spPr bwMode="hidden">
            <a:xfrm>
              <a:off x="5030" y="3151"/>
              <a:ext cx="728" cy="240"/>
            </a:xfrm>
            <a:custGeom>
              <a:avLst/>
              <a:gdLst>
                <a:gd name="T0" fmla="*/ 714 w 729"/>
                <a:gd name="T1" fmla="*/ 240 h 240"/>
                <a:gd name="T2" fmla="*/ 0 w 729"/>
                <a:gd name="T3" fmla="*/ 0 h 240"/>
                <a:gd name="T4" fmla="*/ 0 w 729"/>
                <a:gd name="T5" fmla="*/ 6 h 240"/>
                <a:gd name="T6" fmla="*/ 714 w 729"/>
                <a:gd name="T7" fmla="*/ 240 h 240"/>
                <a:gd name="T8" fmla="*/ 71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a:defRPr/>
              </a:pPr>
              <a:endParaRPr lang="en-US"/>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218132" name="Freeform 15"/>
            <p:cNvSpPr>
              <a:spLocks/>
            </p:cNvSpPr>
            <p:nvPr/>
          </p:nvSpPr>
          <p:spPr bwMode="hidden">
            <a:xfrm>
              <a:off x="5030" y="3049"/>
              <a:ext cx="728" cy="318"/>
            </a:xfrm>
            <a:custGeom>
              <a:avLst/>
              <a:gdLst>
                <a:gd name="T0" fmla="*/ 714 w 729"/>
                <a:gd name="T1" fmla="*/ 318 h 318"/>
                <a:gd name="T2" fmla="*/ 714 w 729"/>
                <a:gd name="T3" fmla="*/ 312 h 318"/>
                <a:gd name="T4" fmla="*/ 0 w 729"/>
                <a:gd name="T5" fmla="*/ 0 h 318"/>
                <a:gd name="T6" fmla="*/ 0 w 729"/>
                <a:gd name="T7" fmla="*/ 54 h 318"/>
                <a:gd name="T8" fmla="*/ 714 w 729"/>
                <a:gd name="T9" fmla="*/ 318 h 318"/>
                <a:gd name="T10" fmla="*/ 71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21813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a:defRPr/>
              </a:pPr>
              <a:endParaRPr lang="en-US"/>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21813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a:defRPr/>
              </a:pPr>
              <a:endParaRPr lang="en-US"/>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6 w 2200"/>
                <a:gd name="T3" fmla="*/ 2480 h 2482"/>
                <a:gd name="T4" fmla="*/ 2198 w 2200"/>
                <a:gd name="T5" fmla="*/ 2474 h 2482"/>
                <a:gd name="T6" fmla="*/ 317 w 2200"/>
                <a:gd name="T7" fmla="*/ 0 h 2482"/>
                <a:gd name="T8" fmla="*/ 0 w 2200"/>
                <a:gd name="T9" fmla="*/ 0 h 2482"/>
                <a:gd name="T10" fmla="*/ 0 w 2200"/>
                <a:gd name="T11" fmla="*/ 0 h 24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00" h="2482">
                  <a:moveTo>
                    <a:pt x="0" y="0"/>
                  </a:moveTo>
                  <a:lnTo>
                    <a:pt x="2188" y="2482"/>
                  </a:lnTo>
                  <a:lnTo>
                    <a:pt x="2200" y="2476"/>
                  </a:lnTo>
                  <a:lnTo>
                    <a:pt x="317" y="0"/>
                  </a:lnTo>
                  <a:lnTo>
                    <a:pt x="0" y="0"/>
                  </a:lnTo>
                  <a:close/>
                </a:path>
              </a:pathLst>
            </a:custGeom>
            <a:gradFill rotWithShape="0">
              <a:gsLst>
                <a:gs pos="0">
                  <a:srgbClr val="000065"/>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21814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a:defRPr/>
              </a:pPr>
              <a:endParaRPr lang="en-US"/>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218145" name="Freeform 28"/>
            <p:cNvSpPr>
              <a:spLocks/>
            </p:cNvSpPr>
            <p:nvPr/>
          </p:nvSpPr>
          <p:spPr bwMode="hidden">
            <a:xfrm>
              <a:off x="5698" y="653"/>
              <a:ext cx="60" cy="311"/>
            </a:xfrm>
            <a:custGeom>
              <a:avLst/>
              <a:gdLst>
                <a:gd name="T0" fmla="*/ 0 w 60"/>
                <a:gd name="T1" fmla="*/ 144 h 312"/>
                <a:gd name="T2" fmla="*/ 60 w 60"/>
                <a:gd name="T3" fmla="*/ 29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a:defRPr/>
              </a:pPr>
              <a:endParaRPr lang="en-US"/>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21814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a:defRPr/>
              </a:pPr>
              <a:endParaRPr lang="en-US"/>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grpSp>
          <p:nvGrpSpPr>
            <p:cNvPr id="2871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p:spPr>
            <p:txBody>
              <a:bodyPr/>
              <a:lstStyle/>
              <a:p>
                <a:pPr>
                  <a:defRPr/>
                </a:pPr>
                <a:endParaRPr lang="en-US" sz="2400">
                  <a:solidFill>
                    <a:srgbClr val="FFFFFF"/>
                  </a:solidFill>
                  <a:latin typeface="Arial" charset="0"/>
                  <a:ea typeface="ＭＳ Ｐゴシック"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pPr>
              <a:defRPr/>
            </a:pPr>
            <a:fld id="{17CCA010-9C4F-4169-8EED-C0466D44232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268" r:id="rId1"/>
    <p:sldLayoutId id="2147490269" r:id="rId2"/>
    <p:sldLayoutId id="2147490270" r:id="rId3"/>
    <p:sldLayoutId id="2147490271" r:id="rId4"/>
    <p:sldLayoutId id="2147490272" r:id="rId5"/>
    <p:sldLayoutId id="2147490273" r:id="rId6"/>
    <p:sldLayoutId id="2147490274" r:id="rId7"/>
    <p:sldLayoutId id="2147490275" r:id="rId8"/>
    <p:sldLayoutId id="2147490276" r:id="rId9"/>
    <p:sldLayoutId id="2147490277" r:id="rId10"/>
    <p:sldLayoutId id="214749027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0"/>
            <a:ext cx="9147175" cy="6867525"/>
            <a:chOff x="0" y="0"/>
            <a:chExt cx="5762" cy="4326"/>
          </a:xfrm>
        </p:grpSpPr>
        <p:sp>
          <p:nvSpPr>
            <p:cNvPr id="470024" name="Rectangle 3"/>
            <p:cNvSpPr>
              <a:spLocks noChangeArrowheads="1"/>
            </p:cNvSpPr>
            <p:nvPr/>
          </p:nvSpPr>
          <p:spPr bwMode="hidden">
            <a:xfrm>
              <a:off x="0" y="0"/>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25" name="Rectangle 4"/>
            <p:cNvSpPr>
              <a:spLocks noChangeArrowheads="1"/>
            </p:cNvSpPr>
            <p:nvPr/>
          </p:nvSpPr>
          <p:spPr bwMode="hidden">
            <a:xfrm>
              <a:off x="9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26" name="Rectangle 5"/>
            <p:cNvSpPr>
              <a:spLocks noChangeArrowheads="1"/>
            </p:cNvSpPr>
            <p:nvPr/>
          </p:nvSpPr>
          <p:spPr bwMode="hidden">
            <a:xfrm>
              <a:off x="19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27" name="Rectangle 6"/>
            <p:cNvSpPr>
              <a:spLocks noChangeArrowheads="1"/>
            </p:cNvSpPr>
            <p:nvPr/>
          </p:nvSpPr>
          <p:spPr bwMode="hidden">
            <a:xfrm>
              <a:off x="28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28" name="Rectangle 7"/>
            <p:cNvSpPr>
              <a:spLocks noChangeArrowheads="1"/>
            </p:cNvSpPr>
            <p:nvPr/>
          </p:nvSpPr>
          <p:spPr bwMode="hidden">
            <a:xfrm>
              <a:off x="38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29" name="Rectangle 8"/>
            <p:cNvSpPr>
              <a:spLocks noChangeArrowheads="1"/>
            </p:cNvSpPr>
            <p:nvPr/>
          </p:nvSpPr>
          <p:spPr bwMode="hidden">
            <a:xfrm>
              <a:off x="48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30" name="Rectangle 9"/>
            <p:cNvSpPr>
              <a:spLocks noChangeArrowheads="1"/>
            </p:cNvSpPr>
            <p:nvPr/>
          </p:nvSpPr>
          <p:spPr bwMode="hidden">
            <a:xfrm>
              <a:off x="57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31" name="Rectangle 10"/>
            <p:cNvSpPr>
              <a:spLocks noChangeArrowheads="1"/>
            </p:cNvSpPr>
            <p:nvPr/>
          </p:nvSpPr>
          <p:spPr bwMode="hidden">
            <a:xfrm>
              <a:off x="67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32" name="Rectangle 11"/>
            <p:cNvSpPr>
              <a:spLocks noChangeArrowheads="1"/>
            </p:cNvSpPr>
            <p:nvPr/>
          </p:nvSpPr>
          <p:spPr bwMode="hidden">
            <a:xfrm>
              <a:off x="76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33" name="Rectangle 12"/>
            <p:cNvSpPr>
              <a:spLocks noChangeArrowheads="1"/>
            </p:cNvSpPr>
            <p:nvPr/>
          </p:nvSpPr>
          <p:spPr bwMode="hidden">
            <a:xfrm>
              <a:off x="86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34" name="Rectangle 13"/>
            <p:cNvSpPr>
              <a:spLocks noChangeArrowheads="1"/>
            </p:cNvSpPr>
            <p:nvPr/>
          </p:nvSpPr>
          <p:spPr bwMode="hidden">
            <a:xfrm>
              <a:off x="96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35" name="Rectangle 14"/>
            <p:cNvSpPr>
              <a:spLocks noChangeArrowheads="1"/>
            </p:cNvSpPr>
            <p:nvPr/>
          </p:nvSpPr>
          <p:spPr bwMode="hidden">
            <a:xfrm>
              <a:off x="105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36" name="Rectangle 15"/>
            <p:cNvSpPr>
              <a:spLocks noChangeArrowheads="1"/>
            </p:cNvSpPr>
            <p:nvPr/>
          </p:nvSpPr>
          <p:spPr bwMode="hidden">
            <a:xfrm>
              <a:off x="115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37" name="Rectangle 16"/>
            <p:cNvSpPr>
              <a:spLocks noChangeArrowheads="1"/>
            </p:cNvSpPr>
            <p:nvPr/>
          </p:nvSpPr>
          <p:spPr bwMode="hidden">
            <a:xfrm>
              <a:off x="124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38" name="Rectangle 17"/>
            <p:cNvSpPr>
              <a:spLocks noChangeArrowheads="1"/>
            </p:cNvSpPr>
            <p:nvPr/>
          </p:nvSpPr>
          <p:spPr bwMode="hidden">
            <a:xfrm>
              <a:off x="134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39" name="Rectangle 18"/>
            <p:cNvSpPr>
              <a:spLocks noChangeArrowheads="1"/>
            </p:cNvSpPr>
            <p:nvPr/>
          </p:nvSpPr>
          <p:spPr bwMode="hidden">
            <a:xfrm>
              <a:off x="144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40" name="Rectangle 19"/>
            <p:cNvSpPr>
              <a:spLocks noChangeArrowheads="1"/>
            </p:cNvSpPr>
            <p:nvPr/>
          </p:nvSpPr>
          <p:spPr bwMode="hidden">
            <a:xfrm>
              <a:off x="153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41" name="Rectangle 20"/>
            <p:cNvSpPr>
              <a:spLocks noChangeArrowheads="1"/>
            </p:cNvSpPr>
            <p:nvPr/>
          </p:nvSpPr>
          <p:spPr bwMode="hidden">
            <a:xfrm>
              <a:off x="163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42" name="Rectangle 21"/>
            <p:cNvSpPr>
              <a:spLocks noChangeArrowheads="1"/>
            </p:cNvSpPr>
            <p:nvPr/>
          </p:nvSpPr>
          <p:spPr bwMode="hidden">
            <a:xfrm>
              <a:off x="172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43" name="Rectangle 22"/>
            <p:cNvSpPr>
              <a:spLocks noChangeArrowheads="1"/>
            </p:cNvSpPr>
            <p:nvPr/>
          </p:nvSpPr>
          <p:spPr bwMode="hidden">
            <a:xfrm>
              <a:off x="182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44" name="Rectangle 23"/>
            <p:cNvSpPr>
              <a:spLocks noChangeArrowheads="1"/>
            </p:cNvSpPr>
            <p:nvPr/>
          </p:nvSpPr>
          <p:spPr bwMode="hidden">
            <a:xfrm>
              <a:off x="192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45" name="Rectangle 24"/>
            <p:cNvSpPr>
              <a:spLocks noChangeArrowheads="1"/>
            </p:cNvSpPr>
            <p:nvPr/>
          </p:nvSpPr>
          <p:spPr bwMode="hidden">
            <a:xfrm>
              <a:off x="201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46" name="Rectangle 25"/>
            <p:cNvSpPr>
              <a:spLocks noChangeArrowheads="1"/>
            </p:cNvSpPr>
            <p:nvPr/>
          </p:nvSpPr>
          <p:spPr bwMode="hidden">
            <a:xfrm>
              <a:off x="211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47" name="Rectangle 26"/>
            <p:cNvSpPr>
              <a:spLocks noChangeArrowheads="1"/>
            </p:cNvSpPr>
            <p:nvPr/>
          </p:nvSpPr>
          <p:spPr bwMode="hidden">
            <a:xfrm>
              <a:off x="220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48" name="Rectangle 27"/>
            <p:cNvSpPr>
              <a:spLocks noChangeArrowheads="1"/>
            </p:cNvSpPr>
            <p:nvPr/>
          </p:nvSpPr>
          <p:spPr bwMode="hidden">
            <a:xfrm>
              <a:off x="230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49" name="Rectangle 28"/>
            <p:cNvSpPr>
              <a:spLocks noChangeArrowheads="1"/>
            </p:cNvSpPr>
            <p:nvPr/>
          </p:nvSpPr>
          <p:spPr bwMode="hidden">
            <a:xfrm>
              <a:off x="240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50" name="Rectangle 29"/>
            <p:cNvSpPr>
              <a:spLocks noChangeArrowheads="1"/>
            </p:cNvSpPr>
            <p:nvPr/>
          </p:nvSpPr>
          <p:spPr bwMode="hidden">
            <a:xfrm>
              <a:off x="249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51" name="Rectangle 30"/>
            <p:cNvSpPr>
              <a:spLocks noChangeArrowheads="1"/>
            </p:cNvSpPr>
            <p:nvPr/>
          </p:nvSpPr>
          <p:spPr bwMode="hidden">
            <a:xfrm>
              <a:off x="259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52" name="Rectangle 31"/>
            <p:cNvSpPr>
              <a:spLocks noChangeArrowheads="1"/>
            </p:cNvSpPr>
            <p:nvPr/>
          </p:nvSpPr>
          <p:spPr bwMode="hidden">
            <a:xfrm>
              <a:off x="268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53" name="Rectangle 32"/>
            <p:cNvSpPr>
              <a:spLocks noChangeArrowheads="1"/>
            </p:cNvSpPr>
            <p:nvPr/>
          </p:nvSpPr>
          <p:spPr bwMode="hidden">
            <a:xfrm>
              <a:off x="278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54" name="Rectangle 33"/>
            <p:cNvSpPr>
              <a:spLocks noChangeArrowheads="1"/>
            </p:cNvSpPr>
            <p:nvPr/>
          </p:nvSpPr>
          <p:spPr bwMode="hidden">
            <a:xfrm>
              <a:off x="288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55" name="Rectangle 34"/>
            <p:cNvSpPr>
              <a:spLocks noChangeArrowheads="1"/>
            </p:cNvSpPr>
            <p:nvPr/>
          </p:nvSpPr>
          <p:spPr bwMode="hidden">
            <a:xfrm>
              <a:off x="297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56" name="Rectangle 35"/>
            <p:cNvSpPr>
              <a:spLocks noChangeArrowheads="1"/>
            </p:cNvSpPr>
            <p:nvPr/>
          </p:nvSpPr>
          <p:spPr bwMode="hidden">
            <a:xfrm>
              <a:off x="307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57" name="Rectangle 36"/>
            <p:cNvSpPr>
              <a:spLocks noChangeArrowheads="1"/>
            </p:cNvSpPr>
            <p:nvPr/>
          </p:nvSpPr>
          <p:spPr bwMode="hidden">
            <a:xfrm>
              <a:off x="316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58" name="Rectangle 37"/>
            <p:cNvSpPr>
              <a:spLocks noChangeArrowheads="1"/>
            </p:cNvSpPr>
            <p:nvPr/>
          </p:nvSpPr>
          <p:spPr bwMode="hidden">
            <a:xfrm>
              <a:off x="326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59" name="Rectangle 38"/>
            <p:cNvSpPr>
              <a:spLocks noChangeArrowheads="1"/>
            </p:cNvSpPr>
            <p:nvPr/>
          </p:nvSpPr>
          <p:spPr bwMode="hidden">
            <a:xfrm>
              <a:off x="336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60" name="Rectangle 39"/>
            <p:cNvSpPr>
              <a:spLocks noChangeArrowheads="1"/>
            </p:cNvSpPr>
            <p:nvPr/>
          </p:nvSpPr>
          <p:spPr bwMode="hidden">
            <a:xfrm>
              <a:off x="345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61" name="Rectangle 40"/>
            <p:cNvSpPr>
              <a:spLocks noChangeArrowheads="1"/>
            </p:cNvSpPr>
            <p:nvPr/>
          </p:nvSpPr>
          <p:spPr bwMode="hidden">
            <a:xfrm>
              <a:off x="355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62" name="Rectangle 41"/>
            <p:cNvSpPr>
              <a:spLocks noChangeArrowheads="1"/>
            </p:cNvSpPr>
            <p:nvPr/>
          </p:nvSpPr>
          <p:spPr bwMode="hidden">
            <a:xfrm>
              <a:off x="364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63" name="Rectangle 42"/>
            <p:cNvSpPr>
              <a:spLocks noChangeArrowheads="1"/>
            </p:cNvSpPr>
            <p:nvPr/>
          </p:nvSpPr>
          <p:spPr bwMode="hidden">
            <a:xfrm>
              <a:off x="374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64" name="Rectangle 43"/>
            <p:cNvSpPr>
              <a:spLocks noChangeArrowheads="1"/>
            </p:cNvSpPr>
            <p:nvPr/>
          </p:nvSpPr>
          <p:spPr bwMode="hidden">
            <a:xfrm>
              <a:off x="384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65" name="Rectangle 44"/>
            <p:cNvSpPr>
              <a:spLocks noChangeArrowheads="1"/>
            </p:cNvSpPr>
            <p:nvPr/>
          </p:nvSpPr>
          <p:spPr bwMode="hidden">
            <a:xfrm>
              <a:off x="393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66" name="Rectangle 45"/>
            <p:cNvSpPr>
              <a:spLocks noChangeArrowheads="1"/>
            </p:cNvSpPr>
            <p:nvPr/>
          </p:nvSpPr>
          <p:spPr bwMode="hidden">
            <a:xfrm>
              <a:off x="403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67" name="Rectangle 46"/>
            <p:cNvSpPr>
              <a:spLocks noChangeArrowheads="1"/>
            </p:cNvSpPr>
            <p:nvPr/>
          </p:nvSpPr>
          <p:spPr bwMode="hidden">
            <a:xfrm>
              <a:off x="412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68" name="Rectangle 47"/>
            <p:cNvSpPr>
              <a:spLocks noChangeArrowheads="1"/>
            </p:cNvSpPr>
            <p:nvPr/>
          </p:nvSpPr>
          <p:spPr bwMode="hidden">
            <a:xfrm>
              <a:off x="422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69" name="Rectangle 48"/>
            <p:cNvSpPr>
              <a:spLocks noChangeArrowheads="1"/>
            </p:cNvSpPr>
            <p:nvPr/>
          </p:nvSpPr>
          <p:spPr bwMode="hidden">
            <a:xfrm>
              <a:off x="432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70" name="Rectangle 49"/>
            <p:cNvSpPr>
              <a:spLocks noChangeArrowheads="1"/>
            </p:cNvSpPr>
            <p:nvPr/>
          </p:nvSpPr>
          <p:spPr bwMode="hidden">
            <a:xfrm>
              <a:off x="441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71" name="Rectangle 50"/>
            <p:cNvSpPr>
              <a:spLocks noChangeArrowheads="1"/>
            </p:cNvSpPr>
            <p:nvPr/>
          </p:nvSpPr>
          <p:spPr bwMode="hidden">
            <a:xfrm>
              <a:off x="451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72" name="Rectangle 51"/>
            <p:cNvSpPr>
              <a:spLocks noChangeArrowheads="1"/>
            </p:cNvSpPr>
            <p:nvPr/>
          </p:nvSpPr>
          <p:spPr bwMode="hidden">
            <a:xfrm>
              <a:off x="460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73" name="Rectangle 52"/>
            <p:cNvSpPr>
              <a:spLocks noChangeArrowheads="1"/>
            </p:cNvSpPr>
            <p:nvPr/>
          </p:nvSpPr>
          <p:spPr bwMode="hidden">
            <a:xfrm>
              <a:off x="470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74" name="Rectangle 53"/>
            <p:cNvSpPr>
              <a:spLocks noChangeArrowheads="1"/>
            </p:cNvSpPr>
            <p:nvPr/>
          </p:nvSpPr>
          <p:spPr bwMode="hidden">
            <a:xfrm>
              <a:off x="480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75" name="Rectangle 54"/>
            <p:cNvSpPr>
              <a:spLocks noChangeArrowheads="1"/>
            </p:cNvSpPr>
            <p:nvPr/>
          </p:nvSpPr>
          <p:spPr bwMode="hidden">
            <a:xfrm>
              <a:off x="489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76" name="Rectangle 55"/>
            <p:cNvSpPr>
              <a:spLocks noChangeArrowheads="1"/>
            </p:cNvSpPr>
            <p:nvPr/>
          </p:nvSpPr>
          <p:spPr bwMode="hidden">
            <a:xfrm>
              <a:off x="499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77" name="Rectangle 56"/>
            <p:cNvSpPr>
              <a:spLocks noChangeArrowheads="1"/>
            </p:cNvSpPr>
            <p:nvPr/>
          </p:nvSpPr>
          <p:spPr bwMode="hidden">
            <a:xfrm>
              <a:off x="508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78" name="Rectangle 57"/>
            <p:cNvSpPr>
              <a:spLocks noChangeArrowheads="1"/>
            </p:cNvSpPr>
            <p:nvPr/>
          </p:nvSpPr>
          <p:spPr bwMode="hidden">
            <a:xfrm>
              <a:off x="518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79" name="Rectangle 58"/>
            <p:cNvSpPr>
              <a:spLocks noChangeArrowheads="1"/>
            </p:cNvSpPr>
            <p:nvPr/>
          </p:nvSpPr>
          <p:spPr bwMode="hidden">
            <a:xfrm>
              <a:off x="528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80" name="Rectangle 59"/>
            <p:cNvSpPr>
              <a:spLocks noChangeArrowheads="1"/>
            </p:cNvSpPr>
            <p:nvPr/>
          </p:nvSpPr>
          <p:spPr bwMode="hidden">
            <a:xfrm>
              <a:off x="537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81" name="Rectangle 60"/>
            <p:cNvSpPr>
              <a:spLocks noChangeArrowheads="1"/>
            </p:cNvSpPr>
            <p:nvPr/>
          </p:nvSpPr>
          <p:spPr bwMode="hidden">
            <a:xfrm>
              <a:off x="547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82" name="Rectangle 61"/>
            <p:cNvSpPr>
              <a:spLocks noChangeArrowheads="1"/>
            </p:cNvSpPr>
            <p:nvPr/>
          </p:nvSpPr>
          <p:spPr bwMode="hidden">
            <a:xfrm>
              <a:off x="556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83" name="Rectangle 62"/>
            <p:cNvSpPr>
              <a:spLocks noChangeArrowheads="1"/>
            </p:cNvSpPr>
            <p:nvPr/>
          </p:nvSpPr>
          <p:spPr bwMode="hidden">
            <a:xfrm>
              <a:off x="566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0084" name="Rectangle 63"/>
            <p:cNvSpPr>
              <a:spLocks noChangeArrowheads="1"/>
            </p:cNvSpPr>
            <p:nvPr/>
          </p:nvSpPr>
          <p:spPr bwMode="hidden">
            <a:xfrm>
              <a:off x="431" y="0"/>
              <a:ext cx="5331" cy="4320"/>
            </a:xfrm>
            <a:prstGeom prst="rect">
              <a:avLst/>
            </a:prstGeom>
            <a:solidFill>
              <a:schemeClr val="accent1">
                <a:alpha val="50195"/>
              </a:schemeClr>
            </a:solidFill>
            <a:ln w="9525">
              <a:noFill/>
              <a:miter lim="800000"/>
              <a:headEnd/>
              <a:tailEnd/>
            </a:ln>
          </p:spPr>
          <p:txBody>
            <a:bodyPr wrap="none" anchor="ctr"/>
            <a:lstStyle/>
            <a:p>
              <a:pPr>
                <a:defRPr/>
              </a:pPr>
              <a:endParaRPr lang="en-US">
                <a:solidFill>
                  <a:srgbClr val="000000"/>
                </a:solidFill>
              </a:endParaRPr>
            </a:p>
          </p:txBody>
        </p:sp>
        <p:sp>
          <p:nvSpPr>
            <p:cNvPr id="470085" name="Rectangle 64"/>
            <p:cNvSpPr>
              <a:spLocks noChangeArrowheads="1"/>
            </p:cNvSpPr>
            <p:nvPr/>
          </p:nvSpPr>
          <p:spPr bwMode="blackGray">
            <a:xfrm>
              <a:off x="0" y="1081"/>
              <a:ext cx="4378" cy="47"/>
            </a:xfrm>
            <a:prstGeom prst="rect">
              <a:avLst/>
            </a:prstGeom>
            <a:solidFill>
              <a:schemeClr val="hlink">
                <a:alpha val="50195"/>
              </a:schemeClr>
            </a:solidFill>
            <a:ln w="9525">
              <a:noFill/>
              <a:miter lim="800000"/>
              <a:headEnd/>
              <a:tailEnd/>
            </a:ln>
          </p:spPr>
          <p:txBody>
            <a:bodyPr wrap="none" anchor="ctr"/>
            <a:lstStyle/>
            <a:p>
              <a:pPr>
                <a:defRPr/>
              </a:pPr>
              <a:endParaRPr lang="en-US">
                <a:solidFill>
                  <a:srgbClr val="000000"/>
                </a:solidFill>
              </a:endParaRPr>
            </a:p>
          </p:txBody>
        </p:sp>
      </p:grpSp>
      <p:sp>
        <p:nvSpPr>
          <p:cNvPr id="29699" name="Rectangle 65"/>
          <p:cNvSpPr>
            <a:spLocks noGrp="1" noChangeArrowheads="1"/>
          </p:cNvSpPr>
          <p:nvPr>
            <p:ph type="title"/>
          </p:nvPr>
        </p:nvSpPr>
        <p:spPr bwMode="auto">
          <a:xfrm>
            <a:off x="871538" y="533400"/>
            <a:ext cx="8162925" cy="109061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9700" name="Rectangle 66"/>
          <p:cNvSpPr>
            <a:spLocks noGrp="1" noChangeArrowheads="1"/>
          </p:cNvSpPr>
          <p:nvPr>
            <p:ph type="body" idx="1"/>
          </p:nvPr>
        </p:nvSpPr>
        <p:spPr bwMode="auto">
          <a:xfrm>
            <a:off x="912813" y="1905000"/>
            <a:ext cx="8110537"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14435" name="Rectangle 67"/>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Helvetica" charset="0"/>
                <a:ea typeface="+mn-ea"/>
                <a:cs typeface="+mn-cs"/>
              </a:defRPr>
            </a:lvl1pPr>
          </a:lstStyle>
          <a:p>
            <a:pPr>
              <a:defRPr/>
            </a:pPr>
            <a:endParaRPr lang="en-US"/>
          </a:p>
        </p:txBody>
      </p:sp>
      <p:sp>
        <p:nvSpPr>
          <p:cNvPr id="314436" name="Rectangle 68"/>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Helvetica" charset="0"/>
                <a:ea typeface="+mn-ea"/>
                <a:cs typeface="+mn-cs"/>
              </a:defRPr>
            </a:lvl1pPr>
          </a:lstStyle>
          <a:p>
            <a:pPr>
              <a:defRPr/>
            </a:pPr>
            <a:endParaRPr lang="en-US"/>
          </a:p>
        </p:txBody>
      </p:sp>
      <p:sp>
        <p:nvSpPr>
          <p:cNvPr id="314437"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Helvetica" pitchFamily="-84" charset="0"/>
              </a:defRPr>
            </a:lvl1pPr>
          </a:lstStyle>
          <a:p>
            <a:pPr>
              <a:defRPr/>
            </a:pPr>
            <a:fld id="{622C098C-FA37-4E1E-A87A-C831DF31EE3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279" r:id="rId1"/>
    <p:sldLayoutId id="2147490183" r:id="rId2"/>
    <p:sldLayoutId id="2147490184" r:id="rId3"/>
    <p:sldLayoutId id="2147490185" r:id="rId4"/>
    <p:sldLayoutId id="2147490186" r:id="rId5"/>
    <p:sldLayoutId id="2147490187" r:id="rId6"/>
    <p:sldLayoutId id="2147490188" r:id="rId7"/>
    <p:sldLayoutId id="2147490189" r:id="rId8"/>
    <p:sldLayoutId id="2147490190" r:id="rId9"/>
    <p:sldLayoutId id="2147490191" r:id="rId10"/>
    <p:sldLayoutId id="2147490192"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p:titleStyle>
    <p:bodyStyle>
      <a:lvl1pPr marL="342900" indent="-342900" algn="l" rtl="0" eaLnBrk="0" fontAlgn="base" hangingPunct="0">
        <a:spcBef>
          <a:spcPct val="20000"/>
        </a:spcBef>
        <a:spcAft>
          <a:spcPct val="0"/>
        </a:spcAft>
        <a:buClr>
          <a:schemeClr val="folHlink"/>
        </a:buClr>
        <a:buSzPct val="75000"/>
        <a:buFont typeface="Wingdings" pitchFamily="2" charset="2"/>
        <a:buChar char="n"/>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SzPct val="70000"/>
        <a:buFont typeface="Wingdings" pitchFamily="2" charset="2"/>
        <a:buChar char="n"/>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22" name="Group 2"/>
          <p:cNvGrpSpPr>
            <a:grpSpLocks/>
          </p:cNvGrpSpPr>
          <p:nvPr/>
        </p:nvGrpSpPr>
        <p:grpSpPr bwMode="auto">
          <a:xfrm>
            <a:off x="0" y="0"/>
            <a:ext cx="9147175" cy="6867525"/>
            <a:chOff x="0" y="0"/>
            <a:chExt cx="5762" cy="4326"/>
          </a:xfrm>
        </p:grpSpPr>
        <p:sp>
          <p:nvSpPr>
            <p:cNvPr id="471048" name="Rectangle 3"/>
            <p:cNvSpPr>
              <a:spLocks noChangeArrowheads="1"/>
            </p:cNvSpPr>
            <p:nvPr/>
          </p:nvSpPr>
          <p:spPr bwMode="hidden">
            <a:xfrm>
              <a:off x="0" y="0"/>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49" name="Rectangle 4"/>
            <p:cNvSpPr>
              <a:spLocks noChangeArrowheads="1"/>
            </p:cNvSpPr>
            <p:nvPr/>
          </p:nvSpPr>
          <p:spPr bwMode="hidden">
            <a:xfrm>
              <a:off x="9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50" name="Rectangle 5"/>
            <p:cNvSpPr>
              <a:spLocks noChangeArrowheads="1"/>
            </p:cNvSpPr>
            <p:nvPr/>
          </p:nvSpPr>
          <p:spPr bwMode="hidden">
            <a:xfrm>
              <a:off x="19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51" name="Rectangle 6"/>
            <p:cNvSpPr>
              <a:spLocks noChangeArrowheads="1"/>
            </p:cNvSpPr>
            <p:nvPr/>
          </p:nvSpPr>
          <p:spPr bwMode="hidden">
            <a:xfrm>
              <a:off x="28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52" name="Rectangle 7"/>
            <p:cNvSpPr>
              <a:spLocks noChangeArrowheads="1"/>
            </p:cNvSpPr>
            <p:nvPr/>
          </p:nvSpPr>
          <p:spPr bwMode="hidden">
            <a:xfrm>
              <a:off x="38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53" name="Rectangle 8"/>
            <p:cNvSpPr>
              <a:spLocks noChangeArrowheads="1"/>
            </p:cNvSpPr>
            <p:nvPr/>
          </p:nvSpPr>
          <p:spPr bwMode="hidden">
            <a:xfrm>
              <a:off x="48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54" name="Rectangle 9"/>
            <p:cNvSpPr>
              <a:spLocks noChangeArrowheads="1"/>
            </p:cNvSpPr>
            <p:nvPr/>
          </p:nvSpPr>
          <p:spPr bwMode="hidden">
            <a:xfrm>
              <a:off x="57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55" name="Rectangle 10"/>
            <p:cNvSpPr>
              <a:spLocks noChangeArrowheads="1"/>
            </p:cNvSpPr>
            <p:nvPr/>
          </p:nvSpPr>
          <p:spPr bwMode="hidden">
            <a:xfrm>
              <a:off x="67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56" name="Rectangle 11"/>
            <p:cNvSpPr>
              <a:spLocks noChangeArrowheads="1"/>
            </p:cNvSpPr>
            <p:nvPr/>
          </p:nvSpPr>
          <p:spPr bwMode="hidden">
            <a:xfrm>
              <a:off x="76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57" name="Rectangle 12"/>
            <p:cNvSpPr>
              <a:spLocks noChangeArrowheads="1"/>
            </p:cNvSpPr>
            <p:nvPr/>
          </p:nvSpPr>
          <p:spPr bwMode="hidden">
            <a:xfrm>
              <a:off x="86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58" name="Rectangle 13"/>
            <p:cNvSpPr>
              <a:spLocks noChangeArrowheads="1"/>
            </p:cNvSpPr>
            <p:nvPr/>
          </p:nvSpPr>
          <p:spPr bwMode="hidden">
            <a:xfrm>
              <a:off x="96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59" name="Rectangle 14"/>
            <p:cNvSpPr>
              <a:spLocks noChangeArrowheads="1"/>
            </p:cNvSpPr>
            <p:nvPr/>
          </p:nvSpPr>
          <p:spPr bwMode="hidden">
            <a:xfrm>
              <a:off x="105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60" name="Rectangle 15"/>
            <p:cNvSpPr>
              <a:spLocks noChangeArrowheads="1"/>
            </p:cNvSpPr>
            <p:nvPr/>
          </p:nvSpPr>
          <p:spPr bwMode="hidden">
            <a:xfrm>
              <a:off x="115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61" name="Rectangle 16"/>
            <p:cNvSpPr>
              <a:spLocks noChangeArrowheads="1"/>
            </p:cNvSpPr>
            <p:nvPr/>
          </p:nvSpPr>
          <p:spPr bwMode="hidden">
            <a:xfrm>
              <a:off x="124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62" name="Rectangle 17"/>
            <p:cNvSpPr>
              <a:spLocks noChangeArrowheads="1"/>
            </p:cNvSpPr>
            <p:nvPr/>
          </p:nvSpPr>
          <p:spPr bwMode="hidden">
            <a:xfrm>
              <a:off x="134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63" name="Rectangle 18"/>
            <p:cNvSpPr>
              <a:spLocks noChangeArrowheads="1"/>
            </p:cNvSpPr>
            <p:nvPr/>
          </p:nvSpPr>
          <p:spPr bwMode="hidden">
            <a:xfrm>
              <a:off x="144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64" name="Rectangle 19"/>
            <p:cNvSpPr>
              <a:spLocks noChangeArrowheads="1"/>
            </p:cNvSpPr>
            <p:nvPr/>
          </p:nvSpPr>
          <p:spPr bwMode="hidden">
            <a:xfrm>
              <a:off x="153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65" name="Rectangle 20"/>
            <p:cNvSpPr>
              <a:spLocks noChangeArrowheads="1"/>
            </p:cNvSpPr>
            <p:nvPr/>
          </p:nvSpPr>
          <p:spPr bwMode="hidden">
            <a:xfrm>
              <a:off x="163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66" name="Rectangle 21"/>
            <p:cNvSpPr>
              <a:spLocks noChangeArrowheads="1"/>
            </p:cNvSpPr>
            <p:nvPr/>
          </p:nvSpPr>
          <p:spPr bwMode="hidden">
            <a:xfrm>
              <a:off x="172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67" name="Rectangle 22"/>
            <p:cNvSpPr>
              <a:spLocks noChangeArrowheads="1"/>
            </p:cNvSpPr>
            <p:nvPr/>
          </p:nvSpPr>
          <p:spPr bwMode="hidden">
            <a:xfrm>
              <a:off x="182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68" name="Rectangle 23"/>
            <p:cNvSpPr>
              <a:spLocks noChangeArrowheads="1"/>
            </p:cNvSpPr>
            <p:nvPr/>
          </p:nvSpPr>
          <p:spPr bwMode="hidden">
            <a:xfrm>
              <a:off x="192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69" name="Rectangle 24"/>
            <p:cNvSpPr>
              <a:spLocks noChangeArrowheads="1"/>
            </p:cNvSpPr>
            <p:nvPr/>
          </p:nvSpPr>
          <p:spPr bwMode="hidden">
            <a:xfrm>
              <a:off x="201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70" name="Rectangle 25"/>
            <p:cNvSpPr>
              <a:spLocks noChangeArrowheads="1"/>
            </p:cNvSpPr>
            <p:nvPr/>
          </p:nvSpPr>
          <p:spPr bwMode="hidden">
            <a:xfrm>
              <a:off x="211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71" name="Rectangle 26"/>
            <p:cNvSpPr>
              <a:spLocks noChangeArrowheads="1"/>
            </p:cNvSpPr>
            <p:nvPr/>
          </p:nvSpPr>
          <p:spPr bwMode="hidden">
            <a:xfrm>
              <a:off x="220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72" name="Rectangle 27"/>
            <p:cNvSpPr>
              <a:spLocks noChangeArrowheads="1"/>
            </p:cNvSpPr>
            <p:nvPr/>
          </p:nvSpPr>
          <p:spPr bwMode="hidden">
            <a:xfrm>
              <a:off x="230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73" name="Rectangle 28"/>
            <p:cNvSpPr>
              <a:spLocks noChangeArrowheads="1"/>
            </p:cNvSpPr>
            <p:nvPr/>
          </p:nvSpPr>
          <p:spPr bwMode="hidden">
            <a:xfrm>
              <a:off x="240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74" name="Rectangle 29"/>
            <p:cNvSpPr>
              <a:spLocks noChangeArrowheads="1"/>
            </p:cNvSpPr>
            <p:nvPr/>
          </p:nvSpPr>
          <p:spPr bwMode="hidden">
            <a:xfrm>
              <a:off x="249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75" name="Rectangle 30"/>
            <p:cNvSpPr>
              <a:spLocks noChangeArrowheads="1"/>
            </p:cNvSpPr>
            <p:nvPr/>
          </p:nvSpPr>
          <p:spPr bwMode="hidden">
            <a:xfrm>
              <a:off x="259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76" name="Rectangle 31"/>
            <p:cNvSpPr>
              <a:spLocks noChangeArrowheads="1"/>
            </p:cNvSpPr>
            <p:nvPr/>
          </p:nvSpPr>
          <p:spPr bwMode="hidden">
            <a:xfrm>
              <a:off x="268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77" name="Rectangle 32"/>
            <p:cNvSpPr>
              <a:spLocks noChangeArrowheads="1"/>
            </p:cNvSpPr>
            <p:nvPr/>
          </p:nvSpPr>
          <p:spPr bwMode="hidden">
            <a:xfrm>
              <a:off x="278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78" name="Rectangle 33"/>
            <p:cNvSpPr>
              <a:spLocks noChangeArrowheads="1"/>
            </p:cNvSpPr>
            <p:nvPr/>
          </p:nvSpPr>
          <p:spPr bwMode="hidden">
            <a:xfrm>
              <a:off x="288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79" name="Rectangle 34"/>
            <p:cNvSpPr>
              <a:spLocks noChangeArrowheads="1"/>
            </p:cNvSpPr>
            <p:nvPr/>
          </p:nvSpPr>
          <p:spPr bwMode="hidden">
            <a:xfrm>
              <a:off x="297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80" name="Rectangle 35"/>
            <p:cNvSpPr>
              <a:spLocks noChangeArrowheads="1"/>
            </p:cNvSpPr>
            <p:nvPr/>
          </p:nvSpPr>
          <p:spPr bwMode="hidden">
            <a:xfrm>
              <a:off x="307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81" name="Rectangle 36"/>
            <p:cNvSpPr>
              <a:spLocks noChangeArrowheads="1"/>
            </p:cNvSpPr>
            <p:nvPr/>
          </p:nvSpPr>
          <p:spPr bwMode="hidden">
            <a:xfrm>
              <a:off x="316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82" name="Rectangle 37"/>
            <p:cNvSpPr>
              <a:spLocks noChangeArrowheads="1"/>
            </p:cNvSpPr>
            <p:nvPr/>
          </p:nvSpPr>
          <p:spPr bwMode="hidden">
            <a:xfrm>
              <a:off x="326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83" name="Rectangle 38"/>
            <p:cNvSpPr>
              <a:spLocks noChangeArrowheads="1"/>
            </p:cNvSpPr>
            <p:nvPr/>
          </p:nvSpPr>
          <p:spPr bwMode="hidden">
            <a:xfrm>
              <a:off x="336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84" name="Rectangle 39"/>
            <p:cNvSpPr>
              <a:spLocks noChangeArrowheads="1"/>
            </p:cNvSpPr>
            <p:nvPr/>
          </p:nvSpPr>
          <p:spPr bwMode="hidden">
            <a:xfrm>
              <a:off x="345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85" name="Rectangle 40"/>
            <p:cNvSpPr>
              <a:spLocks noChangeArrowheads="1"/>
            </p:cNvSpPr>
            <p:nvPr/>
          </p:nvSpPr>
          <p:spPr bwMode="hidden">
            <a:xfrm>
              <a:off x="355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86" name="Rectangle 41"/>
            <p:cNvSpPr>
              <a:spLocks noChangeArrowheads="1"/>
            </p:cNvSpPr>
            <p:nvPr/>
          </p:nvSpPr>
          <p:spPr bwMode="hidden">
            <a:xfrm>
              <a:off x="364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87" name="Rectangle 42"/>
            <p:cNvSpPr>
              <a:spLocks noChangeArrowheads="1"/>
            </p:cNvSpPr>
            <p:nvPr/>
          </p:nvSpPr>
          <p:spPr bwMode="hidden">
            <a:xfrm>
              <a:off x="374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88" name="Rectangle 43"/>
            <p:cNvSpPr>
              <a:spLocks noChangeArrowheads="1"/>
            </p:cNvSpPr>
            <p:nvPr/>
          </p:nvSpPr>
          <p:spPr bwMode="hidden">
            <a:xfrm>
              <a:off x="384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89" name="Rectangle 44"/>
            <p:cNvSpPr>
              <a:spLocks noChangeArrowheads="1"/>
            </p:cNvSpPr>
            <p:nvPr/>
          </p:nvSpPr>
          <p:spPr bwMode="hidden">
            <a:xfrm>
              <a:off x="393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90" name="Rectangle 45"/>
            <p:cNvSpPr>
              <a:spLocks noChangeArrowheads="1"/>
            </p:cNvSpPr>
            <p:nvPr/>
          </p:nvSpPr>
          <p:spPr bwMode="hidden">
            <a:xfrm>
              <a:off x="403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91" name="Rectangle 46"/>
            <p:cNvSpPr>
              <a:spLocks noChangeArrowheads="1"/>
            </p:cNvSpPr>
            <p:nvPr/>
          </p:nvSpPr>
          <p:spPr bwMode="hidden">
            <a:xfrm>
              <a:off x="412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92" name="Rectangle 47"/>
            <p:cNvSpPr>
              <a:spLocks noChangeArrowheads="1"/>
            </p:cNvSpPr>
            <p:nvPr/>
          </p:nvSpPr>
          <p:spPr bwMode="hidden">
            <a:xfrm>
              <a:off x="422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93" name="Rectangle 48"/>
            <p:cNvSpPr>
              <a:spLocks noChangeArrowheads="1"/>
            </p:cNvSpPr>
            <p:nvPr/>
          </p:nvSpPr>
          <p:spPr bwMode="hidden">
            <a:xfrm>
              <a:off x="432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94" name="Rectangle 49"/>
            <p:cNvSpPr>
              <a:spLocks noChangeArrowheads="1"/>
            </p:cNvSpPr>
            <p:nvPr/>
          </p:nvSpPr>
          <p:spPr bwMode="hidden">
            <a:xfrm>
              <a:off x="441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95" name="Rectangle 50"/>
            <p:cNvSpPr>
              <a:spLocks noChangeArrowheads="1"/>
            </p:cNvSpPr>
            <p:nvPr/>
          </p:nvSpPr>
          <p:spPr bwMode="hidden">
            <a:xfrm>
              <a:off x="451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96" name="Rectangle 51"/>
            <p:cNvSpPr>
              <a:spLocks noChangeArrowheads="1"/>
            </p:cNvSpPr>
            <p:nvPr/>
          </p:nvSpPr>
          <p:spPr bwMode="hidden">
            <a:xfrm>
              <a:off x="460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97" name="Rectangle 52"/>
            <p:cNvSpPr>
              <a:spLocks noChangeArrowheads="1"/>
            </p:cNvSpPr>
            <p:nvPr/>
          </p:nvSpPr>
          <p:spPr bwMode="hidden">
            <a:xfrm>
              <a:off x="470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98" name="Rectangle 53"/>
            <p:cNvSpPr>
              <a:spLocks noChangeArrowheads="1"/>
            </p:cNvSpPr>
            <p:nvPr/>
          </p:nvSpPr>
          <p:spPr bwMode="hidden">
            <a:xfrm>
              <a:off x="480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099" name="Rectangle 54"/>
            <p:cNvSpPr>
              <a:spLocks noChangeArrowheads="1"/>
            </p:cNvSpPr>
            <p:nvPr/>
          </p:nvSpPr>
          <p:spPr bwMode="hidden">
            <a:xfrm>
              <a:off x="489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100" name="Rectangle 55"/>
            <p:cNvSpPr>
              <a:spLocks noChangeArrowheads="1"/>
            </p:cNvSpPr>
            <p:nvPr/>
          </p:nvSpPr>
          <p:spPr bwMode="hidden">
            <a:xfrm>
              <a:off x="499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101" name="Rectangle 56"/>
            <p:cNvSpPr>
              <a:spLocks noChangeArrowheads="1"/>
            </p:cNvSpPr>
            <p:nvPr/>
          </p:nvSpPr>
          <p:spPr bwMode="hidden">
            <a:xfrm>
              <a:off x="508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102" name="Rectangle 57"/>
            <p:cNvSpPr>
              <a:spLocks noChangeArrowheads="1"/>
            </p:cNvSpPr>
            <p:nvPr/>
          </p:nvSpPr>
          <p:spPr bwMode="hidden">
            <a:xfrm>
              <a:off x="518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103" name="Rectangle 58"/>
            <p:cNvSpPr>
              <a:spLocks noChangeArrowheads="1"/>
            </p:cNvSpPr>
            <p:nvPr/>
          </p:nvSpPr>
          <p:spPr bwMode="hidden">
            <a:xfrm>
              <a:off x="5280"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104" name="Rectangle 59"/>
            <p:cNvSpPr>
              <a:spLocks noChangeArrowheads="1"/>
            </p:cNvSpPr>
            <p:nvPr/>
          </p:nvSpPr>
          <p:spPr bwMode="hidden">
            <a:xfrm>
              <a:off x="5376"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105" name="Rectangle 60"/>
            <p:cNvSpPr>
              <a:spLocks noChangeArrowheads="1"/>
            </p:cNvSpPr>
            <p:nvPr/>
          </p:nvSpPr>
          <p:spPr bwMode="hidden">
            <a:xfrm>
              <a:off x="5472"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106" name="Rectangle 61"/>
            <p:cNvSpPr>
              <a:spLocks noChangeArrowheads="1"/>
            </p:cNvSpPr>
            <p:nvPr/>
          </p:nvSpPr>
          <p:spPr bwMode="hidden">
            <a:xfrm>
              <a:off x="5568"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107" name="Rectangle 62"/>
            <p:cNvSpPr>
              <a:spLocks noChangeArrowheads="1"/>
            </p:cNvSpPr>
            <p:nvPr/>
          </p:nvSpPr>
          <p:spPr bwMode="hidden">
            <a:xfrm>
              <a:off x="5664" y="6"/>
              <a:ext cx="48" cy="4320"/>
            </a:xfrm>
            <a:prstGeom prst="rect">
              <a:avLst/>
            </a:prstGeom>
            <a:solidFill>
              <a:schemeClr val="accent2"/>
            </a:solidFill>
            <a:ln w="9525">
              <a:noFill/>
              <a:miter lim="800000"/>
              <a:headEnd/>
              <a:tailEnd/>
            </a:ln>
          </p:spPr>
          <p:txBody>
            <a:bodyPr wrap="none" anchor="ctr"/>
            <a:lstStyle/>
            <a:p>
              <a:pPr>
                <a:defRPr/>
              </a:pPr>
              <a:endParaRPr lang="en-US">
                <a:solidFill>
                  <a:srgbClr val="000000"/>
                </a:solidFill>
              </a:endParaRPr>
            </a:p>
          </p:txBody>
        </p:sp>
        <p:sp>
          <p:nvSpPr>
            <p:cNvPr id="471108" name="Rectangle 63"/>
            <p:cNvSpPr>
              <a:spLocks noChangeArrowheads="1"/>
            </p:cNvSpPr>
            <p:nvPr/>
          </p:nvSpPr>
          <p:spPr bwMode="hidden">
            <a:xfrm>
              <a:off x="431" y="0"/>
              <a:ext cx="5331" cy="4320"/>
            </a:xfrm>
            <a:prstGeom prst="rect">
              <a:avLst/>
            </a:prstGeom>
            <a:solidFill>
              <a:schemeClr val="accent1">
                <a:alpha val="50195"/>
              </a:schemeClr>
            </a:solidFill>
            <a:ln w="9525">
              <a:noFill/>
              <a:miter lim="800000"/>
              <a:headEnd/>
              <a:tailEnd/>
            </a:ln>
          </p:spPr>
          <p:txBody>
            <a:bodyPr wrap="none" anchor="ctr"/>
            <a:lstStyle/>
            <a:p>
              <a:pPr>
                <a:defRPr/>
              </a:pPr>
              <a:endParaRPr lang="en-US">
                <a:solidFill>
                  <a:srgbClr val="000000"/>
                </a:solidFill>
              </a:endParaRPr>
            </a:p>
          </p:txBody>
        </p:sp>
        <p:sp>
          <p:nvSpPr>
            <p:cNvPr id="471109" name="Rectangle 64"/>
            <p:cNvSpPr>
              <a:spLocks noChangeArrowheads="1"/>
            </p:cNvSpPr>
            <p:nvPr/>
          </p:nvSpPr>
          <p:spPr bwMode="blackGray">
            <a:xfrm>
              <a:off x="0" y="1081"/>
              <a:ext cx="4378" cy="47"/>
            </a:xfrm>
            <a:prstGeom prst="rect">
              <a:avLst/>
            </a:prstGeom>
            <a:solidFill>
              <a:schemeClr val="hlink">
                <a:alpha val="50195"/>
              </a:schemeClr>
            </a:solidFill>
            <a:ln w="9525">
              <a:noFill/>
              <a:miter lim="800000"/>
              <a:headEnd/>
              <a:tailEnd/>
            </a:ln>
          </p:spPr>
          <p:txBody>
            <a:bodyPr wrap="none" anchor="ctr"/>
            <a:lstStyle/>
            <a:p>
              <a:pPr>
                <a:defRPr/>
              </a:pPr>
              <a:endParaRPr lang="en-US">
                <a:solidFill>
                  <a:srgbClr val="000000"/>
                </a:solidFill>
              </a:endParaRPr>
            </a:p>
          </p:txBody>
        </p:sp>
      </p:grpSp>
      <p:sp>
        <p:nvSpPr>
          <p:cNvPr id="30723" name="Rectangle 65"/>
          <p:cNvSpPr>
            <a:spLocks noGrp="1" noChangeArrowheads="1"/>
          </p:cNvSpPr>
          <p:nvPr>
            <p:ph type="title"/>
          </p:nvPr>
        </p:nvSpPr>
        <p:spPr bwMode="auto">
          <a:xfrm>
            <a:off x="871538" y="533400"/>
            <a:ext cx="8162925" cy="109061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24" name="Rectangle 66"/>
          <p:cNvSpPr>
            <a:spLocks noGrp="1" noChangeArrowheads="1"/>
          </p:cNvSpPr>
          <p:nvPr>
            <p:ph type="body" idx="1"/>
          </p:nvPr>
        </p:nvSpPr>
        <p:spPr bwMode="auto">
          <a:xfrm>
            <a:off x="912813" y="1905000"/>
            <a:ext cx="8110537"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14435" name="Rectangle 67"/>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Helvetica" charset="0"/>
                <a:ea typeface="+mn-ea"/>
                <a:cs typeface="+mn-cs"/>
              </a:defRPr>
            </a:lvl1pPr>
          </a:lstStyle>
          <a:p>
            <a:pPr>
              <a:defRPr/>
            </a:pPr>
            <a:endParaRPr lang="en-US"/>
          </a:p>
        </p:txBody>
      </p:sp>
      <p:sp>
        <p:nvSpPr>
          <p:cNvPr id="314436" name="Rectangle 68"/>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Helvetica" charset="0"/>
                <a:ea typeface="+mn-ea"/>
                <a:cs typeface="+mn-cs"/>
              </a:defRPr>
            </a:lvl1pPr>
          </a:lstStyle>
          <a:p>
            <a:pPr>
              <a:defRPr/>
            </a:pPr>
            <a:endParaRPr lang="en-US"/>
          </a:p>
        </p:txBody>
      </p:sp>
      <p:sp>
        <p:nvSpPr>
          <p:cNvPr id="314437"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Helvetica" pitchFamily="-84" charset="0"/>
              </a:defRPr>
            </a:lvl1pPr>
          </a:lstStyle>
          <a:p>
            <a:pPr>
              <a:defRPr/>
            </a:pPr>
            <a:fld id="{1479F28D-53A2-45CE-A1AE-D8FC4773848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280" r:id="rId1"/>
    <p:sldLayoutId id="2147490193" r:id="rId2"/>
    <p:sldLayoutId id="2147490194" r:id="rId3"/>
    <p:sldLayoutId id="2147490195" r:id="rId4"/>
    <p:sldLayoutId id="2147490196" r:id="rId5"/>
    <p:sldLayoutId id="2147490197" r:id="rId6"/>
    <p:sldLayoutId id="2147490198" r:id="rId7"/>
    <p:sldLayoutId id="2147490199" r:id="rId8"/>
    <p:sldLayoutId id="2147490200" r:id="rId9"/>
    <p:sldLayoutId id="2147490201" r:id="rId10"/>
    <p:sldLayoutId id="2147490202"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p:titleStyle>
    <p:bodyStyle>
      <a:lvl1pPr marL="342900" indent="-342900" algn="l" rtl="0" eaLnBrk="0" fontAlgn="base" hangingPunct="0">
        <a:spcBef>
          <a:spcPct val="20000"/>
        </a:spcBef>
        <a:spcAft>
          <a:spcPct val="0"/>
        </a:spcAft>
        <a:buClr>
          <a:schemeClr val="folHlink"/>
        </a:buClr>
        <a:buSzPct val="75000"/>
        <a:buFont typeface="Wingdings" pitchFamily="2" charset="2"/>
        <a:buChar char="n"/>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SzPct val="70000"/>
        <a:buFont typeface="Wingdings" pitchFamily="2" charset="2"/>
        <a:buChar char="n"/>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55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55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25399" dir="2700000" algn="ctr" rotWithShape="0">
              <a:schemeClr val="bg2">
                <a:alpha val="74997"/>
              </a:schemeClr>
            </a:outerShdw>
          </a:effectLst>
        </p:spPr>
        <p:txBody>
          <a:bodyPr vert="horz" wrap="square" lIns="91440" tIns="45720" rIns="91440" bIns="45720" numCol="1" anchor="t" anchorCtr="0" compatLnSpc="1">
            <a:prstTxWarp prst="textNoShape">
              <a:avLst/>
            </a:prstTxWarp>
          </a:bodyPr>
          <a:lstStyle>
            <a:lvl1pPr>
              <a:defRPr sz="1400">
                <a:solidFill>
                  <a:srgbClr val="FFFF66"/>
                </a:solidFill>
                <a:latin typeface="Verdana" pitchFamily="-111" charset="0"/>
                <a:ea typeface="ＭＳ Ｐゴシック"/>
                <a:cs typeface="ＭＳ Ｐゴシック"/>
              </a:defRPr>
            </a:lvl1pPr>
          </a:lstStyle>
          <a:p>
            <a:pPr>
              <a:defRPr/>
            </a:pPr>
            <a:endParaRPr lang="en-US"/>
          </a:p>
        </p:txBody>
      </p:sp>
      <p:sp>
        <p:nvSpPr>
          <p:cNvPr id="3655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25399" dir="2700000" algn="ctr" rotWithShape="0">
              <a:schemeClr val="bg2">
                <a:alpha val="74997"/>
              </a:schemeClr>
            </a:outerShdw>
          </a:effec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Verdana" pitchFamily="-111" charset="0"/>
                <a:ea typeface="ＭＳ Ｐゴシック"/>
                <a:cs typeface="ＭＳ Ｐゴシック"/>
              </a:defRPr>
            </a:lvl1pPr>
          </a:lstStyle>
          <a:p>
            <a:pPr>
              <a:defRPr/>
            </a:pPr>
            <a:endParaRPr lang="en-US"/>
          </a:p>
        </p:txBody>
      </p:sp>
      <p:sp>
        <p:nvSpPr>
          <p:cNvPr id="3655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25399" dir="2700000" algn="ctr" rotWithShape="0">
              <a:schemeClr val="bg2">
                <a:alpha val="74997"/>
              </a:schemeClr>
            </a:outerShdw>
          </a:effectLst>
        </p:spPr>
        <p:txBody>
          <a:bodyPr vert="horz" wrap="square" lIns="91440" tIns="45720" rIns="91440" bIns="45720" numCol="1" anchor="t" anchorCtr="0" compatLnSpc="1">
            <a:prstTxWarp prst="textNoShape">
              <a:avLst/>
            </a:prstTxWarp>
          </a:bodyPr>
          <a:lstStyle>
            <a:lvl1pPr algn="r">
              <a:defRPr sz="1400">
                <a:solidFill>
                  <a:srgbClr val="FFFF66"/>
                </a:solidFill>
                <a:latin typeface="Verdana" pitchFamily="34" charset="0"/>
              </a:defRPr>
            </a:lvl1pPr>
          </a:lstStyle>
          <a:p>
            <a:pPr>
              <a:defRPr/>
            </a:pPr>
            <a:fld id="{0FA74CF4-3119-4A9A-9725-77A0A924968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203" r:id="rId1"/>
    <p:sldLayoutId id="2147490204" r:id="rId2"/>
    <p:sldLayoutId id="2147490205" r:id="rId3"/>
    <p:sldLayoutId id="2147490206" r:id="rId4"/>
    <p:sldLayoutId id="2147490207" r:id="rId5"/>
    <p:sldLayoutId id="2147490208" r:id="rId6"/>
    <p:sldLayoutId id="2147490209" r:id="rId7"/>
    <p:sldLayoutId id="2147490210" r:id="rId8"/>
    <p:sldLayoutId id="2147490211" r:id="rId9"/>
    <p:sldLayoutId id="2147490212" r:id="rId10"/>
    <p:sldLayoutId id="2147490213" r:id="rId11"/>
    <p:sldLayoutId id="2147490214" r:id="rId12"/>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Monotype Sorts" pitchFamily="-84" charset="2"/>
        <a:buChar char="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pitchFamily="-84" charset="2"/>
        <a:buChar char="R"/>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pitchFamily="-84" charset="2"/>
        <a:buChar char="R"/>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pitchFamily="-84" charset="2"/>
        <a:buChar char="R"/>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pitchFamily="-84" charset="2"/>
        <a:buChar char="R"/>
        <a:defRPr sz="2000">
          <a:solidFill>
            <a:schemeClr val="tx1"/>
          </a:solidFill>
          <a:latin typeface="+mn-lt"/>
          <a:ea typeface="+mn-ea"/>
        </a:defRPr>
      </a:lvl5pPr>
      <a:lvl6pPr marL="2514600" indent="-228600" algn="l" rtl="0" fontAlgn="base">
        <a:spcBef>
          <a:spcPct val="20000"/>
        </a:spcBef>
        <a:spcAft>
          <a:spcPct val="0"/>
        </a:spcAft>
        <a:buFont typeface="Monotype Sorts" pitchFamily="-111" charset="2"/>
        <a:buChar char="R"/>
        <a:defRPr sz="2000">
          <a:solidFill>
            <a:schemeClr val="tx1"/>
          </a:solidFill>
          <a:latin typeface="+mn-lt"/>
          <a:ea typeface="+mn-ea"/>
        </a:defRPr>
      </a:lvl6pPr>
      <a:lvl7pPr marL="2971800" indent="-228600" algn="l" rtl="0" fontAlgn="base">
        <a:spcBef>
          <a:spcPct val="20000"/>
        </a:spcBef>
        <a:spcAft>
          <a:spcPct val="0"/>
        </a:spcAft>
        <a:buFont typeface="Monotype Sorts" pitchFamily="-111" charset="2"/>
        <a:buChar char="R"/>
        <a:defRPr sz="2000">
          <a:solidFill>
            <a:schemeClr val="tx1"/>
          </a:solidFill>
          <a:latin typeface="+mn-lt"/>
          <a:ea typeface="+mn-ea"/>
        </a:defRPr>
      </a:lvl7pPr>
      <a:lvl8pPr marL="3429000" indent="-228600" algn="l" rtl="0" fontAlgn="base">
        <a:spcBef>
          <a:spcPct val="20000"/>
        </a:spcBef>
        <a:spcAft>
          <a:spcPct val="0"/>
        </a:spcAft>
        <a:buFont typeface="Monotype Sorts" pitchFamily="-111" charset="2"/>
        <a:buChar char="R"/>
        <a:defRPr sz="2000">
          <a:solidFill>
            <a:schemeClr val="tx1"/>
          </a:solidFill>
          <a:latin typeface="+mn-lt"/>
          <a:ea typeface="+mn-ea"/>
        </a:defRPr>
      </a:lvl8pPr>
      <a:lvl9pPr marL="3886200" indent="-228600" algn="l" rtl="0" fontAlgn="base">
        <a:spcBef>
          <a:spcPct val="20000"/>
        </a:spcBef>
        <a:spcAft>
          <a:spcPct val="0"/>
        </a:spcAft>
        <a:buFont typeface="Monotype Sorts" pitchFamily="-111" charset="2"/>
        <a:buChar char="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7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41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Osaka"/>
                <a:cs typeface="Osaka"/>
              </a:defRPr>
            </a:lvl1pPr>
          </a:lstStyle>
          <a:p>
            <a:pPr>
              <a:defRPr/>
            </a:pPr>
            <a:endParaRPr lang="en-US"/>
          </a:p>
        </p:txBody>
      </p:sp>
      <p:sp>
        <p:nvSpPr>
          <p:cNvPr id="3041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Osaka"/>
                <a:cs typeface="Osaka"/>
              </a:defRPr>
            </a:lvl1pPr>
          </a:lstStyle>
          <a:p>
            <a:pPr>
              <a:defRPr/>
            </a:pPr>
            <a:endParaRPr lang="en-US"/>
          </a:p>
        </p:txBody>
      </p:sp>
      <p:sp>
        <p:nvSpPr>
          <p:cNvPr id="3041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pitchFamily="-84" charset="-128"/>
              </a:defRPr>
            </a:lvl1pPr>
          </a:lstStyle>
          <a:p>
            <a:pPr>
              <a:defRPr/>
            </a:pPr>
            <a:fld id="{627C3FEA-C449-4204-AD74-1A0F970E052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281" r:id="rId1"/>
    <p:sldLayoutId id="2147490282" r:id="rId2"/>
    <p:sldLayoutId id="2147490283" r:id="rId3"/>
    <p:sldLayoutId id="2147490284" r:id="rId4"/>
    <p:sldLayoutId id="2147490285" r:id="rId5"/>
    <p:sldLayoutId id="2147490286" r:id="rId6"/>
    <p:sldLayoutId id="2147490287" r:id="rId7"/>
    <p:sldLayoutId id="2147490288" r:id="rId8"/>
    <p:sldLayoutId id="2147490289" r:id="rId9"/>
    <p:sldLayoutId id="2147490290" r:id="rId10"/>
    <p:sldLayoutId id="214749029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34925" y="533400"/>
            <a:ext cx="9144000" cy="990600"/>
          </a:xfrm>
          <a:prstGeom prst="rect">
            <a:avLst/>
          </a:prstGeom>
          <a:noFill/>
          <a:ln>
            <a:noFill/>
          </a:ln>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3795" name="Rectangle 3"/>
          <p:cNvSpPr>
            <a:spLocks noGrp="1" noChangeArrowheads="1"/>
          </p:cNvSpPr>
          <p:nvPr>
            <p:ph type="body" idx="1"/>
          </p:nvPr>
        </p:nvSpPr>
        <p:spPr bwMode="auto">
          <a:xfrm>
            <a:off x="34925" y="1828800"/>
            <a:ext cx="91440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1892"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latin typeface="Arial" charset="0"/>
                <a:ea typeface="+mn-ea"/>
                <a:cs typeface="+mn-cs"/>
              </a:defRPr>
            </a:lvl1pPr>
          </a:lstStyle>
          <a:p>
            <a:pPr>
              <a:defRPr/>
            </a:pPr>
            <a:endParaRPr lang="en-US"/>
          </a:p>
        </p:txBody>
      </p:sp>
      <p:sp>
        <p:nvSpPr>
          <p:cNvPr id="421893"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latin typeface="Arial" charset="0"/>
                <a:ea typeface="+mn-ea"/>
                <a:cs typeface="+mn-cs"/>
              </a:defRPr>
            </a:lvl1pPr>
          </a:lstStyle>
          <a:p>
            <a:pPr>
              <a:defRPr/>
            </a:pPr>
            <a:endParaRPr lang="en-US"/>
          </a:p>
        </p:txBody>
      </p:sp>
      <p:sp>
        <p:nvSpPr>
          <p:cNvPr id="421894"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pPr>
              <a:defRPr/>
            </a:pPr>
            <a:fld id="{944DFAC3-1868-48DF-B073-84DFCAF4FAE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292" r:id="rId1"/>
    <p:sldLayoutId id="2147490293" r:id="rId2"/>
    <p:sldLayoutId id="2147490294" r:id="rId3"/>
    <p:sldLayoutId id="2147490295" r:id="rId4"/>
    <p:sldLayoutId id="2147490296" r:id="rId5"/>
    <p:sldLayoutId id="2147490297" r:id="rId6"/>
    <p:sldLayoutId id="2147490298" r:id="rId7"/>
    <p:sldLayoutId id="2147490299" r:id="rId8"/>
    <p:sldLayoutId id="2147490300" r:id="rId9"/>
    <p:sldLayoutId id="2147490301" r:id="rId10"/>
    <p:sldLayoutId id="2147490302" r:id="rId11"/>
  </p:sldLayoutIdLst>
  <p:txStyles>
    <p:titleStyle>
      <a:lvl1pPr algn="ctr" rtl="0" eaLnBrk="0" fontAlgn="base" hangingPunct="0">
        <a:lnSpc>
          <a:spcPct val="90000"/>
        </a:lnSpc>
        <a:spcBef>
          <a:spcPct val="0"/>
        </a:spcBef>
        <a:spcAft>
          <a:spcPct val="0"/>
        </a:spcAft>
        <a:defRPr sz="4400" b="1">
          <a:solidFill>
            <a:schemeClr val="tx2"/>
          </a:solidFill>
          <a:effectLst>
            <a:outerShdw blurRad="50800" dist="38100" dir="2700000" algn="tl" rotWithShape="0">
              <a:prstClr val="black">
                <a:alpha val="40000"/>
              </a:prstClr>
            </a:outerShdw>
          </a:effectLst>
          <a:latin typeface="Arial"/>
          <a:ea typeface="ＭＳ Ｐゴシック" pitchFamily="-111" charset="-128"/>
          <a:cs typeface="Arial"/>
        </a:defRPr>
      </a:lvl1pPr>
      <a:lvl2pPr algn="ctr" rtl="0" eaLnBrk="0" fontAlgn="base" hangingPunct="0">
        <a:lnSpc>
          <a:spcPct val="90000"/>
        </a:lnSpc>
        <a:spcBef>
          <a:spcPct val="0"/>
        </a:spcBef>
        <a:spcAft>
          <a:spcPct val="0"/>
        </a:spcAft>
        <a:defRPr sz="4400" b="1">
          <a:solidFill>
            <a:schemeClr val="tx2"/>
          </a:solidFill>
          <a:latin typeface="Arial" charset="0"/>
          <a:ea typeface="ＭＳ Ｐゴシック" pitchFamily="-111" charset="-128"/>
          <a:cs typeface="Arial" pitchFamily="34" charset="0"/>
        </a:defRPr>
      </a:lvl2pPr>
      <a:lvl3pPr algn="ctr" rtl="0" eaLnBrk="0" fontAlgn="base" hangingPunct="0">
        <a:lnSpc>
          <a:spcPct val="90000"/>
        </a:lnSpc>
        <a:spcBef>
          <a:spcPct val="0"/>
        </a:spcBef>
        <a:spcAft>
          <a:spcPct val="0"/>
        </a:spcAft>
        <a:defRPr sz="4400" b="1">
          <a:solidFill>
            <a:schemeClr val="tx2"/>
          </a:solidFill>
          <a:latin typeface="Arial" charset="0"/>
          <a:ea typeface="ＭＳ Ｐゴシック" pitchFamily="-111" charset="-128"/>
          <a:cs typeface="Arial" pitchFamily="34" charset="0"/>
        </a:defRPr>
      </a:lvl3pPr>
      <a:lvl4pPr algn="ctr" rtl="0" eaLnBrk="0" fontAlgn="base" hangingPunct="0">
        <a:lnSpc>
          <a:spcPct val="90000"/>
        </a:lnSpc>
        <a:spcBef>
          <a:spcPct val="0"/>
        </a:spcBef>
        <a:spcAft>
          <a:spcPct val="0"/>
        </a:spcAft>
        <a:defRPr sz="4400" b="1">
          <a:solidFill>
            <a:schemeClr val="tx2"/>
          </a:solidFill>
          <a:latin typeface="Arial" charset="0"/>
          <a:ea typeface="ＭＳ Ｐゴシック" pitchFamily="-111" charset="-128"/>
          <a:cs typeface="Arial" pitchFamily="34" charset="0"/>
        </a:defRPr>
      </a:lvl4pPr>
      <a:lvl5pPr algn="ctr" rtl="0" eaLnBrk="0" fontAlgn="base" hangingPunct="0">
        <a:lnSpc>
          <a:spcPct val="90000"/>
        </a:lnSpc>
        <a:spcBef>
          <a:spcPct val="0"/>
        </a:spcBef>
        <a:spcAft>
          <a:spcPct val="0"/>
        </a:spcAft>
        <a:defRPr sz="4400" b="1">
          <a:solidFill>
            <a:schemeClr val="tx2"/>
          </a:solidFill>
          <a:latin typeface="Arial" charset="0"/>
          <a:ea typeface="ＭＳ Ｐゴシック" pitchFamily="-111" charset="-128"/>
          <a:cs typeface="Arial" pitchFamily="34" charset="0"/>
        </a:defRPr>
      </a:lvl5pPr>
      <a:lvl6pPr marL="457200" algn="l" rtl="0" eaLnBrk="0" fontAlgn="base" hangingPunct="0">
        <a:lnSpc>
          <a:spcPct val="90000"/>
        </a:lnSpc>
        <a:spcBef>
          <a:spcPct val="0"/>
        </a:spcBef>
        <a:spcAft>
          <a:spcPct val="0"/>
        </a:spcAft>
        <a:defRPr sz="4400">
          <a:solidFill>
            <a:schemeClr val="tx2"/>
          </a:solidFill>
          <a:latin typeface="Times New Roman" pitchFamily="-111" charset="0"/>
        </a:defRPr>
      </a:lvl6pPr>
      <a:lvl7pPr marL="914400" algn="l" rtl="0" eaLnBrk="0" fontAlgn="base" hangingPunct="0">
        <a:lnSpc>
          <a:spcPct val="90000"/>
        </a:lnSpc>
        <a:spcBef>
          <a:spcPct val="0"/>
        </a:spcBef>
        <a:spcAft>
          <a:spcPct val="0"/>
        </a:spcAft>
        <a:defRPr sz="4400">
          <a:solidFill>
            <a:schemeClr val="tx2"/>
          </a:solidFill>
          <a:latin typeface="Times New Roman" pitchFamily="-111" charset="0"/>
        </a:defRPr>
      </a:lvl7pPr>
      <a:lvl8pPr marL="1371600" algn="l" rtl="0" eaLnBrk="0" fontAlgn="base" hangingPunct="0">
        <a:lnSpc>
          <a:spcPct val="90000"/>
        </a:lnSpc>
        <a:spcBef>
          <a:spcPct val="0"/>
        </a:spcBef>
        <a:spcAft>
          <a:spcPct val="0"/>
        </a:spcAft>
        <a:defRPr sz="4400">
          <a:solidFill>
            <a:schemeClr val="tx2"/>
          </a:solidFill>
          <a:latin typeface="Times New Roman" pitchFamily="-111" charset="0"/>
        </a:defRPr>
      </a:lvl8pPr>
      <a:lvl9pPr marL="1828800" algn="l" rtl="0" eaLnBrk="0" fontAlgn="base" hangingPunct="0">
        <a:lnSpc>
          <a:spcPct val="9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pitchFamily="2" charset="2"/>
        <a:buChar char="l"/>
        <a:defRPr sz="3200" b="1">
          <a:solidFill>
            <a:schemeClr val="tx1"/>
          </a:solidFill>
          <a:latin typeface="Arial"/>
          <a:ea typeface="ＭＳ Ｐゴシック" pitchFamily="-111" charset="-128"/>
          <a:cs typeface="Arial"/>
        </a:defRPr>
      </a:lvl1pPr>
      <a:lvl2pPr marL="742950" indent="-285750" algn="l" rtl="0" eaLnBrk="0" fontAlgn="base" hangingPunct="0">
        <a:lnSpc>
          <a:spcPct val="90000"/>
        </a:lnSpc>
        <a:spcBef>
          <a:spcPct val="20000"/>
        </a:spcBef>
        <a:spcAft>
          <a:spcPct val="0"/>
        </a:spcAft>
        <a:buSzPct val="80000"/>
        <a:buFont typeface="Wingdings" pitchFamily="2" charset="2"/>
        <a:buChar char="n"/>
        <a:defRPr sz="2800" b="1">
          <a:solidFill>
            <a:schemeClr val="tx1"/>
          </a:solidFill>
          <a:latin typeface="Arial"/>
          <a:ea typeface="ＭＳ Ｐゴシック" pitchFamily="-111" charset="-128"/>
          <a:cs typeface="Arial"/>
        </a:defRPr>
      </a:lvl2pPr>
      <a:lvl3pPr marL="1143000" indent="-228600" algn="l" rtl="0" eaLnBrk="0" fontAlgn="base" hangingPunct="0">
        <a:lnSpc>
          <a:spcPct val="90000"/>
        </a:lnSpc>
        <a:spcBef>
          <a:spcPct val="20000"/>
        </a:spcBef>
        <a:spcAft>
          <a:spcPct val="0"/>
        </a:spcAft>
        <a:buSzPct val="80000"/>
        <a:buFont typeface="Wingdings" pitchFamily="2" charset="2"/>
        <a:buChar char="l"/>
        <a:defRPr sz="2400" b="1">
          <a:solidFill>
            <a:schemeClr val="tx1"/>
          </a:solidFill>
          <a:latin typeface="Arial"/>
          <a:ea typeface="ＭＳ Ｐゴシック" pitchFamily="-111" charset="-128"/>
          <a:cs typeface="Arial"/>
        </a:defRPr>
      </a:lvl3pPr>
      <a:lvl4pPr marL="1600200" indent="-228600" algn="l" rtl="0" eaLnBrk="0" fontAlgn="base" hangingPunct="0">
        <a:lnSpc>
          <a:spcPct val="90000"/>
        </a:lnSpc>
        <a:spcBef>
          <a:spcPct val="20000"/>
        </a:spcBef>
        <a:spcAft>
          <a:spcPct val="0"/>
        </a:spcAft>
        <a:buSzPct val="80000"/>
        <a:buFont typeface="Wingdings" pitchFamily="2" charset="2"/>
        <a:buChar char="n"/>
        <a:defRPr sz="2000" b="1">
          <a:solidFill>
            <a:schemeClr val="tx1"/>
          </a:solidFill>
          <a:latin typeface="Arial"/>
          <a:ea typeface="ＭＳ Ｐゴシック" pitchFamily="-111" charset="-128"/>
          <a:cs typeface="Arial"/>
        </a:defRPr>
      </a:lvl4pPr>
      <a:lvl5pPr marL="2057400" indent="-228600" algn="l" rtl="0" eaLnBrk="0" fontAlgn="base" hangingPunct="0">
        <a:lnSpc>
          <a:spcPct val="90000"/>
        </a:lnSpc>
        <a:spcBef>
          <a:spcPct val="20000"/>
        </a:spcBef>
        <a:spcAft>
          <a:spcPct val="0"/>
        </a:spcAft>
        <a:buSzPct val="80000"/>
        <a:buFont typeface="Wingdings" pitchFamily="2" charset="2"/>
        <a:buChar char="l"/>
        <a:defRPr sz="2000" b="1">
          <a:solidFill>
            <a:schemeClr val="tx1"/>
          </a:solidFill>
          <a:latin typeface="Arial"/>
          <a:ea typeface="ＭＳ Ｐゴシック" pitchFamily="-111" charset="-128"/>
          <a:cs typeface="Arial"/>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481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a:defRPr/>
            </a:pPr>
            <a:fld id="{43978370-25C2-4E95-9350-363B8266B47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303" r:id="rId1"/>
    <p:sldLayoutId id="2147490304" r:id="rId2"/>
    <p:sldLayoutId id="2147490305" r:id="rId3"/>
    <p:sldLayoutId id="2147490306" r:id="rId4"/>
    <p:sldLayoutId id="2147490307" r:id="rId5"/>
    <p:sldLayoutId id="2147490308" r:id="rId6"/>
    <p:sldLayoutId id="2147490309" r:id="rId7"/>
    <p:sldLayoutId id="2147490310" r:id="rId8"/>
    <p:sldLayoutId id="2147490311" r:id="rId9"/>
    <p:sldLayoutId id="2147490312" r:id="rId10"/>
    <p:sldLayoutId id="2147490313" r:id="rId11"/>
    <p:sldLayoutId id="2147490314"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2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2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solidFill>
                  <a:srgbClr val="FFFF66"/>
                </a:solidFill>
                <a:latin typeface="Trebuchet MS" charset="0"/>
                <a:ea typeface="Osaka"/>
                <a:cs typeface="Osaka"/>
              </a:defRPr>
            </a:lvl1pPr>
          </a:lstStyle>
          <a:p>
            <a:pPr>
              <a:defRPr/>
            </a:pPr>
            <a:endParaRPr lang="en-US"/>
          </a:p>
        </p:txBody>
      </p:sp>
      <p:sp>
        <p:nvSpPr>
          <p:cNvPr id="3082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Trebuchet MS" charset="0"/>
                <a:ea typeface="Osaka"/>
                <a:cs typeface="Osaka"/>
              </a:defRPr>
            </a:lvl1pPr>
          </a:lstStyle>
          <a:p>
            <a:pPr>
              <a:defRPr/>
            </a:pPr>
            <a:endParaRPr lang="en-US"/>
          </a:p>
        </p:txBody>
      </p:sp>
      <p:sp>
        <p:nvSpPr>
          <p:cNvPr id="3082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solidFill>
                  <a:srgbClr val="FFFF66"/>
                </a:solidFill>
                <a:latin typeface="Trebuchet MS" pitchFamily="34" charset="0"/>
                <a:ea typeface="Osaka" pitchFamily="-84" charset="-128"/>
              </a:defRPr>
            </a:lvl1pPr>
          </a:lstStyle>
          <a:p>
            <a:pPr>
              <a:defRPr/>
            </a:pPr>
            <a:fld id="{08DBB2C2-3432-4AB0-9B65-BC0252249C5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215" r:id="rId1"/>
    <p:sldLayoutId id="2147490216" r:id="rId2"/>
    <p:sldLayoutId id="2147490217" r:id="rId3"/>
    <p:sldLayoutId id="2147490218" r:id="rId4"/>
    <p:sldLayoutId id="2147490219" r:id="rId5"/>
    <p:sldLayoutId id="2147490220" r:id="rId6"/>
    <p:sldLayoutId id="2147490221" r:id="rId7"/>
    <p:sldLayoutId id="2147490222" r:id="rId8"/>
    <p:sldLayoutId id="2147490223" r:id="rId9"/>
    <p:sldLayoutId id="2147490224" r:id="rId10"/>
    <p:sldLayoutId id="2147490225"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Times" pitchFamily="-8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itchFamily="-84"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itchFamily="-84"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itchFamily="-84"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itchFamily="-84"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a:defRPr/>
            </a:pPr>
            <a:fld id="{2F91BB33-9208-4F71-B810-78F3477CC93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315" r:id="rId1"/>
    <p:sldLayoutId id="2147490316" r:id="rId2"/>
    <p:sldLayoutId id="2147490317" r:id="rId3"/>
    <p:sldLayoutId id="2147490318" r:id="rId4"/>
    <p:sldLayoutId id="2147490319" r:id="rId5"/>
    <p:sldLayoutId id="2147490320" r:id="rId6"/>
    <p:sldLayoutId id="2147490321" r:id="rId7"/>
    <p:sldLayoutId id="2147490322" r:id="rId8"/>
    <p:sldLayoutId id="2147490323" r:id="rId9"/>
    <p:sldLayoutId id="2147490324" r:id="rId10"/>
    <p:sldLayoutId id="2147490325" r:id="rId11"/>
    <p:sldLayoutId id="2147490326"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41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a:p>
        </p:txBody>
      </p:sp>
      <p:sp>
        <p:nvSpPr>
          <p:cNvPr id="3041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3041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pitchFamily="-84" charset="-128"/>
              </a:defRPr>
            </a:lvl1pPr>
          </a:lstStyle>
          <a:p>
            <a:pPr>
              <a:defRPr/>
            </a:pPr>
            <a:fld id="{AF6B6798-7AE7-4DA8-B216-7525CC4FDE9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054" r:id="rId1"/>
    <p:sldLayoutId id="2147490055" r:id="rId2"/>
    <p:sldLayoutId id="2147490056" r:id="rId3"/>
    <p:sldLayoutId id="2147490057" r:id="rId4"/>
    <p:sldLayoutId id="2147490058" r:id="rId5"/>
    <p:sldLayoutId id="2147490059" r:id="rId6"/>
    <p:sldLayoutId id="2147490060" r:id="rId7"/>
    <p:sldLayoutId id="2147490061" r:id="rId8"/>
    <p:sldLayoutId id="2147490062" r:id="rId9"/>
    <p:sldLayoutId id="2147490063" r:id="rId10"/>
    <p:sldLayoutId id="214749006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defRPr>
            </a:lvl1pPr>
          </a:lstStyle>
          <a:p>
            <a:pPr>
              <a:defRPr/>
            </a:pPr>
            <a:fld id="{20DFE04D-85D2-4B11-B81C-C4B40752589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327" r:id="rId1"/>
    <p:sldLayoutId id="2147490328" r:id="rId2"/>
    <p:sldLayoutId id="2147490329" r:id="rId3"/>
    <p:sldLayoutId id="2147490330" r:id="rId4"/>
    <p:sldLayoutId id="2147490331" r:id="rId5"/>
    <p:sldLayoutId id="2147490332" r:id="rId6"/>
    <p:sldLayoutId id="2147490333" r:id="rId7"/>
    <p:sldLayoutId id="2147490334" r:id="rId8"/>
    <p:sldLayoutId id="2147490335" r:id="rId9"/>
    <p:sldLayoutId id="2147490336" r:id="rId10"/>
    <p:sldLayoutId id="2147490337"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Arial" pitchFamily="34" charset="0"/>
        </a:defRPr>
      </a:lvl2pPr>
      <a:lvl3pPr algn="ctr" rtl="0" eaLnBrk="0" fontAlgn="base" hangingPunct="0">
        <a:spcBef>
          <a:spcPct val="0"/>
        </a:spcBef>
        <a:spcAft>
          <a:spcPct val="0"/>
        </a:spcAft>
        <a:defRPr sz="4400">
          <a:solidFill>
            <a:srgbClr val="FFFFFF"/>
          </a:solidFill>
          <a:latin typeface="Arial" charset="0"/>
          <a:ea typeface="ＭＳ Ｐゴシック" charset="-128"/>
          <a:cs typeface="Arial" pitchFamily="34" charset="0"/>
        </a:defRPr>
      </a:lvl3pPr>
      <a:lvl4pPr algn="ctr" rtl="0" eaLnBrk="0" fontAlgn="base" hangingPunct="0">
        <a:spcBef>
          <a:spcPct val="0"/>
        </a:spcBef>
        <a:spcAft>
          <a:spcPct val="0"/>
        </a:spcAft>
        <a:defRPr sz="4400">
          <a:solidFill>
            <a:srgbClr val="FFFFFF"/>
          </a:solidFill>
          <a:latin typeface="Arial" charset="0"/>
          <a:ea typeface="ＭＳ Ｐゴシック" charset="-128"/>
          <a:cs typeface="Arial" pitchFamily="34" charset="0"/>
        </a:defRPr>
      </a:lvl4pPr>
      <a:lvl5pPr algn="ctr" rtl="0" eaLnBrk="0" fontAlgn="base" hangingPunct="0">
        <a:spcBef>
          <a:spcPct val="0"/>
        </a:spcBef>
        <a:spcAft>
          <a:spcPct val="0"/>
        </a:spcAft>
        <a:defRPr sz="4400">
          <a:solidFill>
            <a:srgbClr val="FFFFFF"/>
          </a:solidFill>
          <a:latin typeface="Arial" charset="0"/>
          <a:ea typeface="ＭＳ Ｐゴシック" charset="-128"/>
          <a:cs typeface="Arial" pitchFamily="34"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891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defRPr>
            </a:lvl1pPr>
          </a:lstStyle>
          <a:p>
            <a:pPr>
              <a:defRPr/>
            </a:pPr>
            <a:fld id="{3F10FA37-4487-4390-A2C9-EE361DDD7FD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338" r:id="rId1"/>
    <p:sldLayoutId id="2147490339" r:id="rId2"/>
    <p:sldLayoutId id="2147490340" r:id="rId3"/>
    <p:sldLayoutId id="2147490341" r:id="rId4"/>
    <p:sldLayoutId id="2147490342" r:id="rId5"/>
    <p:sldLayoutId id="2147490343" r:id="rId6"/>
    <p:sldLayoutId id="2147490344" r:id="rId7"/>
    <p:sldLayoutId id="2147490345" r:id="rId8"/>
    <p:sldLayoutId id="2147490346" r:id="rId9"/>
    <p:sldLayoutId id="2147490347" r:id="rId10"/>
    <p:sldLayoutId id="2147490348"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Arial" pitchFamily="34" charset="0"/>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Arial" pitchFamily="34" charset="0"/>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Arial" pitchFamily="34" charset="0"/>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Arial" pitchFamily="34"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2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2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rebuchet MS" charset="0"/>
                <a:ea typeface="+mn-ea"/>
                <a:cs typeface="+mn-cs"/>
              </a:defRPr>
            </a:lvl1pPr>
          </a:lstStyle>
          <a:p>
            <a:pPr>
              <a:defRPr/>
            </a:pPr>
            <a:endParaRPr lang="en-US"/>
          </a:p>
        </p:txBody>
      </p:sp>
      <p:sp>
        <p:nvSpPr>
          <p:cNvPr id="3082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rebuchet MS" charset="0"/>
                <a:ea typeface="+mn-ea"/>
                <a:cs typeface="+mn-cs"/>
              </a:defRPr>
            </a:lvl1pPr>
          </a:lstStyle>
          <a:p>
            <a:pPr>
              <a:defRPr/>
            </a:pPr>
            <a:endParaRPr lang="en-US"/>
          </a:p>
        </p:txBody>
      </p:sp>
      <p:sp>
        <p:nvSpPr>
          <p:cNvPr id="3082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pitchFamily="34" charset="0"/>
                <a:ea typeface="Osaka" pitchFamily="-84" charset="-128"/>
              </a:defRPr>
            </a:lvl1pPr>
          </a:lstStyle>
          <a:p>
            <a:pPr>
              <a:defRPr/>
            </a:pPr>
            <a:fld id="{4F4D65A4-E165-4EDC-A23E-15A16694346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065" r:id="rId1"/>
    <p:sldLayoutId id="2147490066" r:id="rId2"/>
    <p:sldLayoutId id="2147490067" r:id="rId3"/>
    <p:sldLayoutId id="2147490068" r:id="rId4"/>
    <p:sldLayoutId id="2147490069" r:id="rId5"/>
    <p:sldLayoutId id="2147490070" r:id="rId6"/>
    <p:sldLayoutId id="2147490071" r:id="rId7"/>
    <p:sldLayoutId id="2147490072" r:id="rId8"/>
    <p:sldLayoutId id="2147490073" r:id="rId9"/>
    <p:sldLayoutId id="2147490074" r:id="rId10"/>
    <p:sldLayoutId id="2147490075"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Times" pitchFamily="-8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itchFamily="-84"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itchFamily="-84"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itchFamily="-84"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itchFamily="-84"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bwMode="auto">
          <a:xfrm>
            <a:off x="1219200" y="381000"/>
            <a:ext cx="7543800" cy="11430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2323" name="Rectangle 3"/>
          <p:cNvSpPr>
            <a:spLocks noGrp="1" noChangeArrowheads="1"/>
          </p:cNvSpPr>
          <p:nvPr>
            <p:ph type="body" idx="1"/>
          </p:nvPr>
        </p:nvSpPr>
        <p:spPr bwMode="auto">
          <a:xfrm>
            <a:off x="3048000" y="1752600"/>
            <a:ext cx="5715000" cy="43434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23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ahoma" charset="-52"/>
                <a:ea typeface="+mn-ea"/>
                <a:cs typeface="+mn-cs"/>
              </a:defRPr>
            </a:lvl1pPr>
          </a:lstStyle>
          <a:p>
            <a:pPr>
              <a:defRPr/>
            </a:pPr>
            <a:endParaRPr lang="en-US"/>
          </a:p>
        </p:txBody>
      </p:sp>
      <p:sp>
        <p:nvSpPr>
          <p:cNvPr id="312325" name="Rectangle 5"/>
          <p:cNvSpPr>
            <a:spLocks noGrp="1" noChangeArrowheads="1"/>
          </p:cNvSpPr>
          <p:nvPr>
            <p:ph type="ftr" sz="quarter" idx="3"/>
          </p:nvPr>
        </p:nvSpPr>
        <p:spPr bwMode="auto">
          <a:xfrm>
            <a:off x="3048000" y="6248400"/>
            <a:ext cx="3276600" cy="4572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ahoma" charset="-52"/>
                <a:ea typeface="+mn-ea"/>
                <a:cs typeface="+mn-cs"/>
              </a:defRPr>
            </a:lvl1pPr>
          </a:lstStyle>
          <a:p>
            <a:pPr>
              <a:defRPr/>
            </a:pPr>
            <a:endParaRPr lang="en-US"/>
          </a:p>
        </p:txBody>
      </p:sp>
      <p:sp>
        <p:nvSpPr>
          <p:cNvPr id="312326" name="Rectangle 6"/>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ahoma" pitchFamily="34" charset="0"/>
              </a:defRPr>
            </a:lvl1pPr>
          </a:lstStyle>
          <a:p>
            <a:pPr>
              <a:defRPr/>
            </a:pPr>
            <a:fld id="{769D6298-5447-4C8A-BCA8-CA77BF86839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227" r:id="rId1"/>
    <p:sldLayoutId id="2147490076" r:id="rId2"/>
    <p:sldLayoutId id="2147490077" r:id="rId3"/>
    <p:sldLayoutId id="2147490078" r:id="rId4"/>
    <p:sldLayoutId id="2147490079" r:id="rId5"/>
    <p:sldLayoutId id="2147490080" r:id="rId6"/>
    <p:sldLayoutId id="2147490081" r:id="rId7"/>
    <p:sldLayoutId id="2147490082" r:id="rId8"/>
    <p:sldLayoutId id="2147490083" r:id="rId9"/>
    <p:sldLayoutId id="2147490084" r:id="rId10"/>
    <p:sldLayoutId id="2147490085" r:id="rId11"/>
  </p:sldLayoutIdLst>
  <p:hf sldNum="0" hdr="0"/>
  <p:txStyles>
    <p:titleStyle>
      <a:lvl1pPr algn="r" rtl="0" eaLnBrk="0" fontAlgn="base" hangingPunct="0">
        <a:spcBef>
          <a:spcPct val="0"/>
        </a:spcBef>
        <a:spcAft>
          <a:spcPct val="0"/>
        </a:spcAft>
        <a:defRPr sz="4400" i="1">
          <a:solidFill>
            <a:schemeClr val="tx2"/>
          </a:solidFill>
          <a:latin typeface="+mj-lt"/>
          <a:ea typeface="ＭＳ Ｐゴシック" charset="0"/>
          <a:cs typeface="+mj-cs"/>
        </a:defRPr>
      </a:lvl1pPr>
      <a:lvl2pPr algn="r" rtl="0" eaLnBrk="0" fontAlgn="base" hangingPunct="0">
        <a:spcBef>
          <a:spcPct val="0"/>
        </a:spcBef>
        <a:spcAft>
          <a:spcPct val="0"/>
        </a:spcAft>
        <a:defRPr sz="4400" i="1">
          <a:solidFill>
            <a:schemeClr val="tx2"/>
          </a:solidFill>
          <a:latin typeface="Tahoma" pitchFamily="-111" charset="-52"/>
          <a:ea typeface="ＭＳ Ｐゴシック" charset="0"/>
          <a:cs typeface="MS Pゴシック" pitchFamily="-92" charset="-128"/>
        </a:defRPr>
      </a:lvl2pPr>
      <a:lvl3pPr algn="r" rtl="0" eaLnBrk="0" fontAlgn="base" hangingPunct="0">
        <a:spcBef>
          <a:spcPct val="0"/>
        </a:spcBef>
        <a:spcAft>
          <a:spcPct val="0"/>
        </a:spcAft>
        <a:defRPr sz="4400" i="1">
          <a:solidFill>
            <a:schemeClr val="tx2"/>
          </a:solidFill>
          <a:latin typeface="Tahoma" pitchFamily="-111" charset="-52"/>
          <a:ea typeface="ＭＳ Ｐゴシック" charset="0"/>
          <a:cs typeface="MS Pゴシック" pitchFamily="-92" charset="-128"/>
        </a:defRPr>
      </a:lvl3pPr>
      <a:lvl4pPr algn="r" rtl="0" eaLnBrk="0" fontAlgn="base" hangingPunct="0">
        <a:spcBef>
          <a:spcPct val="0"/>
        </a:spcBef>
        <a:spcAft>
          <a:spcPct val="0"/>
        </a:spcAft>
        <a:defRPr sz="4400" i="1">
          <a:solidFill>
            <a:schemeClr val="tx2"/>
          </a:solidFill>
          <a:latin typeface="Tahoma" pitchFamily="-111" charset="-52"/>
          <a:ea typeface="ＭＳ Ｐゴシック" charset="0"/>
          <a:cs typeface="MS Pゴシック" pitchFamily="-92" charset="-128"/>
        </a:defRPr>
      </a:lvl4pPr>
      <a:lvl5pPr algn="r" rtl="0" eaLnBrk="0" fontAlgn="base" hangingPunct="0">
        <a:spcBef>
          <a:spcPct val="0"/>
        </a:spcBef>
        <a:spcAft>
          <a:spcPct val="0"/>
        </a:spcAft>
        <a:defRPr sz="4400" i="1">
          <a:solidFill>
            <a:schemeClr val="tx2"/>
          </a:solidFill>
          <a:latin typeface="Tahoma" pitchFamily="-111" charset="-52"/>
          <a:ea typeface="ＭＳ Ｐゴシック" charset="0"/>
          <a:cs typeface="MS Pゴシック" pitchFamily="-92" charset="-128"/>
        </a:defRPr>
      </a:lvl5pPr>
      <a:lvl6pPr marL="457200" algn="r" rtl="0" fontAlgn="base">
        <a:spcBef>
          <a:spcPct val="0"/>
        </a:spcBef>
        <a:spcAft>
          <a:spcPct val="0"/>
        </a:spcAft>
        <a:defRPr sz="4400" i="1">
          <a:solidFill>
            <a:schemeClr val="tx2"/>
          </a:solidFill>
          <a:latin typeface="Tahoma" pitchFamily="-111" charset="-52"/>
          <a:ea typeface="MS Pゴシック" pitchFamily="-92" charset="-128"/>
          <a:cs typeface="MS Pゴシック" pitchFamily="-92" charset="-128"/>
        </a:defRPr>
      </a:lvl6pPr>
      <a:lvl7pPr marL="914400" algn="r" rtl="0" fontAlgn="base">
        <a:spcBef>
          <a:spcPct val="0"/>
        </a:spcBef>
        <a:spcAft>
          <a:spcPct val="0"/>
        </a:spcAft>
        <a:defRPr sz="4400" i="1">
          <a:solidFill>
            <a:schemeClr val="tx2"/>
          </a:solidFill>
          <a:latin typeface="Tahoma" pitchFamily="-111" charset="-52"/>
          <a:ea typeface="MS Pゴシック" pitchFamily="-92" charset="-128"/>
          <a:cs typeface="MS Pゴシック" pitchFamily="-92" charset="-128"/>
        </a:defRPr>
      </a:lvl7pPr>
      <a:lvl8pPr marL="1371600" algn="r" rtl="0" fontAlgn="base">
        <a:spcBef>
          <a:spcPct val="0"/>
        </a:spcBef>
        <a:spcAft>
          <a:spcPct val="0"/>
        </a:spcAft>
        <a:defRPr sz="4400" i="1">
          <a:solidFill>
            <a:schemeClr val="tx2"/>
          </a:solidFill>
          <a:latin typeface="Tahoma" pitchFamily="-111" charset="-52"/>
          <a:ea typeface="MS Pゴシック" pitchFamily="-92" charset="-128"/>
          <a:cs typeface="MS Pゴシック" pitchFamily="-92" charset="-128"/>
        </a:defRPr>
      </a:lvl8pPr>
      <a:lvl9pPr marL="1828800" algn="r" rtl="0" fontAlgn="base">
        <a:spcBef>
          <a:spcPct val="0"/>
        </a:spcBef>
        <a:spcAft>
          <a:spcPct val="0"/>
        </a:spcAft>
        <a:defRPr sz="4400" i="1">
          <a:solidFill>
            <a:schemeClr val="tx2"/>
          </a:solidFill>
          <a:latin typeface="Tahoma" pitchFamily="-111" charset="-52"/>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pitchFamily="2" charset="2"/>
        <a:buChar char="w"/>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pitchFamily="2" charset="2"/>
        <a:buChar char="w"/>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w"/>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pitchFamily="2" charset="2"/>
        <a:buChar char="w"/>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pitchFamily="2" charset="2"/>
        <a:buChar char="w"/>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47175" cy="6867525"/>
            <a:chOff x="0" y="0"/>
            <a:chExt cx="5762" cy="4326"/>
          </a:xfrm>
        </p:grpSpPr>
        <p:sp>
          <p:nvSpPr>
            <p:cNvPr id="62472" name="Rectangle 3"/>
            <p:cNvSpPr>
              <a:spLocks noChangeArrowheads="1"/>
            </p:cNvSpPr>
            <p:nvPr/>
          </p:nvSpPr>
          <p:spPr bwMode="hidden">
            <a:xfrm>
              <a:off x="0" y="0"/>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473" name="Rectangle 4"/>
            <p:cNvSpPr>
              <a:spLocks noChangeArrowheads="1"/>
            </p:cNvSpPr>
            <p:nvPr/>
          </p:nvSpPr>
          <p:spPr bwMode="hidden">
            <a:xfrm>
              <a:off x="9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474" name="Rectangle 5"/>
            <p:cNvSpPr>
              <a:spLocks noChangeArrowheads="1"/>
            </p:cNvSpPr>
            <p:nvPr/>
          </p:nvSpPr>
          <p:spPr bwMode="hidden">
            <a:xfrm>
              <a:off x="19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475" name="Rectangle 6"/>
            <p:cNvSpPr>
              <a:spLocks noChangeArrowheads="1"/>
            </p:cNvSpPr>
            <p:nvPr/>
          </p:nvSpPr>
          <p:spPr bwMode="hidden">
            <a:xfrm>
              <a:off x="28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476" name="Rectangle 7"/>
            <p:cNvSpPr>
              <a:spLocks noChangeArrowheads="1"/>
            </p:cNvSpPr>
            <p:nvPr/>
          </p:nvSpPr>
          <p:spPr bwMode="hidden">
            <a:xfrm>
              <a:off x="38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477" name="Rectangle 8"/>
            <p:cNvSpPr>
              <a:spLocks noChangeArrowheads="1"/>
            </p:cNvSpPr>
            <p:nvPr/>
          </p:nvSpPr>
          <p:spPr bwMode="hidden">
            <a:xfrm>
              <a:off x="48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478" name="Rectangle 9"/>
            <p:cNvSpPr>
              <a:spLocks noChangeArrowheads="1"/>
            </p:cNvSpPr>
            <p:nvPr/>
          </p:nvSpPr>
          <p:spPr bwMode="hidden">
            <a:xfrm>
              <a:off x="57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479" name="Rectangle 10"/>
            <p:cNvSpPr>
              <a:spLocks noChangeArrowheads="1"/>
            </p:cNvSpPr>
            <p:nvPr/>
          </p:nvSpPr>
          <p:spPr bwMode="hidden">
            <a:xfrm>
              <a:off x="67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480" name="Rectangle 11"/>
            <p:cNvSpPr>
              <a:spLocks noChangeArrowheads="1"/>
            </p:cNvSpPr>
            <p:nvPr/>
          </p:nvSpPr>
          <p:spPr bwMode="hidden">
            <a:xfrm>
              <a:off x="76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481" name="Rectangle 12"/>
            <p:cNvSpPr>
              <a:spLocks noChangeArrowheads="1"/>
            </p:cNvSpPr>
            <p:nvPr/>
          </p:nvSpPr>
          <p:spPr bwMode="hidden">
            <a:xfrm>
              <a:off x="86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482" name="Rectangle 13"/>
            <p:cNvSpPr>
              <a:spLocks noChangeArrowheads="1"/>
            </p:cNvSpPr>
            <p:nvPr/>
          </p:nvSpPr>
          <p:spPr bwMode="hidden">
            <a:xfrm>
              <a:off x="96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483" name="Rectangle 14"/>
            <p:cNvSpPr>
              <a:spLocks noChangeArrowheads="1"/>
            </p:cNvSpPr>
            <p:nvPr/>
          </p:nvSpPr>
          <p:spPr bwMode="hidden">
            <a:xfrm>
              <a:off x="105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484" name="Rectangle 15"/>
            <p:cNvSpPr>
              <a:spLocks noChangeArrowheads="1"/>
            </p:cNvSpPr>
            <p:nvPr/>
          </p:nvSpPr>
          <p:spPr bwMode="hidden">
            <a:xfrm>
              <a:off x="115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485" name="Rectangle 16"/>
            <p:cNvSpPr>
              <a:spLocks noChangeArrowheads="1"/>
            </p:cNvSpPr>
            <p:nvPr/>
          </p:nvSpPr>
          <p:spPr bwMode="hidden">
            <a:xfrm>
              <a:off x="124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486" name="Rectangle 17"/>
            <p:cNvSpPr>
              <a:spLocks noChangeArrowheads="1"/>
            </p:cNvSpPr>
            <p:nvPr/>
          </p:nvSpPr>
          <p:spPr bwMode="hidden">
            <a:xfrm>
              <a:off x="134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487" name="Rectangle 18"/>
            <p:cNvSpPr>
              <a:spLocks noChangeArrowheads="1"/>
            </p:cNvSpPr>
            <p:nvPr/>
          </p:nvSpPr>
          <p:spPr bwMode="hidden">
            <a:xfrm>
              <a:off x="144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488" name="Rectangle 19"/>
            <p:cNvSpPr>
              <a:spLocks noChangeArrowheads="1"/>
            </p:cNvSpPr>
            <p:nvPr/>
          </p:nvSpPr>
          <p:spPr bwMode="hidden">
            <a:xfrm>
              <a:off x="153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489" name="Rectangle 20"/>
            <p:cNvSpPr>
              <a:spLocks noChangeArrowheads="1"/>
            </p:cNvSpPr>
            <p:nvPr/>
          </p:nvSpPr>
          <p:spPr bwMode="hidden">
            <a:xfrm>
              <a:off x="163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490" name="Rectangle 21"/>
            <p:cNvSpPr>
              <a:spLocks noChangeArrowheads="1"/>
            </p:cNvSpPr>
            <p:nvPr/>
          </p:nvSpPr>
          <p:spPr bwMode="hidden">
            <a:xfrm>
              <a:off x="172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491" name="Rectangle 22"/>
            <p:cNvSpPr>
              <a:spLocks noChangeArrowheads="1"/>
            </p:cNvSpPr>
            <p:nvPr/>
          </p:nvSpPr>
          <p:spPr bwMode="hidden">
            <a:xfrm>
              <a:off x="182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492" name="Rectangle 23"/>
            <p:cNvSpPr>
              <a:spLocks noChangeArrowheads="1"/>
            </p:cNvSpPr>
            <p:nvPr/>
          </p:nvSpPr>
          <p:spPr bwMode="hidden">
            <a:xfrm>
              <a:off x="192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493" name="Rectangle 24"/>
            <p:cNvSpPr>
              <a:spLocks noChangeArrowheads="1"/>
            </p:cNvSpPr>
            <p:nvPr/>
          </p:nvSpPr>
          <p:spPr bwMode="hidden">
            <a:xfrm>
              <a:off x="201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494" name="Rectangle 25"/>
            <p:cNvSpPr>
              <a:spLocks noChangeArrowheads="1"/>
            </p:cNvSpPr>
            <p:nvPr/>
          </p:nvSpPr>
          <p:spPr bwMode="hidden">
            <a:xfrm>
              <a:off x="211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495" name="Rectangle 26"/>
            <p:cNvSpPr>
              <a:spLocks noChangeArrowheads="1"/>
            </p:cNvSpPr>
            <p:nvPr/>
          </p:nvSpPr>
          <p:spPr bwMode="hidden">
            <a:xfrm>
              <a:off x="220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496" name="Rectangle 27"/>
            <p:cNvSpPr>
              <a:spLocks noChangeArrowheads="1"/>
            </p:cNvSpPr>
            <p:nvPr/>
          </p:nvSpPr>
          <p:spPr bwMode="hidden">
            <a:xfrm>
              <a:off x="230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497" name="Rectangle 28"/>
            <p:cNvSpPr>
              <a:spLocks noChangeArrowheads="1"/>
            </p:cNvSpPr>
            <p:nvPr/>
          </p:nvSpPr>
          <p:spPr bwMode="hidden">
            <a:xfrm>
              <a:off x="240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498" name="Rectangle 29"/>
            <p:cNvSpPr>
              <a:spLocks noChangeArrowheads="1"/>
            </p:cNvSpPr>
            <p:nvPr/>
          </p:nvSpPr>
          <p:spPr bwMode="hidden">
            <a:xfrm>
              <a:off x="249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499" name="Rectangle 30"/>
            <p:cNvSpPr>
              <a:spLocks noChangeArrowheads="1"/>
            </p:cNvSpPr>
            <p:nvPr/>
          </p:nvSpPr>
          <p:spPr bwMode="hidden">
            <a:xfrm>
              <a:off x="259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500" name="Rectangle 31"/>
            <p:cNvSpPr>
              <a:spLocks noChangeArrowheads="1"/>
            </p:cNvSpPr>
            <p:nvPr/>
          </p:nvSpPr>
          <p:spPr bwMode="hidden">
            <a:xfrm>
              <a:off x="268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501" name="Rectangle 32"/>
            <p:cNvSpPr>
              <a:spLocks noChangeArrowheads="1"/>
            </p:cNvSpPr>
            <p:nvPr/>
          </p:nvSpPr>
          <p:spPr bwMode="hidden">
            <a:xfrm>
              <a:off x="278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502" name="Rectangle 33"/>
            <p:cNvSpPr>
              <a:spLocks noChangeArrowheads="1"/>
            </p:cNvSpPr>
            <p:nvPr/>
          </p:nvSpPr>
          <p:spPr bwMode="hidden">
            <a:xfrm>
              <a:off x="288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503" name="Rectangle 34"/>
            <p:cNvSpPr>
              <a:spLocks noChangeArrowheads="1"/>
            </p:cNvSpPr>
            <p:nvPr/>
          </p:nvSpPr>
          <p:spPr bwMode="hidden">
            <a:xfrm>
              <a:off x="297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504" name="Rectangle 35"/>
            <p:cNvSpPr>
              <a:spLocks noChangeArrowheads="1"/>
            </p:cNvSpPr>
            <p:nvPr/>
          </p:nvSpPr>
          <p:spPr bwMode="hidden">
            <a:xfrm>
              <a:off x="307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505" name="Rectangle 36"/>
            <p:cNvSpPr>
              <a:spLocks noChangeArrowheads="1"/>
            </p:cNvSpPr>
            <p:nvPr/>
          </p:nvSpPr>
          <p:spPr bwMode="hidden">
            <a:xfrm>
              <a:off x="316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506" name="Rectangle 37"/>
            <p:cNvSpPr>
              <a:spLocks noChangeArrowheads="1"/>
            </p:cNvSpPr>
            <p:nvPr/>
          </p:nvSpPr>
          <p:spPr bwMode="hidden">
            <a:xfrm>
              <a:off x="326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507" name="Rectangle 38"/>
            <p:cNvSpPr>
              <a:spLocks noChangeArrowheads="1"/>
            </p:cNvSpPr>
            <p:nvPr/>
          </p:nvSpPr>
          <p:spPr bwMode="hidden">
            <a:xfrm>
              <a:off x="336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508" name="Rectangle 39"/>
            <p:cNvSpPr>
              <a:spLocks noChangeArrowheads="1"/>
            </p:cNvSpPr>
            <p:nvPr/>
          </p:nvSpPr>
          <p:spPr bwMode="hidden">
            <a:xfrm>
              <a:off x="345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509" name="Rectangle 40"/>
            <p:cNvSpPr>
              <a:spLocks noChangeArrowheads="1"/>
            </p:cNvSpPr>
            <p:nvPr/>
          </p:nvSpPr>
          <p:spPr bwMode="hidden">
            <a:xfrm>
              <a:off x="355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510" name="Rectangle 41"/>
            <p:cNvSpPr>
              <a:spLocks noChangeArrowheads="1"/>
            </p:cNvSpPr>
            <p:nvPr/>
          </p:nvSpPr>
          <p:spPr bwMode="hidden">
            <a:xfrm>
              <a:off x="364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511" name="Rectangle 42"/>
            <p:cNvSpPr>
              <a:spLocks noChangeArrowheads="1"/>
            </p:cNvSpPr>
            <p:nvPr/>
          </p:nvSpPr>
          <p:spPr bwMode="hidden">
            <a:xfrm>
              <a:off x="374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512" name="Rectangle 43"/>
            <p:cNvSpPr>
              <a:spLocks noChangeArrowheads="1"/>
            </p:cNvSpPr>
            <p:nvPr/>
          </p:nvSpPr>
          <p:spPr bwMode="hidden">
            <a:xfrm>
              <a:off x="384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513" name="Rectangle 44"/>
            <p:cNvSpPr>
              <a:spLocks noChangeArrowheads="1"/>
            </p:cNvSpPr>
            <p:nvPr/>
          </p:nvSpPr>
          <p:spPr bwMode="hidden">
            <a:xfrm>
              <a:off x="393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514" name="Rectangle 45"/>
            <p:cNvSpPr>
              <a:spLocks noChangeArrowheads="1"/>
            </p:cNvSpPr>
            <p:nvPr/>
          </p:nvSpPr>
          <p:spPr bwMode="hidden">
            <a:xfrm>
              <a:off x="403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515" name="Rectangle 46"/>
            <p:cNvSpPr>
              <a:spLocks noChangeArrowheads="1"/>
            </p:cNvSpPr>
            <p:nvPr/>
          </p:nvSpPr>
          <p:spPr bwMode="hidden">
            <a:xfrm>
              <a:off x="412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516" name="Rectangle 47"/>
            <p:cNvSpPr>
              <a:spLocks noChangeArrowheads="1"/>
            </p:cNvSpPr>
            <p:nvPr/>
          </p:nvSpPr>
          <p:spPr bwMode="hidden">
            <a:xfrm>
              <a:off x="422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517" name="Rectangle 48"/>
            <p:cNvSpPr>
              <a:spLocks noChangeArrowheads="1"/>
            </p:cNvSpPr>
            <p:nvPr/>
          </p:nvSpPr>
          <p:spPr bwMode="hidden">
            <a:xfrm>
              <a:off x="432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518" name="Rectangle 49"/>
            <p:cNvSpPr>
              <a:spLocks noChangeArrowheads="1"/>
            </p:cNvSpPr>
            <p:nvPr/>
          </p:nvSpPr>
          <p:spPr bwMode="hidden">
            <a:xfrm>
              <a:off x="441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519" name="Rectangle 50"/>
            <p:cNvSpPr>
              <a:spLocks noChangeArrowheads="1"/>
            </p:cNvSpPr>
            <p:nvPr/>
          </p:nvSpPr>
          <p:spPr bwMode="hidden">
            <a:xfrm>
              <a:off x="451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520" name="Rectangle 51"/>
            <p:cNvSpPr>
              <a:spLocks noChangeArrowheads="1"/>
            </p:cNvSpPr>
            <p:nvPr/>
          </p:nvSpPr>
          <p:spPr bwMode="hidden">
            <a:xfrm>
              <a:off x="460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521" name="Rectangle 52"/>
            <p:cNvSpPr>
              <a:spLocks noChangeArrowheads="1"/>
            </p:cNvSpPr>
            <p:nvPr/>
          </p:nvSpPr>
          <p:spPr bwMode="hidden">
            <a:xfrm>
              <a:off x="470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522" name="Rectangle 53"/>
            <p:cNvSpPr>
              <a:spLocks noChangeArrowheads="1"/>
            </p:cNvSpPr>
            <p:nvPr/>
          </p:nvSpPr>
          <p:spPr bwMode="hidden">
            <a:xfrm>
              <a:off x="480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523" name="Rectangle 54"/>
            <p:cNvSpPr>
              <a:spLocks noChangeArrowheads="1"/>
            </p:cNvSpPr>
            <p:nvPr/>
          </p:nvSpPr>
          <p:spPr bwMode="hidden">
            <a:xfrm>
              <a:off x="489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524" name="Rectangle 55"/>
            <p:cNvSpPr>
              <a:spLocks noChangeArrowheads="1"/>
            </p:cNvSpPr>
            <p:nvPr/>
          </p:nvSpPr>
          <p:spPr bwMode="hidden">
            <a:xfrm>
              <a:off x="499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525" name="Rectangle 56"/>
            <p:cNvSpPr>
              <a:spLocks noChangeArrowheads="1"/>
            </p:cNvSpPr>
            <p:nvPr/>
          </p:nvSpPr>
          <p:spPr bwMode="hidden">
            <a:xfrm>
              <a:off x="508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526" name="Rectangle 57"/>
            <p:cNvSpPr>
              <a:spLocks noChangeArrowheads="1"/>
            </p:cNvSpPr>
            <p:nvPr/>
          </p:nvSpPr>
          <p:spPr bwMode="hidden">
            <a:xfrm>
              <a:off x="518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527" name="Rectangle 58"/>
            <p:cNvSpPr>
              <a:spLocks noChangeArrowheads="1"/>
            </p:cNvSpPr>
            <p:nvPr/>
          </p:nvSpPr>
          <p:spPr bwMode="hidden">
            <a:xfrm>
              <a:off x="528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528" name="Rectangle 59"/>
            <p:cNvSpPr>
              <a:spLocks noChangeArrowheads="1"/>
            </p:cNvSpPr>
            <p:nvPr/>
          </p:nvSpPr>
          <p:spPr bwMode="hidden">
            <a:xfrm>
              <a:off x="537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529" name="Rectangle 60"/>
            <p:cNvSpPr>
              <a:spLocks noChangeArrowheads="1"/>
            </p:cNvSpPr>
            <p:nvPr/>
          </p:nvSpPr>
          <p:spPr bwMode="hidden">
            <a:xfrm>
              <a:off x="547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530" name="Rectangle 61"/>
            <p:cNvSpPr>
              <a:spLocks noChangeArrowheads="1"/>
            </p:cNvSpPr>
            <p:nvPr/>
          </p:nvSpPr>
          <p:spPr bwMode="hidden">
            <a:xfrm>
              <a:off x="556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531" name="Rectangle 62"/>
            <p:cNvSpPr>
              <a:spLocks noChangeArrowheads="1"/>
            </p:cNvSpPr>
            <p:nvPr/>
          </p:nvSpPr>
          <p:spPr bwMode="hidden">
            <a:xfrm>
              <a:off x="566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532" name="Rectangle 63"/>
            <p:cNvSpPr>
              <a:spLocks noChangeArrowheads="1"/>
            </p:cNvSpPr>
            <p:nvPr/>
          </p:nvSpPr>
          <p:spPr bwMode="hidden">
            <a:xfrm>
              <a:off x="431" y="0"/>
              <a:ext cx="5331" cy="4320"/>
            </a:xfrm>
            <a:prstGeom prst="rect">
              <a:avLst/>
            </a:prstGeom>
            <a:solidFill>
              <a:schemeClr val="accent1">
                <a:alpha val="50195"/>
              </a:schemeClr>
            </a:solidFill>
            <a:ln w="9525">
              <a:noFill/>
              <a:miter lim="800000"/>
              <a:headEnd/>
              <a:tailEnd/>
            </a:ln>
          </p:spPr>
          <p:txBody>
            <a:bodyPr wrap="none" anchor="ctr"/>
            <a:lstStyle/>
            <a:p>
              <a:pPr>
                <a:defRPr/>
              </a:pPr>
              <a:endParaRPr lang="en-US"/>
            </a:p>
          </p:txBody>
        </p:sp>
        <p:sp>
          <p:nvSpPr>
            <p:cNvPr id="62533" name="Rectangle 64"/>
            <p:cNvSpPr>
              <a:spLocks noChangeArrowheads="1"/>
            </p:cNvSpPr>
            <p:nvPr/>
          </p:nvSpPr>
          <p:spPr bwMode="blackGray">
            <a:xfrm>
              <a:off x="0" y="1081"/>
              <a:ext cx="4378" cy="47"/>
            </a:xfrm>
            <a:prstGeom prst="rect">
              <a:avLst/>
            </a:prstGeom>
            <a:solidFill>
              <a:schemeClr val="hlink">
                <a:alpha val="50195"/>
              </a:schemeClr>
            </a:solidFill>
            <a:ln w="9525">
              <a:noFill/>
              <a:miter lim="800000"/>
              <a:headEnd/>
              <a:tailEnd/>
            </a:ln>
          </p:spPr>
          <p:txBody>
            <a:bodyPr wrap="none" anchor="ctr"/>
            <a:lstStyle/>
            <a:p>
              <a:pPr>
                <a:defRPr/>
              </a:pPr>
              <a:endParaRPr lang="en-US"/>
            </a:p>
          </p:txBody>
        </p:sp>
      </p:grpSp>
      <p:sp>
        <p:nvSpPr>
          <p:cNvPr id="13315" name="Rectangle 65"/>
          <p:cNvSpPr>
            <a:spLocks noGrp="1" noChangeArrowheads="1"/>
          </p:cNvSpPr>
          <p:nvPr>
            <p:ph type="title"/>
          </p:nvPr>
        </p:nvSpPr>
        <p:spPr bwMode="auto">
          <a:xfrm>
            <a:off x="871538" y="533400"/>
            <a:ext cx="8162925" cy="109061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3316" name="Rectangle 66"/>
          <p:cNvSpPr>
            <a:spLocks noGrp="1" noChangeArrowheads="1"/>
          </p:cNvSpPr>
          <p:nvPr>
            <p:ph type="body" idx="1"/>
          </p:nvPr>
        </p:nvSpPr>
        <p:spPr bwMode="auto">
          <a:xfrm>
            <a:off x="912813" y="1905000"/>
            <a:ext cx="8110537"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14435" name="Rectangle 67"/>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Helvetica" charset="0"/>
                <a:ea typeface="+mn-ea"/>
                <a:cs typeface="+mn-cs"/>
              </a:defRPr>
            </a:lvl1pPr>
          </a:lstStyle>
          <a:p>
            <a:pPr>
              <a:defRPr/>
            </a:pPr>
            <a:endParaRPr lang="en-US"/>
          </a:p>
        </p:txBody>
      </p:sp>
      <p:sp>
        <p:nvSpPr>
          <p:cNvPr id="314436" name="Rectangle 68"/>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Helvetica" charset="0"/>
                <a:ea typeface="+mn-ea"/>
                <a:cs typeface="+mn-cs"/>
              </a:defRPr>
            </a:lvl1pPr>
          </a:lstStyle>
          <a:p>
            <a:pPr>
              <a:defRPr/>
            </a:pPr>
            <a:endParaRPr lang="en-US"/>
          </a:p>
        </p:txBody>
      </p:sp>
      <p:sp>
        <p:nvSpPr>
          <p:cNvPr id="314437"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Helvetica" pitchFamily="-84" charset="0"/>
              </a:defRPr>
            </a:lvl1pPr>
          </a:lstStyle>
          <a:p>
            <a:pPr>
              <a:defRPr/>
            </a:pPr>
            <a:fld id="{88173CB5-2875-4C13-8C0D-020B03659FF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228" r:id="rId1"/>
    <p:sldLayoutId id="2147490086" r:id="rId2"/>
    <p:sldLayoutId id="2147490087" r:id="rId3"/>
    <p:sldLayoutId id="2147490088" r:id="rId4"/>
    <p:sldLayoutId id="2147490089" r:id="rId5"/>
    <p:sldLayoutId id="2147490090" r:id="rId6"/>
    <p:sldLayoutId id="2147490091" r:id="rId7"/>
    <p:sldLayoutId id="2147490092" r:id="rId8"/>
    <p:sldLayoutId id="2147490093" r:id="rId9"/>
    <p:sldLayoutId id="2147490094" r:id="rId10"/>
    <p:sldLayoutId id="214749009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p:titleStyle>
    <p:bodyStyle>
      <a:lvl1pPr marL="342900" indent="-342900" algn="l" rtl="0" eaLnBrk="0" fontAlgn="base" hangingPunct="0">
        <a:spcBef>
          <a:spcPct val="20000"/>
        </a:spcBef>
        <a:spcAft>
          <a:spcPct val="0"/>
        </a:spcAft>
        <a:buClr>
          <a:schemeClr val="folHlink"/>
        </a:buClr>
        <a:buSzPct val="75000"/>
        <a:buFont typeface="Wingdings" pitchFamily="2" charset="2"/>
        <a:buChar char="n"/>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SzPct val="70000"/>
        <a:buFont typeface="Wingdings" pitchFamily="2" charset="2"/>
        <a:buChar char="n"/>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40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charset="-52"/>
                <a:ea typeface="+mn-ea"/>
                <a:cs typeface="+mn-cs"/>
              </a:defRPr>
            </a:lvl1pPr>
          </a:lstStyle>
          <a:p>
            <a:pPr>
              <a:defRPr/>
            </a:pPr>
            <a:endParaRPr lang="en-US"/>
          </a:p>
        </p:txBody>
      </p:sp>
      <p:sp>
        <p:nvSpPr>
          <p:cNvPr id="3440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charset="-52"/>
                <a:ea typeface="+mn-ea"/>
                <a:cs typeface="+mn-cs"/>
              </a:defRPr>
            </a:lvl1pPr>
          </a:lstStyle>
          <a:p>
            <a:pPr>
              <a:defRPr/>
            </a:pPr>
            <a:endParaRPr lang="en-US"/>
          </a:p>
        </p:txBody>
      </p:sp>
      <p:sp>
        <p:nvSpPr>
          <p:cNvPr id="3440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pitchFamily="34" charset="0"/>
              </a:defRPr>
            </a:lvl1pPr>
          </a:lstStyle>
          <a:p>
            <a:pPr>
              <a:defRPr/>
            </a:pPr>
            <a:fld id="{0E5B3A6B-F5CE-44D1-9F02-732BF411D8C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096" r:id="rId1"/>
    <p:sldLayoutId id="2147490097" r:id="rId2"/>
    <p:sldLayoutId id="2147490098" r:id="rId3"/>
    <p:sldLayoutId id="2147490099" r:id="rId4"/>
    <p:sldLayoutId id="2147490100" r:id="rId5"/>
    <p:sldLayoutId id="2147490101" r:id="rId6"/>
    <p:sldLayoutId id="2147490102" r:id="rId7"/>
    <p:sldLayoutId id="2147490103" r:id="rId8"/>
    <p:sldLayoutId id="2147490104" r:id="rId9"/>
    <p:sldLayoutId id="2147490105" r:id="rId10"/>
    <p:sldLayoutId id="2147490106" r:id="rId11"/>
    <p:sldLayoutId id="2147490107" r:id="rId12"/>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pitchFamily="2" charset="2"/>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55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55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25399" dir="2700000" algn="ctr" rotWithShape="0">
              <a:schemeClr val="bg2">
                <a:alpha val="74997"/>
              </a:schemeClr>
            </a:outerShdw>
          </a:effectLst>
        </p:spPr>
        <p:txBody>
          <a:bodyPr vert="horz" wrap="square" lIns="91440" tIns="45720" rIns="91440" bIns="45720" numCol="1" anchor="t" anchorCtr="0" compatLnSpc="1">
            <a:prstTxWarp prst="textNoShape">
              <a:avLst/>
            </a:prstTxWarp>
          </a:bodyPr>
          <a:lstStyle>
            <a:lvl1pPr>
              <a:defRPr sz="1400">
                <a:latin typeface="Verdana" pitchFamily="-111" charset="0"/>
                <a:ea typeface="+mn-ea"/>
                <a:cs typeface="+mn-cs"/>
              </a:defRPr>
            </a:lvl1pPr>
          </a:lstStyle>
          <a:p>
            <a:pPr>
              <a:defRPr/>
            </a:pPr>
            <a:endParaRPr lang="en-US"/>
          </a:p>
        </p:txBody>
      </p:sp>
      <p:sp>
        <p:nvSpPr>
          <p:cNvPr id="3655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25399" dir="2700000" algn="ctr" rotWithShape="0">
              <a:schemeClr val="bg2">
                <a:alpha val="74997"/>
              </a:schemeClr>
            </a:outerShdw>
          </a:effectLst>
        </p:spPr>
        <p:txBody>
          <a:bodyPr vert="horz" wrap="square" lIns="91440" tIns="45720" rIns="91440" bIns="45720" numCol="1" anchor="t" anchorCtr="0" compatLnSpc="1">
            <a:prstTxWarp prst="textNoShape">
              <a:avLst/>
            </a:prstTxWarp>
          </a:bodyPr>
          <a:lstStyle>
            <a:lvl1pPr algn="ctr">
              <a:defRPr sz="1400">
                <a:latin typeface="Verdana" pitchFamily="-111" charset="0"/>
                <a:ea typeface="+mn-ea"/>
                <a:cs typeface="+mn-cs"/>
              </a:defRPr>
            </a:lvl1pPr>
          </a:lstStyle>
          <a:p>
            <a:pPr>
              <a:defRPr/>
            </a:pPr>
            <a:endParaRPr lang="en-US"/>
          </a:p>
        </p:txBody>
      </p:sp>
      <p:sp>
        <p:nvSpPr>
          <p:cNvPr id="3655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25399" dir="2700000" algn="ctr" rotWithShape="0">
              <a:schemeClr val="bg2">
                <a:alpha val="74997"/>
              </a:schemeClr>
            </a:outerShdw>
          </a:effectLst>
        </p:spPr>
        <p:txBody>
          <a:bodyPr vert="horz" wrap="square" lIns="91440" tIns="45720" rIns="91440" bIns="45720" numCol="1" anchor="t" anchorCtr="0" compatLnSpc="1">
            <a:prstTxWarp prst="textNoShape">
              <a:avLst/>
            </a:prstTxWarp>
          </a:bodyPr>
          <a:lstStyle>
            <a:lvl1pPr algn="r">
              <a:defRPr sz="1400">
                <a:latin typeface="Verdana" pitchFamily="34" charset="0"/>
              </a:defRPr>
            </a:lvl1pPr>
          </a:lstStyle>
          <a:p>
            <a:pPr>
              <a:defRPr/>
            </a:pPr>
            <a:fld id="{58697452-13E5-4BF3-BD1F-AFC72E095B2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108" r:id="rId1"/>
    <p:sldLayoutId id="2147490109" r:id="rId2"/>
    <p:sldLayoutId id="2147490110" r:id="rId3"/>
    <p:sldLayoutId id="2147490111" r:id="rId4"/>
    <p:sldLayoutId id="2147490112" r:id="rId5"/>
    <p:sldLayoutId id="2147490113" r:id="rId6"/>
    <p:sldLayoutId id="2147490114" r:id="rId7"/>
    <p:sldLayoutId id="2147490115" r:id="rId8"/>
    <p:sldLayoutId id="2147490116" r:id="rId9"/>
    <p:sldLayoutId id="2147490117" r:id="rId10"/>
    <p:sldLayoutId id="2147490118" r:id="rId11"/>
    <p:sldLayoutId id="2147490119" r:id="rId12"/>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Monotype Sorts" pitchFamily="-84" charset="2"/>
        <a:buChar char="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pitchFamily="-84" charset="2"/>
        <a:buChar char="R"/>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pitchFamily="-84" charset="2"/>
        <a:buChar char="R"/>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pitchFamily="-84" charset="2"/>
        <a:buChar char="R"/>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pitchFamily="-84" charset="2"/>
        <a:buChar char="R"/>
        <a:defRPr sz="2000">
          <a:solidFill>
            <a:schemeClr val="tx1"/>
          </a:solidFill>
          <a:latin typeface="+mn-lt"/>
          <a:ea typeface="+mn-ea"/>
        </a:defRPr>
      </a:lvl5pPr>
      <a:lvl6pPr marL="2514600" indent="-228600" algn="l" rtl="0" fontAlgn="base">
        <a:spcBef>
          <a:spcPct val="20000"/>
        </a:spcBef>
        <a:spcAft>
          <a:spcPct val="0"/>
        </a:spcAft>
        <a:buFont typeface="Monotype Sorts" pitchFamily="-111" charset="2"/>
        <a:buChar char="R"/>
        <a:defRPr sz="2000">
          <a:solidFill>
            <a:schemeClr val="tx1"/>
          </a:solidFill>
          <a:latin typeface="+mn-lt"/>
          <a:ea typeface="+mn-ea"/>
        </a:defRPr>
      </a:lvl6pPr>
      <a:lvl7pPr marL="2971800" indent="-228600" algn="l" rtl="0" fontAlgn="base">
        <a:spcBef>
          <a:spcPct val="20000"/>
        </a:spcBef>
        <a:spcAft>
          <a:spcPct val="0"/>
        </a:spcAft>
        <a:buFont typeface="Monotype Sorts" pitchFamily="-111" charset="2"/>
        <a:buChar char="R"/>
        <a:defRPr sz="2000">
          <a:solidFill>
            <a:schemeClr val="tx1"/>
          </a:solidFill>
          <a:latin typeface="+mn-lt"/>
          <a:ea typeface="+mn-ea"/>
        </a:defRPr>
      </a:lvl7pPr>
      <a:lvl8pPr marL="3429000" indent="-228600" algn="l" rtl="0" fontAlgn="base">
        <a:spcBef>
          <a:spcPct val="20000"/>
        </a:spcBef>
        <a:spcAft>
          <a:spcPct val="0"/>
        </a:spcAft>
        <a:buFont typeface="Monotype Sorts" pitchFamily="-111" charset="2"/>
        <a:buChar char="R"/>
        <a:defRPr sz="2000">
          <a:solidFill>
            <a:schemeClr val="tx1"/>
          </a:solidFill>
          <a:latin typeface="+mn-lt"/>
          <a:ea typeface="+mn-ea"/>
        </a:defRPr>
      </a:lvl8pPr>
      <a:lvl9pPr marL="3886200" indent="-228600" algn="l" rtl="0" fontAlgn="base">
        <a:spcBef>
          <a:spcPct val="20000"/>
        </a:spcBef>
        <a:spcAft>
          <a:spcPct val="0"/>
        </a:spcAft>
        <a:buFont typeface="Monotype Sorts" pitchFamily="-111" charset="2"/>
        <a:buChar char="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E232E823-4044-4144-A88C-58F3B0A7B5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229" r:id="rId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8.xml"/><Relationship Id="rId2"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emf"/><Relationship Id="rId1" Type="http://schemas.openxmlformats.org/officeDocument/2006/relationships/slideLayout" Target="../slideLayouts/slideLayout306.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4.xml"/><Relationship Id="rId3" Type="http://schemas.openxmlformats.org/officeDocument/2006/relationships/image" Target="../media/image3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image" Target="../media/image32.png"/><Relationship Id="rId3"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6" Type="http://schemas.openxmlformats.org/officeDocument/2006/relationships/image" Target="../media/image37.jpeg"/><Relationship Id="rId7" Type="http://schemas.openxmlformats.org/officeDocument/2006/relationships/image" Target="../media/image38.jpeg"/><Relationship Id="rId8" Type="http://schemas.openxmlformats.org/officeDocument/2006/relationships/image" Target="../media/image39.jpeg"/><Relationship Id="rId9" Type="http://schemas.openxmlformats.org/officeDocument/2006/relationships/image" Target="../media/image40.jpeg"/><Relationship Id="rId1" Type="http://schemas.openxmlformats.org/officeDocument/2006/relationships/slideLayout" Target="../slideLayouts/slideLayout94.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xml"/><Relationship Id="rId3"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6.xml"/><Relationship Id="rId2" Type="http://schemas.openxmlformats.org/officeDocument/2006/relationships/notesSlide" Target="../notesSlides/notesSlide8.xml"/><Relationship Id="rId3"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6.xml"/><Relationship Id="rId2" Type="http://schemas.openxmlformats.org/officeDocument/2006/relationships/notesSlide" Target="../notesSlides/notesSlide9.xml"/><Relationship Id="rId3"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9.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3.xml"/><Relationship Id="rId2" Type="http://schemas.openxmlformats.org/officeDocument/2006/relationships/notesSlide" Target="../notesSlides/notesSlide2.xml"/><Relationship Id="rId3" Type="http://schemas.openxmlformats.org/officeDocument/2006/relationships/image" Target="../media/image17.jpe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png"/><Relationship Id="rId1" Type="http://schemas.openxmlformats.org/officeDocument/2006/relationships/slideLayout" Target="../slideLayouts/slideLayout29.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2.xml"/><Relationship Id="rId3"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jpeg"/><Relationship Id="rId1" Type="http://schemas.openxmlformats.org/officeDocument/2006/relationships/slideLayout" Target="../slideLayouts/slideLayout90.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7.xml"/><Relationship Id="rId2" Type="http://schemas.openxmlformats.org/officeDocument/2006/relationships/notesSlide" Target="../notesSlides/notesSlide16.xml"/><Relationship Id="rId3" Type="http://schemas.openxmlformats.org/officeDocument/2006/relationships/image" Target="../media/image5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17.xml"/><Relationship Id="rId3"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182.xml"/><Relationship Id="rId2" Type="http://schemas.openxmlformats.org/officeDocument/2006/relationships/image" Target="../media/image5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4.xml"/><Relationship Id="rId2" Type="http://schemas.openxmlformats.org/officeDocument/2006/relationships/notesSlide" Target="../notesSlides/notesSlide18.xml"/><Relationship Id="rId3"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288.xml"/><Relationship Id="rId2" Type="http://schemas.openxmlformats.org/officeDocument/2006/relationships/image" Target="../media/image1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19.xml"/><Relationship Id="rId3" Type="http://schemas.openxmlformats.org/officeDocument/2006/relationships/image" Target="../media/image6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0.xml"/><Relationship Id="rId3" Type="http://schemas.openxmlformats.org/officeDocument/2006/relationships/image" Target="../media/image6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1.xml"/><Relationship Id="rId3" Type="http://schemas.openxmlformats.org/officeDocument/2006/relationships/image" Target="../media/image6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2.xml"/><Relationship Id="rId3" Type="http://schemas.openxmlformats.org/officeDocument/2006/relationships/image" Target="../media/image6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3.xml"/><Relationship Id="rId3" Type="http://schemas.openxmlformats.org/officeDocument/2006/relationships/image" Target="../media/image6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4.xml"/><Relationship Id="rId3" Type="http://schemas.openxmlformats.org/officeDocument/2006/relationships/image" Target="../media/image6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5.xml"/><Relationship Id="rId3" Type="http://schemas.openxmlformats.org/officeDocument/2006/relationships/image" Target="../media/image6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6.xml"/><Relationship Id="rId3" Type="http://schemas.openxmlformats.org/officeDocument/2006/relationships/image" Target="../media/image6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7.xml"/><Relationship Id="rId3" Type="http://schemas.openxmlformats.org/officeDocument/2006/relationships/image" Target="../media/image6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28.xml"/><Relationship Id="rId3" Type="http://schemas.openxmlformats.org/officeDocument/2006/relationships/image" Target="../media/image5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image" Target="../media/image2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7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notesSlide" Target="../notesSlides/notesSlide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7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31.xml"/><Relationship Id="rId3" Type="http://schemas.openxmlformats.org/officeDocument/2006/relationships/image" Target="../media/image5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3.png"/><Relationship Id="rId3" Type="http://schemas.openxmlformats.org/officeDocument/2006/relationships/image" Target="../media/image7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76.png"/><Relationship Id="rId3" Type="http://schemas.openxmlformats.org/officeDocument/2006/relationships/image" Target="../media/image77.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oleObject" Target="../embeddings/oleObject1.bin"/><Relationship Id="rId5" Type="http://schemas.openxmlformats.org/officeDocument/2006/relationships/package" Target="../embeddings/Microsoft_Word_Document1.docx"/><Relationship Id="rId6" Type="http://schemas.openxmlformats.org/officeDocument/2006/relationships/image" Target="../media/image78.png"/><Relationship Id="rId1" Type="http://schemas.openxmlformats.org/officeDocument/2006/relationships/vmlDrawing" Target="../drawings/vmlDrawing1.vml"/><Relationship Id="rId2" Type="http://schemas.openxmlformats.org/officeDocument/2006/relationships/slideLayout" Target="../slideLayouts/slideLayout10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image" Target="../media/image2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3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3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3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3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3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38.xml"/><Relationship Id="rId3" Type="http://schemas.openxmlformats.org/officeDocument/2006/relationships/image" Target="../media/image7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9.xml"/><Relationship Id="rId3" Type="http://schemas.openxmlformats.org/officeDocument/2006/relationships/image" Target="../media/image80.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81.jpeg"/></Relationships>
</file>

<file path=ppt/slides/_rels/slide59.xml.rels><?xml version="1.0" encoding="UTF-8" standalone="yes"?>
<Relationships xmlns="http://schemas.openxmlformats.org/package/2006/relationships"><Relationship Id="rId3" Type="http://schemas.openxmlformats.org/officeDocument/2006/relationships/image" Target="../media/image82.emf"/><Relationship Id="rId4" Type="http://schemas.openxmlformats.org/officeDocument/2006/relationships/image" Target="../media/image83.emf"/><Relationship Id="rId1" Type="http://schemas.openxmlformats.org/officeDocument/2006/relationships/slideLayout" Target="../slideLayouts/slideLayout78.xml"/><Relationship Id="rId2" Type="http://schemas.openxmlformats.org/officeDocument/2006/relationships/notesSlide" Target="../notesSlides/notesSlide4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8.xml"/><Relationship Id="rId2" Type="http://schemas.openxmlformats.org/officeDocument/2006/relationships/image" Target="../media/image23.jpeg"/><Relationship Id="rId3" Type="http://schemas.openxmlformats.org/officeDocument/2006/relationships/image" Target="../media/image2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3.xml"/><Relationship Id="rId4" Type="http://schemas.openxmlformats.org/officeDocument/2006/relationships/oleObject" Target="../embeddings/oleObject2.bin"/><Relationship Id="rId5" Type="http://schemas.openxmlformats.org/officeDocument/2006/relationships/package" Target="../embeddings/Microsoft_Word_Document2.docx"/><Relationship Id="rId6" Type="http://schemas.openxmlformats.org/officeDocument/2006/relationships/image" Target="../media/image84.png"/><Relationship Id="rId1" Type="http://schemas.openxmlformats.org/officeDocument/2006/relationships/vmlDrawing" Target="../drawings/vmlDrawing2.vml"/><Relationship Id="rId2" Type="http://schemas.openxmlformats.org/officeDocument/2006/relationships/slideLayout" Target="../slideLayouts/slideLayout204.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4.xml"/><Relationship Id="rId4" Type="http://schemas.openxmlformats.org/officeDocument/2006/relationships/oleObject" Target="../embeddings/oleObject3.bin"/><Relationship Id="rId5" Type="http://schemas.openxmlformats.org/officeDocument/2006/relationships/oleObject" Target="../embeddings/Microsoft_Word_97_-_2004_Document1.doc"/><Relationship Id="rId6" Type="http://schemas.openxmlformats.org/officeDocument/2006/relationships/image" Target="../media/image85.emf"/><Relationship Id="rId1" Type="http://schemas.openxmlformats.org/officeDocument/2006/relationships/vmlDrawing" Target="../drawings/vmlDrawing3.vml"/><Relationship Id="rId2" Type="http://schemas.openxmlformats.org/officeDocument/2006/relationships/slideLayout" Target="../slideLayouts/slideLayout215.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5.xml"/><Relationship Id="rId4" Type="http://schemas.openxmlformats.org/officeDocument/2006/relationships/oleObject" Target="../embeddings/oleObject4.bin"/><Relationship Id="rId5" Type="http://schemas.openxmlformats.org/officeDocument/2006/relationships/oleObject" Target="../embeddings/Microsoft_Word_97_-_2004_Document2.doc"/><Relationship Id="rId6" Type="http://schemas.openxmlformats.org/officeDocument/2006/relationships/image" Target="../media/image86.emf"/><Relationship Id="rId1" Type="http://schemas.openxmlformats.org/officeDocument/2006/relationships/vmlDrawing" Target="../drawings/vmlDrawing4.vml"/><Relationship Id="rId2" Type="http://schemas.openxmlformats.org/officeDocument/2006/relationships/slideLayout" Target="../slideLayouts/slideLayout215.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6.xml"/><Relationship Id="rId4" Type="http://schemas.openxmlformats.org/officeDocument/2006/relationships/oleObject" Target="../embeddings/oleObject5.bin"/><Relationship Id="rId5" Type="http://schemas.openxmlformats.org/officeDocument/2006/relationships/oleObject" Target="../embeddings/Microsoft_Word_97_-_2004_Document3.doc"/><Relationship Id="rId6" Type="http://schemas.openxmlformats.org/officeDocument/2006/relationships/image" Target="../media/image87.emf"/><Relationship Id="rId1" Type="http://schemas.openxmlformats.org/officeDocument/2006/relationships/vmlDrawing" Target="../drawings/vmlDrawing5.vml"/><Relationship Id="rId2" Type="http://schemas.openxmlformats.org/officeDocument/2006/relationships/slideLayout" Target="../slideLayouts/slideLayout215.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oleObject" Target="../embeddings/oleObject6.bin"/><Relationship Id="rId5" Type="http://schemas.openxmlformats.org/officeDocument/2006/relationships/package" Target="../embeddings/Microsoft_Word_Document3.docx"/><Relationship Id="rId6" Type="http://schemas.openxmlformats.org/officeDocument/2006/relationships/image" Target="../media/image88.png"/><Relationship Id="rId1" Type="http://schemas.openxmlformats.org/officeDocument/2006/relationships/vmlDrawing" Target="../drawings/vmlDrawing6.vml"/><Relationship Id="rId2" Type="http://schemas.openxmlformats.org/officeDocument/2006/relationships/slideLayout" Target="../slideLayouts/slideLayout21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notesSlide" Target="../notesSlides/notesSlide48.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oleObject" Target="-Rick%20HD:%5CAll%20PPT%5CDVDs%20&amp;%20CDs%20Burned%5CDVD%201%20OT%20Songs%20Theology%5C%20Courses%20in%20pdf%20&amp;%20Word%5CHomiletics%20Folder%5CSyllabi%5CSCM%20Preaching%20Lab%20Syllabus%202010-1.doc!OLE_LINK1" TargetMode="External"/><Relationship Id="rId5" Type="http://schemas.openxmlformats.org/officeDocument/2006/relationships/image" Target="../media/image89.emf"/><Relationship Id="rId1" Type="http://schemas.openxmlformats.org/officeDocument/2006/relationships/vmlDrawing" Target="../drawings/vmlDrawing7.vml"/><Relationship Id="rId2" Type="http://schemas.openxmlformats.org/officeDocument/2006/relationships/slideLayout" Target="../slideLayouts/slideLayout2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37.xml"/><Relationship Id="rId2" Type="http://schemas.openxmlformats.org/officeDocument/2006/relationships/notesSlide" Target="../notesSlides/notesSlide50.xml"/><Relationship Id="rId3" Type="http://schemas.openxmlformats.org/officeDocument/2006/relationships/image" Target="../media/image56.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7.xml"/><Relationship Id="rId2" Type="http://schemas.openxmlformats.org/officeDocument/2006/relationships/notesSlide" Target="../notesSlides/notesSlide51.xml"/><Relationship Id="rId3" Type="http://schemas.openxmlformats.org/officeDocument/2006/relationships/image" Target="../media/image5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8.xml"/><Relationship Id="rId2" Type="http://schemas.openxmlformats.org/officeDocument/2006/relationships/image" Target="../media/image25.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37.xml"/><Relationship Id="rId2" Type="http://schemas.openxmlformats.org/officeDocument/2006/relationships/notesSlide" Target="../notesSlides/notesSlide52.xml"/><Relationship Id="rId3" Type="http://schemas.openxmlformats.org/officeDocument/2006/relationships/image" Target="../media/image56.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image" Target="../media/image90.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image" Target="../media/image91.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8.xml"/><Relationship Id="rId2"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8.xml"/><Relationship Id="rId2"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1" descr="Preaching Ivan.JPG"/>
          <p:cNvPicPr>
            <a:picLocks noChangeAspect="1"/>
          </p:cNvPicPr>
          <p:nvPr/>
        </p:nvPicPr>
        <p:blipFill>
          <a:blip r:embed="rId3"/>
          <a:srcRect/>
          <a:stretch>
            <a:fillRect/>
          </a:stretch>
        </p:blipFill>
        <p:spPr bwMode="auto">
          <a:xfrm>
            <a:off x="0" y="-26988"/>
            <a:ext cx="9180513" cy="6884988"/>
          </a:xfrm>
          <a:prstGeom prst="rect">
            <a:avLst/>
          </a:prstGeom>
          <a:noFill/>
          <a:ln w="9525">
            <a:noFill/>
            <a:miter lim="800000"/>
            <a:headEnd/>
            <a:tailEnd/>
          </a:ln>
        </p:spPr>
      </p:pic>
      <p:pic>
        <p:nvPicPr>
          <p:cNvPr id="165891" name="Picture 1"/>
          <p:cNvPicPr>
            <a:picLocks noChangeAspect="1"/>
          </p:cNvPicPr>
          <p:nvPr/>
        </p:nvPicPr>
        <p:blipFill>
          <a:blip r:embed="rId4"/>
          <a:srcRect r="9595"/>
          <a:stretch>
            <a:fillRect/>
          </a:stretch>
        </p:blipFill>
        <p:spPr bwMode="auto">
          <a:xfrm>
            <a:off x="-36513" y="0"/>
            <a:ext cx="9309101" cy="6858000"/>
          </a:xfrm>
          <a:prstGeom prst="rect">
            <a:avLst/>
          </a:prstGeom>
          <a:noFill/>
          <a:ln w="9525">
            <a:noFill/>
            <a:miter lim="800000"/>
            <a:headEnd/>
            <a:tailEnd/>
          </a:ln>
        </p:spPr>
      </p:pic>
      <p:sp>
        <p:nvSpPr>
          <p:cNvPr id="87042" name="Rectangle 2"/>
          <p:cNvSpPr>
            <a:spLocks noGrp="1" noChangeArrowheads="1"/>
          </p:cNvSpPr>
          <p:nvPr>
            <p:ph type="title"/>
          </p:nvPr>
        </p:nvSpPr>
        <p:spPr>
          <a:xfrm>
            <a:off x="0" y="-100013"/>
            <a:ext cx="9324528" cy="4752976"/>
          </a:xfrm>
        </p:spPr>
        <p:txBody>
          <a:bodyPr/>
          <a:lstStyle/>
          <a:p>
            <a:pPr eaLnBrk="1" hangingPunct="1">
              <a:defRPr/>
            </a:pPr>
            <a:r>
              <a:rPr lang="en-US" sz="11700" b="1" dirty="0" err="1" smtClean="0">
                <a:effectLst>
                  <a:outerShdw blurRad="50800" dist="76200" dir="2700000" algn="tl" rotWithShape="0">
                    <a:srgbClr val="000000"/>
                  </a:outerShdw>
                </a:effectLst>
                <a:ea typeface="ＭＳ Ｐゴシック" charset="0"/>
                <a:cs typeface="ＭＳ Ｐゴシック" charset="0"/>
              </a:rPr>
              <a:t>Thugendan</a:t>
            </a:r>
            <a:r>
              <a:rPr lang="en-US" sz="11700" b="1" dirty="0" smtClean="0">
                <a:effectLst>
                  <a:outerShdw blurRad="50800" dist="76200" dir="2700000" algn="tl" rotWithShape="0">
                    <a:srgbClr val="000000"/>
                  </a:outerShdw>
                </a:effectLst>
                <a:ea typeface="ＭＳ Ｐゴシック" charset="0"/>
                <a:cs typeface="ＭＳ Ｐゴシック" charset="0"/>
              </a:rPr>
              <a:t>:</a:t>
            </a:r>
            <a:br>
              <a:rPr lang="en-US" sz="11700" b="1" dirty="0" smtClean="0">
                <a:effectLst>
                  <a:outerShdw blurRad="50800" dist="76200" dir="2700000" algn="tl" rotWithShape="0">
                    <a:srgbClr val="000000"/>
                  </a:outerShdw>
                </a:effectLst>
                <a:ea typeface="ＭＳ Ｐゴシック" charset="0"/>
                <a:cs typeface="ＭＳ Ｐゴシック" charset="0"/>
              </a:rPr>
            </a:br>
            <a:r>
              <a:rPr lang="en-US" sz="6600" b="1" i="1" dirty="0" err="1" smtClean="0">
                <a:effectLst>
                  <a:outerShdw blurRad="50800" dist="76200" dir="2700000" algn="tl" rotWithShape="0">
                    <a:srgbClr val="000000"/>
                  </a:outerShdw>
                </a:effectLst>
                <a:ea typeface="ＭＳ Ｐゴシック" charset="0"/>
                <a:cs typeface="ＭＳ Ｐゴシック" charset="0"/>
              </a:rPr>
              <a:t>Biblethu</a:t>
            </a:r>
            <a:r>
              <a:rPr lang="en-US" sz="6600" b="1" i="1" dirty="0" smtClean="0">
                <a:effectLst>
                  <a:outerShdw blurRad="50800" dist="76200" dir="2700000" algn="tl" rotWithShape="0">
                    <a:srgbClr val="000000"/>
                  </a:outerShdw>
                </a:effectLst>
                <a:ea typeface="ＭＳ Ｐゴシック" charset="0"/>
                <a:cs typeface="ＭＳ Ｐゴシック" charset="0"/>
              </a:rPr>
              <a:t> </a:t>
            </a:r>
            <a:r>
              <a:rPr lang="en-US" sz="6600" b="1" i="1" dirty="0" err="1" smtClean="0">
                <a:effectLst>
                  <a:outerShdw blurRad="50800" dist="76200" dir="2700000" algn="tl" rotWithShape="0">
                    <a:srgbClr val="000000"/>
                  </a:outerShdw>
                </a:effectLst>
                <a:ea typeface="ＭＳ Ｐゴシック" charset="0"/>
                <a:cs typeface="ＭＳ Ｐゴシック" charset="0"/>
              </a:rPr>
              <a:t>Hilchian</a:t>
            </a:r>
            <a:r>
              <a:rPr lang="en-US" sz="6600" b="1" i="1" dirty="0" smtClean="0">
                <a:effectLst>
                  <a:outerShdw blurRad="50800" dist="76200" dir="2700000" algn="tl" rotWithShape="0">
                    <a:srgbClr val="000000"/>
                  </a:outerShdw>
                </a:effectLst>
                <a:ea typeface="ＭＳ Ｐゴシック" charset="0"/>
                <a:cs typeface="ＭＳ Ｐゴシック" charset="0"/>
              </a:rPr>
              <a:t> </a:t>
            </a:r>
            <a:r>
              <a:rPr lang="en-US" sz="6600" b="1" i="1" dirty="0" err="1" smtClean="0">
                <a:effectLst>
                  <a:outerShdw blurRad="50800" dist="76200" dir="2700000" algn="tl" rotWithShape="0">
                    <a:srgbClr val="000000"/>
                  </a:outerShdw>
                </a:effectLst>
                <a:ea typeface="ＭＳ Ｐゴシック" charset="0"/>
                <a:cs typeface="ＭＳ Ｐゴシック" charset="0"/>
              </a:rPr>
              <a:t>na</a:t>
            </a:r>
            <a:endParaRPr lang="en-US" b="1" dirty="0">
              <a:effectLst>
                <a:outerShdw blurRad="50800" dist="76200" dir="2700000" algn="tl" rotWithShape="0">
                  <a:srgbClr val="000000"/>
                </a:outerShdw>
              </a:effectLst>
              <a:ea typeface="ＭＳ Ｐゴシック" charset="0"/>
              <a:cs typeface="ＭＳ Ｐゴシック" charset="0"/>
            </a:endParaRPr>
          </a:p>
        </p:txBody>
      </p:sp>
      <p:sp>
        <p:nvSpPr>
          <p:cNvPr id="87046" name="Text Box 6"/>
          <p:cNvSpPr txBox="1">
            <a:spLocks noChangeArrowheads="1"/>
          </p:cNvSpPr>
          <p:nvPr/>
        </p:nvSpPr>
        <p:spPr bwMode="auto">
          <a:xfrm>
            <a:off x="1066800" y="6989763"/>
            <a:ext cx="6846888" cy="400050"/>
          </a:xfrm>
          <a:prstGeom prst="rect">
            <a:avLst/>
          </a:prstGeom>
          <a:noFill/>
          <a:ln w="9525">
            <a:noFill/>
            <a:miter lim="800000"/>
            <a:headEnd/>
            <a:tailEnd/>
          </a:ln>
          <a:effectLst>
            <a:outerShdw dist="35921" dir="2700000" algn="ctr" rotWithShape="0">
              <a:schemeClr val="bg2">
                <a:alpha val="74997"/>
              </a:schemeClr>
            </a:outerShdw>
          </a:effectLst>
        </p:spPr>
        <p:txBody>
          <a:bodyPr>
            <a:spAutoFit/>
          </a:bodyPr>
          <a:lstStyle/>
          <a:p>
            <a:pPr algn="ctr">
              <a:defRPr/>
            </a:pPr>
            <a:r>
              <a:rPr lang="en-US" sz="2000" dirty="0" err="1">
                <a:solidFill>
                  <a:srgbClr val="F9F9F9"/>
                </a:solidFill>
                <a:latin typeface="Arial" charset="0"/>
                <a:ea typeface="ＭＳ Ｐゴシック" charset="-128"/>
                <a:cs typeface="ＭＳ Ｐゴシック" charset="-128"/>
              </a:rPr>
              <a:t>Dr</a:t>
            </a:r>
            <a:r>
              <a:rPr lang="en-US" sz="2000" dirty="0">
                <a:solidFill>
                  <a:srgbClr val="F9F9F9"/>
                </a:solidFill>
                <a:latin typeface="Arial" charset="0"/>
                <a:ea typeface="ＭＳ Ｐゴシック" charset="-128"/>
                <a:cs typeface="ＭＳ Ｐゴシック" charset="-128"/>
              </a:rPr>
              <a:t> Alan Stanley, Mueller School of Ministries, Australia</a:t>
            </a:r>
          </a:p>
        </p:txBody>
      </p:sp>
      <p:sp>
        <p:nvSpPr>
          <p:cNvPr id="6" name="Text Box 5"/>
          <p:cNvSpPr txBox="1">
            <a:spLocks noChangeArrowheads="1"/>
          </p:cNvSpPr>
          <p:nvPr/>
        </p:nvSpPr>
        <p:spPr bwMode="auto">
          <a:xfrm>
            <a:off x="0" y="6096000"/>
            <a:ext cx="9067800" cy="708025"/>
          </a:xfrm>
          <a:prstGeom prst="rect">
            <a:avLst/>
          </a:prstGeom>
          <a:noFill/>
          <a:ln w="9525">
            <a:noFill/>
            <a:miter lim="800000"/>
            <a:headEnd/>
            <a:tailEnd/>
          </a:ln>
          <a:effectLst/>
        </p:spPr>
        <p:txBody>
          <a:bodyPr>
            <a:spAutoFit/>
          </a:bodyPr>
          <a:lstStyle/>
          <a:p>
            <a:pPr algn="ctr" eaLnBrk="1" hangingPunct="1">
              <a:defRPr/>
            </a:pPr>
            <a:r>
              <a:rPr lang="en-US" sz="2000" b="1" dirty="0">
                <a:solidFill>
                  <a:srgbClr val="FFFFFF"/>
                </a:solidFill>
                <a:effectLst>
                  <a:outerShdw blurRad="38100" dist="38100" dir="2700000" algn="tl">
                    <a:srgbClr val="C0C0C0"/>
                  </a:outerShdw>
                </a:effectLst>
                <a:cs typeface="Arial" pitchFamily="34" charset="0"/>
              </a:rPr>
              <a:t>Dr Rick Griffith, Singapore Bible College</a:t>
            </a:r>
          </a:p>
          <a:p>
            <a:pPr algn="ctr" eaLnBrk="1" hangingPunct="1">
              <a:defRPr/>
            </a:pPr>
            <a:r>
              <a:rPr lang="en-US" sz="2000" b="1" dirty="0">
                <a:solidFill>
                  <a:srgbClr val="FFFFFF"/>
                </a:solidFill>
                <a:effectLst>
                  <a:outerShdw blurRad="38100" dist="38100" dir="2700000" algn="tl">
                    <a:srgbClr val="C0C0C0"/>
                  </a:outerShdw>
                </a:effectLst>
                <a:cs typeface="Arial" pitchFamily="34" charset="0"/>
              </a:rPr>
              <a:t>www.biblestudydownloads.com</a:t>
            </a:r>
          </a:p>
        </p:txBody>
      </p:sp>
      <p:sp>
        <p:nvSpPr>
          <p:cNvPr id="7" name="Rectangle 2"/>
          <p:cNvSpPr txBox="1">
            <a:spLocks noChangeArrowheads="1"/>
          </p:cNvSpPr>
          <p:nvPr/>
        </p:nvSpPr>
        <p:spPr bwMode="auto">
          <a:xfrm>
            <a:off x="395288" y="4508500"/>
            <a:ext cx="8305800" cy="936625"/>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eaLnBrk="1" hangingPunct="1">
              <a:defRPr/>
            </a:pPr>
            <a:r>
              <a:rPr lang="en-US" sz="4800" b="1" dirty="0" smtClean="0">
                <a:effectLst>
                  <a:outerShdw blurRad="50800" dist="76200" dir="2700000" algn="tl" rotWithShape="0">
                    <a:srgbClr val="000000"/>
                  </a:outerShdw>
                </a:effectLst>
                <a:ea typeface="ＭＳ Ｐゴシック" charset="0"/>
                <a:cs typeface="ＭＳ Ｐゴシック" charset="0"/>
              </a:rPr>
              <a:t> </a:t>
            </a:r>
            <a:r>
              <a:rPr lang="en-US" sz="4800" b="1" dirty="0" err="1" smtClean="0">
                <a:effectLst>
                  <a:outerShdw blurRad="50800" dist="76200" dir="2700000" algn="tl" rotWithShape="0">
                    <a:srgbClr val="000000"/>
                  </a:outerShdw>
                </a:effectLst>
                <a:ea typeface="ＭＳ Ｐゴシック" charset="0"/>
                <a:cs typeface="ＭＳ Ｐゴシック" charset="0"/>
              </a:rPr>
              <a:t>Thugendan</a:t>
            </a:r>
            <a:r>
              <a:rPr lang="en-US" sz="4800" b="1" dirty="0" smtClean="0">
                <a:effectLst>
                  <a:outerShdw blurRad="50800" dist="76200" dir="2700000" algn="tl" rotWithShape="0">
                    <a:srgbClr val="000000"/>
                  </a:outerShdw>
                </a:effectLst>
                <a:ea typeface="ＭＳ Ｐゴシック" charset="0"/>
                <a:cs typeface="ＭＳ Ｐゴシック" charset="0"/>
              </a:rPr>
              <a:t> 1 ah </a:t>
            </a:r>
            <a:r>
              <a:rPr lang="en-US" sz="4800" b="1" dirty="0" err="1" smtClean="0">
                <a:effectLst>
                  <a:outerShdw blurRad="50800" dist="76200" dir="2700000" algn="tl" rotWithShape="0">
                    <a:srgbClr val="000000"/>
                  </a:outerShdw>
                </a:effectLst>
                <a:ea typeface="ＭＳ Ｐゴシック" charset="0"/>
                <a:cs typeface="ＭＳ Ｐゴシック" charset="0"/>
              </a:rPr>
              <a:t>Zildingte</a:t>
            </a:r>
            <a:endParaRPr lang="en-US" sz="1400" b="1" dirty="0">
              <a:effectLst>
                <a:outerShdw blurRad="50800" dist="76200" dir="2700000" algn="tl" rotWithShape="0">
                  <a:srgbClr val="000000"/>
                </a:outerShdw>
              </a:effectLst>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76250"/>
            <a:ext cx="7772400" cy="1143000"/>
          </a:xfrm>
          <a:extLst/>
        </p:spPr>
        <p:txBody>
          <a:bodyPr/>
          <a:lstStyle/>
          <a:p>
            <a:pPr>
              <a:defRPr/>
            </a:pPr>
            <a:r>
              <a:rPr lang="en-US" b="1" smtClean="0">
                <a:effectLst>
                  <a:outerShdw blurRad="38100" dist="38100" dir="2700000" algn="tl">
                    <a:srgbClr val="FFFFFF"/>
                  </a:outerShdw>
                </a:effectLst>
              </a:rPr>
              <a:t>John at Biola University</a:t>
            </a:r>
          </a:p>
        </p:txBody>
      </p:sp>
      <p:pic>
        <p:nvPicPr>
          <p:cNvPr id="175107" name="Picture 3" descr="IMG_157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3" descr="WVpptitle"/>
          <p:cNvPicPr>
            <a:picLocks noChangeAspect="1" noChangeArrowheads="1"/>
          </p:cNvPicPr>
          <p:nvPr/>
        </p:nvPicPr>
        <p:blipFill>
          <a:blip r:embed="rId3">
            <a:lum bright="-30000"/>
          </a:blip>
          <a:srcRect l="4605" t="8115" r="2716" b="11807"/>
          <a:stretch>
            <a:fillRect/>
          </a:stretch>
        </p:blipFill>
        <p:spPr bwMode="auto">
          <a:xfrm>
            <a:off x="-36513" y="927100"/>
            <a:ext cx="9153526" cy="5930900"/>
          </a:xfrm>
          <a:prstGeom prst="rect">
            <a:avLst/>
          </a:prstGeom>
          <a:noFill/>
          <a:ln w="9525">
            <a:noFill/>
            <a:miter lim="800000"/>
            <a:headEnd/>
            <a:tailEnd/>
          </a:ln>
        </p:spPr>
      </p:pic>
      <p:sp>
        <p:nvSpPr>
          <p:cNvPr id="176131"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pPr eaLnBrk="1" hangingPunct="1"/>
            <a:endParaRPr lang="en-US" sz="2400">
              <a:solidFill>
                <a:srgbClr val="000000"/>
              </a:solidFill>
              <a:latin typeface="Times New Roman" pitchFamily="18" charset="0"/>
            </a:endParaRPr>
          </a:p>
        </p:txBody>
      </p:sp>
      <p:sp>
        <p:nvSpPr>
          <p:cNvPr id="176132" name="Rectangle 2"/>
          <p:cNvSpPr>
            <a:spLocks noGrp="1" noChangeArrowheads="1"/>
          </p:cNvSpPr>
          <p:nvPr>
            <p:ph type="ctrTitle"/>
          </p:nvPr>
        </p:nvSpPr>
        <p:spPr>
          <a:xfrm>
            <a:off x="0" y="-20638"/>
            <a:ext cx="9144000" cy="928688"/>
          </a:xfrm>
        </p:spPr>
        <p:txBody>
          <a:bodyPr/>
          <a:lstStyle/>
          <a:p>
            <a:pPr eaLnBrk="1" hangingPunct="1"/>
            <a:r>
              <a:rPr lang="en-US" smtClean="0">
                <a:solidFill>
                  <a:schemeClr val="bg1"/>
                </a:solidFill>
                <a:latin typeface="Arial" pitchFamily="34" charset="0"/>
                <a:ea typeface="ＭＳ Ｐゴシック" pitchFamily="34" charset="-128"/>
                <a:cs typeface="Arial" pitchFamily="34" charset="0"/>
              </a:rPr>
              <a:t>Ka Mission Organization Uh…</a:t>
            </a:r>
          </a:p>
        </p:txBody>
      </p:sp>
      <p:pic>
        <p:nvPicPr>
          <p:cNvPr id="4" name="Picture 1" descr="WV-Primary_wTag.eps"/>
          <p:cNvPicPr>
            <a:picLocks noChangeAspect="1"/>
          </p:cNvPicPr>
          <p:nvPr/>
        </p:nvPicPr>
        <p:blipFill>
          <a:blip r:embed="rId4"/>
          <a:srcRect/>
          <a:stretch>
            <a:fillRect/>
          </a:stretch>
        </p:blipFill>
        <p:spPr bwMode="auto">
          <a:xfrm>
            <a:off x="144463" y="4406900"/>
            <a:ext cx="8891587" cy="1254125"/>
          </a:xfrm>
          <a:prstGeom prst="rect">
            <a:avLst/>
          </a:prstGeom>
          <a:solidFill>
            <a:schemeClr val="bg2">
              <a:lumMod val="40000"/>
              <a:lumOff val="60000"/>
            </a:schemeClr>
          </a:solidFill>
          <a:ln>
            <a:noFill/>
          </a:ln>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SBC - Block 7 - SE Corner"/>
          <p:cNvPicPr>
            <a:picLocks noChangeAspect="1" noChangeArrowheads="1"/>
          </p:cNvPicPr>
          <p:nvPr/>
        </p:nvPicPr>
        <p:blipFill>
          <a:blip r:embed="rId3"/>
          <a:srcRect/>
          <a:stretch>
            <a:fillRect/>
          </a:stretch>
        </p:blipFill>
        <p:spPr bwMode="auto">
          <a:xfrm>
            <a:off x="0" y="685800"/>
            <a:ext cx="9144000" cy="6272213"/>
          </a:xfrm>
          <a:prstGeom prst="rect">
            <a:avLst/>
          </a:prstGeom>
          <a:noFill/>
          <a:ln w="9525">
            <a:noFill/>
            <a:miter lim="800000"/>
            <a:headEnd/>
            <a:tailEnd/>
          </a:ln>
        </p:spPr>
      </p:pic>
      <p:sp>
        <p:nvSpPr>
          <p:cNvPr id="177155" name="Rectangle 3"/>
          <p:cNvSpPr>
            <a:spLocks noGrp="1" noChangeArrowheads="1"/>
          </p:cNvSpPr>
          <p:nvPr>
            <p:ph type="title"/>
          </p:nvPr>
        </p:nvSpPr>
        <p:spPr>
          <a:xfrm>
            <a:off x="0" y="0"/>
            <a:ext cx="9144000" cy="793750"/>
          </a:xfrm>
          <a:solidFill>
            <a:srgbClr val="000066"/>
          </a:solidFill>
        </p:spPr>
        <p:txBody>
          <a:bodyPr anchor="t">
            <a:spAutoFit/>
          </a:bodyPr>
          <a:lstStyle/>
          <a:p>
            <a:r>
              <a:rPr lang="en-US" sz="4000" b="1" i="1" smtClean="0">
                <a:solidFill>
                  <a:schemeClr val="hlink"/>
                </a:solidFill>
                <a:latin typeface="Lucida Handwriting" pitchFamily="66" charset="0"/>
                <a:ea typeface="ＭＳ Ｐゴシック" pitchFamily="34" charset="-128"/>
                <a:cs typeface="Arial" pitchFamily="34" charset="0"/>
              </a:rPr>
              <a:t>SINGAPORE BIBLE COLLEGE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1509"/>
            <a:ext cx="9144000" cy="685800"/>
          </a:xfrm>
          <a:effectLst>
            <a:outerShdw dist="35921" dir="2700000" algn="ctr" rotWithShape="0">
              <a:srgbClr val="FFFF99">
                <a:alpha val="74997"/>
              </a:srgbClr>
            </a:outerShdw>
          </a:effectLst>
        </p:spPr>
        <p:txBody>
          <a:bodyPr/>
          <a:lstStyle/>
          <a:p>
            <a:pPr eaLnBrk="1" hangingPunct="1">
              <a:defRPr/>
            </a:pPr>
            <a:r>
              <a:rPr lang="en-US" sz="4400" dirty="0" smtClean="0">
                <a:latin typeface="Arial Black" charset="0"/>
              </a:rPr>
              <a:t>SBC ah ka </a:t>
            </a:r>
            <a:r>
              <a:rPr lang="en-US" sz="4400" dirty="0" err="1" smtClean="0">
                <a:latin typeface="Arial Black" charset="0"/>
              </a:rPr>
              <a:t>Lekha</a:t>
            </a:r>
            <a:r>
              <a:rPr lang="en-US" sz="4400" dirty="0" smtClean="0">
                <a:latin typeface="Arial Black" charset="0"/>
              </a:rPr>
              <a:t> </a:t>
            </a:r>
            <a:r>
              <a:rPr lang="en-US" sz="4400" dirty="0" err="1" smtClean="0">
                <a:latin typeface="Arial Black" charset="0"/>
              </a:rPr>
              <a:t>Hilte</a:t>
            </a:r>
            <a:endParaRPr lang="en-US" sz="3200" b="1" dirty="0"/>
          </a:p>
        </p:txBody>
      </p:sp>
      <p:sp>
        <p:nvSpPr>
          <p:cNvPr id="920580" name="Text Box 4"/>
          <p:cNvSpPr txBox="1">
            <a:spLocks noChangeArrowheads="1"/>
          </p:cNvSpPr>
          <p:nvPr/>
        </p:nvSpPr>
        <p:spPr bwMode="auto">
          <a:xfrm>
            <a:off x="0" y="1216422"/>
            <a:ext cx="9144000" cy="1200329"/>
          </a:xfrm>
          <a:prstGeom prst="rect">
            <a:avLst/>
          </a:prstGeom>
          <a:gradFill rotWithShape="0">
            <a:gsLst>
              <a:gs pos="0">
                <a:srgbClr val="000066"/>
              </a:gs>
              <a:gs pos="100000">
                <a:srgbClr val="00002F"/>
              </a:gs>
            </a:gsLst>
            <a:path path="shape">
              <a:fillToRect l="50000" t="50000" r="50000" b="50000"/>
            </a:path>
          </a:gradFill>
          <a:ln w="9525">
            <a:noFill/>
            <a:miter lim="800000"/>
            <a:headEnd/>
            <a:tailEnd/>
          </a:ln>
        </p:spPr>
        <p:txBody>
          <a:bodyPr>
            <a:spAutoFit/>
          </a:bodyPr>
          <a:lstStyle/>
          <a:p>
            <a:pPr defTabSz="909638" eaLnBrk="1" hangingPunct="1">
              <a:tabLst>
                <a:tab pos="1824038" algn="l"/>
                <a:tab pos="4281488" algn="l"/>
              </a:tabLst>
            </a:pPr>
            <a:r>
              <a:rPr lang="en-US" sz="3600" i="1" u="sng">
                <a:solidFill>
                  <a:srgbClr val="FFFF99"/>
                </a:solidFill>
                <a:latin typeface="Arial Black" pitchFamily="34" charset="0"/>
              </a:rPr>
              <a:t>Atangpi</a:t>
            </a:r>
          </a:p>
          <a:p>
            <a:pPr defTabSz="909638" eaLnBrk="1" hangingPunct="1">
              <a:tabLst>
                <a:tab pos="1824038" algn="l"/>
                <a:tab pos="4281488" algn="l"/>
              </a:tabLst>
            </a:pPr>
            <a:r>
              <a:rPr lang="en-US" sz="3600">
                <a:solidFill>
                  <a:srgbClr val="FFFF99"/>
                </a:solidFill>
                <a:latin typeface="Arial Black" pitchFamily="34" charset="0"/>
              </a:rPr>
              <a:t>Thuthunglui	Thuthungthak</a:t>
            </a:r>
          </a:p>
        </p:txBody>
      </p:sp>
      <p:sp>
        <p:nvSpPr>
          <p:cNvPr id="920581" name="Text Box 5"/>
          <p:cNvSpPr txBox="1">
            <a:spLocks noChangeArrowheads="1"/>
          </p:cNvSpPr>
          <p:nvPr/>
        </p:nvSpPr>
        <p:spPr bwMode="auto">
          <a:xfrm>
            <a:off x="0" y="2668984"/>
            <a:ext cx="9144000" cy="1200329"/>
          </a:xfrm>
          <a:prstGeom prst="rect">
            <a:avLst/>
          </a:prstGeom>
          <a:gradFill rotWithShape="0">
            <a:gsLst>
              <a:gs pos="0">
                <a:srgbClr val="700101"/>
              </a:gs>
              <a:gs pos="100000">
                <a:srgbClr val="340000"/>
              </a:gs>
            </a:gsLst>
            <a:path path="shape">
              <a:fillToRect l="50000" t="50000" r="50000" b="50000"/>
            </a:path>
          </a:gradFill>
          <a:ln w="9525">
            <a:noFill/>
            <a:miter lim="800000"/>
            <a:headEnd/>
            <a:tailEnd/>
          </a:ln>
        </p:spPr>
        <p:txBody>
          <a:bodyPr>
            <a:spAutoFit/>
          </a:bodyPr>
          <a:lstStyle/>
          <a:p>
            <a:pPr defTabSz="909638" eaLnBrk="1" hangingPunct="1">
              <a:tabLst>
                <a:tab pos="406400" algn="l"/>
                <a:tab pos="1824038" algn="l"/>
                <a:tab pos="3028950" algn="l"/>
                <a:tab pos="5649913" algn="l"/>
              </a:tabLst>
            </a:pPr>
            <a:r>
              <a:rPr lang="en-US" sz="3600" i="1" u="sng" dirty="0" err="1">
                <a:solidFill>
                  <a:srgbClr val="FFFF99"/>
                </a:solidFill>
                <a:latin typeface="Arial Black" pitchFamily="34" charset="0"/>
              </a:rPr>
              <a:t>Athubul</a:t>
            </a:r>
            <a:endParaRPr lang="en-US" sz="3600" i="1" dirty="0">
              <a:solidFill>
                <a:srgbClr val="FFFF99"/>
              </a:solidFill>
              <a:latin typeface="Arial Black" pitchFamily="34" charset="0"/>
            </a:endParaRPr>
          </a:p>
          <a:p>
            <a:pPr defTabSz="909638" eaLnBrk="1" hangingPunct="1">
              <a:tabLst>
                <a:tab pos="406400" algn="l"/>
                <a:tab pos="1824038" algn="l"/>
                <a:tab pos="3028950" algn="l"/>
                <a:tab pos="5649913" algn="l"/>
              </a:tabLst>
            </a:pPr>
            <a:r>
              <a:rPr lang="en-US" sz="3600" dirty="0" err="1">
                <a:solidFill>
                  <a:srgbClr val="FFFF99"/>
                </a:solidFill>
                <a:latin typeface="Arial Black" pitchFamily="34" charset="0"/>
              </a:rPr>
              <a:t>Thuthunglui</a:t>
            </a:r>
            <a:r>
              <a:rPr lang="en-US" sz="3600" dirty="0">
                <a:solidFill>
                  <a:srgbClr val="FFFF99"/>
                </a:solidFill>
                <a:latin typeface="Arial Black" pitchFamily="34" charset="0"/>
              </a:rPr>
              <a:t> Lai </a:t>
            </a:r>
            <a:r>
              <a:rPr lang="en-US" sz="3600" dirty="0" err="1">
                <a:solidFill>
                  <a:srgbClr val="FFFF99"/>
                </a:solidFill>
                <a:latin typeface="Arial Black" pitchFamily="34" charset="0"/>
              </a:rPr>
              <a:t>Thuthungthak</a:t>
            </a:r>
            <a:r>
              <a:rPr lang="en-US" sz="3600" dirty="0">
                <a:solidFill>
                  <a:srgbClr val="FFFF99"/>
                </a:solidFill>
                <a:latin typeface="Arial Black" pitchFamily="34" charset="0"/>
              </a:rPr>
              <a:t> Lai</a:t>
            </a:r>
          </a:p>
        </p:txBody>
      </p:sp>
      <p:sp>
        <p:nvSpPr>
          <p:cNvPr id="920582" name="Text Box 6"/>
          <p:cNvSpPr txBox="1">
            <a:spLocks noChangeArrowheads="1"/>
          </p:cNvSpPr>
          <p:nvPr/>
        </p:nvSpPr>
        <p:spPr bwMode="auto">
          <a:xfrm>
            <a:off x="0" y="4121546"/>
            <a:ext cx="9144000" cy="1200329"/>
          </a:xfrm>
          <a:prstGeom prst="rect">
            <a:avLst/>
          </a:prstGeom>
          <a:gradFill rotWithShape="0">
            <a:gsLst>
              <a:gs pos="0">
                <a:srgbClr val="003300"/>
              </a:gs>
              <a:gs pos="100000">
                <a:srgbClr val="001800"/>
              </a:gs>
            </a:gsLst>
            <a:path path="shape">
              <a:fillToRect l="50000" t="50000" r="50000" b="50000"/>
            </a:path>
          </a:gradFill>
          <a:ln w="9525">
            <a:noFill/>
            <a:miter lim="800000"/>
            <a:headEnd/>
            <a:tailEnd/>
          </a:ln>
        </p:spPr>
        <p:txBody>
          <a:bodyPr>
            <a:spAutoFit/>
          </a:bodyPr>
          <a:lstStyle/>
          <a:p>
            <a:pPr defTabSz="909638" eaLnBrk="1" hangingPunct="1">
              <a:tabLst>
                <a:tab pos="1090613" algn="l"/>
                <a:tab pos="3711575" algn="l"/>
                <a:tab pos="6056313" algn="l"/>
              </a:tabLst>
            </a:pPr>
            <a:r>
              <a:rPr lang="en-US" sz="3600" i="1" u="sng" dirty="0" err="1">
                <a:solidFill>
                  <a:srgbClr val="FFFF99"/>
                </a:solidFill>
                <a:latin typeface="Arial Black" pitchFamily="34" charset="0"/>
              </a:rPr>
              <a:t>Thugin</a:t>
            </a:r>
            <a:endParaRPr lang="en-US" sz="3600" dirty="0">
              <a:solidFill>
                <a:srgbClr val="FFFF99"/>
              </a:solidFill>
              <a:latin typeface="Arial Black" pitchFamily="34" charset="0"/>
            </a:endParaRPr>
          </a:p>
          <a:p>
            <a:pPr defTabSz="909638" eaLnBrk="1" hangingPunct="1">
              <a:tabLst>
                <a:tab pos="1090613" algn="l"/>
                <a:tab pos="3711575" algn="l"/>
                <a:tab pos="6056313" algn="l"/>
              </a:tabLst>
            </a:pPr>
            <a:r>
              <a:rPr lang="en-US" sz="3600" dirty="0" err="1">
                <a:solidFill>
                  <a:srgbClr val="FFFF99"/>
                </a:solidFill>
                <a:latin typeface="Arial Black" pitchFamily="34" charset="0"/>
              </a:rPr>
              <a:t>Kochuam</a:t>
            </a:r>
            <a:r>
              <a:rPr lang="en-US" sz="3600" dirty="0">
                <a:solidFill>
                  <a:srgbClr val="FFFF99"/>
                </a:solidFill>
                <a:latin typeface="Arial Black" pitchFamily="34" charset="0"/>
              </a:rPr>
              <a:t> </a:t>
            </a:r>
            <a:r>
              <a:rPr lang="en-US" sz="3600" dirty="0" err="1">
                <a:solidFill>
                  <a:srgbClr val="FFFF99"/>
                </a:solidFill>
                <a:latin typeface="Arial Black" pitchFamily="34" charset="0"/>
              </a:rPr>
              <a:t>Thagauthiang</a:t>
            </a:r>
            <a:r>
              <a:rPr lang="en-US" sz="3600" dirty="0">
                <a:solidFill>
                  <a:srgbClr val="FFFF99"/>
                </a:solidFill>
                <a:latin typeface="Arial Black" pitchFamily="34" charset="0"/>
              </a:rPr>
              <a:t> </a:t>
            </a:r>
            <a:r>
              <a:rPr lang="en-US" sz="3600" dirty="0" err="1" smtClean="0">
                <a:solidFill>
                  <a:srgbClr val="FFFF99"/>
                </a:solidFill>
                <a:latin typeface="Arial Black" pitchFamily="34" charset="0"/>
              </a:rPr>
              <a:t>Nunung</a:t>
            </a:r>
            <a:endParaRPr lang="en-US" sz="3600" dirty="0">
              <a:solidFill>
                <a:srgbClr val="FFFF99"/>
              </a:solidFill>
              <a:latin typeface="Arial Black" pitchFamily="34" charset="0"/>
            </a:endParaRPr>
          </a:p>
        </p:txBody>
      </p:sp>
      <p:sp>
        <p:nvSpPr>
          <p:cNvPr id="920583" name="Text Box 7"/>
          <p:cNvSpPr txBox="1">
            <a:spLocks noChangeArrowheads="1"/>
          </p:cNvSpPr>
          <p:nvPr/>
        </p:nvSpPr>
        <p:spPr bwMode="auto">
          <a:xfrm>
            <a:off x="0" y="5574109"/>
            <a:ext cx="9213850" cy="1200329"/>
          </a:xfrm>
          <a:prstGeom prst="rect">
            <a:avLst/>
          </a:prstGeom>
          <a:gradFill rotWithShape="0">
            <a:gsLst>
              <a:gs pos="0">
                <a:srgbClr val="2A0830"/>
              </a:gs>
              <a:gs pos="100000">
                <a:srgbClr val="5A1268"/>
              </a:gs>
            </a:gsLst>
            <a:lin ang="5400000" scaled="1"/>
          </a:gradFill>
          <a:ln w="9525">
            <a:noFill/>
            <a:miter lim="800000"/>
            <a:headEnd/>
            <a:tailEnd/>
          </a:ln>
        </p:spPr>
        <p:txBody>
          <a:bodyPr>
            <a:spAutoFit/>
          </a:bodyPr>
          <a:lstStyle/>
          <a:p>
            <a:pPr defTabSz="909638" eaLnBrk="1" hangingPunct="1">
              <a:tabLst>
                <a:tab pos="2800350" algn="l"/>
                <a:tab pos="4233863" algn="l"/>
              </a:tabLst>
            </a:pPr>
            <a:r>
              <a:rPr lang="en-US" sz="3600" i="1" u="sng">
                <a:solidFill>
                  <a:srgbClr val="FFFF99"/>
                </a:solidFill>
                <a:latin typeface="Arial Black" pitchFamily="34" charset="0"/>
              </a:rPr>
              <a:t>Thugendan</a:t>
            </a:r>
            <a:endParaRPr lang="en-US" sz="3600">
              <a:solidFill>
                <a:srgbClr val="FFFF99"/>
              </a:solidFill>
              <a:latin typeface="Arial Black" pitchFamily="34" charset="0"/>
            </a:endParaRPr>
          </a:p>
          <a:p>
            <a:pPr defTabSz="909638" eaLnBrk="1" hangingPunct="1">
              <a:tabLst>
                <a:tab pos="2800350" algn="l"/>
                <a:tab pos="4233863" algn="l"/>
              </a:tabLst>
            </a:pPr>
            <a:r>
              <a:rPr lang="en-US" sz="3600">
                <a:solidFill>
                  <a:srgbClr val="FFFF99"/>
                </a:solidFill>
                <a:latin typeface="Arial Black" pitchFamily="34" charset="0"/>
              </a:rPr>
              <a:t> Thugendan 1	Thugendan 2</a:t>
            </a:r>
          </a:p>
        </p:txBody>
      </p:sp>
      <p:sp>
        <p:nvSpPr>
          <p:cNvPr id="7" name="Rectangle 2"/>
          <p:cNvSpPr txBox="1">
            <a:spLocks noChangeArrowheads="1"/>
          </p:cNvSpPr>
          <p:nvPr/>
        </p:nvSpPr>
        <p:spPr bwMode="auto">
          <a:xfrm>
            <a:off x="0" y="502047"/>
            <a:ext cx="9144000" cy="722312"/>
          </a:xfrm>
          <a:prstGeom prst="rect">
            <a:avLst/>
          </a:prstGeom>
          <a:noFill/>
          <a:ln w="9525">
            <a:noFill/>
            <a:miter lim="800000"/>
            <a:headEnd/>
            <a:tailEnd/>
          </a:ln>
          <a:effectLst>
            <a:outerShdw dist="35921" dir="2700000" algn="ctr" rotWithShape="0">
              <a:srgbClr val="FFFF99">
                <a:alpha val="74997"/>
              </a:srgbClr>
            </a:outerShdw>
          </a:effectLst>
        </p:spPr>
        <p:txBody>
          <a:bodyPr anchor="ctr"/>
          <a:lstStyle/>
          <a:p>
            <a:pPr algn="ctr" eaLnBrk="1" hangingPunct="1">
              <a:defRPr/>
            </a:pPr>
            <a:r>
              <a:rPr lang="en-US" sz="3600" dirty="0">
                <a:solidFill>
                  <a:srgbClr val="000000"/>
                </a:solidFill>
                <a:latin typeface="Arial Black" pitchFamily="34" charset="0"/>
              </a:rPr>
              <a:t>(English • </a:t>
            </a:r>
            <a:r>
              <a:rPr lang="en-US" sz="3600" dirty="0" err="1">
                <a:solidFill>
                  <a:srgbClr val="000000"/>
                </a:solidFill>
                <a:latin typeface="Arial Black" pitchFamily="34" charset="0"/>
              </a:rPr>
              <a:t>Bahasa</a:t>
            </a:r>
            <a:r>
              <a:rPr lang="en-US" sz="3600" dirty="0">
                <a:solidFill>
                  <a:srgbClr val="000000"/>
                </a:solidFill>
                <a:latin typeface="Arial Black" pitchFamily="34" charset="0"/>
              </a:rPr>
              <a:t> • Chinese)</a:t>
            </a:r>
            <a:endParaRPr lang="en-US" sz="3200" b="1" dirty="0">
              <a:solidFill>
                <a:srgbClr val="00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5"/>
          <p:cNvPicPr>
            <a:picLocks noChangeAspect="1" noChangeArrowheads="1"/>
          </p:cNvPicPr>
          <p:nvPr/>
        </p:nvPicPr>
        <p:blipFill>
          <a:blip r:embed="rId2"/>
          <a:srcRect r="11765"/>
          <a:stretch>
            <a:fillRect/>
          </a:stretch>
        </p:blipFill>
        <p:spPr bwMode="auto">
          <a:xfrm>
            <a:off x="0" y="-47625"/>
            <a:ext cx="9144000" cy="6905625"/>
          </a:xfrm>
          <a:prstGeom prst="rect">
            <a:avLst/>
          </a:prstGeom>
          <a:noFill/>
          <a:ln w="9525">
            <a:noFill/>
            <a:miter lim="800000"/>
            <a:headEnd/>
            <a:tailEnd/>
          </a:ln>
        </p:spPr>
      </p:pic>
      <p:sp>
        <p:nvSpPr>
          <p:cNvPr id="75778" name="Rectangle 2"/>
          <p:cNvSpPr>
            <a:spLocks noGrp="1" noChangeArrowheads="1"/>
          </p:cNvSpPr>
          <p:nvPr>
            <p:ph type="ctrTitle"/>
          </p:nvPr>
        </p:nvSpPr>
        <p:spPr>
          <a:xfrm>
            <a:off x="0" y="0"/>
            <a:ext cx="9144000" cy="1143000"/>
          </a:xfrm>
          <a:effectLst>
            <a:outerShdw dist="35921" dir="2700000" algn="ctr" rotWithShape="0">
              <a:srgbClr val="000000">
                <a:alpha val="74997"/>
              </a:srgbClr>
            </a:outerShdw>
          </a:effectLst>
        </p:spPr>
        <p:txBody>
          <a:bodyPr/>
          <a:lstStyle/>
          <a:p>
            <a:pPr eaLnBrk="1" hangingPunct="1">
              <a:defRPr/>
            </a:pPr>
            <a:r>
              <a:rPr lang="en-US" sz="6600">
                <a:solidFill>
                  <a:schemeClr val="bg1"/>
                </a:solidFill>
              </a:rPr>
              <a:t>Our People</a:t>
            </a:r>
            <a:endParaRPr lang="en-US" sz="6600"/>
          </a:p>
        </p:txBody>
      </p:sp>
      <p:sp>
        <p:nvSpPr>
          <p:cNvPr id="4" name="Rectangle 2"/>
          <p:cNvSpPr txBox="1">
            <a:spLocks noChangeArrowheads="1"/>
          </p:cNvSpPr>
          <p:nvPr/>
        </p:nvSpPr>
        <p:spPr bwMode="auto">
          <a:xfrm>
            <a:off x="0" y="1676400"/>
            <a:ext cx="9144000" cy="1143000"/>
          </a:xfrm>
          <a:prstGeom prst="rect">
            <a:avLst/>
          </a:prstGeom>
          <a:no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dirty="0" err="1" smtClean="0">
                <a:solidFill>
                  <a:srgbClr val="FFFFFF"/>
                </a:solidFill>
                <a:effectLst>
                  <a:outerShdw blurRad="50800" dist="76200" dir="2700000" algn="tl" rotWithShape="0">
                    <a:srgbClr val="000000"/>
                  </a:outerShdw>
                </a:effectLst>
                <a:latin typeface="Arial" charset="0"/>
              </a:rPr>
              <a:t>Gam</a:t>
            </a:r>
            <a:r>
              <a:rPr lang="en-US" sz="5400" b="1" dirty="0" smtClean="0">
                <a:solidFill>
                  <a:srgbClr val="FFFFFF"/>
                </a:solidFill>
                <a:effectLst>
                  <a:outerShdw blurRad="50800" dist="76200" dir="2700000" algn="tl" rotWithShape="0">
                    <a:srgbClr val="000000"/>
                  </a:outerShdw>
                </a:effectLst>
                <a:latin typeface="Arial" charset="0"/>
              </a:rPr>
              <a:t> 8 </a:t>
            </a:r>
            <a:r>
              <a:rPr lang="en-US" sz="5400" b="1" dirty="0" err="1" smtClean="0">
                <a:solidFill>
                  <a:srgbClr val="FFFFFF"/>
                </a:solidFill>
                <a:effectLst>
                  <a:outerShdw blurRad="50800" dist="76200" dir="2700000" algn="tl" rotWithShape="0">
                    <a:srgbClr val="000000"/>
                  </a:outerShdw>
                </a:effectLst>
                <a:latin typeface="Arial" charset="0"/>
              </a:rPr>
              <a:t>apat</a:t>
            </a:r>
            <a:r>
              <a:rPr lang="en-US" sz="5400" b="1" dirty="0" smtClean="0">
                <a:solidFill>
                  <a:srgbClr val="FFFFFF"/>
                </a:solidFill>
                <a:effectLst>
                  <a:outerShdw blurRad="50800" dist="76200" dir="2700000" algn="tl" rotWithShape="0">
                    <a:srgbClr val="000000"/>
                  </a:outerShdw>
                </a:effectLst>
                <a:latin typeface="Arial" charset="0"/>
              </a:rPr>
              <a:t> mi 37 </a:t>
            </a:r>
            <a:endParaRPr lang="en-US" sz="5400" b="1" dirty="0" smtClean="0">
              <a:solidFill>
                <a:srgbClr val="000000"/>
              </a:solidFill>
              <a:effectLst>
                <a:outerShdw blurRad="50800" dist="76200" dir="2700000" algn="tl" rotWithShape="0">
                  <a:srgbClr val="000000"/>
                </a:outerShdw>
              </a:effectLst>
              <a:latin typeface="Arial" charset="0"/>
            </a:endParaRPr>
          </a:p>
        </p:txBody>
      </p:sp>
      <p:pic>
        <p:nvPicPr>
          <p:cNvPr id="179205" name="Picture 7" descr="Crossroads-Logo.jpg"/>
          <p:cNvPicPr>
            <a:picLocks noChangeAspect="1"/>
          </p:cNvPicPr>
          <p:nvPr/>
        </p:nvPicPr>
        <p:blipFill>
          <a:blip r:embed="rId3"/>
          <a:srcRect/>
          <a:stretch>
            <a:fillRect/>
          </a:stretch>
        </p:blipFill>
        <p:spPr bwMode="auto">
          <a:xfrm>
            <a:off x="609600" y="152400"/>
            <a:ext cx="7772400" cy="1722438"/>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11" descr="website screenshot"/>
          <p:cNvPicPr>
            <a:picLocks noChangeAspect="1" noChangeArrowheads="1"/>
          </p:cNvPicPr>
          <p:nvPr/>
        </p:nvPicPr>
        <p:blipFill>
          <a:blip r:embed="rId3"/>
          <a:srcRect l="10423" r="11401"/>
          <a:stretch>
            <a:fillRect/>
          </a:stretch>
        </p:blipFill>
        <p:spPr bwMode="auto">
          <a:xfrm>
            <a:off x="0" y="0"/>
            <a:ext cx="9144000" cy="6891338"/>
          </a:xfrm>
          <a:prstGeom prst="rect">
            <a:avLst/>
          </a:prstGeom>
          <a:noFill/>
          <a:ln w="9525">
            <a:noFill/>
            <a:miter lim="800000"/>
            <a:headEnd/>
            <a:tailEnd/>
          </a:ln>
        </p:spPr>
      </p:pic>
      <p:pic>
        <p:nvPicPr>
          <p:cNvPr id="167943" name="Picture 7" descr="bannerflowers"/>
          <p:cNvPicPr>
            <a:picLocks noChangeAspect="1" noChangeArrowheads="1"/>
          </p:cNvPicPr>
          <p:nvPr/>
        </p:nvPicPr>
        <p:blipFill>
          <a:blip r:embed="rId4"/>
          <a:srcRect/>
          <a:stretch>
            <a:fillRect/>
          </a:stretch>
        </p:blipFill>
        <p:spPr bwMode="auto">
          <a:xfrm>
            <a:off x="228600" y="2057400"/>
            <a:ext cx="5867400" cy="2516188"/>
          </a:xfrm>
          <a:prstGeom prst="rect">
            <a:avLst/>
          </a:prstGeom>
          <a:noFill/>
          <a:ln w="9525">
            <a:noFill/>
            <a:miter lim="800000"/>
            <a:headEnd/>
            <a:tailEnd/>
          </a:ln>
        </p:spPr>
      </p:pic>
      <p:pic>
        <p:nvPicPr>
          <p:cNvPr id="167945" name="Picture 9" descr="bannerskyline"/>
          <p:cNvPicPr>
            <a:picLocks noChangeAspect="1" noChangeArrowheads="1"/>
          </p:cNvPicPr>
          <p:nvPr/>
        </p:nvPicPr>
        <p:blipFill>
          <a:blip r:embed="rId5"/>
          <a:srcRect/>
          <a:stretch>
            <a:fillRect/>
          </a:stretch>
        </p:blipFill>
        <p:spPr bwMode="auto">
          <a:xfrm>
            <a:off x="228600" y="2057400"/>
            <a:ext cx="5867400" cy="2505075"/>
          </a:xfrm>
          <a:prstGeom prst="rect">
            <a:avLst/>
          </a:prstGeom>
          <a:noFill/>
          <a:ln w="9525">
            <a:noFill/>
            <a:miter lim="800000"/>
            <a:headEnd/>
            <a:tailEnd/>
          </a:ln>
        </p:spPr>
      </p:pic>
      <p:sp>
        <p:nvSpPr>
          <p:cNvPr id="167938" name="Rectangle 2"/>
          <p:cNvSpPr>
            <a:spLocks noGrp="1" noChangeArrowheads="1"/>
          </p:cNvSpPr>
          <p:nvPr>
            <p:ph type="ctrTitle"/>
          </p:nvPr>
        </p:nvSpPr>
        <p:spPr>
          <a:xfrm>
            <a:off x="2971800" y="152400"/>
            <a:ext cx="5943600" cy="1143000"/>
          </a:xfrm>
          <a:effectLst>
            <a:outerShdw dist="35921" dir="2700000" algn="ctr" rotWithShape="0">
              <a:srgbClr val="000000">
                <a:alpha val="74997"/>
              </a:srgbClr>
            </a:outerShdw>
          </a:effectLst>
        </p:spPr>
        <p:txBody>
          <a:bodyPr/>
          <a:lstStyle/>
          <a:p>
            <a:pPr eaLnBrk="1" hangingPunct="1">
              <a:defRPr/>
            </a:pPr>
            <a:r>
              <a:rPr lang="en-US" sz="4800" i="1" dirty="0">
                <a:solidFill>
                  <a:schemeClr val="bg1"/>
                </a:solidFill>
              </a:rPr>
              <a:t>www.cicfamily.com</a:t>
            </a:r>
            <a:endParaRPr lang="en-US" sz="4800" dirty="0"/>
          </a:p>
        </p:txBody>
      </p:sp>
      <p:pic>
        <p:nvPicPr>
          <p:cNvPr id="167941" name="Picture 5" descr="bannerstars"/>
          <p:cNvPicPr>
            <a:picLocks noChangeAspect="1" noChangeArrowheads="1"/>
          </p:cNvPicPr>
          <p:nvPr/>
        </p:nvPicPr>
        <p:blipFill>
          <a:blip r:embed="rId6"/>
          <a:srcRect/>
          <a:stretch>
            <a:fillRect/>
          </a:stretch>
        </p:blipFill>
        <p:spPr bwMode="auto">
          <a:xfrm>
            <a:off x="228600" y="2057400"/>
            <a:ext cx="5867400" cy="2497138"/>
          </a:xfrm>
          <a:prstGeom prst="rect">
            <a:avLst/>
          </a:prstGeom>
          <a:noFill/>
          <a:ln w="9525">
            <a:noFill/>
            <a:miter lim="800000"/>
            <a:headEnd/>
            <a:tailEnd/>
          </a:ln>
        </p:spPr>
      </p:pic>
      <p:pic>
        <p:nvPicPr>
          <p:cNvPr id="167944" name="Picture 8" descr="bannerredblossom"/>
          <p:cNvPicPr>
            <a:picLocks noChangeAspect="1" noChangeArrowheads="1"/>
          </p:cNvPicPr>
          <p:nvPr/>
        </p:nvPicPr>
        <p:blipFill>
          <a:blip r:embed="rId7"/>
          <a:srcRect/>
          <a:stretch>
            <a:fillRect/>
          </a:stretch>
        </p:blipFill>
        <p:spPr bwMode="auto">
          <a:xfrm>
            <a:off x="228600" y="2057400"/>
            <a:ext cx="5867400" cy="2505075"/>
          </a:xfrm>
          <a:prstGeom prst="rect">
            <a:avLst/>
          </a:prstGeom>
          <a:noFill/>
          <a:ln w="9525">
            <a:noFill/>
            <a:miter lim="800000"/>
            <a:headEnd/>
            <a:tailEnd/>
          </a:ln>
        </p:spPr>
      </p:pic>
      <p:pic>
        <p:nvPicPr>
          <p:cNvPr id="167942" name="Picture 6" descr="bannerdaisies"/>
          <p:cNvPicPr>
            <a:picLocks noChangeAspect="1" noChangeArrowheads="1"/>
          </p:cNvPicPr>
          <p:nvPr/>
        </p:nvPicPr>
        <p:blipFill>
          <a:blip r:embed="rId8"/>
          <a:srcRect/>
          <a:stretch>
            <a:fillRect/>
          </a:stretch>
        </p:blipFill>
        <p:spPr bwMode="auto">
          <a:xfrm>
            <a:off x="228600" y="2057400"/>
            <a:ext cx="5867400" cy="2517775"/>
          </a:xfrm>
          <a:prstGeom prst="rect">
            <a:avLst/>
          </a:prstGeom>
          <a:noFill/>
          <a:ln w="9525">
            <a:noFill/>
            <a:miter lim="800000"/>
            <a:headEnd/>
            <a:tailEnd/>
          </a:ln>
        </p:spPr>
      </p:pic>
      <p:pic>
        <p:nvPicPr>
          <p:cNvPr id="167946" name="Picture 10" descr="bannertaven"/>
          <p:cNvPicPr>
            <a:picLocks noChangeAspect="1" noChangeArrowheads="1"/>
          </p:cNvPicPr>
          <p:nvPr/>
        </p:nvPicPr>
        <p:blipFill>
          <a:blip r:embed="rId9"/>
          <a:srcRect/>
          <a:stretch>
            <a:fillRect/>
          </a:stretch>
        </p:blipFill>
        <p:spPr bwMode="auto">
          <a:xfrm>
            <a:off x="228600" y="2057400"/>
            <a:ext cx="5943600" cy="25098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167943"/>
                                        </p:tgtEl>
                                        <p:attrNameLst>
                                          <p:attrName>style.visibility</p:attrName>
                                        </p:attrNameLst>
                                      </p:cBhvr>
                                      <p:to>
                                        <p:strVal val="visible"/>
                                      </p:to>
                                    </p:set>
                                    <p:animEffect transition="in" filter="dissolve">
                                      <p:cBhvr>
                                        <p:cTn id="7" dur="500"/>
                                        <p:tgtEl>
                                          <p:spTgt spid="167943"/>
                                        </p:tgtEl>
                                      </p:cBhvr>
                                    </p:animEffect>
                                  </p:childTnLst>
                                </p:cTn>
                              </p:par>
                            </p:childTnLst>
                          </p:cTn>
                        </p:par>
                        <p:par>
                          <p:cTn id="8" fill="hold" nodeType="afterGroup">
                            <p:stCondLst>
                              <p:cond delay="1500"/>
                            </p:stCondLst>
                            <p:childTnLst>
                              <p:par>
                                <p:cTn id="9" presetID="9" presetClass="entr" presetSubtype="0" fill="hold" nodeType="afterEffect">
                                  <p:stCondLst>
                                    <p:cond delay="1000"/>
                                  </p:stCondLst>
                                  <p:childTnLst>
                                    <p:set>
                                      <p:cBhvr>
                                        <p:cTn id="10" dur="1" fill="hold">
                                          <p:stCondLst>
                                            <p:cond delay="0"/>
                                          </p:stCondLst>
                                        </p:cTn>
                                        <p:tgtEl>
                                          <p:spTgt spid="167945"/>
                                        </p:tgtEl>
                                        <p:attrNameLst>
                                          <p:attrName>style.visibility</p:attrName>
                                        </p:attrNameLst>
                                      </p:cBhvr>
                                      <p:to>
                                        <p:strVal val="visible"/>
                                      </p:to>
                                    </p:set>
                                    <p:animEffect transition="in" filter="dissolve">
                                      <p:cBhvr>
                                        <p:cTn id="11" dur="500"/>
                                        <p:tgtEl>
                                          <p:spTgt spid="167945"/>
                                        </p:tgtEl>
                                      </p:cBhvr>
                                    </p:animEffect>
                                  </p:childTnLst>
                                </p:cTn>
                              </p:par>
                            </p:childTnLst>
                          </p:cTn>
                        </p:par>
                        <p:par>
                          <p:cTn id="12" fill="hold" nodeType="afterGroup">
                            <p:stCondLst>
                              <p:cond delay="3000"/>
                            </p:stCondLst>
                            <p:childTnLst>
                              <p:par>
                                <p:cTn id="13" presetID="9" presetClass="entr" presetSubtype="0" fill="hold" nodeType="afterEffect">
                                  <p:stCondLst>
                                    <p:cond delay="1000"/>
                                  </p:stCondLst>
                                  <p:childTnLst>
                                    <p:set>
                                      <p:cBhvr>
                                        <p:cTn id="14" dur="1" fill="hold">
                                          <p:stCondLst>
                                            <p:cond delay="0"/>
                                          </p:stCondLst>
                                        </p:cTn>
                                        <p:tgtEl>
                                          <p:spTgt spid="167941"/>
                                        </p:tgtEl>
                                        <p:attrNameLst>
                                          <p:attrName>style.visibility</p:attrName>
                                        </p:attrNameLst>
                                      </p:cBhvr>
                                      <p:to>
                                        <p:strVal val="visible"/>
                                      </p:to>
                                    </p:set>
                                    <p:animEffect transition="in" filter="dissolve">
                                      <p:cBhvr>
                                        <p:cTn id="15" dur="500"/>
                                        <p:tgtEl>
                                          <p:spTgt spid="167941"/>
                                        </p:tgtEl>
                                      </p:cBhvr>
                                    </p:animEffect>
                                  </p:childTnLst>
                                </p:cTn>
                              </p:par>
                            </p:childTnLst>
                          </p:cTn>
                        </p:par>
                        <p:par>
                          <p:cTn id="16" fill="hold" nodeType="afterGroup">
                            <p:stCondLst>
                              <p:cond delay="4500"/>
                            </p:stCondLst>
                            <p:childTnLst>
                              <p:par>
                                <p:cTn id="17" presetID="9" presetClass="entr" presetSubtype="0" fill="hold" nodeType="afterEffect">
                                  <p:stCondLst>
                                    <p:cond delay="1000"/>
                                  </p:stCondLst>
                                  <p:childTnLst>
                                    <p:set>
                                      <p:cBhvr>
                                        <p:cTn id="18" dur="1" fill="hold">
                                          <p:stCondLst>
                                            <p:cond delay="0"/>
                                          </p:stCondLst>
                                        </p:cTn>
                                        <p:tgtEl>
                                          <p:spTgt spid="167944"/>
                                        </p:tgtEl>
                                        <p:attrNameLst>
                                          <p:attrName>style.visibility</p:attrName>
                                        </p:attrNameLst>
                                      </p:cBhvr>
                                      <p:to>
                                        <p:strVal val="visible"/>
                                      </p:to>
                                    </p:set>
                                    <p:animEffect transition="in" filter="dissolve">
                                      <p:cBhvr>
                                        <p:cTn id="19" dur="500"/>
                                        <p:tgtEl>
                                          <p:spTgt spid="167944"/>
                                        </p:tgtEl>
                                      </p:cBhvr>
                                    </p:animEffect>
                                  </p:childTnLst>
                                </p:cTn>
                              </p:par>
                            </p:childTnLst>
                          </p:cTn>
                        </p:par>
                        <p:par>
                          <p:cTn id="20" fill="hold" nodeType="afterGroup">
                            <p:stCondLst>
                              <p:cond delay="6000"/>
                            </p:stCondLst>
                            <p:childTnLst>
                              <p:par>
                                <p:cTn id="21" presetID="9" presetClass="entr" presetSubtype="0" fill="hold" nodeType="afterEffect">
                                  <p:stCondLst>
                                    <p:cond delay="1000"/>
                                  </p:stCondLst>
                                  <p:childTnLst>
                                    <p:set>
                                      <p:cBhvr>
                                        <p:cTn id="22" dur="1" fill="hold">
                                          <p:stCondLst>
                                            <p:cond delay="0"/>
                                          </p:stCondLst>
                                        </p:cTn>
                                        <p:tgtEl>
                                          <p:spTgt spid="167942"/>
                                        </p:tgtEl>
                                        <p:attrNameLst>
                                          <p:attrName>style.visibility</p:attrName>
                                        </p:attrNameLst>
                                      </p:cBhvr>
                                      <p:to>
                                        <p:strVal val="visible"/>
                                      </p:to>
                                    </p:set>
                                    <p:animEffect transition="in" filter="dissolve">
                                      <p:cBhvr>
                                        <p:cTn id="23" dur="500"/>
                                        <p:tgtEl>
                                          <p:spTgt spid="167942"/>
                                        </p:tgtEl>
                                      </p:cBhvr>
                                    </p:animEffect>
                                  </p:childTnLst>
                                </p:cTn>
                              </p:par>
                            </p:childTnLst>
                          </p:cTn>
                        </p:par>
                        <p:par>
                          <p:cTn id="24" fill="hold" nodeType="afterGroup">
                            <p:stCondLst>
                              <p:cond delay="7500"/>
                            </p:stCondLst>
                            <p:childTnLst>
                              <p:par>
                                <p:cTn id="25" presetID="9" presetClass="entr" presetSubtype="0" fill="hold" nodeType="afterEffect">
                                  <p:stCondLst>
                                    <p:cond delay="1000"/>
                                  </p:stCondLst>
                                  <p:childTnLst>
                                    <p:set>
                                      <p:cBhvr>
                                        <p:cTn id="26" dur="1" fill="hold">
                                          <p:stCondLst>
                                            <p:cond delay="0"/>
                                          </p:stCondLst>
                                        </p:cTn>
                                        <p:tgtEl>
                                          <p:spTgt spid="167946"/>
                                        </p:tgtEl>
                                        <p:attrNameLst>
                                          <p:attrName>style.visibility</p:attrName>
                                        </p:attrNameLst>
                                      </p:cBhvr>
                                      <p:to>
                                        <p:strVal val="visible"/>
                                      </p:to>
                                    </p:set>
                                    <p:animEffect transition="in" filter="dissolve">
                                      <p:cBhvr>
                                        <p:cTn id="27" dur="500"/>
                                        <p:tgtEl>
                                          <p:spTgt spid="167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1250" name="Picture 2"/>
          <p:cNvPicPr>
            <a:picLocks noChangeAspect="1"/>
          </p:cNvPicPr>
          <p:nvPr/>
        </p:nvPicPr>
        <p:blipFill>
          <a:blip r:embed="rId3"/>
          <a:srcRect/>
          <a:stretch>
            <a:fillRect/>
          </a:stretch>
        </p:blipFill>
        <p:spPr bwMode="auto">
          <a:xfrm>
            <a:off x="0" y="765175"/>
            <a:ext cx="9148763" cy="6092825"/>
          </a:xfrm>
          <a:prstGeom prst="rect">
            <a:avLst/>
          </a:prstGeom>
          <a:noFill/>
          <a:ln w="9525">
            <a:noFill/>
            <a:miter lim="800000"/>
            <a:headEnd/>
            <a:tailEnd/>
          </a:ln>
        </p:spPr>
      </p:pic>
      <p:sp>
        <p:nvSpPr>
          <p:cNvPr id="181251" name="Title 1"/>
          <p:cNvSpPr>
            <a:spLocks noGrp="1"/>
          </p:cNvSpPr>
          <p:nvPr>
            <p:ph type="title" idx="4294967295"/>
          </p:nvPr>
        </p:nvSpPr>
        <p:spPr>
          <a:xfrm>
            <a:off x="0" y="0"/>
            <a:ext cx="9144000" cy="765175"/>
          </a:xfrm>
        </p:spPr>
        <p:txBody>
          <a:bodyPr/>
          <a:lstStyle/>
          <a:p>
            <a:r>
              <a:rPr lang="en-US" sz="3200" b="1" smtClean="0">
                <a:solidFill>
                  <a:schemeClr val="bg1"/>
                </a:solidFill>
              </a:rPr>
              <a:t>Pathian Thu Thilhitheina (Isai 55:8-9)</a:t>
            </a:r>
          </a:p>
        </p:txBody>
      </p:sp>
      <p:sp>
        <p:nvSpPr>
          <p:cNvPr id="11" name="Title 1"/>
          <p:cNvSpPr txBox="1">
            <a:spLocks/>
          </p:cNvSpPr>
          <p:nvPr/>
        </p:nvSpPr>
        <p:spPr bwMode="auto">
          <a:xfrm>
            <a:off x="0" y="2348880"/>
            <a:ext cx="9144000" cy="1512168"/>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2400" b="1" baseline="30000" dirty="0" smtClean="0">
                <a:solidFill>
                  <a:srgbClr val="FFFFFF"/>
                </a:solidFill>
                <a:effectLst>
                  <a:glow rad="139700">
                    <a:schemeClr val="tx1">
                      <a:alpha val="96000"/>
                    </a:schemeClr>
                  </a:glow>
                </a:effectLst>
              </a:rPr>
              <a:t>9</a:t>
            </a:r>
            <a:r>
              <a:rPr lang="en-US" sz="2400" b="1" dirty="0" smtClean="0">
                <a:solidFill>
                  <a:srgbClr val="FFFFFF"/>
                </a:solidFill>
                <a:effectLst>
                  <a:glow rad="139700">
                    <a:schemeClr val="tx1">
                      <a:alpha val="96000"/>
                    </a:schemeClr>
                  </a:glow>
                </a:effectLst>
              </a:rPr>
              <a:t> </a:t>
            </a:r>
            <a:r>
              <a:rPr lang="en-US" sz="2400" b="1" dirty="0" err="1" smtClean="0">
                <a:solidFill>
                  <a:srgbClr val="FFFFFF"/>
                </a:solidFill>
                <a:effectLst>
                  <a:glow rad="139700">
                    <a:schemeClr val="tx1">
                      <a:alpha val="96000"/>
                    </a:schemeClr>
                  </a:glow>
                </a:effectLst>
              </a:rPr>
              <a:t>Vante</a:t>
            </a:r>
            <a:r>
              <a:rPr lang="en-US" sz="2400" b="1" dirty="0" smtClean="0">
                <a:solidFill>
                  <a:srgbClr val="FFFFFF"/>
                </a:solidFill>
                <a:effectLst>
                  <a:glow rad="139700">
                    <a:schemeClr val="tx1">
                      <a:alpha val="96000"/>
                    </a:schemeClr>
                  </a:glow>
                </a:effectLst>
              </a:rPr>
              <a:t> </a:t>
            </a:r>
            <a:r>
              <a:rPr lang="en-US" sz="2400" b="1" dirty="0" err="1" smtClean="0">
                <a:solidFill>
                  <a:srgbClr val="FFFFFF"/>
                </a:solidFill>
                <a:effectLst>
                  <a:glow rad="139700">
                    <a:schemeClr val="tx1">
                      <a:alpha val="96000"/>
                    </a:schemeClr>
                  </a:glow>
                </a:effectLst>
              </a:rPr>
              <a:t>khi</a:t>
            </a:r>
            <a:r>
              <a:rPr lang="en-US" sz="2400" b="1" dirty="0" smtClean="0">
                <a:solidFill>
                  <a:srgbClr val="FFFFFF"/>
                </a:solidFill>
                <a:effectLst>
                  <a:glow rad="139700">
                    <a:schemeClr val="tx1">
                      <a:alpha val="96000"/>
                    </a:schemeClr>
                  </a:glow>
                </a:effectLst>
              </a:rPr>
              <a:t> lei sang ah a san </a:t>
            </a:r>
            <a:r>
              <a:rPr lang="en-US" sz="2400" b="1" dirty="0" err="1" smtClean="0">
                <a:solidFill>
                  <a:srgbClr val="FFFFFF"/>
                </a:solidFill>
                <a:effectLst>
                  <a:glow rad="139700">
                    <a:schemeClr val="tx1">
                      <a:alpha val="96000"/>
                    </a:schemeClr>
                  </a:glow>
                </a:effectLst>
              </a:rPr>
              <a:t>zawk</a:t>
            </a:r>
            <a:r>
              <a:rPr lang="en-US" sz="2400" b="1" dirty="0" smtClean="0">
                <a:solidFill>
                  <a:srgbClr val="FFFFFF"/>
                </a:solidFill>
                <a:effectLst>
                  <a:glow rad="139700">
                    <a:schemeClr val="tx1">
                      <a:alpha val="96000"/>
                    </a:schemeClr>
                  </a:glow>
                </a:effectLst>
              </a:rPr>
              <a:t> </a:t>
            </a:r>
            <a:r>
              <a:rPr lang="en-US" sz="2400" b="1" dirty="0" err="1" smtClean="0">
                <a:solidFill>
                  <a:srgbClr val="FFFFFF"/>
                </a:solidFill>
                <a:effectLst>
                  <a:glow rad="139700">
                    <a:schemeClr val="tx1">
                      <a:alpha val="96000"/>
                    </a:schemeClr>
                  </a:glow>
                </a:effectLst>
              </a:rPr>
              <a:t>gual</a:t>
            </a:r>
            <a:r>
              <a:rPr lang="en-US" sz="2400" b="1" dirty="0" smtClean="0">
                <a:solidFill>
                  <a:srgbClr val="FFFFFF"/>
                </a:solidFill>
                <a:effectLst>
                  <a:glow rad="139700">
                    <a:schemeClr val="tx1">
                      <a:alpha val="96000"/>
                    </a:schemeClr>
                  </a:glow>
                </a:effectLst>
              </a:rPr>
              <a:t> in, ka </a:t>
            </a:r>
            <a:r>
              <a:rPr lang="en-US" sz="2400" b="1" dirty="0" err="1" smtClean="0">
                <a:solidFill>
                  <a:srgbClr val="FFFFFF"/>
                </a:solidFill>
                <a:effectLst>
                  <a:glow rad="139700">
                    <a:schemeClr val="tx1">
                      <a:alpha val="96000"/>
                    </a:schemeClr>
                  </a:glow>
                </a:effectLst>
              </a:rPr>
              <a:t>lampite</a:t>
            </a:r>
            <a:r>
              <a:rPr lang="en-US" sz="2400" b="1" dirty="0" smtClean="0">
                <a:solidFill>
                  <a:srgbClr val="FFFFFF"/>
                </a:solidFill>
                <a:effectLst>
                  <a:glow rad="139700">
                    <a:schemeClr val="tx1">
                      <a:alpha val="96000"/>
                    </a:schemeClr>
                  </a:glow>
                </a:effectLst>
              </a:rPr>
              <a:t> </a:t>
            </a:r>
            <a:r>
              <a:rPr lang="en-US" sz="2400" b="1" dirty="0" err="1" smtClean="0">
                <a:solidFill>
                  <a:srgbClr val="FFFFFF"/>
                </a:solidFill>
                <a:effectLst>
                  <a:glow rad="139700">
                    <a:schemeClr val="tx1">
                      <a:alpha val="96000"/>
                    </a:schemeClr>
                  </a:glow>
                </a:effectLst>
              </a:rPr>
              <a:t>chu</a:t>
            </a:r>
            <a:r>
              <a:rPr lang="en-US" sz="2400" b="1" dirty="0" smtClean="0">
                <a:solidFill>
                  <a:srgbClr val="FFFFFF"/>
                </a:solidFill>
                <a:effectLst>
                  <a:glow rad="139700">
                    <a:schemeClr val="tx1">
                      <a:alpha val="96000"/>
                    </a:schemeClr>
                  </a:glow>
                </a:effectLst>
              </a:rPr>
              <a:t> le, la </a:t>
            </a:r>
            <a:r>
              <a:rPr lang="en-US" sz="2400" b="1" dirty="0" err="1" smtClean="0">
                <a:solidFill>
                  <a:srgbClr val="FFFFFF"/>
                </a:solidFill>
                <a:effectLst>
                  <a:glow rad="139700">
                    <a:schemeClr val="tx1">
                      <a:alpha val="96000"/>
                    </a:schemeClr>
                  </a:glow>
                </a:effectLst>
              </a:rPr>
              <a:t>lampiteu</a:t>
            </a:r>
            <a:r>
              <a:rPr lang="en-US" sz="2400" b="1" dirty="0" smtClean="0">
                <a:solidFill>
                  <a:srgbClr val="FFFFFF"/>
                </a:solidFill>
                <a:effectLst>
                  <a:glow rad="139700">
                    <a:schemeClr val="tx1">
                      <a:alpha val="96000"/>
                    </a:schemeClr>
                  </a:glow>
                </a:effectLst>
              </a:rPr>
              <a:t> sang in a sang a sang </a:t>
            </a:r>
            <a:r>
              <a:rPr lang="en-US" sz="2400" b="1" dirty="0" err="1" smtClean="0">
                <a:solidFill>
                  <a:srgbClr val="FFFFFF"/>
                </a:solidFill>
                <a:effectLst>
                  <a:glow rad="139700">
                    <a:schemeClr val="tx1">
                      <a:alpha val="96000"/>
                    </a:schemeClr>
                  </a:glow>
                </a:effectLst>
              </a:rPr>
              <a:t>zaw’n</a:t>
            </a:r>
            <a:r>
              <a:rPr lang="en-US" sz="2400" b="1" dirty="0" smtClean="0">
                <a:solidFill>
                  <a:srgbClr val="FFFFFF"/>
                </a:solidFill>
                <a:effectLst>
                  <a:glow rad="139700">
                    <a:schemeClr val="tx1">
                      <a:alpha val="96000"/>
                    </a:schemeClr>
                  </a:glow>
                </a:effectLst>
              </a:rPr>
              <a:t>, ka </a:t>
            </a:r>
            <a:r>
              <a:rPr lang="en-US" sz="2400" b="1" dirty="0" err="1" smtClean="0">
                <a:solidFill>
                  <a:srgbClr val="FFFFFF"/>
                </a:solidFill>
                <a:effectLst>
                  <a:glow rad="139700">
                    <a:schemeClr val="tx1">
                      <a:alpha val="96000"/>
                    </a:schemeClr>
                  </a:glow>
                </a:effectLst>
              </a:rPr>
              <a:t>ngaituana</a:t>
            </a:r>
            <a:r>
              <a:rPr lang="en-US" sz="2400" b="1" dirty="0" smtClean="0">
                <a:solidFill>
                  <a:srgbClr val="FFFFFF"/>
                </a:solidFill>
                <a:effectLst>
                  <a:glow rad="139700">
                    <a:schemeClr val="tx1">
                      <a:alpha val="96000"/>
                    </a:schemeClr>
                  </a:glow>
                </a:effectLst>
              </a:rPr>
              <a:t> </a:t>
            </a:r>
            <a:r>
              <a:rPr lang="en-US" sz="2400" b="1" dirty="0" err="1" smtClean="0">
                <a:solidFill>
                  <a:srgbClr val="FFFFFF"/>
                </a:solidFill>
                <a:effectLst>
                  <a:glow rad="139700">
                    <a:schemeClr val="tx1">
                      <a:alpha val="96000"/>
                    </a:schemeClr>
                  </a:glow>
                </a:effectLst>
              </a:rPr>
              <a:t>te</a:t>
            </a:r>
            <a:r>
              <a:rPr lang="en-US" sz="2400" b="1" dirty="0" smtClean="0">
                <a:solidFill>
                  <a:srgbClr val="FFFFFF"/>
                </a:solidFill>
                <a:effectLst>
                  <a:glow rad="139700">
                    <a:schemeClr val="tx1">
                      <a:alpha val="96000"/>
                    </a:schemeClr>
                  </a:glow>
                </a:effectLst>
              </a:rPr>
              <a:t> le, la </a:t>
            </a:r>
            <a:r>
              <a:rPr lang="en-US" sz="2400" b="1" dirty="0" err="1" smtClean="0">
                <a:solidFill>
                  <a:srgbClr val="FFFFFF"/>
                </a:solidFill>
                <a:effectLst>
                  <a:glow rad="139700">
                    <a:schemeClr val="tx1">
                      <a:alpha val="96000"/>
                    </a:schemeClr>
                  </a:glow>
                </a:effectLst>
              </a:rPr>
              <a:t>ngaituanau</a:t>
            </a:r>
            <a:r>
              <a:rPr lang="en-US" sz="2400" b="1" dirty="0" smtClean="0">
                <a:solidFill>
                  <a:srgbClr val="FFFFFF"/>
                </a:solidFill>
                <a:effectLst>
                  <a:glow rad="139700">
                    <a:schemeClr val="tx1">
                      <a:alpha val="96000"/>
                    </a:schemeClr>
                  </a:glow>
                </a:effectLst>
              </a:rPr>
              <a:t> </a:t>
            </a:r>
            <a:r>
              <a:rPr lang="en-US" sz="2400" b="1" dirty="0" err="1" smtClean="0">
                <a:solidFill>
                  <a:srgbClr val="FFFFFF"/>
                </a:solidFill>
                <a:effectLst>
                  <a:glow rad="139700">
                    <a:schemeClr val="tx1">
                      <a:alpha val="96000"/>
                    </a:schemeClr>
                  </a:glow>
                </a:effectLst>
              </a:rPr>
              <a:t>te</a:t>
            </a:r>
            <a:r>
              <a:rPr lang="en-US" sz="2400" b="1" dirty="0" smtClean="0">
                <a:solidFill>
                  <a:srgbClr val="FFFFFF"/>
                </a:solidFill>
                <a:effectLst>
                  <a:glow rad="139700">
                    <a:schemeClr val="tx1">
                      <a:alpha val="96000"/>
                    </a:schemeClr>
                  </a:glow>
                </a:effectLst>
              </a:rPr>
              <a:t> sang in sang </a:t>
            </a:r>
            <a:r>
              <a:rPr lang="en-US" sz="2400" b="1" dirty="0" err="1" smtClean="0">
                <a:solidFill>
                  <a:srgbClr val="FFFFFF"/>
                </a:solidFill>
                <a:effectLst>
                  <a:glow rad="139700">
                    <a:schemeClr val="tx1">
                      <a:alpha val="96000"/>
                    </a:schemeClr>
                  </a:glow>
                </a:effectLst>
              </a:rPr>
              <a:t>zawi</a:t>
            </a:r>
            <a:r>
              <a:rPr lang="en-US" sz="2400" b="1" dirty="0" smtClean="0">
                <a:solidFill>
                  <a:srgbClr val="FFFFFF"/>
                </a:solidFill>
                <a:effectLst>
                  <a:glow rad="139700">
                    <a:schemeClr val="tx1">
                      <a:alpha val="96000"/>
                    </a:schemeClr>
                  </a:glow>
                </a:effectLst>
              </a:rPr>
              <a:t>. </a:t>
            </a:r>
            <a:endParaRPr lang="en-US" sz="2400" b="1" dirty="0">
              <a:solidFill>
                <a:srgbClr val="FFFFFF"/>
              </a:solidFill>
              <a:effectLst>
                <a:glow rad="139700">
                  <a:schemeClr val="tx1">
                    <a:alpha val="96000"/>
                  </a:schemeClr>
                </a:glow>
              </a:effectLst>
            </a:endParaRPr>
          </a:p>
        </p:txBody>
      </p:sp>
      <p:sp>
        <p:nvSpPr>
          <p:cNvPr id="12" name="Title 1"/>
          <p:cNvSpPr txBox="1">
            <a:spLocks/>
          </p:cNvSpPr>
          <p:nvPr/>
        </p:nvSpPr>
        <p:spPr bwMode="auto">
          <a:xfrm>
            <a:off x="0" y="764704"/>
            <a:ext cx="9144000" cy="1296144"/>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182563" indent="-182563" algn="l">
              <a:defRPr/>
            </a:pPr>
            <a:r>
              <a:rPr lang="en-US" sz="2400" b="1" dirty="0" smtClean="0">
                <a:solidFill>
                  <a:schemeClr val="bg1"/>
                </a:solidFill>
                <a:effectLst>
                  <a:glow rad="152400">
                    <a:schemeClr val="tx1">
                      <a:alpha val="97000"/>
                    </a:schemeClr>
                  </a:glow>
                </a:effectLst>
              </a:rPr>
              <a:t>“Ka </a:t>
            </a:r>
            <a:r>
              <a:rPr lang="en-US" sz="2400" b="1" dirty="0" err="1" smtClean="0">
                <a:solidFill>
                  <a:schemeClr val="bg1"/>
                </a:solidFill>
                <a:effectLst>
                  <a:glow rad="152400">
                    <a:schemeClr val="tx1">
                      <a:alpha val="97000"/>
                    </a:schemeClr>
                  </a:glow>
                </a:effectLst>
              </a:rPr>
              <a:t>ngaituana</a:t>
            </a:r>
            <a:r>
              <a:rPr lang="en-US" sz="2400" b="1" dirty="0" smtClean="0">
                <a:solidFill>
                  <a:schemeClr val="bg1"/>
                </a:solidFill>
                <a:effectLst>
                  <a:glow rad="152400">
                    <a:schemeClr val="tx1">
                      <a:alpha val="97000"/>
                    </a:schemeClr>
                  </a:glow>
                </a:effectLst>
              </a:rPr>
              <a:t> </a:t>
            </a:r>
            <a:r>
              <a:rPr lang="en-US" sz="2400" b="1" dirty="0" err="1" smtClean="0">
                <a:solidFill>
                  <a:schemeClr val="bg1"/>
                </a:solidFill>
                <a:effectLst>
                  <a:glow rad="152400">
                    <a:schemeClr val="tx1">
                      <a:alpha val="97000"/>
                    </a:schemeClr>
                  </a:glow>
                </a:effectLst>
              </a:rPr>
              <a:t>te</a:t>
            </a:r>
            <a:r>
              <a:rPr lang="en-US" sz="2400" b="1" dirty="0" smtClean="0">
                <a:solidFill>
                  <a:schemeClr val="bg1"/>
                </a:solidFill>
                <a:effectLst>
                  <a:glow rad="152400">
                    <a:schemeClr val="tx1">
                      <a:alpha val="97000"/>
                    </a:schemeClr>
                  </a:glow>
                </a:effectLst>
              </a:rPr>
              <a:t> hi la </a:t>
            </a:r>
            <a:r>
              <a:rPr lang="en-US" sz="2400" b="1" dirty="0" err="1" smtClean="0">
                <a:solidFill>
                  <a:schemeClr val="bg1"/>
                </a:solidFill>
                <a:effectLst>
                  <a:glow rad="152400">
                    <a:schemeClr val="tx1">
                      <a:alpha val="97000"/>
                    </a:schemeClr>
                  </a:glow>
                </a:effectLst>
              </a:rPr>
              <a:t>ngaituanateu</a:t>
            </a:r>
            <a:r>
              <a:rPr lang="en-US" sz="2400" b="1" dirty="0" smtClean="0">
                <a:solidFill>
                  <a:schemeClr val="bg1"/>
                </a:solidFill>
                <a:effectLst>
                  <a:glow rad="152400">
                    <a:schemeClr val="tx1">
                      <a:alpha val="97000"/>
                    </a:schemeClr>
                  </a:glow>
                </a:effectLst>
              </a:rPr>
              <a:t> </a:t>
            </a:r>
            <a:r>
              <a:rPr lang="en-US" sz="2400" b="1" dirty="0" err="1" smtClean="0">
                <a:solidFill>
                  <a:schemeClr val="bg1"/>
                </a:solidFill>
                <a:effectLst>
                  <a:glow rad="152400">
                    <a:schemeClr val="tx1">
                      <a:alpha val="97000"/>
                    </a:schemeClr>
                  </a:glow>
                </a:effectLst>
              </a:rPr>
              <a:t>tawh</a:t>
            </a:r>
            <a:r>
              <a:rPr lang="en-US" sz="2400" b="1" dirty="0" smtClean="0">
                <a:solidFill>
                  <a:schemeClr val="bg1"/>
                </a:solidFill>
                <a:effectLst>
                  <a:glow rad="152400">
                    <a:schemeClr val="tx1">
                      <a:alpha val="97000"/>
                    </a:schemeClr>
                  </a:glow>
                </a:effectLst>
              </a:rPr>
              <a:t> </a:t>
            </a:r>
            <a:r>
              <a:rPr lang="en-US" sz="2400" b="1" dirty="0" err="1" smtClean="0">
                <a:solidFill>
                  <a:schemeClr val="bg1"/>
                </a:solidFill>
                <a:effectLst>
                  <a:glow rad="152400">
                    <a:schemeClr val="tx1">
                      <a:alpha val="97000"/>
                    </a:schemeClr>
                  </a:glow>
                </a:effectLst>
              </a:rPr>
              <a:t>ai</a:t>
            </a:r>
            <a:r>
              <a:rPr lang="en-US" sz="2400" b="1" dirty="0" smtClean="0">
                <a:solidFill>
                  <a:schemeClr val="bg1"/>
                </a:solidFill>
                <a:effectLst>
                  <a:glow rad="152400">
                    <a:schemeClr val="tx1">
                      <a:alpha val="97000"/>
                    </a:schemeClr>
                  </a:glow>
                </a:effectLst>
              </a:rPr>
              <a:t> bang </a:t>
            </a:r>
            <a:r>
              <a:rPr lang="en-US" sz="2400" b="1" dirty="0" err="1" smtClean="0">
                <a:solidFill>
                  <a:schemeClr val="bg1"/>
                </a:solidFill>
                <a:effectLst>
                  <a:glow rad="152400">
                    <a:schemeClr val="tx1">
                      <a:alpha val="97000"/>
                    </a:schemeClr>
                  </a:glow>
                </a:effectLst>
              </a:rPr>
              <a:t>puan</a:t>
            </a:r>
            <a:r>
              <a:rPr lang="en-US" sz="2400" b="1" dirty="0" smtClean="0">
                <a:solidFill>
                  <a:schemeClr val="bg1"/>
                </a:solidFill>
                <a:effectLst>
                  <a:glow rad="152400">
                    <a:schemeClr val="tx1">
                      <a:alpha val="97000"/>
                    </a:schemeClr>
                  </a:glow>
                </a:effectLst>
              </a:rPr>
              <a:t>,” </a:t>
            </a:r>
            <a:r>
              <a:rPr lang="en-US" sz="2400" b="1" dirty="0" err="1" smtClean="0">
                <a:solidFill>
                  <a:schemeClr val="bg1"/>
                </a:solidFill>
                <a:effectLst>
                  <a:glow rad="152400">
                    <a:schemeClr val="tx1">
                      <a:alpha val="97000"/>
                    </a:schemeClr>
                  </a:glow>
                </a:effectLst>
              </a:rPr>
              <a:t>L</a:t>
            </a:r>
            <a:r>
              <a:rPr lang="en-US" sz="2000" b="1" dirty="0" err="1" smtClean="0">
                <a:solidFill>
                  <a:schemeClr val="bg1"/>
                </a:solidFill>
                <a:effectLst>
                  <a:glow rad="152400">
                    <a:schemeClr val="tx1">
                      <a:alpha val="97000"/>
                    </a:schemeClr>
                  </a:glow>
                </a:effectLst>
              </a:rPr>
              <a:t>alpa’n</a:t>
            </a:r>
            <a:r>
              <a:rPr lang="en-US" sz="2000" b="1" dirty="0" smtClean="0">
                <a:solidFill>
                  <a:schemeClr val="bg1"/>
                </a:solidFill>
                <a:effectLst>
                  <a:glow rad="152400">
                    <a:schemeClr val="tx1">
                      <a:alpha val="97000"/>
                    </a:schemeClr>
                  </a:glow>
                </a:effectLst>
              </a:rPr>
              <a:t> a </a:t>
            </a:r>
            <a:r>
              <a:rPr lang="en-US" sz="2000" b="1" dirty="0" err="1" smtClean="0">
                <a:solidFill>
                  <a:schemeClr val="bg1"/>
                </a:solidFill>
                <a:effectLst>
                  <a:glow rad="152400">
                    <a:schemeClr val="tx1">
                      <a:alpha val="97000"/>
                    </a:schemeClr>
                  </a:glow>
                </a:effectLst>
              </a:rPr>
              <a:t>ti</a:t>
            </a:r>
            <a:r>
              <a:rPr lang="en-US" sz="2000" b="1" dirty="0" smtClean="0">
                <a:solidFill>
                  <a:schemeClr val="bg1"/>
                </a:solidFill>
                <a:effectLst>
                  <a:glow rad="152400">
                    <a:schemeClr val="tx1">
                      <a:alpha val="97000"/>
                    </a:schemeClr>
                  </a:glow>
                </a:effectLst>
              </a:rPr>
              <a:t> </a:t>
            </a:r>
            <a:r>
              <a:rPr lang="en-US" sz="2000" b="1" dirty="0" err="1" smtClean="0">
                <a:solidFill>
                  <a:schemeClr val="bg1"/>
                </a:solidFill>
                <a:effectLst>
                  <a:glow rad="152400">
                    <a:schemeClr val="tx1">
                      <a:alpha val="97000"/>
                    </a:schemeClr>
                  </a:glow>
                </a:effectLst>
              </a:rPr>
              <a:t>ngal</a:t>
            </a:r>
            <a:r>
              <a:rPr lang="en-US" sz="2000" b="1" dirty="0" smtClean="0">
                <a:solidFill>
                  <a:schemeClr val="bg1"/>
                </a:solidFill>
                <a:effectLst>
                  <a:glow rad="152400">
                    <a:schemeClr val="tx1">
                      <a:alpha val="97000"/>
                    </a:schemeClr>
                  </a:glow>
                </a:effectLst>
              </a:rPr>
              <a:t> ah</a:t>
            </a:r>
            <a:r>
              <a:rPr lang="en-US" sz="2400" b="1" dirty="0" smtClean="0">
                <a:solidFill>
                  <a:schemeClr val="bg1"/>
                </a:solidFill>
                <a:effectLst>
                  <a:glow rad="152400">
                    <a:schemeClr val="tx1">
                      <a:alpha val="97000"/>
                    </a:schemeClr>
                  </a:glow>
                </a:effectLst>
              </a:rPr>
              <a:t>. </a:t>
            </a:r>
            <a:endParaRPr lang="en-US" sz="2400" b="1" dirty="0">
              <a:solidFill>
                <a:schemeClr val="bg1"/>
              </a:solidFill>
              <a:effectLst>
                <a:glow rad="152400">
                  <a:schemeClr val="tx1">
                    <a:alpha val="97000"/>
                  </a:schemeClr>
                </a:glow>
              </a:effectLst>
            </a:endParaRPr>
          </a:p>
          <a:p>
            <a:pPr marL="182563" indent="-182563" algn="l">
              <a:defRPr/>
            </a:pPr>
            <a:r>
              <a:rPr lang="en-US" sz="2400" b="1" dirty="0" smtClean="0">
                <a:solidFill>
                  <a:schemeClr val="bg1"/>
                </a:solidFill>
                <a:effectLst>
                  <a:glow rad="152400">
                    <a:schemeClr val="tx1">
                      <a:alpha val="97000"/>
                    </a:schemeClr>
                  </a:glow>
                </a:effectLst>
              </a:rPr>
              <a:t>“Chun Ka </a:t>
            </a:r>
            <a:r>
              <a:rPr lang="en-US" sz="2400" b="1" dirty="0" err="1" smtClean="0">
                <a:solidFill>
                  <a:schemeClr val="bg1"/>
                </a:solidFill>
                <a:effectLst>
                  <a:glow rad="152400">
                    <a:schemeClr val="tx1">
                      <a:alpha val="97000"/>
                    </a:schemeClr>
                  </a:glow>
                </a:effectLst>
              </a:rPr>
              <a:t>lampi</a:t>
            </a:r>
            <a:r>
              <a:rPr lang="en-US" sz="2400" b="1" dirty="0" smtClean="0">
                <a:solidFill>
                  <a:schemeClr val="bg1"/>
                </a:solidFill>
                <a:effectLst>
                  <a:glow rad="152400">
                    <a:schemeClr val="tx1">
                      <a:alpha val="97000"/>
                    </a:schemeClr>
                  </a:glow>
                </a:effectLst>
              </a:rPr>
              <a:t> </a:t>
            </a:r>
            <a:r>
              <a:rPr lang="en-US" sz="2400" b="1" dirty="0" err="1" smtClean="0">
                <a:solidFill>
                  <a:schemeClr val="bg1"/>
                </a:solidFill>
                <a:effectLst>
                  <a:glow rad="152400">
                    <a:schemeClr val="tx1">
                      <a:alpha val="97000"/>
                    </a:schemeClr>
                  </a:glow>
                </a:effectLst>
              </a:rPr>
              <a:t>te</a:t>
            </a:r>
            <a:r>
              <a:rPr lang="en-US" sz="2400" b="1" dirty="0" smtClean="0">
                <a:solidFill>
                  <a:schemeClr val="bg1"/>
                </a:solidFill>
                <a:effectLst>
                  <a:glow rad="152400">
                    <a:schemeClr val="tx1">
                      <a:alpha val="97000"/>
                    </a:schemeClr>
                  </a:glow>
                </a:effectLst>
              </a:rPr>
              <a:t> </a:t>
            </a:r>
            <a:r>
              <a:rPr lang="en-US" sz="2400" b="1" dirty="0" err="1" smtClean="0">
                <a:solidFill>
                  <a:schemeClr val="bg1"/>
                </a:solidFill>
                <a:effectLst>
                  <a:glow rad="152400">
                    <a:schemeClr val="tx1">
                      <a:alpha val="97000"/>
                    </a:schemeClr>
                  </a:glow>
                </a:effectLst>
              </a:rPr>
              <a:t>chu</a:t>
            </a:r>
            <a:r>
              <a:rPr lang="en-US" sz="2400" b="1" dirty="0" smtClean="0">
                <a:solidFill>
                  <a:schemeClr val="bg1"/>
                </a:solidFill>
                <a:effectLst>
                  <a:glow rad="152400">
                    <a:schemeClr val="tx1">
                      <a:alpha val="97000"/>
                    </a:schemeClr>
                  </a:glow>
                </a:effectLst>
              </a:rPr>
              <a:t> le la </a:t>
            </a:r>
            <a:r>
              <a:rPr lang="en-US" sz="2400" b="1" dirty="0" err="1" smtClean="0">
                <a:solidFill>
                  <a:schemeClr val="bg1"/>
                </a:solidFill>
                <a:effectLst>
                  <a:glow rad="152400">
                    <a:schemeClr val="tx1">
                      <a:alpha val="97000"/>
                    </a:schemeClr>
                  </a:glow>
                </a:effectLst>
              </a:rPr>
              <a:t>lampiteu</a:t>
            </a:r>
            <a:r>
              <a:rPr lang="en-US" sz="2400" b="1" dirty="0" smtClean="0">
                <a:solidFill>
                  <a:schemeClr val="bg1"/>
                </a:solidFill>
                <a:effectLst>
                  <a:glow rad="152400">
                    <a:schemeClr val="tx1">
                      <a:alpha val="97000"/>
                    </a:schemeClr>
                  </a:glow>
                </a:effectLst>
              </a:rPr>
              <a:t> sang in a sang </a:t>
            </a:r>
            <a:r>
              <a:rPr lang="en-US" sz="2400" b="1" dirty="0" err="1" smtClean="0">
                <a:solidFill>
                  <a:schemeClr val="bg1"/>
                </a:solidFill>
                <a:effectLst>
                  <a:glow rad="152400">
                    <a:schemeClr val="tx1">
                      <a:alpha val="97000"/>
                    </a:schemeClr>
                  </a:glow>
                </a:effectLst>
              </a:rPr>
              <a:t>zawi</a:t>
            </a:r>
            <a:r>
              <a:rPr lang="en-US" sz="2400" b="1" dirty="0" smtClean="0">
                <a:solidFill>
                  <a:schemeClr val="bg1"/>
                </a:solidFill>
                <a:effectLst>
                  <a:glow rad="152400">
                    <a:schemeClr val="tx1">
                      <a:alpha val="97000"/>
                    </a:schemeClr>
                  </a:glow>
                </a:effectLst>
              </a:rPr>
              <a:t>.</a:t>
            </a:r>
            <a:endParaRPr lang="en-US" sz="2400" b="1" dirty="0">
              <a:solidFill>
                <a:schemeClr val="bg1"/>
              </a:solidFill>
              <a:effectLst>
                <a:glow rad="152400">
                  <a:schemeClr val="tx1">
                    <a:alpha val="97000"/>
                  </a:schemeClr>
                </a:glow>
              </a:effectLst>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2274" name="Picture 1"/>
          <p:cNvPicPr>
            <a:picLocks noChangeAspect="1"/>
          </p:cNvPicPr>
          <p:nvPr/>
        </p:nvPicPr>
        <p:blipFill>
          <a:blip r:embed="rId3"/>
          <a:srcRect/>
          <a:stretch>
            <a:fillRect/>
          </a:stretch>
        </p:blipFill>
        <p:spPr bwMode="auto">
          <a:xfrm>
            <a:off x="0" y="933450"/>
            <a:ext cx="9144000" cy="6024563"/>
          </a:xfrm>
          <a:prstGeom prst="rect">
            <a:avLst/>
          </a:prstGeom>
          <a:noFill/>
          <a:ln w="9525">
            <a:noFill/>
            <a:miter lim="800000"/>
            <a:headEnd/>
            <a:tailEnd/>
          </a:ln>
        </p:spPr>
      </p:pic>
      <p:sp>
        <p:nvSpPr>
          <p:cNvPr id="182275" name="Title 1"/>
          <p:cNvSpPr>
            <a:spLocks noGrp="1"/>
          </p:cNvSpPr>
          <p:nvPr>
            <p:ph type="title" idx="4294967295"/>
          </p:nvPr>
        </p:nvSpPr>
        <p:spPr>
          <a:xfrm>
            <a:off x="0" y="0"/>
            <a:ext cx="9144000" cy="765175"/>
          </a:xfrm>
        </p:spPr>
        <p:txBody>
          <a:bodyPr/>
          <a:lstStyle/>
          <a:p>
            <a:r>
              <a:rPr lang="en-US" sz="3200" b="1" smtClean="0">
                <a:solidFill>
                  <a:schemeClr val="bg1"/>
                </a:solidFill>
              </a:rPr>
              <a:t>Pathian Thu Thilhitheina (Isai 55:10a)</a:t>
            </a:r>
          </a:p>
        </p:txBody>
      </p:sp>
      <p:sp>
        <p:nvSpPr>
          <p:cNvPr id="12" name="Title 1"/>
          <p:cNvSpPr txBox="1">
            <a:spLocks/>
          </p:cNvSpPr>
          <p:nvPr/>
        </p:nvSpPr>
        <p:spPr bwMode="auto">
          <a:xfrm>
            <a:off x="0" y="764704"/>
            <a:ext cx="9144000" cy="2088232"/>
          </a:xfrm>
          <a:prstGeom prst="rect">
            <a:avLst/>
          </a:prstGeom>
          <a:noFill/>
          <a:ln>
            <a:noFill/>
          </a:ln>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182563" indent="-182563" algn="l">
              <a:defRPr/>
            </a:pPr>
            <a:r>
              <a:rPr lang="en-US" sz="2400" b="1" dirty="0" smtClean="0">
                <a:solidFill>
                  <a:srgbClr val="FFFFFF"/>
                </a:solidFill>
                <a:effectLst>
                  <a:glow rad="152400">
                    <a:srgbClr val="000000">
                      <a:alpha val="97000"/>
                    </a:srgbClr>
                  </a:glow>
                </a:effectLst>
              </a:rPr>
              <a:t>“Van ah </a:t>
            </a:r>
            <a:r>
              <a:rPr lang="en-US" sz="2400" b="1" dirty="0" err="1" smtClean="0">
                <a:solidFill>
                  <a:srgbClr val="FFFFFF"/>
                </a:solidFill>
                <a:effectLst>
                  <a:glow rad="152400">
                    <a:srgbClr val="000000">
                      <a:alpha val="97000"/>
                    </a:srgbClr>
                  </a:glow>
                </a:effectLst>
              </a:rPr>
              <a:t>kipat</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vuk</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leh</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gawtui</a:t>
            </a:r>
            <a:r>
              <a:rPr lang="en-US" sz="2400" b="1" dirty="0" smtClean="0">
                <a:solidFill>
                  <a:srgbClr val="FFFFFF"/>
                </a:solidFill>
                <a:effectLst>
                  <a:glow rad="152400">
                    <a:srgbClr val="000000">
                      <a:alpha val="97000"/>
                    </a:srgbClr>
                  </a:glow>
                </a:effectLst>
              </a:rPr>
              <a:t> a </a:t>
            </a:r>
            <a:r>
              <a:rPr lang="en-US" sz="2400" b="1" dirty="0" err="1" smtClean="0">
                <a:solidFill>
                  <a:srgbClr val="FFFFFF"/>
                </a:solidFill>
                <a:effectLst>
                  <a:glow rad="152400">
                    <a:srgbClr val="000000">
                      <a:alpha val="97000"/>
                    </a:srgbClr>
                  </a:glow>
                </a:effectLst>
              </a:rPr>
              <a:t>zuk</a:t>
            </a:r>
            <a:r>
              <a:rPr lang="en-US" sz="2400" b="1" dirty="0" smtClean="0">
                <a:solidFill>
                  <a:srgbClr val="FFFFFF"/>
                </a:solidFill>
                <a:effectLst>
                  <a:glow rad="152400">
                    <a:srgbClr val="000000">
                      <a:alpha val="97000"/>
                    </a:srgbClr>
                  </a:glow>
                </a:effectLst>
              </a:rPr>
              <a:t> a, lei </a:t>
            </a:r>
            <a:r>
              <a:rPr lang="en-US" sz="2400" b="1" dirty="0" err="1" smtClean="0">
                <a:solidFill>
                  <a:srgbClr val="FFFFFF"/>
                </a:solidFill>
                <a:effectLst>
                  <a:glow rad="152400">
                    <a:srgbClr val="000000">
                      <a:alpha val="97000"/>
                    </a:srgbClr>
                  </a:glow>
                </a:effectLst>
              </a:rPr>
              <a:t>chapno</a:t>
            </a:r>
            <a:r>
              <a:rPr lang="en-US" sz="2400" b="1" dirty="0" smtClean="0">
                <a:solidFill>
                  <a:srgbClr val="FFFFFF"/>
                </a:solidFill>
                <a:effectLst>
                  <a:glow rad="152400">
                    <a:srgbClr val="000000">
                      <a:alpha val="97000"/>
                    </a:srgbClr>
                  </a:glow>
                </a:effectLst>
              </a:rPr>
              <a:t> ah a </a:t>
            </a:r>
            <a:r>
              <a:rPr lang="en-US" sz="2400" b="1" dirty="0" err="1" smtClean="0">
                <a:solidFill>
                  <a:srgbClr val="FFFFFF"/>
                </a:solidFill>
                <a:effectLst>
                  <a:glow rad="152400">
                    <a:srgbClr val="000000">
                      <a:alpha val="97000"/>
                    </a:srgbClr>
                  </a:glow>
                </a:effectLst>
              </a:rPr>
              <a:t>kile</a:t>
            </a:r>
            <a:r>
              <a:rPr lang="en-US" sz="2400" b="1" dirty="0" smtClean="0">
                <a:solidFill>
                  <a:srgbClr val="FFFFFF"/>
                </a:solidFill>
                <a:effectLst>
                  <a:glow rad="152400">
                    <a:srgbClr val="000000">
                      <a:alpha val="97000"/>
                    </a:srgbClr>
                  </a:glow>
                </a:effectLst>
              </a:rPr>
              <a:t> kit lo </a:t>
            </a:r>
            <a:r>
              <a:rPr lang="en-US" sz="2400" b="1" dirty="0" err="1" smtClean="0">
                <a:solidFill>
                  <a:srgbClr val="FFFFFF"/>
                </a:solidFill>
                <a:effectLst>
                  <a:glow rad="152400">
                    <a:srgbClr val="000000">
                      <a:alpha val="97000"/>
                    </a:srgbClr>
                  </a:glow>
                </a:effectLst>
              </a:rPr>
              <a:t>gual</a:t>
            </a:r>
            <a:r>
              <a:rPr lang="en-US" sz="2400" b="1" dirty="0" smtClean="0">
                <a:solidFill>
                  <a:srgbClr val="FFFFFF"/>
                </a:solidFill>
                <a:effectLst>
                  <a:glow rad="152400">
                    <a:srgbClr val="000000">
                      <a:alpha val="97000"/>
                    </a:srgbClr>
                  </a:glow>
                </a:effectLst>
              </a:rPr>
              <a:t> in. </a:t>
            </a:r>
            <a:endParaRPr lang="en-US" sz="2400" b="1" dirty="0">
              <a:solidFill>
                <a:srgbClr val="FFFFFF"/>
              </a:solidFill>
              <a:effectLst>
                <a:glow rad="152400">
                  <a:srgbClr val="000000">
                    <a:alpha val="97000"/>
                  </a:srgbClr>
                </a:glow>
              </a:effectLst>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3298" name="Picture 2"/>
          <p:cNvPicPr>
            <a:picLocks noChangeAspect="1"/>
          </p:cNvPicPr>
          <p:nvPr/>
        </p:nvPicPr>
        <p:blipFill>
          <a:blip r:embed="rId3"/>
          <a:srcRect/>
          <a:stretch>
            <a:fillRect/>
          </a:stretch>
        </p:blipFill>
        <p:spPr bwMode="auto">
          <a:xfrm>
            <a:off x="0" y="692150"/>
            <a:ext cx="9144000" cy="6181725"/>
          </a:xfrm>
          <a:prstGeom prst="rect">
            <a:avLst/>
          </a:prstGeom>
          <a:noFill/>
          <a:ln w="9525">
            <a:noFill/>
            <a:miter lim="800000"/>
            <a:headEnd/>
            <a:tailEnd/>
          </a:ln>
        </p:spPr>
      </p:pic>
      <p:sp>
        <p:nvSpPr>
          <p:cNvPr id="183299" name="Title 1"/>
          <p:cNvSpPr>
            <a:spLocks noGrp="1"/>
          </p:cNvSpPr>
          <p:nvPr>
            <p:ph type="title" idx="4294967295"/>
          </p:nvPr>
        </p:nvSpPr>
        <p:spPr>
          <a:xfrm>
            <a:off x="0" y="0"/>
            <a:ext cx="9144000" cy="765175"/>
          </a:xfrm>
        </p:spPr>
        <p:txBody>
          <a:bodyPr/>
          <a:lstStyle/>
          <a:p>
            <a:r>
              <a:rPr lang="en-US" sz="3200" b="1" smtClean="0">
                <a:solidFill>
                  <a:schemeClr val="bg1"/>
                </a:solidFill>
              </a:rPr>
              <a:t>Pathian Thu Thilhitheina (Isai 55:10b)</a:t>
            </a:r>
          </a:p>
        </p:txBody>
      </p:sp>
      <p:sp>
        <p:nvSpPr>
          <p:cNvPr id="12" name="Title 1"/>
          <p:cNvSpPr txBox="1">
            <a:spLocks/>
          </p:cNvSpPr>
          <p:nvPr/>
        </p:nvSpPr>
        <p:spPr bwMode="auto">
          <a:xfrm>
            <a:off x="0" y="764704"/>
            <a:ext cx="9144000" cy="2088232"/>
          </a:xfrm>
          <a:prstGeom prst="rect">
            <a:avLst/>
          </a:prstGeom>
          <a:noFill/>
          <a:ln>
            <a:noFill/>
          </a:ln>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182563" indent="-182563" algn="l">
              <a:defRPr/>
            </a:pPr>
            <a:r>
              <a:rPr lang="en-US" sz="2400" b="1" dirty="0" smtClean="0">
                <a:solidFill>
                  <a:srgbClr val="FFFFFF"/>
                </a:solidFill>
                <a:effectLst>
                  <a:glow rad="152400">
                    <a:srgbClr val="000000">
                      <a:alpha val="97000"/>
                    </a:srgbClr>
                  </a:glow>
                </a:effectLst>
              </a:rPr>
              <a:t>“</a:t>
            </a:r>
            <a:r>
              <a:rPr lang="en-US" sz="2400" b="1" dirty="0" err="1" smtClean="0">
                <a:solidFill>
                  <a:srgbClr val="FFFFFF"/>
                </a:solidFill>
                <a:effectLst>
                  <a:glow rad="152400">
                    <a:srgbClr val="000000">
                      <a:alpha val="97000"/>
                    </a:srgbClr>
                  </a:glow>
                </a:effectLst>
              </a:rPr>
              <a:t>Buchi</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the’pa</a:t>
            </a:r>
            <a:r>
              <a:rPr lang="en-US" sz="2400" b="1" dirty="0" smtClean="0">
                <a:solidFill>
                  <a:srgbClr val="FFFFFF"/>
                </a:solidFill>
                <a:effectLst>
                  <a:glow rad="152400">
                    <a:srgbClr val="000000">
                      <a:alpha val="97000"/>
                    </a:srgbClr>
                  </a:glow>
                </a:effectLst>
              </a:rPr>
              <a:t> a ding ah </a:t>
            </a:r>
            <a:r>
              <a:rPr lang="en-US" sz="2400" b="1" dirty="0" err="1" smtClean="0">
                <a:solidFill>
                  <a:srgbClr val="FFFFFF"/>
                </a:solidFill>
                <a:effectLst>
                  <a:glow rad="152400">
                    <a:srgbClr val="000000">
                      <a:alpha val="97000"/>
                    </a:srgbClr>
                  </a:glow>
                </a:effectLst>
              </a:rPr>
              <a:t>thaichimu</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ahun</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ke</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dawsak</a:t>
            </a:r>
            <a:r>
              <a:rPr lang="en-US" sz="2400" b="1" dirty="0" smtClean="0">
                <a:solidFill>
                  <a:srgbClr val="FFFFFF"/>
                </a:solidFill>
                <a:effectLst>
                  <a:glow rad="152400">
                    <a:srgbClr val="000000">
                      <a:alpha val="97000"/>
                    </a:srgbClr>
                  </a:glow>
                </a:effectLst>
              </a:rPr>
              <a:t> ah, </a:t>
            </a:r>
            <a:endParaRPr lang="en-US" sz="2400" b="1" dirty="0">
              <a:solidFill>
                <a:srgbClr val="FFFFFF"/>
              </a:solidFill>
              <a:effectLst>
                <a:glow rad="152400">
                  <a:srgbClr val="000000">
                    <a:alpha val="97000"/>
                  </a:srgbClr>
                </a:glow>
              </a:effectLst>
            </a:endParaRPr>
          </a:p>
          <a:p>
            <a:pPr marL="182563" indent="-182563" algn="l">
              <a:defRPr/>
            </a:pPr>
            <a:r>
              <a:rPr lang="en-US" sz="2400" b="1" dirty="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nek</a:t>
            </a:r>
            <a:r>
              <a:rPr lang="en-US" sz="2400" b="1" dirty="0" smtClean="0">
                <a:solidFill>
                  <a:srgbClr val="FFFFFF"/>
                </a:solidFill>
                <a:effectLst>
                  <a:glow rad="152400">
                    <a:srgbClr val="000000">
                      <a:alpha val="97000"/>
                    </a:srgbClr>
                  </a:glow>
                </a:effectLst>
              </a:rPr>
              <a:t> ding ah </a:t>
            </a:r>
            <a:r>
              <a:rPr lang="en-US" sz="2400" b="1" dirty="0" err="1" smtClean="0">
                <a:solidFill>
                  <a:srgbClr val="FFFFFF"/>
                </a:solidFill>
                <a:effectLst>
                  <a:glow rad="152400">
                    <a:srgbClr val="000000">
                      <a:alpha val="97000"/>
                    </a:srgbClr>
                  </a:glow>
                </a:effectLst>
              </a:rPr>
              <a:t>vaithum</a:t>
            </a:r>
            <a:r>
              <a:rPr lang="en-US" sz="2400" b="1" dirty="0" smtClean="0">
                <a:solidFill>
                  <a:srgbClr val="FFFFFF"/>
                </a:solidFill>
                <a:effectLst>
                  <a:glow rad="152400">
                    <a:srgbClr val="000000">
                      <a:alpha val="97000"/>
                    </a:srgbClr>
                  </a:glow>
                </a:effectLst>
              </a:rPr>
              <a:t> a </a:t>
            </a:r>
            <a:r>
              <a:rPr lang="en-US" sz="2400" b="1" dirty="0" err="1" smtClean="0">
                <a:solidFill>
                  <a:srgbClr val="FFFFFF"/>
                </a:solidFill>
                <a:effectLst>
                  <a:glow rad="152400">
                    <a:srgbClr val="000000">
                      <a:alpha val="97000"/>
                    </a:srgbClr>
                  </a:glow>
                </a:effectLst>
              </a:rPr>
              <a:t>pawt</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daw</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sak</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gual</a:t>
            </a:r>
            <a:r>
              <a:rPr lang="en-US" sz="2400" b="1" dirty="0" smtClean="0">
                <a:solidFill>
                  <a:srgbClr val="FFFFFF"/>
                </a:solidFill>
                <a:effectLst>
                  <a:glow rad="152400">
                    <a:srgbClr val="000000">
                      <a:alpha val="97000"/>
                    </a:srgbClr>
                  </a:glow>
                </a:effectLst>
              </a:rPr>
              <a:t> in.”</a:t>
            </a:r>
            <a:endParaRPr lang="en-US" sz="2400" b="1" dirty="0">
              <a:solidFill>
                <a:srgbClr val="FFFFFF"/>
              </a:solidFill>
              <a:effectLst>
                <a:glow rad="152400">
                  <a:srgbClr val="000000">
                    <a:alpha val="97000"/>
                  </a:srgbClr>
                </a:glow>
              </a:effectLst>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22" name="Picture 4"/>
          <p:cNvPicPr>
            <a:picLocks noChangeAspect="1"/>
          </p:cNvPicPr>
          <p:nvPr/>
        </p:nvPicPr>
        <p:blipFill>
          <a:blip r:embed="rId3"/>
          <a:srcRect/>
          <a:stretch>
            <a:fillRect/>
          </a:stretch>
        </p:blipFill>
        <p:spPr bwMode="auto">
          <a:xfrm>
            <a:off x="0" y="812800"/>
            <a:ext cx="9144000" cy="5903913"/>
          </a:xfrm>
          <a:prstGeom prst="rect">
            <a:avLst/>
          </a:prstGeom>
          <a:noFill/>
          <a:ln w="9525">
            <a:noFill/>
            <a:miter lim="800000"/>
            <a:headEnd/>
            <a:tailEnd/>
          </a:ln>
        </p:spPr>
      </p:pic>
      <p:sp>
        <p:nvSpPr>
          <p:cNvPr id="184323" name="Title 1"/>
          <p:cNvSpPr>
            <a:spLocks noGrp="1"/>
          </p:cNvSpPr>
          <p:nvPr>
            <p:ph type="title" idx="4294967295"/>
          </p:nvPr>
        </p:nvSpPr>
        <p:spPr>
          <a:xfrm>
            <a:off x="0" y="0"/>
            <a:ext cx="9144000" cy="765175"/>
          </a:xfrm>
        </p:spPr>
        <p:txBody>
          <a:bodyPr/>
          <a:lstStyle/>
          <a:p>
            <a:r>
              <a:rPr lang="en-US" sz="3200" b="1" smtClean="0">
                <a:solidFill>
                  <a:schemeClr val="bg1"/>
                </a:solidFill>
              </a:rPr>
              <a:t>Pathian Thu Thilhitheina (Isai 55:11)</a:t>
            </a:r>
          </a:p>
        </p:txBody>
      </p:sp>
      <p:sp>
        <p:nvSpPr>
          <p:cNvPr id="12" name="Title 1"/>
          <p:cNvSpPr txBox="1">
            <a:spLocks/>
          </p:cNvSpPr>
          <p:nvPr/>
        </p:nvSpPr>
        <p:spPr bwMode="auto">
          <a:xfrm>
            <a:off x="0" y="764704"/>
            <a:ext cx="9144000" cy="2088232"/>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182563" indent="-182563" algn="l">
              <a:defRPr/>
            </a:pPr>
            <a:r>
              <a:rPr lang="en-US" sz="2400" b="1" dirty="0" smtClean="0">
                <a:solidFill>
                  <a:srgbClr val="FFFFFF"/>
                </a:solidFill>
                <a:effectLst>
                  <a:glow rad="152400">
                    <a:srgbClr val="000000">
                      <a:alpha val="97000"/>
                    </a:srgbClr>
                  </a:glow>
                </a:effectLst>
              </a:rPr>
              <a:t>Zia </a:t>
            </a:r>
            <a:r>
              <a:rPr lang="en-US" sz="2400" b="1" dirty="0" err="1" smtClean="0">
                <a:solidFill>
                  <a:srgbClr val="FFFFFF"/>
                </a:solidFill>
                <a:effectLst>
                  <a:glow rad="152400">
                    <a:srgbClr val="000000">
                      <a:alpha val="97000"/>
                    </a:srgbClr>
                  </a:glow>
                </a:effectLst>
              </a:rPr>
              <a:t>gual</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tho</a:t>
            </a:r>
            <a:r>
              <a:rPr lang="en-US" sz="2400" b="1" dirty="0" smtClean="0">
                <a:solidFill>
                  <a:srgbClr val="FFFFFF"/>
                </a:solidFill>
                <a:effectLst>
                  <a:glow rad="152400">
                    <a:srgbClr val="000000">
                      <a:alpha val="97000"/>
                    </a:srgbClr>
                  </a:glow>
                </a:effectLst>
              </a:rPr>
              <a:t> ah </a:t>
            </a:r>
            <a:r>
              <a:rPr lang="en-US" sz="2400" b="1" dirty="0" err="1" smtClean="0">
                <a:solidFill>
                  <a:srgbClr val="FFFFFF"/>
                </a:solidFill>
                <a:effectLst>
                  <a:glow rad="152400">
                    <a:srgbClr val="000000">
                      <a:alpha val="97000"/>
                    </a:srgbClr>
                  </a:glow>
                </a:effectLst>
              </a:rPr>
              <a:t>chun</a:t>
            </a:r>
            <a:r>
              <a:rPr lang="en-US" sz="2400" b="1" dirty="0" smtClean="0">
                <a:solidFill>
                  <a:srgbClr val="FFFFFF"/>
                </a:solidFill>
                <a:effectLst>
                  <a:glow rad="152400">
                    <a:srgbClr val="000000">
                      <a:alpha val="97000"/>
                    </a:srgbClr>
                  </a:glow>
                </a:effectLst>
              </a:rPr>
              <a:t>, ka </a:t>
            </a:r>
            <a:r>
              <a:rPr lang="en-US" sz="2400" b="1" dirty="0" err="1" smtClean="0">
                <a:solidFill>
                  <a:srgbClr val="FFFFFF"/>
                </a:solidFill>
                <a:effectLst>
                  <a:glow rad="152400">
                    <a:srgbClr val="000000">
                      <a:alpha val="97000"/>
                    </a:srgbClr>
                  </a:glow>
                </a:effectLst>
              </a:rPr>
              <a:t>kam</a:t>
            </a:r>
            <a:r>
              <a:rPr lang="en-US" sz="2400" b="1" dirty="0" smtClean="0">
                <a:solidFill>
                  <a:srgbClr val="FFFFFF"/>
                </a:solidFill>
                <a:effectLst>
                  <a:glow rad="152400">
                    <a:srgbClr val="000000">
                      <a:alpha val="97000"/>
                    </a:srgbClr>
                  </a:glow>
                </a:effectLst>
              </a:rPr>
              <a:t> ah </a:t>
            </a:r>
            <a:r>
              <a:rPr lang="en-US" sz="2400" b="1" dirty="0" err="1" smtClean="0">
                <a:solidFill>
                  <a:srgbClr val="FFFFFF"/>
                </a:solidFill>
                <a:effectLst>
                  <a:glow rad="152400">
                    <a:srgbClr val="000000">
                      <a:alpha val="97000"/>
                    </a:srgbClr>
                  </a:glow>
                </a:effectLst>
              </a:rPr>
              <a:t>kipat</a:t>
            </a:r>
            <a:r>
              <a:rPr lang="en-US" sz="2400" b="1" dirty="0" smtClean="0">
                <a:solidFill>
                  <a:srgbClr val="FFFFFF"/>
                </a:solidFill>
                <a:effectLst>
                  <a:glow rad="152400">
                    <a:srgbClr val="000000">
                      <a:alpha val="97000"/>
                    </a:srgbClr>
                  </a:glow>
                </a:effectLst>
              </a:rPr>
              <a:t> ka </a:t>
            </a:r>
            <a:r>
              <a:rPr lang="en-US" sz="2400" b="1" dirty="0" err="1" smtClean="0">
                <a:solidFill>
                  <a:srgbClr val="FFFFFF"/>
                </a:solidFill>
                <a:effectLst>
                  <a:glow rad="152400">
                    <a:srgbClr val="000000">
                      <a:alpha val="97000"/>
                    </a:srgbClr>
                  </a:glow>
                </a:effectLst>
              </a:rPr>
              <a:t>thu</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pawtdok</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sa</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chule</a:t>
            </a:r>
            <a:r>
              <a:rPr lang="en-US" sz="2400" b="1" dirty="0" smtClean="0">
                <a:solidFill>
                  <a:srgbClr val="FFFFFF"/>
                </a:solidFill>
                <a:effectLst>
                  <a:glow rad="152400">
                    <a:srgbClr val="000000">
                      <a:alpha val="97000"/>
                    </a:srgbClr>
                  </a:glow>
                </a:effectLst>
              </a:rPr>
              <a:t>, a </a:t>
            </a:r>
            <a:r>
              <a:rPr lang="en-US" sz="2400" b="1" dirty="0" err="1" smtClean="0">
                <a:solidFill>
                  <a:srgbClr val="FFFFFF"/>
                </a:solidFill>
                <a:effectLst>
                  <a:glow rad="152400">
                    <a:srgbClr val="000000">
                      <a:alpha val="97000"/>
                    </a:srgbClr>
                  </a:glow>
                </a:effectLst>
              </a:rPr>
              <a:t>thawn</a:t>
            </a:r>
            <a:r>
              <a:rPr lang="en-US" sz="2400" b="1" dirty="0" smtClean="0">
                <a:solidFill>
                  <a:srgbClr val="FFFFFF"/>
                </a:solidFill>
                <a:effectLst>
                  <a:glow rad="152400">
                    <a:srgbClr val="000000">
                      <a:alpha val="97000"/>
                    </a:srgbClr>
                  </a:glow>
                </a:effectLst>
              </a:rPr>
              <a:t> in </a:t>
            </a:r>
            <a:r>
              <a:rPr lang="en-US" sz="2400" b="1" dirty="0" err="1" smtClean="0">
                <a:solidFill>
                  <a:srgbClr val="FFFFFF"/>
                </a:solidFill>
                <a:effectLst>
                  <a:glow rad="152400">
                    <a:srgbClr val="000000">
                      <a:alpha val="97000"/>
                    </a:srgbClr>
                  </a:glow>
                </a:effectLst>
              </a:rPr>
              <a:t>kile’kit</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ziang</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puan</a:t>
            </a:r>
            <a:r>
              <a:rPr lang="en-US" sz="2400" b="1" dirty="0" smtClean="0">
                <a:solidFill>
                  <a:srgbClr val="FFFFFF"/>
                </a:solidFill>
                <a:effectLst>
                  <a:glow rad="152400">
                    <a:srgbClr val="000000">
                      <a:alpha val="97000"/>
                    </a:srgbClr>
                  </a:glow>
                </a:effectLst>
              </a:rPr>
              <a:t> tin, ka </a:t>
            </a:r>
            <a:r>
              <a:rPr lang="en-US" sz="2400" b="1" dirty="0" err="1" smtClean="0">
                <a:solidFill>
                  <a:srgbClr val="FFFFFF"/>
                </a:solidFill>
                <a:effectLst>
                  <a:glow rad="152400">
                    <a:srgbClr val="000000">
                      <a:alpha val="97000"/>
                    </a:srgbClr>
                  </a:glow>
                </a:effectLst>
              </a:rPr>
              <a:t>hi’guat</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chu</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hun</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hi’zo</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intin</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ja</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sawlna</a:t>
            </a:r>
            <a:r>
              <a:rPr lang="en-US" sz="2400" b="1" dirty="0" smtClean="0">
                <a:solidFill>
                  <a:srgbClr val="FFFFFF"/>
                </a:solidFill>
                <a:effectLst>
                  <a:glow rad="152400">
                    <a:srgbClr val="000000">
                      <a:alpha val="97000"/>
                    </a:srgbClr>
                  </a:glow>
                </a:effectLst>
              </a:rPr>
              <a:t> lam </a:t>
            </a:r>
            <a:r>
              <a:rPr lang="en-US" sz="2400" b="1" dirty="0" err="1" smtClean="0">
                <a:solidFill>
                  <a:srgbClr val="FFFFFF"/>
                </a:solidFill>
                <a:effectLst>
                  <a:glow rad="152400">
                    <a:srgbClr val="000000">
                      <a:alpha val="97000"/>
                    </a:srgbClr>
                  </a:glow>
                </a:effectLst>
              </a:rPr>
              <a:t>lam</a:t>
            </a:r>
            <a:r>
              <a:rPr lang="en-US" sz="2400" b="1" dirty="0" smtClean="0">
                <a:solidFill>
                  <a:srgbClr val="FFFFFF"/>
                </a:solidFill>
                <a:effectLst>
                  <a:glow rad="152400">
                    <a:srgbClr val="000000">
                      <a:alpha val="97000"/>
                    </a:srgbClr>
                  </a:glow>
                </a:effectLst>
              </a:rPr>
              <a:t> ah </a:t>
            </a:r>
            <a:r>
              <a:rPr lang="en-US" sz="2400" b="1" dirty="0" err="1" smtClean="0">
                <a:solidFill>
                  <a:srgbClr val="FFFFFF"/>
                </a:solidFill>
                <a:effectLst>
                  <a:glow rad="152400">
                    <a:srgbClr val="000000">
                      <a:alpha val="97000"/>
                    </a:srgbClr>
                  </a:glow>
                </a:effectLst>
              </a:rPr>
              <a:t>chun</a:t>
            </a:r>
            <a:r>
              <a:rPr lang="en-US" sz="2400" b="1" dirty="0" smtClean="0">
                <a:solidFill>
                  <a:srgbClr val="FFFFFF"/>
                </a:solidFill>
                <a:effectLst>
                  <a:glow rad="152400">
                    <a:srgbClr val="000000">
                      <a:alpha val="97000"/>
                    </a:srgbClr>
                  </a:glow>
                </a:effectLst>
              </a:rPr>
              <a:t>, a </a:t>
            </a:r>
            <a:r>
              <a:rPr lang="en-US" sz="2400" b="1" dirty="0" err="1" smtClean="0">
                <a:solidFill>
                  <a:srgbClr val="FFFFFF"/>
                </a:solidFill>
                <a:effectLst>
                  <a:glow rad="152400">
                    <a:srgbClr val="000000">
                      <a:alpha val="97000"/>
                    </a:srgbClr>
                  </a:glow>
                </a:effectLst>
              </a:rPr>
              <a:t>thil</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hi’ding</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zosia</a:t>
            </a:r>
            <a:r>
              <a:rPr lang="en-US" sz="2400" b="1" dirty="0" smtClean="0">
                <a:solidFill>
                  <a:srgbClr val="FFFFFF"/>
                </a:solidFill>
                <a:effectLst>
                  <a:glow rad="152400">
                    <a:srgbClr val="000000">
                      <a:alpha val="97000"/>
                    </a:srgbClr>
                  </a:glow>
                </a:effectLst>
              </a:rPr>
              <a:t>. </a:t>
            </a:r>
            <a:endParaRPr lang="en-US" sz="2400" b="1" dirty="0">
              <a:solidFill>
                <a:srgbClr val="FFFFFF"/>
              </a:solidFill>
              <a:effectLst>
                <a:glow rad="152400">
                  <a:srgbClr val="000000">
                    <a:alpha val="97000"/>
                  </a:srgbClr>
                </a:glow>
              </a:effectLst>
            </a:endParaRPr>
          </a:p>
        </p:txBody>
      </p:sp>
      <p:pic>
        <p:nvPicPr>
          <p:cNvPr id="184325" name="Picture 2"/>
          <p:cNvPicPr>
            <a:picLocks noChangeAspect="1"/>
          </p:cNvPicPr>
          <p:nvPr/>
        </p:nvPicPr>
        <p:blipFill>
          <a:blip r:embed="rId4"/>
          <a:srcRect/>
          <a:stretch>
            <a:fillRect/>
          </a:stretch>
        </p:blipFill>
        <p:spPr bwMode="auto">
          <a:xfrm>
            <a:off x="323850" y="4868863"/>
            <a:ext cx="2390775" cy="1793875"/>
          </a:xfrm>
          <a:prstGeom prst="rect">
            <a:avLst/>
          </a:prstGeom>
          <a:noFill/>
          <a:ln w="9525">
            <a:noFill/>
            <a:miter lim="800000"/>
            <a:headEnd/>
            <a:tailEnd/>
          </a:ln>
        </p:spPr>
      </p:pic>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1" descr="IMG_0205.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55331" name="Rectangle 3"/>
          <p:cNvSpPr>
            <a:spLocks noGrp="1" noChangeArrowheads="1"/>
          </p:cNvSpPr>
          <p:nvPr>
            <p:ph type="ctrTitle"/>
          </p:nvPr>
        </p:nvSpPr>
        <p:spPr>
          <a:xfrm>
            <a:off x="6477000" y="4800600"/>
            <a:ext cx="2667000" cy="2057400"/>
          </a:xfrm>
          <a:effectLst>
            <a:outerShdw blurRad="63500" dist="35921" dir="2700000" algn="ctr" rotWithShape="0">
              <a:srgbClr val="000000">
                <a:alpha val="74998"/>
              </a:srgbClr>
            </a:outerShdw>
          </a:effectLst>
          <a:extLst/>
        </p:spPr>
        <p:txBody>
          <a:bodyPr/>
          <a:lstStyle/>
          <a:p>
            <a:pPr eaLnBrk="1" hangingPunct="1">
              <a:defRPr/>
            </a:pPr>
            <a:r>
              <a:rPr lang="en-US" sz="2800" i="1" dirty="0" smtClean="0">
                <a:solidFill>
                  <a:srgbClr val="FFFF99"/>
                </a:solidFill>
                <a:effectLst>
                  <a:glow rad="266700">
                    <a:schemeClr val="bg1">
                      <a:alpha val="75000"/>
                    </a:schemeClr>
                  </a:glow>
                </a:effectLst>
                <a:latin typeface="Arial"/>
                <a:cs typeface="Arial"/>
              </a:rPr>
              <a:t> Griffith </a:t>
            </a:r>
            <a:r>
              <a:rPr lang="en-US" sz="2800" i="1" dirty="0" err="1" smtClean="0">
                <a:solidFill>
                  <a:srgbClr val="FFFF99"/>
                </a:solidFill>
                <a:effectLst>
                  <a:glow rad="266700">
                    <a:schemeClr val="bg1">
                      <a:alpha val="75000"/>
                    </a:schemeClr>
                  </a:glow>
                </a:effectLst>
                <a:latin typeface="Arial"/>
                <a:cs typeface="Arial"/>
              </a:rPr>
              <a:t>te</a:t>
            </a:r>
            <a:r>
              <a:rPr lang="en-US" sz="2800" i="1" dirty="0" smtClean="0">
                <a:solidFill>
                  <a:srgbClr val="FFFF99"/>
                </a:solidFill>
                <a:effectLst>
                  <a:glow rad="266700">
                    <a:schemeClr val="bg1">
                      <a:alpha val="75000"/>
                    </a:schemeClr>
                  </a:glow>
                </a:effectLst>
                <a:latin typeface="Arial"/>
                <a:cs typeface="Arial"/>
              </a:rPr>
              <a:t> </a:t>
            </a:r>
            <a:r>
              <a:rPr lang="en-US" sz="2800" i="1" dirty="0" err="1" smtClean="0">
                <a:solidFill>
                  <a:srgbClr val="FFFF99"/>
                </a:solidFill>
                <a:effectLst>
                  <a:glow rad="266700">
                    <a:schemeClr val="bg1">
                      <a:alpha val="75000"/>
                    </a:schemeClr>
                  </a:glow>
                </a:effectLst>
                <a:latin typeface="Arial"/>
                <a:cs typeface="Arial"/>
              </a:rPr>
              <a:t>Inkuan</a:t>
            </a:r>
            <a:r>
              <a:rPr lang="en-US" sz="2800" i="1" dirty="0" smtClean="0">
                <a:solidFill>
                  <a:srgbClr val="FFFF99"/>
                </a:solidFill>
                <a:effectLst>
                  <a:glow rad="266700">
                    <a:schemeClr val="bg1">
                      <a:alpha val="75000"/>
                    </a:schemeClr>
                  </a:glow>
                </a:effectLst>
                <a:latin typeface="Arial"/>
                <a:cs typeface="Arial"/>
              </a:rPr>
              <a:t/>
            </a:r>
            <a:br>
              <a:rPr lang="en-US" sz="2800" i="1" dirty="0" smtClean="0">
                <a:solidFill>
                  <a:srgbClr val="FFFF99"/>
                </a:solidFill>
                <a:effectLst>
                  <a:glow rad="266700">
                    <a:schemeClr val="bg1">
                      <a:alpha val="75000"/>
                    </a:schemeClr>
                  </a:glow>
                </a:effectLst>
                <a:latin typeface="Arial"/>
                <a:cs typeface="Arial"/>
              </a:rPr>
            </a:br>
            <a:r>
              <a:rPr lang="en-US" sz="2800" i="1" dirty="0" smtClean="0">
                <a:solidFill>
                  <a:srgbClr val="FFFF99"/>
                </a:solidFill>
                <a:effectLst>
                  <a:glow rad="266700">
                    <a:schemeClr val="bg1">
                      <a:alpha val="75000"/>
                    </a:schemeClr>
                  </a:glow>
                </a:effectLst>
                <a:latin typeface="Arial"/>
                <a:cs typeface="Arial"/>
              </a:rPr>
              <a:t>Dec 2012</a:t>
            </a:r>
            <a:endParaRPr lang="en-US" dirty="0" smtClean="0">
              <a:solidFill>
                <a:srgbClr val="FFFF99"/>
              </a:solidFill>
              <a:effectLst>
                <a:glow rad="266700">
                  <a:schemeClr val="bg1">
                    <a:alpha val="75000"/>
                  </a:schemeClr>
                </a:glow>
              </a:effectLst>
              <a:latin typeface="Arial"/>
              <a:cs typeface="Arial"/>
            </a:endParaRPr>
          </a:p>
        </p:txBody>
      </p:sp>
      <p:sp>
        <p:nvSpPr>
          <p:cNvPr id="355332" name="Text Box 4"/>
          <p:cNvSpPr txBox="1">
            <a:spLocks noChangeArrowheads="1"/>
          </p:cNvSpPr>
          <p:nvPr/>
        </p:nvSpPr>
        <p:spPr bwMode="auto">
          <a:xfrm>
            <a:off x="4716016" y="5025950"/>
            <a:ext cx="2262834" cy="923330"/>
          </a:xfrm>
          <a:prstGeom prst="rect">
            <a:avLst/>
          </a:prstGeom>
          <a:noFill/>
          <a:ln>
            <a:noFill/>
          </a:ln>
          <a:effectLst>
            <a:outerShdw blurRad="63500" dist="35921" dir="2700000" algn="ctr" rotWithShape="0">
              <a:srgbClr val="000000">
                <a:alpha val="74998"/>
              </a:srgbClr>
            </a:outerShdw>
          </a:effectLst>
          <a:extLst/>
        </p:spPr>
        <p:txBody>
          <a:bodyPr wrap="none">
            <a:spAutoFit/>
          </a:bodyPr>
          <a:lstStyle/>
          <a:p>
            <a:pPr eaLnBrk="1" hangingPunct="1">
              <a:defRPr/>
            </a:pPr>
            <a:r>
              <a:rPr lang="en-US" sz="5400" b="1" dirty="0">
                <a:solidFill>
                  <a:srgbClr val="FFFF99"/>
                </a:solidFill>
                <a:effectLst>
                  <a:glow rad="266700">
                    <a:srgbClr val="000000">
                      <a:alpha val="75000"/>
                    </a:srgbClr>
                  </a:glow>
                </a:effectLst>
                <a:latin typeface="Arial"/>
                <a:ea typeface="ＭＳ Ｐゴシック" charset="0"/>
                <a:cs typeface="Arial"/>
              </a:rPr>
              <a:t>Susan</a:t>
            </a:r>
            <a:endParaRPr lang="en-US" sz="4000" b="1" dirty="0">
              <a:solidFill>
                <a:srgbClr val="FFFF99"/>
              </a:solidFill>
              <a:effectLst>
                <a:glow rad="266700">
                  <a:srgbClr val="000000">
                    <a:alpha val="75000"/>
                  </a:srgbClr>
                </a:glow>
              </a:effectLst>
              <a:latin typeface="Arial"/>
              <a:ea typeface="ＭＳ Ｐゴシック" charset="0"/>
              <a:cs typeface="Arial"/>
            </a:endParaRPr>
          </a:p>
        </p:txBody>
      </p:sp>
      <p:sp>
        <p:nvSpPr>
          <p:cNvPr id="355333" name="Text Box 5"/>
          <p:cNvSpPr txBox="1">
            <a:spLocks noChangeArrowheads="1"/>
          </p:cNvSpPr>
          <p:nvPr/>
        </p:nvSpPr>
        <p:spPr bwMode="auto">
          <a:xfrm>
            <a:off x="3189655" y="-27384"/>
            <a:ext cx="2916446" cy="1754327"/>
          </a:xfrm>
          <a:prstGeom prst="rect">
            <a:avLst/>
          </a:prstGeom>
          <a:noFill/>
          <a:ln>
            <a:noFill/>
          </a:ln>
          <a:effectLst>
            <a:outerShdw blurRad="63500" dist="35921" dir="2700000" algn="ctr" rotWithShape="0">
              <a:srgbClr val="000000">
                <a:alpha val="74998"/>
              </a:srgbClr>
            </a:outerShdw>
          </a:effectLst>
          <a:extLst/>
        </p:spPr>
        <p:txBody>
          <a:bodyPr wrap="none">
            <a:spAutoFit/>
          </a:bodyPr>
          <a:lstStyle/>
          <a:p>
            <a:pPr algn="ctr" eaLnBrk="1" hangingPunct="1">
              <a:defRPr/>
            </a:pPr>
            <a:r>
              <a:rPr lang="en-US" sz="5400" b="1" dirty="0">
                <a:solidFill>
                  <a:srgbClr val="FFFF99"/>
                </a:solidFill>
                <a:effectLst>
                  <a:glow rad="266700">
                    <a:srgbClr val="000000">
                      <a:alpha val="75000"/>
                    </a:srgbClr>
                  </a:glow>
                </a:effectLst>
                <a:latin typeface="Arial"/>
                <a:ea typeface="ＭＳ Ｐゴシック" charset="0"/>
                <a:cs typeface="Arial"/>
              </a:rPr>
              <a:t>Stephen</a:t>
            </a:r>
            <a:br>
              <a:rPr lang="en-US" sz="5400" b="1" dirty="0">
                <a:solidFill>
                  <a:srgbClr val="FFFF99"/>
                </a:solidFill>
                <a:effectLst>
                  <a:glow rad="266700">
                    <a:srgbClr val="000000">
                      <a:alpha val="75000"/>
                    </a:srgbClr>
                  </a:glow>
                </a:effectLst>
                <a:latin typeface="Arial"/>
                <a:ea typeface="ＭＳ Ｐゴシック" charset="0"/>
                <a:cs typeface="Arial"/>
              </a:rPr>
            </a:br>
            <a:r>
              <a:rPr lang="en-US" sz="5400" b="1" dirty="0">
                <a:solidFill>
                  <a:srgbClr val="FFFF99"/>
                </a:solidFill>
                <a:effectLst>
                  <a:glow rad="266700">
                    <a:srgbClr val="000000">
                      <a:alpha val="75000"/>
                    </a:srgbClr>
                  </a:glow>
                </a:effectLst>
                <a:latin typeface="Arial"/>
                <a:ea typeface="ＭＳ Ｐゴシック" charset="0"/>
                <a:cs typeface="Arial"/>
              </a:rPr>
              <a:t>23</a:t>
            </a:r>
            <a:endParaRPr lang="en-US" sz="4000" b="1" dirty="0">
              <a:solidFill>
                <a:srgbClr val="FFFF99"/>
              </a:solidFill>
              <a:effectLst>
                <a:glow rad="266700">
                  <a:srgbClr val="000000">
                    <a:alpha val="75000"/>
                  </a:srgbClr>
                </a:glow>
              </a:effectLst>
              <a:latin typeface="Arial"/>
              <a:ea typeface="ＭＳ Ｐゴシック" charset="0"/>
              <a:cs typeface="Arial"/>
            </a:endParaRPr>
          </a:p>
        </p:txBody>
      </p:sp>
      <p:sp>
        <p:nvSpPr>
          <p:cNvPr id="355334" name="Text Box 6"/>
          <p:cNvSpPr txBox="1">
            <a:spLocks noChangeArrowheads="1"/>
          </p:cNvSpPr>
          <p:nvPr/>
        </p:nvSpPr>
        <p:spPr bwMode="auto">
          <a:xfrm>
            <a:off x="6501285" y="18489"/>
            <a:ext cx="1838815" cy="1754327"/>
          </a:xfrm>
          <a:prstGeom prst="rect">
            <a:avLst/>
          </a:prstGeom>
          <a:noFill/>
          <a:ln>
            <a:noFill/>
          </a:ln>
          <a:effectLst>
            <a:outerShdw blurRad="63500" dist="35921" dir="2700000" algn="ctr" rotWithShape="0">
              <a:srgbClr val="000000">
                <a:alpha val="74998"/>
              </a:srgbClr>
            </a:outerShdw>
          </a:effectLst>
          <a:extLst/>
        </p:spPr>
        <p:txBody>
          <a:bodyPr wrap="none">
            <a:spAutoFit/>
          </a:bodyPr>
          <a:lstStyle/>
          <a:p>
            <a:pPr algn="ctr" eaLnBrk="1" hangingPunct="1">
              <a:defRPr/>
            </a:pPr>
            <a:r>
              <a:rPr lang="en-US" sz="5400" b="1" dirty="0">
                <a:solidFill>
                  <a:srgbClr val="FFFF99"/>
                </a:solidFill>
                <a:effectLst>
                  <a:glow rad="266700">
                    <a:srgbClr val="000000">
                      <a:alpha val="75000"/>
                    </a:srgbClr>
                  </a:glow>
                </a:effectLst>
                <a:latin typeface="Arial"/>
                <a:ea typeface="ＭＳ Ｐゴシック" charset="0"/>
                <a:cs typeface="Arial"/>
              </a:rPr>
              <a:t>John</a:t>
            </a:r>
            <a:br>
              <a:rPr lang="en-US" sz="5400" b="1" dirty="0">
                <a:solidFill>
                  <a:srgbClr val="FFFF99"/>
                </a:solidFill>
                <a:effectLst>
                  <a:glow rad="266700">
                    <a:srgbClr val="000000">
                      <a:alpha val="75000"/>
                    </a:srgbClr>
                  </a:glow>
                </a:effectLst>
                <a:latin typeface="Arial"/>
                <a:ea typeface="ＭＳ Ｐゴシック" charset="0"/>
                <a:cs typeface="Arial"/>
              </a:rPr>
            </a:br>
            <a:r>
              <a:rPr lang="en-US" sz="5400" b="1" dirty="0">
                <a:solidFill>
                  <a:srgbClr val="FFFF99"/>
                </a:solidFill>
                <a:effectLst>
                  <a:glow rad="266700">
                    <a:srgbClr val="000000">
                      <a:alpha val="75000"/>
                    </a:srgbClr>
                  </a:glow>
                </a:effectLst>
                <a:latin typeface="Arial"/>
                <a:ea typeface="ＭＳ Ｐゴシック" charset="0"/>
                <a:cs typeface="Arial"/>
              </a:rPr>
              <a:t>20</a:t>
            </a:r>
            <a:endParaRPr lang="en-US" sz="4000" b="1" dirty="0">
              <a:solidFill>
                <a:srgbClr val="FFFF99"/>
              </a:solidFill>
              <a:effectLst>
                <a:glow rad="266700">
                  <a:srgbClr val="000000">
                    <a:alpha val="75000"/>
                  </a:srgbClr>
                </a:glow>
              </a:effectLst>
              <a:latin typeface="Arial"/>
              <a:ea typeface="ＭＳ Ｐゴシック" charset="0"/>
              <a:cs typeface="Arial"/>
            </a:endParaRPr>
          </a:p>
        </p:txBody>
      </p:sp>
      <p:sp>
        <p:nvSpPr>
          <p:cNvPr id="355335" name="Text Box 7"/>
          <p:cNvSpPr txBox="1">
            <a:spLocks noChangeArrowheads="1"/>
          </p:cNvSpPr>
          <p:nvPr/>
        </p:nvSpPr>
        <p:spPr bwMode="auto">
          <a:xfrm>
            <a:off x="1052361" y="-53519"/>
            <a:ext cx="1646417" cy="1754327"/>
          </a:xfrm>
          <a:prstGeom prst="rect">
            <a:avLst/>
          </a:prstGeom>
          <a:noFill/>
          <a:ln>
            <a:noFill/>
          </a:ln>
          <a:effectLst>
            <a:outerShdw blurRad="63500" dist="35921" dir="2700000" algn="ctr" rotWithShape="0">
              <a:srgbClr val="000000">
                <a:alpha val="74998"/>
              </a:srgbClr>
            </a:outerShdw>
          </a:effectLst>
          <a:extLst/>
        </p:spPr>
        <p:txBody>
          <a:bodyPr wrap="none">
            <a:spAutoFit/>
          </a:bodyPr>
          <a:lstStyle/>
          <a:p>
            <a:pPr algn="ctr" eaLnBrk="1" hangingPunct="1">
              <a:defRPr/>
            </a:pPr>
            <a:r>
              <a:rPr lang="en-US" sz="5400" b="1" dirty="0">
                <a:solidFill>
                  <a:srgbClr val="FFFF99"/>
                </a:solidFill>
                <a:effectLst>
                  <a:glow rad="266700">
                    <a:srgbClr val="000000">
                      <a:alpha val="75000"/>
                    </a:srgbClr>
                  </a:glow>
                </a:effectLst>
                <a:latin typeface="Arial"/>
                <a:ea typeface="ＭＳ Ｐゴシック" charset="0"/>
                <a:cs typeface="Arial"/>
              </a:rPr>
              <a:t>Kurt</a:t>
            </a:r>
            <a:br>
              <a:rPr lang="en-US" sz="5400" b="1" dirty="0">
                <a:solidFill>
                  <a:srgbClr val="FFFF99"/>
                </a:solidFill>
                <a:effectLst>
                  <a:glow rad="266700">
                    <a:srgbClr val="000000">
                      <a:alpha val="75000"/>
                    </a:srgbClr>
                  </a:glow>
                </a:effectLst>
                <a:latin typeface="Arial"/>
                <a:ea typeface="ＭＳ Ｐゴシック" charset="0"/>
                <a:cs typeface="Arial"/>
              </a:rPr>
            </a:br>
            <a:r>
              <a:rPr lang="en-US" sz="5400" b="1" dirty="0">
                <a:solidFill>
                  <a:srgbClr val="FFFF99"/>
                </a:solidFill>
                <a:effectLst>
                  <a:glow rad="266700">
                    <a:srgbClr val="000000">
                      <a:alpha val="75000"/>
                    </a:srgbClr>
                  </a:glow>
                </a:effectLst>
                <a:latin typeface="Arial"/>
                <a:ea typeface="ＭＳ Ｐゴシック" charset="0"/>
                <a:cs typeface="Arial"/>
              </a:rPr>
              <a:t>26</a:t>
            </a:r>
            <a:endParaRPr lang="en-US" sz="4000" b="1" dirty="0">
              <a:solidFill>
                <a:srgbClr val="FFFF99"/>
              </a:solidFill>
              <a:effectLst>
                <a:glow rad="266700">
                  <a:srgbClr val="000000">
                    <a:alpha val="75000"/>
                  </a:srgbClr>
                </a:glow>
              </a:effectLst>
              <a:latin typeface="Arial"/>
              <a:ea typeface="ＭＳ Ｐゴシック" charset="0"/>
              <a:cs typeface="Arial"/>
            </a:endParaRPr>
          </a:p>
        </p:txBody>
      </p:sp>
      <p:sp>
        <p:nvSpPr>
          <p:cNvPr id="355336" name="Text Box 8"/>
          <p:cNvSpPr txBox="1">
            <a:spLocks noChangeArrowheads="1"/>
          </p:cNvSpPr>
          <p:nvPr/>
        </p:nvSpPr>
        <p:spPr bwMode="auto">
          <a:xfrm>
            <a:off x="2843808" y="5025950"/>
            <a:ext cx="1647431" cy="923330"/>
          </a:xfrm>
          <a:prstGeom prst="rect">
            <a:avLst/>
          </a:prstGeom>
          <a:noFill/>
          <a:ln>
            <a:noFill/>
          </a:ln>
          <a:effectLst>
            <a:outerShdw blurRad="63500" dist="35921" dir="2700000" algn="ctr" rotWithShape="0">
              <a:srgbClr val="000000">
                <a:alpha val="74998"/>
              </a:srgbClr>
            </a:outerShdw>
          </a:effectLst>
          <a:extLst/>
        </p:spPr>
        <p:txBody>
          <a:bodyPr wrap="none">
            <a:spAutoFit/>
          </a:bodyPr>
          <a:lstStyle/>
          <a:p>
            <a:pPr eaLnBrk="1" hangingPunct="1">
              <a:defRPr/>
            </a:pPr>
            <a:r>
              <a:rPr lang="en-US" sz="5400" b="1" dirty="0">
                <a:solidFill>
                  <a:srgbClr val="FFFF99"/>
                </a:solidFill>
                <a:effectLst>
                  <a:glow rad="266700">
                    <a:srgbClr val="000000">
                      <a:alpha val="75000"/>
                    </a:srgbClr>
                  </a:glow>
                </a:effectLst>
                <a:latin typeface="Arial"/>
                <a:ea typeface="ＭＳ Ｐゴシック" charset="0"/>
                <a:cs typeface="Arial"/>
              </a:rPr>
              <a:t>Rick</a:t>
            </a:r>
            <a:endParaRPr lang="en-US" sz="4000" b="1" dirty="0">
              <a:solidFill>
                <a:srgbClr val="FFFF99"/>
              </a:solidFill>
              <a:effectLst>
                <a:glow rad="266700">
                  <a:srgbClr val="000000">
                    <a:alpha val="75000"/>
                  </a:srgbClr>
                </a:glow>
              </a:effectLst>
              <a:latin typeface="Arial"/>
              <a:ea typeface="ＭＳ Ｐゴシック" charset="0"/>
              <a:cs typeface="Arial"/>
            </a:endParaRPr>
          </a:p>
        </p:txBody>
      </p:sp>
      <p:sp>
        <p:nvSpPr>
          <p:cNvPr id="9"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smtClean="0">
                <a:solidFill>
                  <a:srgbClr val="FFFF99"/>
                </a:solidFill>
                <a:effectLst>
                  <a:glow rad="266700">
                    <a:srgbClr val="000000">
                      <a:alpha val="75000"/>
                    </a:srgbClr>
                  </a:glow>
                </a:effectLst>
                <a:latin typeface="Arial"/>
                <a:cs typeface="Arial"/>
              </a:rPr>
              <a:t>6</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2"/>
                                        </p:tgtEl>
                                        <p:attrNameLst>
                                          <p:attrName>style.visibility</p:attrName>
                                        </p:attrNameLst>
                                      </p:cBhvr>
                                      <p:to>
                                        <p:strVal val="visible"/>
                                      </p:to>
                                    </p:set>
                                    <p:animEffect transition="in" filter="dissolve">
                                      <p:cBhvr>
                                        <p:cTn id="11" dur="500"/>
                                        <p:tgtEl>
                                          <p:spTgt spid="35533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5"/>
                                        </p:tgtEl>
                                        <p:attrNameLst>
                                          <p:attrName>style.visibility</p:attrName>
                                        </p:attrNameLst>
                                      </p:cBhvr>
                                      <p:to>
                                        <p:strVal val="visible"/>
                                      </p:to>
                                    </p:set>
                                    <p:animEffect transition="in" filter="dissolve">
                                      <p:cBhvr>
                                        <p:cTn id="15" dur="500"/>
                                        <p:tgtEl>
                                          <p:spTgt spid="355335"/>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3"/>
                                        </p:tgtEl>
                                        <p:attrNameLst>
                                          <p:attrName>style.visibility</p:attrName>
                                        </p:attrNameLst>
                                      </p:cBhvr>
                                      <p:to>
                                        <p:strVal val="visible"/>
                                      </p:to>
                                    </p:set>
                                    <p:animEffect transition="in" filter="dissolve">
                                      <p:cBhvr>
                                        <p:cTn id="19" dur="500"/>
                                        <p:tgtEl>
                                          <p:spTgt spid="355333"/>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355334"/>
                                        </p:tgtEl>
                                        <p:attrNameLst>
                                          <p:attrName>style.visibility</p:attrName>
                                        </p:attrNameLst>
                                      </p:cBhvr>
                                      <p:to>
                                        <p:strVal val="visible"/>
                                      </p:to>
                                    </p:set>
                                    <p:animEffect transition="in" filter="dissolve">
                                      <p:cBhvr>
                                        <p:cTn id="23"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85346" name="Group 5"/>
          <p:cNvGrpSpPr>
            <a:grpSpLocks/>
          </p:cNvGrpSpPr>
          <p:nvPr/>
        </p:nvGrpSpPr>
        <p:grpSpPr bwMode="auto">
          <a:xfrm>
            <a:off x="76200" y="1524000"/>
            <a:ext cx="3429000" cy="5126038"/>
            <a:chOff x="1109" y="144"/>
            <a:chExt cx="3355" cy="3901"/>
          </a:xfrm>
        </p:grpSpPr>
        <p:pic>
          <p:nvPicPr>
            <p:cNvPr id="185350" name="Picture 2" descr="MIDGI004"/>
            <p:cNvPicPr>
              <a:picLocks noChangeAspect="1" noChangeArrowheads="1"/>
            </p:cNvPicPr>
            <p:nvPr/>
          </p:nvPicPr>
          <p:blipFill>
            <a:blip r:embed="rId3"/>
            <a:srcRect t="25151" b="23875"/>
            <a:stretch>
              <a:fillRect/>
            </a:stretch>
          </p:blipFill>
          <p:spPr bwMode="auto">
            <a:xfrm>
              <a:off x="1109" y="144"/>
              <a:ext cx="3355" cy="2736"/>
            </a:xfrm>
            <a:prstGeom prst="rect">
              <a:avLst/>
            </a:prstGeom>
            <a:noFill/>
            <a:ln w="9525">
              <a:noFill/>
              <a:miter lim="800000"/>
              <a:headEnd/>
              <a:tailEnd/>
            </a:ln>
          </p:spPr>
        </p:pic>
        <p:pic>
          <p:nvPicPr>
            <p:cNvPr id="185351" name="Picture 4" descr="MIDGI004"/>
            <p:cNvPicPr>
              <a:picLocks noChangeAspect="1" noChangeArrowheads="1"/>
            </p:cNvPicPr>
            <p:nvPr/>
          </p:nvPicPr>
          <p:blipFill>
            <a:blip r:embed="rId3"/>
            <a:srcRect t="75723" b="2580"/>
            <a:stretch>
              <a:fillRect/>
            </a:stretch>
          </p:blipFill>
          <p:spPr bwMode="auto">
            <a:xfrm>
              <a:off x="1109" y="2880"/>
              <a:ext cx="3355" cy="1165"/>
            </a:xfrm>
            <a:prstGeom prst="rect">
              <a:avLst/>
            </a:prstGeom>
            <a:noFill/>
            <a:ln w="9525">
              <a:noFill/>
              <a:miter lim="800000"/>
              <a:headEnd/>
              <a:tailEnd/>
            </a:ln>
          </p:spPr>
        </p:pic>
      </p:grpSp>
      <p:pic>
        <p:nvPicPr>
          <p:cNvPr id="41990" name="Picture 6"/>
          <p:cNvPicPr>
            <a:picLocks noChangeAspect="1" noChangeArrowheads="1"/>
          </p:cNvPicPr>
          <p:nvPr/>
        </p:nvPicPr>
        <p:blipFill>
          <a:blip r:embed="rId4"/>
          <a:srcRect t="1352" b="1352"/>
          <a:stretch>
            <a:fillRect/>
          </a:stretch>
        </p:blipFill>
        <p:spPr bwMode="auto">
          <a:xfrm>
            <a:off x="5565775" y="1524000"/>
            <a:ext cx="3481388" cy="5181600"/>
          </a:xfrm>
          <a:prstGeom prst="rect">
            <a:avLst/>
          </a:prstGeom>
          <a:noFill/>
          <a:ln w="9525">
            <a:noFill/>
            <a:miter lim="800000"/>
            <a:headEnd/>
            <a:tailEnd/>
          </a:ln>
        </p:spPr>
      </p:pic>
      <p:sp>
        <p:nvSpPr>
          <p:cNvPr id="41992" name="WordArt 8"/>
          <p:cNvSpPr>
            <a:spLocks noChangeArrowheads="1" noChangeShapeType="1" noTextEdit="1"/>
          </p:cNvSpPr>
          <p:nvPr/>
        </p:nvSpPr>
        <p:spPr bwMode="auto">
          <a:xfrm>
            <a:off x="1219200" y="533400"/>
            <a:ext cx="6477000" cy="1752600"/>
          </a:xfrm>
          <a:prstGeom prst="rect">
            <a:avLst/>
          </a:prstGeom>
        </p:spPr>
        <p:txBody>
          <a:bodyPr spcFirstLastPara="1" wrap="none" fromWordArt="1">
            <a:prstTxWarp prst="textArchUp">
              <a:avLst>
                <a:gd name="adj" fmla="val 10800004"/>
              </a:avLst>
            </a:prstTxWarp>
          </a:bodyPr>
          <a:lstStyle/>
          <a:p>
            <a:pPr algn="ctr"/>
            <a:r>
              <a:rPr lang="en-US" sz="3600" kern="10">
                <a:ln w="9525">
                  <a:solidFill>
                    <a:srgbClr val="000000"/>
                  </a:solidFill>
                  <a:round/>
                  <a:headEnd/>
                  <a:tailEnd/>
                </a:ln>
                <a:solidFill>
                  <a:srgbClr val="00FFFF"/>
                </a:solidFill>
                <a:latin typeface="Arial Black"/>
              </a:rPr>
              <a:t>Thiltup: A Kikal Zawmtu!</a:t>
            </a:r>
          </a:p>
        </p:txBody>
      </p:sp>
      <p:sp>
        <p:nvSpPr>
          <p:cNvPr id="185349" name="Title 1"/>
          <p:cNvSpPr>
            <a:spLocks noGrp="1"/>
          </p:cNvSpPr>
          <p:nvPr>
            <p:ph type="title" idx="4294967295"/>
          </p:nvPr>
        </p:nvSpPr>
        <p:spPr/>
        <p:txBody>
          <a:bodyPr/>
          <a:lstStyle/>
          <a:p>
            <a:r>
              <a:rPr lang="en-US" smtClean="0"/>
              <a:t>Our Course Goal</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1990"/>
                                        </p:tgtEl>
                                        <p:attrNameLst>
                                          <p:attrName>style.visibility</p:attrName>
                                        </p:attrNameLst>
                                      </p:cBhvr>
                                      <p:to>
                                        <p:strVal val="visible"/>
                                      </p:to>
                                    </p:set>
                                    <p:animEffect transition="in" filter="wipe(down)">
                                      <p:cBhvr>
                                        <p:cTn id="7" dur="500"/>
                                        <p:tgtEl>
                                          <p:spTgt spid="419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992"/>
                                        </p:tgtEl>
                                        <p:attrNameLst>
                                          <p:attrName>style.visibility</p:attrName>
                                        </p:attrNameLst>
                                      </p:cBhvr>
                                      <p:to>
                                        <p:strVal val="visible"/>
                                      </p:to>
                                    </p:set>
                                    <p:animEffect transition="in" filter="wipe(left)">
                                      <p:cBhvr>
                                        <p:cTn id="12" dur="3000"/>
                                        <p:tgtEl>
                                          <p:spTgt spid="41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4" descr="ISCBG032"/>
          <p:cNvPicPr>
            <a:picLocks noChangeAspect="1" noChangeArrowheads="1"/>
          </p:cNvPicPr>
          <p:nvPr/>
        </p:nvPicPr>
        <p:blipFill>
          <a:blip r:embed="rId3">
            <a:lum bright="-66000" contrast="6000"/>
          </a:blip>
          <a:srcRect/>
          <a:stretch>
            <a:fillRect/>
          </a:stretch>
        </p:blipFill>
        <p:spPr bwMode="auto">
          <a:xfrm>
            <a:off x="0" y="0"/>
            <a:ext cx="9144000" cy="6858000"/>
          </a:xfrm>
          <a:prstGeom prst="rect">
            <a:avLst/>
          </a:prstGeom>
          <a:noFill/>
          <a:ln w="9525">
            <a:noFill/>
            <a:miter lim="800000"/>
            <a:headEnd/>
            <a:tailEnd/>
          </a:ln>
        </p:spPr>
      </p:pic>
      <p:sp>
        <p:nvSpPr>
          <p:cNvPr id="119810" name="Rectangle 2"/>
          <p:cNvSpPr>
            <a:spLocks noGrp="1" noChangeArrowheads="1"/>
          </p:cNvSpPr>
          <p:nvPr>
            <p:ph type="title"/>
          </p:nvPr>
        </p:nvSpPr>
        <p:spPr>
          <a:xfrm>
            <a:off x="428596" y="-186978"/>
            <a:ext cx="8229600" cy="1066800"/>
          </a:xfrm>
          <a:effectLst>
            <a:outerShdw blurRad="38100" dist="38099" dir="2700000" algn="ctr" rotWithShape="0">
              <a:schemeClr val="bg2">
                <a:alpha val="99962"/>
              </a:schemeClr>
            </a:outerShdw>
          </a:effectLst>
        </p:spPr>
        <p:txBody>
          <a:bodyPr/>
          <a:lstStyle/>
          <a:p>
            <a:pPr eaLnBrk="1" hangingPunct="1">
              <a:defRPr/>
            </a:pPr>
            <a:r>
              <a:rPr lang="en-US" dirty="0" err="1" smtClean="0">
                <a:solidFill>
                  <a:srgbClr val="FFFFFF"/>
                </a:solidFill>
                <a:effectLst>
                  <a:glow rad="177800">
                    <a:srgbClr val="000000"/>
                  </a:glow>
                </a:effectLst>
              </a:rPr>
              <a:t>Zil</a:t>
            </a:r>
            <a:r>
              <a:rPr lang="en-US" dirty="0" smtClean="0">
                <a:solidFill>
                  <a:srgbClr val="FFFFFF"/>
                </a:solidFill>
                <a:effectLst>
                  <a:glow rad="177800">
                    <a:srgbClr val="000000"/>
                  </a:glow>
                </a:effectLst>
              </a:rPr>
              <a:t> </a:t>
            </a:r>
            <a:r>
              <a:rPr lang="en-US" dirty="0" err="1" smtClean="0">
                <a:solidFill>
                  <a:srgbClr val="FFFFFF"/>
                </a:solidFill>
                <a:effectLst>
                  <a:glow rad="177800">
                    <a:srgbClr val="000000"/>
                  </a:glow>
                </a:effectLst>
              </a:rPr>
              <a:t>Dingte</a:t>
            </a:r>
            <a:endParaRPr lang="en-US" dirty="0">
              <a:solidFill>
                <a:srgbClr val="FFFFFF"/>
              </a:solidFill>
              <a:effectLst>
                <a:glow rad="177800">
                  <a:srgbClr val="000000"/>
                </a:glow>
              </a:effectLst>
            </a:endParaRPr>
          </a:p>
        </p:txBody>
      </p:sp>
      <p:sp>
        <p:nvSpPr>
          <p:cNvPr id="186372" name="Text Box 6"/>
          <p:cNvSpPr txBox="1">
            <a:spLocks noChangeArrowheads="1"/>
          </p:cNvSpPr>
          <p:nvPr/>
        </p:nvSpPr>
        <p:spPr bwMode="auto">
          <a:xfrm>
            <a:off x="517525" y="1316409"/>
            <a:ext cx="7407275" cy="244475"/>
          </a:xfrm>
          <a:prstGeom prst="rect">
            <a:avLst/>
          </a:prstGeom>
          <a:noFill/>
          <a:ln w="12700">
            <a:noFill/>
            <a:miter lim="800000"/>
            <a:headEnd/>
            <a:tailEnd/>
          </a:ln>
        </p:spPr>
        <p:txBody>
          <a:bodyPr>
            <a:spAutoFit/>
          </a:bodyPr>
          <a:lstStyle/>
          <a:p>
            <a:endParaRPr lang="en-US" b="1">
              <a:solidFill>
                <a:srgbClr val="FFFFFF"/>
              </a:solidFill>
              <a:ea typeface="Osaka" pitchFamily="-84" charset="-128"/>
            </a:endParaRPr>
          </a:p>
        </p:txBody>
      </p:sp>
      <p:sp>
        <p:nvSpPr>
          <p:cNvPr id="119815" name="Text Box 7"/>
          <p:cNvSpPr txBox="1">
            <a:spLocks noChangeArrowheads="1"/>
          </p:cNvSpPr>
          <p:nvPr/>
        </p:nvSpPr>
        <p:spPr bwMode="auto">
          <a:xfrm>
            <a:off x="0" y="612898"/>
            <a:ext cx="9144000" cy="6272486"/>
          </a:xfrm>
          <a:prstGeom prst="rect">
            <a:avLst/>
          </a:prstGeom>
          <a:noFill/>
          <a:ln w="12700">
            <a:noFill/>
            <a:miter lim="800000"/>
            <a:headEnd/>
            <a:tailEnd/>
          </a:ln>
          <a:effectLst/>
        </p:spPr>
        <p:txBody>
          <a:bodyPr>
            <a:spAutoFit/>
          </a:bodyPr>
          <a:lstStyle>
            <a:lvl1pPr>
              <a:defRPr sz="1000">
                <a:solidFill>
                  <a:schemeClr val="tx1"/>
                </a:solidFill>
                <a:latin typeface="Arial" charset="0"/>
                <a:ea typeface="ＭＳ Ｐゴシック" charset="0"/>
                <a:cs typeface="ＭＳ Ｐゴシック" charset="0"/>
              </a:defRPr>
            </a:lvl1pPr>
            <a:lvl2pPr marL="863600" indent="-406400">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lnSpc>
                <a:spcPct val="90000"/>
              </a:lnSpc>
              <a:spcBef>
                <a:spcPct val="20000"/>
              </a:spcBef>
              <a:buClr>
                <a:schemeClr val="hlink"/>
              </a:buClr>
              <a:buSzPct val="80000"/>
              <a:buFont typeface="Wingdings" charset="0"/>
              <a:buNone/>
              <a:defRPr/>
            </a:pPr>
            <a:r>
              <a:rPr lang="en-US" sz="2800" b="1" dirty="0" err="1" smtClean="0">
                <a:solidFill>
                  <a:srgbClr val="FFFFFF"/>
                </a:solidFill>
                <a:effectLst>
                  <a:glow rad="177800">
                    <a:srgbClr val="000000"/>
                  </a:glow>
                </a:effectLst>
                <a:ea typeface="Osaka" charset="0"/>
                <a:cs typeface="Osaka" charset="0"/>
              </a:rPr>
              <a:t>Atangpi</a:t>
            </a:r>
            <a:r>
              <a:rPr lang="en-US" sz="2800" b="1" dirty="0" smtClean="0">
                <a:solidFill>
                  <a:srgbClr val="FFFFFF"/>
                </a:solidFill>
                <a:effectLst>
                  <a:glow rad="177800">
                    <a:srgbClr val="000000"/>
                  </a:glow>
                </a:effectLst>
                <a:ea typeface="Osaka" charset="0"/>
                <a:cs typeface="Osaka" charset="0"/>
              </a:rPr>
              <a:t> ah Bible </a:t>
            </a:r>
            <a:r>
              <a:rPr lang="en-US" sz="2800" b="1" dirty="0" err="1" smtClean="0">
                <a:solidFill>
                  <a:srgbClr val="FFFFFF"/>
                </a:solidFill>
                <a:effectLst>
                  <a:glow rad="177800">
                    <a:srgbClr val="000000"/>
                  </a:glow>
                </a:effectLst>
                <a:ea typeface="Osaka" charset="0"/>
                <a:cs typeface="Osaka" charset="0"/>
              </a:rPr>
              <a:t>thu</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hilchian</a:t>
            </a:r>
            <a:r>
              <a:rPr lang="en-US" sz="2800" b="1" dirty="0" smtClean="0">
                <a:solidFill>
                  <a:srgbClr val="FFFFFF"/>
                </a:solidFill>
                <a:effectLst>
                  <a:glow rad="177800">
                    <a:srgbClr val="000000"/>
                  </a:glow>
                </a:effectLst>
                <a:ea typeface="Osaka" charset="0"/>
                <a:cs typeface="Osaka" charset="0"/>
              </a:rPr>
              <a:t> hi </a:t>
            </a:r>
            <a:r>
              <a:rPr lang="en-US" sz="2800" b="1" dirty="0" err="1" smtClean="0">
                <a:solidFill>
                  <a:srgbClr val="FFFFFF"/>
                </a:solidFill>
                <a:effectLst>
                  <a:glow rad="177800">
                    <a:srgbClr val="000000"/>
                  </a:glow>
                </a:effectLst>
                <a:ea typeface="Osaka" charset="0"/>
                <a:cs typeface="Osaka" charset="0"/>
              </a:rPr>
              <a:t>kawm</a:t>
            </a:r>
            <a:r>
              <a:rPr lang="en-US" sz="2800" b="1" dirty="0" smtClean="0">
                <a:solidFill>
                  <a:srgbClr val="FFFFFF"/>
                </a:solidFill>
                <a:effectLst>
                  <a:glow rad="177800">
                    <a:srgbClr val="000000"/>
                  </a:glow>
                </a:effectLst>
                <a:ea typeface="Osaka" charset="0"/>
                <a:cs typeface="Osaka" charset="0"/>
              </a:rPr>
              <a:t> ah </a:t>
            </a:r>
            <a:r>
              <a:rPr lang="en-US" sz="2800" b="1" dirty="0" err="1" smtClean="0">
                <a:solidFill>
                  <a:srgbClr val="FFFFFF"/>
                </a:solidFill>
                <a:effectLst>
                  <a:glow rad="177800">
                    <a:srgbClr val="000000"/>
                  </a:glow>
                </a:effectLst>
                <a:ea typeface="Osaka" charset="0"/>
                <a:cs typeface="Osaka" charset="0"/>
              </a:rPr>
              <a:t>pathianthu</a:t>
            </a:r>
            <a:r>
              <a:rPr lang="en-US" sz="2800" b="1" dirty="0" smtClean="0">
                <a:solidFill>
                  <a:srgbClr val="FFFFFF"/>
                </a:solidFill>
                <a:effectLst>
                  <a:glow rad="177800">
                    <a:srgbClr val="000000"/>
                  </a:glow>
                </a:effectLst>
                <a:ea typeface="Osaka" charset="0"/>
                <a:cs typeface="Osaka" charset="0"/>
              </a:rPr>
              <a:t> gen ding </a:t>
            </a:r>
            <a:r>
              <a:rPr lang="en-US" sz="2800" b="1" dirty="0" err="1" smtClean="0">
                <a:solidFill>
                  <a:srgbClr val="FFFFFF"/>
                </a:solidFill>
                <a:effectLst>
                  <a:glow rad="177800">
                    <a:srgbClr val="000000"/>
                  </a:glow>
                </a:effectLst>
                <a:ea typeface="Osaka" charset="0"/>
                <a:cs typeface="Osaka" charset="0"/>
              </a:rPr>
              <a:t>dan</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amasapen</a:t>
            </a:r>
            <a:r>
              <a:rPr lang="en-US" sz="2800" b="1" dirty="0" smtClean="0">
                <a:solidFill>
                  <a:srgbClr val="FFFFFF"/>
                </a:solidFill>
                <a:effectLst>
                  <a:glow rad="177800">
                    <a:srgbClr val="000000"/>
                  </a:glow>
                </a:effectLst>
                <a:ea typeface="Osaka" charset="0"/>
                <a:cs typeface="Osaka" charset="0"/>
              </a:rPr>
              <a:t> ah</a:t>
            </a:r>
          </a:p>
          <a:p>
            <a:pPr lvl="1" eaLnBrk="1" hangingPunct="1">
              <a:lnSpc>
                <a:spcPct val="90000"/>
              </a:lnSpc>
              <a:spcBef>
                <a:spcPct val="20000"/>
              </a:spcBef>
              <a:buClr>
                <a:schemeClr val="folHlink"/>
              </a:buClr>
              <a:buSzPct val="80000"/>
              <a:buFont typeface="Wingdings" charset="0"/>
              <a:buChar char="l"/>
              <a:defRPr/>
            </a:pPr>
            <a:r>
              <a:rPr lang="en-US" sz="2400" b="1" dirty="0" smtClean="0">
                <a:solidFill>
                  <a:srgbClr val="FFFFFF"/>
                </a:solidFill>
                <a:effectLst>
                  <a:glow rad="177800">
                    <a:srgbClr val="000000"/>
                  </a:glow>
                </a:effectLst>
                <a:ea typeface="Osaka" charset="0"/>
              </a:rPr>
              <a:t>I Bible sung ah </a:t>
            </a:r>
            <a:r>
              <a:rPr lang="en-US" sz="2400" b="1" dirty="0" err="1" smtClean="0">
                <a:solidFill>
                  <a:srgbClr val="FFFFFF"/>
                </a:solidFill>
                <a:effectLst>
                  <a:glow rad="177800">
                    <a:srgbClr val="000000"/>
                  </a:glow>
                </a:effectLst>
                <a:ea typeface="Osaka" charset="0"/>
              </a:rPr>
              <a:t>thu</a:t>
            </a:r>
            <a:r>
              <a:rPr lang="en-US" sz="2400" b="1" dirty="0" smtClean="0">
                <a:solidFill>
                  <a:srgbClr val="FFFFFF"/>
                </a:solidFill>
                <a:effectLst>
                  <a:glow rad="177800">
                    <a:srgbClr val="000000"/>
                  </a:glow>
                </a:effectLst>
                <a:ea typeface="Osaka" charset="0"/>
              </a:rPr>
              <a:t> </a:t>
            </a:r>
            <a:r>
              <a:rPr lang="en-US" sz="2400" b="1" dirty="0" err="1" smtClean="0">
                <a:solidFill>
                  <a:srgbClr val="FFFFFF"/>
                </a:solidFill>
                <a:effectLst>
                  <a:glow rad="177800">
                    <a:srgbClr val="000000"/>
                  </a:glow>
                </a:effectLst>
                <a:ea typeface="Osaka" charset="0"/>
              </a:rPr>
              <a:t>umte</a:t>
            </a:r>
            <a:r>
              <a:rPr lang="en-US" sz="2400" b="1" dirty="0" smtClean="0">
                <a:solidFill>
                  <a:srgbClr val="FFFFFF"/>
                </a:solidFill>
                <a:effectLst>
                  <a:glow rad="177800">
                    <a:srgbClr val="000000"/>
                  </a:glow>
                </a:effectLst>
                <a:ea typeface="Osaka" charset="0"/>
              </a:rPr>
              <a:t> a </a:t>
            </a:r>
            <a:r>
              <a:rPr lang="en-US" sz="2400" b="1" dirty="0" err="1" smtClean="0">
                <a:solidFill>
                  <a:srgbClr val="FFFFFF"/>
                </a:solidFill>
                <a:effectLst>
                  <a:glow rad="177800">
                    <a:srgbClr val="000000"/>
                  </a:glow>
                </a:effectLst>
                <a:ea typeface="Osaka" charset="0"/>
              </a:rPr>
              <a:t>ziaktute</a:t>
            </a:r>
            <a:r>
              <a:rPr lang="en-US" sz="2400" b="1" dirty="0" smtClean="0">
                <a:solidFill>
                  <a:srgbClr val="FFFFFF"/>
                </a:solidFill>
                <a:effectLst>
                  <a:glow rad="177800">
                    <a:srgbClr val="000000"/>
                  </a:glow>
                </a:effectLst>
                <a:ea typeface="Osaka" charset="0"/>
              </a:rPr>
              <a:t> </a:t>
            </a:r>
            <a:r>
              <a:rPr lang="en-US" sz="2400" b="1" dirty="0" err="1" smtClean="0">
                <a:solidFill>
                  <a:srgbClr val="FFFFFF"/>
                </a:solidFill>
                <a:effectLst>
                  <a:glow rad="177800">
                    <a:srgbClr val="000000"/>
                  </a:glow>
                </a:effectLst>
                <a:ea typeface="Osaka" charset="0"/>
              </a:rPr>
              <a:t>hun</a:t>
            </a:r>
            <a:r>
              <a:rPr lang="en-US" sz="2400" b="1" dirty="0" smtClean="0">
                <a:solidFill>
                  <a:srgbClr val="FFFFFF"/>
                </a:solidFill>
                <a:effectLst>
                  <a:glow rad="177800">
                    <a:srgbClr val="000000"/>
                  </a:glow>
                </a:effectLst>
                <a:ea typeface="Osaka" charset="0"/>
              </a:rPr>
              <a:t> </a:t>
            </a:r>
            <a:r>
              <a:rPr lang="en-US" sz="2400" b="1" dirty="0" err="1" smtClean="0">
                <a:solidFill>
                  <a:srgbClr val="FFFFFF"/>
                </a:solidFill>
                <a:effectLst>
                  <a:glow rad="177800">
                    <a:srgbClr val="000000"/>
                  </a:glow>
                </a:effectLst>
                <a:ea typeface="Osaka" charset="0"/>
              </a:rPr>
              <a:t>lai</a:t>
            </a:r>
            <a:r>
              <a:rPr lang="en-US" sz="2400" b="1" dirty="0" smtClean="0">
                <a:solidFill>
                  <a:srgbClr val="FFFFFF"/>
                </a:solidFill>
                <a:effectLst>
                  <a:glow rad="177800">
                    <a:srgbClr val="000000"/>
                  </a:glow>
                </a:effectLst>
                <a:ea typeface="Osaka" charset="0"/>
              </a:rPr>
              <a:t> ah a </a:t>
            </a:r>
            <a:r>
              <a:rPr lang="en-US" sz="2400" b="1" dirty="0" err="1" smtClean="0">
                <a:solidFill>
                  <a:srgbClr val="FFFFFF"/>
                </a:solidFill>
                <a:effectLst>
                  <a:glow rad="177800">
                    <a:srgbClr val="000000"/>
                  </a:glow>
                </a:effectLst>
                <a:ea typeface="Osaka" charset="0"/>
              </a:rPr>
              <a:t>gennawp</a:t>
            </a:r>
            <a:r>
              <a:rPr lang="en-US" sz="2400" b="1" dirty="0" smtClean="0">
                <a:solidFill>
                  <a:srgbClr val="FFFFFF"/>
                </a:solidFill>
                <a:effectLst>
                  <a:glow rad="177800">
                    <a:srgbClr val="000000"/>
                  </a:glow>
                </a:effectLst>
                <a:ea typeface="Osaka" charset="0"/>
              </a:rPr>
              <a:t> uh </a:t>
            </a:r>
            <a:r>
              <a:rPr lang="en-US" sz="2400" b="1" dirty="0" err="1" smtClean="0">
                <a:solidFill>
                  <a:srgbClr val="FFFFFF"/>
                </a:solidFill>
                <a:effectLst>
                  <a:glow rad="177800">
                    <a:srgbClr val="000000"/>
                  </a:glow>
                </a:effectLst>
                <a:ea typeface="Osaka" charset="0"/>
              </a:rPr>
              <a:t>khualchil</a:t>
            </a:r>
            <a:r>
              <a:rPr lang="en-US" sz="2400" b="1" dirty="0" smtClean="0">
                <a:solidFill>
                  <a:srgbClr val="FFFFFF"/>
                </a:solidFill>
                <a:effectLst>
                  <a:glow rad="177800">
                    <a:srgbClr val="000000"/>
                  </a:glow>
                </a:effectLst>
                <a:ea typeface="Osaka" charset="0"/>
              </a:rPr>
              <a:t> </a:t>
            </a:r>
            <a:r>
              <a:rPr lang="en-US" sz="2400" b="1" dirty="0" err="1" smtClean="0">
                <a:solidFill>
                  <a:srgbClr val="FFFFFF"/>
                </a:solidFill>
                <a:effectLst>
                  <a:glow rad="177800">
                    <a:srgbClr val="000000"/>
                  </a:glow>
                </a:effectLst>
                <a:ea typeface="Osaka" charset="0"/>
              </a:rPr>
              <a:t>leh</a:t>
            </a:r>
            <a:r>
              <a:rPr lang="en-US" sz="2400" b="1" dirty="0" smtClean="0">
                <a:solidFill>
                  <a:srgbClr val="FFFFFF"/>
                </a:solidFill>
                <a:effectLst>
                  <a:glow rad="177800">
                    <a:srgbClr val="000000"/>
                  </a:glow>
                </a:effectLst>
                <a:ea typeface="Osaka" charset="0"/>
              </a:rPr>
              <a:t> </a:t>
            </a:r>
            <a:r>
              <a:rPr lang="en-US" sz="2400" b="1" dirty="0" err="1" smtClean="0">
                <a:solidFill>
                  <a:srgbClr val="FFFFFF"/>
                </a:solidFill>
                <a:effectLst>
                  <a:glow rad="177800">
                    <a:srgbClr val="000000"/>
                  </a:glow>
                </a:effectLst>
                <a:ea typeface="Osaka" charset="0"/>
              </a:rPr>
              <a:t>diktak</a:t>
            </a:r>
            <a:r>
              <a:rPr lang="en-US" sz="2400" b="1" dirty="0" smtClean="0">
                <a:solidFill>
                  <a:srgbClr val="FFFFFF"/>
                </a:solidFill>
                <a:effectLst>
                  <a:glow rad="177800">
                    <a:srgbClr val="000000"/>
                  </a:glow>
                </a:effectLst>
                <a:ea typeface="Osaka" charset="0"/>
              </a:rPr>
              <a:t> a le ding </a:t>
            </a:r>
            <a:r>
              <a:rPr lang="en-US" sz="2400" b="1" dirty="0" err="1" smtClean="0">
                <a:solidFill>
                  <a:srgbClr val="FFFFFF"/>
                </a:solidFill>
                <a:effectLst>
                  <a:glow rad="177800">
                    <a:srgbClr val="000000"/>
                  </a:glow>
                </a:effectLst>
                <a:ea typeface="Osaka" charset="0"/>
              </a:rPr>
              <a:t>dan</a:t>
            </a:r>
            <a:r>
              <a:rPr lang="en-US" sz="2400" b="1" dirty="0" smtClean="0">
                <a:solidFill>
                  <a:srgbClr val="FFFFFF"/>
                </a:solidFill>
                <a:effectLst>
                  <a:glow rad="177800">
                    <a:srgbClr val="000000"/>
                  </a:glow>
                </a:effectLst>
                <a:ea typeface="Osaka" charset="0"/>
              </a:rPr>
              <a:t>,</a:t>
            </a:r>
          </a:p>
          <a:p>
            <a:pPr lvl="1" eaLnBrk="1" hangingPunct="1">
              <a:lnSpc>
                <a:spcPct val="90000"/>
              </a:lnSpc>
              <a:spcBef>
                <a:spcPct val="20000"/>
              </a:spcBef>
              <a:buClr>
                <a:schemeClr val="folHlink"/>
              </a:buClr>
              <a:buSzPct val="80000"/>
              <a:buFont typeface="Wingdings" charset="0"/>
              <a:buChar char="l"/>
              <a:defRPr/>
            </a:pPr>
            <a:r>
              <a:rPr lang="en-US" sz="2400" b="1" dirty="0" err="1" smtClean="0">
                <a:solidFill>
                  <a:srgbClr val="FFFFFF"/>
                </a:solidFill>
                <a:effectLst>
                  <a:glow rad="177800">
                    <a:srgbClr val="000000"/>
                  </a:glow>
                </a:effectLst>
                <a:ea typeface="Osaka" charset="0"/>
              </a:rPr>
              <a:t>pathianthugen</a:t>
            </a:r>
            <a:r>
              <a:rPr lang="en-US" sz="2400" b="1" dirty="0" smtClean="0">
                <a:solidFill>
                  <a:srgbClr val="FFFFFF"/>
                </a:solidFill>
                <a:effectLst>
                  <a:glow rad="177800">
                    <a:srgbClr val="000000"/>
                  </a:glow>
                </a:effectLst>
                <a:ea typeface="Osaka" charset="0"/>
              </a:rPr>
              <a:t> ding </a:t>
            </a:r>
            <a:r>
              <a:rPr lang="en-US" sz="2400" b="1" dirty="0" err="1" smtClean="0">
                <a:solidFill>
                  <a:srgbClr val="FFFFFF"/>
                </a:solidFill>
                <a:effectLst>
                  <a:glow rad="177800">
                    <a:srgbClr val="000000"/>
                  </a:glow>
                </a:effectLst>
                <a:ea typeface="Osaka" charset="0"/>
              </a:rPr>
              <a:t>dan</a:t>
            </a:r>
            <a:r>
              <a:rPr lang="en-US" sz="2400" b="1" dirty="0" smtClean="0">
                <a:solidFill>
                  <a:srgbClr val="FFFFFF"/>
                </a:solidFill>
                <a:effectLst>
                  <a:glow rad="177800">
                    <a:srgbClr val="000000"/>
                  </a:glow>
                </a:effectLst>
                <a:ea typeface="Osaka" charset="0"/>
              </a:rPr>
              <a:t> </a:t>
            </a:r>
            <a:r>
              <a:rPr lang="en-US" sz="2400" b="1" dirty="0" err="1" smtClean="0">
                <a:solidFill>
                  <a:srgbClr val="FFFFFF"/>
                </a:solidFill>
                <a:effectLst>
                  <a:glow rad="177800">
                    <a:srgbClr val="000000"/>
                  </a:glow>
                </a:effectLst>
                <a:ea typeface="Osaka" charset="0"/>
              </a:rPr>
              <a:t>tangpi</a:t>
            </a:r>
            <a:r>
              <a:rPr lang="en-US" sz="2400" b="1" dirty="0" smtClean="0">
                <a:solidFill>
                  <a:srgbClr val="FFFFFF"/>
                </a:solidFill>
                <a:effectLst>
                  <a:glow rad="177800">
                    <a:srgbClr val="000000"/>
                  </a:glow>
                </a:effectLst>
                <a:ea typeface="Osaka" charset="0"/>
              </a:rPr>
              <a:t>, </a:t>
            </a:r>
          </a:p>
          <a:p>
            <a:pPr lvl="1" eaLnBrk="1" hangingPunct="1">
              <a:lnSpc>
                <a:spcPct val="90000"/>
              </a:lnSpc>
              <a:spcBef>
                <a:spcPct val="20000"/>
              </a:spcBef>
              <a:buClr>
                <a:schemeClr val="folHlink"/>
              </a:buClr>
              <a:buSzPct val="80000"/>
              <a:buFont typeface="Wingdings" charset="0"/>
              <a:buChar char="l"/>
              <a:defRPr/>
            </a:pPr>
            <a:r>
              <a:rPr lang="en-US" sz="2400" b="1" dirty="0" smtClean="0">
                <a:solidFill>
                  <a:srgbClr val="FFFFFF"/>
                </a:solidFill>
                <a:effectLst>
                  <a:glow rad="177800">
                    <a:srgbClr val="000000"/>
                  </a:glow>
                </a:effectLst>
                <a:ea typeface="Osaka" charset="0"/>
              </a:rPr>
              <a:t>ban </a:t>
            </a:r>
            <a:r>
              <a:rPr lang="en-US" sz="2400" b="1" dirty="0" err="1" smtClean="0">
                <a:solidFill>
                  <a:srgbClr val="FFFFFF"/>
                </a:solidFill>
                <a:effectLst>
                  <a:glow rad="177800">
                    <a:srgbClr val="000000"/>
                  </a:glow>
                </a:effectLst>
                <a:ea typeface="Osaka" charset="0"/>
              </a:rPr>
              <a:t>nei</a:t>
            </a:r>
            <a:r>
              <a:rPr lang="en-US" sz="2400" b="1" dirty="0" smtClean="0">
                <a:solidFill>
                  <a:srgbClr val="FFFFFF"/>
                </a:solidFill>
                <a:effectLst>
                  <a:glow rad="177800">
                    <a:srgbClr val="000000"/>
                  </a:glow>
                </a:effectLst>
                <a:ea typeface="Osaka" charset="0"/>
              </a:rPr>
              <a:t> </a:t>
            </a:r>
            <a:r>
              <a:rPr lang="en-US" sz="2400" b="1" dirty="0" err="1" smtClean="0">
                <a:solidFill>
                  <a:srgbClr val="FFFFFF"/>
                </a:solidFill>
                <a:effectLst>
                  <a:glow rad="177800">
                    <a:srgbClr val="000000"/>
                  </a:glow>
                </a:effectLst>
                <a:ea typeface="Osaka" charset="0"/>
              </a:rPr>
              <a:t>tak</a:t>
            </a:r>
            <a:r>
              <a:rPr lang="en-US" sz="2400" b="1" dirty="0" smtClean="0">
                <a:solidFill>
                  <a:srgbClr val="FFFFFF"/>
                </a:solidFill>
                <a:effectLst>
                  <a:glow rad="177800">
                    <a:srgbClr val="000000"/>
                  </a:glow>
                </a:effectLst>
                <a:ea typeface="Osaka" charset="0"/>
              </a:rPr>
              <a:t> ah </a:t>
            </a:r>
            <a:r>
              <a:rPr lang="en-US" sz="2400" b="1" dirty="0" err="1" smtClean="0">
                <a:solidFill>
                  <a:srgbClr val="FFFFFF"/>
                </a:solidFill>
                <a:effectLst>
                  <a:glow rad="177800">
                    <a:srgbClr val="000000"/>
                  </a:glow>
                </a:effectLst>
                <a:ea typeface="Osaka" charset="0"/>
              </a:rPr>
              <a:t>thugen</a:t>
            </a:r>
            <a:r>
              <a:rPr lang="en-US" sz="2400" b="1" dirty="0" smtClean="0">
                <a:solidFill>
                  <a:srgbClr val="FFFFFF"/>
                </a:solidFill>
                <a:effectLst>
                  <a:glow rad="177800">
                    <a:srgbClr val="000000"/>
                  </a:glow>
                </a:effectLst>
                <a:ea typeface="Osaka" charset="0"/>
              </a:rPr>
              <a:t> </a:t>
            </a:r>
            <a:r>
              <a:rPr lang="en-US" sz="2400" b="1" dirty="0" err="1" smtClean="0">
                <a:solidFill>
                  <a:srgbClr val="FFFFFF"/>
                </a:solidFill>
                <a:effectLst>
                  <a:glow rad="177800">
                    <a:srgbClr val="000000"/>
                  </a:glow>
                </a:effectLst>
                <a:ea typeface="Osaka" charset="0"/>
              </a:rPr>
              <a:t>na</a:t>
            </a:r>
            <a:r>
              <a:rPr lang="en-US" sz="2400" b="1" dirty="0" smtClean="0">
                <a:solidFill>
                  <a:srgbClr val="FFFFFF"/>
                </a:solidFill>
                <a:effectLst>
                  <a:glow rad="177800">
                    <a:srgbClr val="000000"/>
                  </a:glow>
                </a:effectLst>
                <a:ea typeface="Osaka" charset="0"/>
              </a:rPr>
              <a:t> ah </a:t>
            </a:r>
            <a:r>
              <a:rPr lang="en-US" sz="2400" b="1" dirty="0" err="1" smtClean="0">
                <a:solidFill>
                  <a:srgbClr val="FFFFFF"/>
                </a:solidFill>
                <a:effectLst>
                  <a:glow rad="177800">
                    <a:srgbClr val="000000"/>
                  </a:glow>
                </a:effectLst>
                <a:ea typeface="Osaka" charset="0"/>
              </a:rPr>
              <a:t>zuiding</a:t>
            </a:r>
            <a:r>
              <a:rPr lang="en-US" sz="2400" b="1" dirty="0" smtClean="0">
                <a:solidFill>
                  <a:srgbClr val="FFFFFF"/>
                </a:solidFill>
                <a:effectLst>
                  <a:glow rad="177800">
                    <a:srgbClr val="000000"/>
                  </a:glow>
                </a:effectLst>
                <a:ea typeface="Osaka" charset="0"/>
              </a:rPr>
              <a:t> </a:t>
            </a:r>
            <a:r>
              <a:rPr lang="en-US" sz="2400" b="1" dirty="0" err="1" smtClean="0">
                <a:solidFill>
                  <a:srgbClr val="FFFFFF"/>
                </a:solidFill>
                <a:effectLst>
                  <a:glow rad="177800">
                    <a:srgbClr val="000000"/>
                  </a:glow>
                </a:effectLst>
                <a:ea typeface="Osaka" charset="0"/>
              </a:rPr>
              <a:t>thupi</a:t>
            </a:r>
            <a:r>
              <a:rPr lang="en-US" sz="2400" b="1" dirty="0" smtClean="0">
                <a:solidFill>
                  <a:srgbClr val="FFFFFF"/>
                </a:solidFill>
                <a:effectLst>
                  <a:glow rad="177800">
                    <a:srgbClr val="000000"/>
                  </a:glow>
                </a:effectLst>
                <a:ea typeface="Osaka" charset="0"/>
              </a:rPr>
              <a:t> </a:t>
            </a:r>
            <a:r>
              <a:rPr lang="en-US" sz="2400" b="1" dirty="0" err="1" smtClean="0">
                <a:solidFill>
                  <a:srgbClr val="FFFFFF"/>
                </a:solidFill>
                <a:effectLst>
                  <a:glow rad="177800">
                    <a:srgbClr val="000000"/>
                  </a:glow>
                </a:effectLst>
                <a:ea typeface="Osaka" charset="0"/>
              </a:rPr>
              <a:t>zek</a:t>
            </a:r>
            <a:r>
              <a:rPr lang="en-US" sz="2400" b="1" dirty="0" smtClean="0">
                <a:solidFill>
                  <a:srgbClr val="FFFFFF"/>
                </a:solidFill>
                <a:effectLst>
                  <a:glow rad="177800">
                    <a:srgbClr val="000000"/>
                  </a:glow>
                </a:effectLst>
                <a:ea typeface="Osaka" charset="0"/>
              </a:rPr>
              <a:t> </a:t>
            </a:r>
            <a:r>
              <a:rPr lang="en-US" sz="2400" b="1" dirty="0" err="1" smtClean="0">
                <a:solidFill>
                  <a:srgbClr val="FFFFFF"/>
                </a:solidFill>
                <a:effectLst>
                  <a:glow rad="177800">
                    <a:srgbClr val="000000"/>
                  </a:glow>
                </a:effectLst>
                <a:ea typeface="Osaka" charset="0"/>
              </a:rPr>
              <a:t>dan</a:t>
            </a:r>
            <a:r>
              <a:rPr lang="en-US" sz="2400" b="1" dirty="0" smtClean="0">
                <a:solidFill>
                  <a:srgbClr val="FFFFFF"/>
                </a:solidFill>
                <a:effectLst>
                  <a:glow rad="177800">
                    <a:srgbClr val="000000"/>
                  </a:glow>
                </a:effectLst>
                <a:ea typeface="Osaka" charset="0"/>
              </a:rPr>
              <a:t>, </a:t>
            </a:r>
          </a:p>
          <a:p>
            <a:pPr lvl="1" eaLnBrk="1" hangingPunct="1">
              <a:lnSpc>
                <a:spcPct val="90000"/>
              </a:lnSpc>
              <a:spcBef>
                <a:spcPct val="20000"/>
              </a:spcBef>
              <a:buClr>
                <a:schemeClr val="folHlink"/>
              </a:buClr>
              <a:buSzPct val="80000"/>
              <a:buFont typeface="Wingdings" charset="0"/>
              <a:buChar char="l"/>
              <a:defRPr/>
            </a:pPr>
            <a:r>
              <a:rPr lang="en-US" sz="2400" b="1" dirty="0" err="1" smtClean="0">
                <a:solidFill>
                  <a:srgbClr val="FFFFFF"/>
                </a:solidFill>
                <a:effectLst>
                  <a:glow rad="177800">
                    <a:srgbClr val="000000"/>
                  </a:glow>
                </a:effectLst>
                <a:ea typeface="Osaka" charset="0"/>
              </a:rPr>
              <a:t>thugen</a:t>
            </a:r>
            <a:r>
              <a:rPr lang="en-US" sz="2400" b="1" dirty="0" smtClean="0">
                <a:solidFill>
                  <a:srgbClr val="FFFFFF"/>
                </a:solidFill>
                <a:effectLst>
                  <a:glow rad="177800">
                    <a:srgbClr val="000000"/>
                  </a:glow>
                </a:effectLst>
                <a:ea typeface="Osaka" charset="0"/>
              </a:rPr>
              <a:t> </a:t>
            </a:r>
            <a:r>
              <a:rPr lang="en-US" sz="2400" b="1" dirty="0" err="1" smtClean="0">
                <a:solidFill>
                  <a:srgbClr val="FFFFFF"/>
                </a:solidFill>
                <a:effectLst>
                  <a:glow rad="177800">
                    <a:srgbClr val="000000"/>
                  </a:glow>
                </a:effectLst>
                <a:ea typeface="Osaka" charset="0"/>
              </a:rPr>
              <a:t>ei</a:t>
            </a:r>
            <a:r>
              <a:rPr lang="en-US" sz="2400" b="1" dirty="0" smtClean="0">
                <a:solidFill>
                  <a:srgbClr val="FFFFFF"/>
                </a:solidFill>
                <a:effectLst>
                  <a:glow rad="177800">
                    <a:srgbClr val="000000"/>
                  </a:glow>
                </a:effectLst>
                <a:ea typeface="Osaka" charset="0"/>
              </a:rPr>
              <a:t> </a:t>
            </a:r>
            <a:r>
              <a:rPr lang="en-US" sz="2400" b="1" dirty="0" err="1" smtClean="0">
                <a:solidFill>
                  <a:srgbClr val="FFFFFF"/>
                </a:solidFill>
                <a:effectLst>
                  <a:glow rad="177800">
                    <a:srgbClr val="000000"/>
                  </a:glow>
                </a:effectLst>
                <a:ea typeface="Osaka" charset="0"/>
              </a:rPr>
              <a:t>panpitu</a:t>
            </a:r>
            <a:r>
              <a:rPr lang="en-US" sz="2400" b="1" dirty="0" smtClean="0">
                <a:solidFill>
                  <a:srgbClr val="FFFFFF"/>
                </a:solidFill>
                <a:effectLst>
                  <a:glow rad="177800">
                    <a:srgbClr val="000000"/>
                  </a:glow>
                </a:effectLst>
                <a:ea typeface="Osaka" charset="0"/>
              </a:rPr>
              <a:t> ding ah </a:t>
            </a:r>
            <a:r>
              <a:rPr lang="en-US" sz="2400" b="1" dirty="0" err="1" smtClean="0">
                <a:solidFill>
                  <a:srgbClr val="FFFFFF"/>
                </a:solidFill>
                <a:effectLst>
                  <a:glow rad="177800">
                    <a:srgbClr val="000000"/>
                  </a:glow>
                </a:effectLst>
                <a:ea typeface="Osaka" charset="0"/>
              </a:rPr>
              <a:t>thil</a:t>
            </a:r>
            <a:r>
              <a:rPr lang="en-US" sz="2400" b="1" dirty="0" smtClean="0">
                <a:solidFill>
                  <a:srgbClr val="FFFFFF"/>
                </a:solidFill>
                <a:effectLst>
                  <a:glow rad="177800">
                    <a:srgbClr val="000000"/>
                  </a:glow>
                </a:effectLst>
                <a:ea typeface="Osaka" charset="0"/>
              </a:rPr>
              <a:t> </a:t>
            </a:r>
            <a:r>
              <a:rPr lang="en-US" sz="2400" b="1" dirty="0" err="1" smtClean="0">
                <a:solidFill>
                  <a:srgbClr val="FFFFFF"/>
                </a:solidFill>
                <a:effectLst>
                  <a:glow rad="177800">
                    <a:srgbClr val="000000"/>
                  </a:glow>
                </a:effectLst>
                <a:ea typeface="Osaka" charset="0"/>
              </a:rPr>
              <a:t>chuamchuam</a:t>
            </a:r>
            <a:r>
              <a:rPr lang="en-US" sz="2400" b="1" dirty="0" smtClean="0">
                <a:solidFill>
                  <a:srgbClr val="FFFFFF"/>
                </a:solidFill>
                <a:effectLst>
                  <a:glow rad="177800">
                    <a:srgbClr val="000000"/>
                  </a:glow>
                </a:effectLst>
                <a:ea typeface="Osaka" charset="0"/>
              </a:rPr>
              <a:t> </a:t>
            </a:r>
            <a:r>
              <a:rPr lang="en-US" sz="2400" b="1" dirty="0" err="1" smtClean="0">
                <a:solidFill>
                  <a:srgbClr val="FFFFFF"/>
                </a:solidFill>
                <a:effectLst>
                  <a:glow rad="177800">
                    <a:srgbClr val="000000"/>
                  </a:glow>
                </a:effectLst>
                <a:ea typeface="Osaka" charset="0"/>
              </a:rPr>
              <a:t>matchak</a:t>
            </a:r>
            <a:r>
              <a:rPr lang="en-US" sz="2400" b="1" dirty="0" smtClean="0">
                <a:solidFill>
                  <a:srgbClr val="FFFFFF"/>
                </a:solidFill>
                <a:effectLst>
                  <a:glow rad="177800">
                    <a:srgbClr val="000000"/>
                  </a:glow>
                </a:effectLst>
                <a:ea typeface="Osaka" charset="0"/>
              </a:rPr>
              <a:t> (</a:t>
            </a:r>
            <a:r>
              <a:rPr lang="en-US" sz="2400" b="1" dirty="0" err="1" smtClean="0">
                <a:solidFill>
                  <a:srgbClr val="FFFFFF"/>
                </a:solidFill>
                <a:effectLst>
                  <a:glow rad="177800">
                    <a:srgbClr val="000000"/>
                  </a:glow>
                </a:effectLst>
                <a:ea typeface="Osaka" charset="0"/>
              </a:rPr>
              <a:t>chialna</a:t>
            </a:r>
            <a:r>
              <a:rPr lang="en-US" sz="2400" b="1" dirty="0" smtClean="0">
                <a:solidFill>
                  <a:srgbClr val="FFFFFF"/>
                </a:solidFill>
                <a:effectLst>
                  <a:glow rad="177800">
                    <a:srgbClr val="000000"/>
                  </a:glow>
                </a:effectLst>
                <a:ea typeface="Osaka" charset="0"/>
              </a:rPr>
              <a:t>, </a:t>
            </a:r>
            <a:r>
              <a:rPr lang="en-US" sz="2400" b="1" dirty="0" err="1" smtClean="0">
                <a:solidFill>
                  <a:srgbClr val="FFFFFF"/>
                </a:solidFill>
                <a:effectLst>
                  <a:glow rad="177800">
                    <a:srgbClr val="000000"/>
                  </a:glow>
                </a:effectLst>
                <a:ea typeface="Osaka" charset="0"/>
              </a:rPr>
              <a:t>tekhinthu</a:t>
            </a:r>
            <a:r>
              <a:rPr lang="en-US" sz="2400" b="1" dirty="0" smtClean="0">
                <a:solidFill>
                  <a:srgbClr val="FFFFFF"/>
                </a:solidFill>
                <a:effectLst>
                  <a:glow rad="177800">
                    <a:srgbClr val="000000"/>
                  </a:glow>
                </a:effectLst>
                <a:ea typeface="Osaka" charset="0"/>
              </a:rPr>
              <a:t>, </a:t>
            </a:r>
            <a:r>
              <a:rPr lang="en-US" sz="2400" b="1" dirty="0" err="1" smtClean="0">
                <a:solidFill>
                  <a:srgbClr val="FFFFFF"/>
                </a:solidFill>
                <a:effectLst>
                  <a:glow rad="177800">
                    <a:srgbClr val="000000"/>
                  </a:glow>
                </a:effectLst>
                <a:ea typeface="Osaka" charset="0"/>
              </a:rPr>
              <a:t>thumapui</a:t>
            </a:r>
            <a:r>
              <a:rPr lang="en-US" sz="2400" b="1" dirty="0" smtClean="0">
                <a:solidFill>
                  <a:srgbClr val="FFFFFF"/>
                </a:solidFill>
                <a:effectLst>
                  <a:glow rad="177800">
                    <a:srgbClr val="000000"/>
                  </a:glow>
                </a:effectLst>
                <a:ea typeface="Osaka" charset="0"/>
              </a:rPr>
              <a:t>, </a:t>
            </a:r>
            <a:r>
              <a:rPr lang="en-US" sz="2400" b="1" dirty="0" err="1" smtClean="0">
                <a:solidFill>
                  <a:srgbClr val="FFFFFF"/>
                </a:solidFill>
                <a:effectLst>
                  <a:glow rad="177800">
                    <a:srgbClr val="000000"/>
                  </a:glow>
                </a:effectLst>
                <a:ea typeface="Osaka" charset="0"/>
              </a:rPr>
              <a:t>thukhakna</a:t>
            </a:r>
            <a:r>
              <a:rPr lang="en-US" sz="2400" b="1" dirty="0" smtClean="0">
                <a:solidFill>
                  <a:srgbClr val="FFFFFF"/>
                </a:solidFill>
                <a:effectLst>
                  <a:glow rad="177800">
                    <a:srgbClr val="000000"/>
                  </a:glow>
                </a:effectLst>
                <a:ea typeface="Osaka" charset="0"/>
              </a:rPr>
              <a:t>, </a:t>
            </a:r>
            <a:r>
              <a:rPr lang="en-US" sz="2400" b="1" dirty="0" err="1" smtClean="0">
                <a:solidFill>
                  <a:srgbClr val="FFFFFF"/>
                </a:solidFill>
                <a:effectLst>
                  <a:glow rad="177800">
                    <a:srgbClr val="000000"/>
                  </a:glow>
                </a:effectLst>
                <a:ea typeface="Osaka" charset="0"/>
              </a:rPr>
              <a:t>adangdangte</a:t>
            </a:r>
            <a:r>
              <a:rPr lang="en-US" sz="2400" b="1" dirty="0" smtClean="0">
                <a:solidFill>
                  <a:srgbClr val="FFFFFF"/>
                </a:solidFill>
                <a:effectLst>
                  <a:glow rad="177800">
                    <a:srgbClr val="000000"/>
                  </a:glow>
                </a:effectLst>
                <a:ea typeface="Osaka" charset="0"/>
              </a:rPr>
              <a:t>.) </a:t>
            </a:r>
            <a:r>
              <a:rPr lang="en-US" sz="2400" b="1" dirty="0" err="1" smtClean="0">
                <a:solidFill>
                  <a:srgbClr val="FFFFFF"/>
                </a:solidFill>
                <a:effectLst>
                  <a:glow rad="177800">
                    <a:srgbClr val="000000"/>
                  </a:glow>
                </a:effectLst>
                <a:ea typeface="Osaka" charset="0"/>
              </a:rPr>
              <a:t>dan</a:t>
            </a:r>
            <a:r>
              <a:rPr lang="en-US" sz="2400" b="1" dirty="0" smtClean="0">
                <a:solidFill>
                  <a:srgbClr val="FFFFFF"/>
                </a:solidFill>
                <a:effectLst>
                  <a:glow rad="177800">
                    <a:srgbClr val="000000"/>
                  </a:glow>
                </a:effectLst>
                <a:ea typeface="Osaka" charset="0"/>
              </a:rPr>
              <a:t>, </a:t>
            </a:r>
          </a:p>
          <a:p>
            <a:pPr lvl="1" eaLnBrk="1" hangingPunct="1">
              <a:lnSpc>
                <a:spcPct val="90000"/>
              </a:lnSpc>
              <a:spcBef>
                <a:spcPct val="20000"/>
              </a:spcBef>
              <a:buClr>
                <a:schemeClr val="folHlink"/>
              </a:buClr>
              <a:buSzPct val="80000"/>
              <a:buFont typeface="Wingdings" charset="0"/>
              <a:buChar char="l"/>
              <a:defRPr/>
            </a:pPr>
            <a:r>
              <a:rPr lang="en-US" sz="2400" b="1" dirty="0" err="1" smtClean="0">
                <a:solidFill>
                  <a:srgbClr val="FFFFFF"/>
                </a:solidFill>
                <a:effectLst>
                  <a:glow rad="177800">
                    <a:srgbClr val="000000"/>
                  </a:glow>
                </a:effectLst>
                <a:ea typeface="Osaka" charset="0"/>
              </a:rPr>
              <a:t>thugending</a:t>
            </a:r>
            <a:r>
              <a:rPr lang="en-US" sz="2400" b="1" dirty="0" smtClean="0">
                <a:solidFill>
                  <a:srgbClr val="FFFFFF"/>
                </a:solidFill>
                <a:effectLst>
                  <a:glow rad="177800">
                    <a:srgbClr val="000000"/>
                  </a:glow>
                </a:effectLst>
                <a:ea typeface="Osaka" charset="0"/>
              </a:rPr>
              <a:t> </a:t>
            </a:r>
            <a:r>
              <a:rPr lang="en-US" sz="2400" b="1" dirty="0" err="1" smtClean="0">
                <a:solidFill>
                  <a:srgbClr val="FFFFFF"/>
                </a:solidFill>
                <a:effectLst>
                  <a:glow rad="177800">
                    <a:srgbClr val="000000"/>
                  </a:glow>
                </a:effectLst>
                <a:ea typeface="Osaka" charset="0"/>
              </a:rPr>
              <a:t>kisaklawkna</a:t>
            </a:r>
            <a:r>
              <a:rPr lang="en-US" sz="2400" b="1" dirty="0" smtClean="0">
                <a:solidFill>
                  <a:srgbClr val="FFFFFF"/>
                </a:solidFill>
                <a:effectLst>
                  <a:glow rad="177800">
                    <a:srgbClr val="000000"/>
                  </a:glow>
                </a:effectLst>
                <a:ea typeface="Osaka" charset="0"/>
              </a:rPr>
              <a:t> ah </a:t>
            </a:r>
            <a:r>
              <a:rPr lang="en-US" sz="2400" b="1" dirty="0" err="1" smtClean="0">
                <a:solidFill>
                  <a:srgbClr val="FFFFFF"/>
                </a:solidFill>
                <a:effectLst>
                  <a:glow rad="177800">
                    <a:srgbClr val="000000"/>
                  </a:glow>
                </a:effectLst>
                <a:ea typeface="Osaka" charset="0"/>
              </a:rPr>
              <a:t>lekhazekdan</a:t>
            </a:r>
            <a:r>
              <a:rPr lang="en-US" sz="2400" b="1" dirty="0" smtClean="0">
                <a:solidFill>
                  <a:srgbClr val="FFFFFF"/>
                </a:solidFill>
                <a:effectLst>
                  <a:glow rad="177800">
                    <a:srgbClr val="000000"/>
                  </a:glow>
                </a:effectLst>
                <a:ea typeface="Osaka" charset="0"/>
              </a:rPr>
              <a:t>, </a:t>
            </a:r>
            <a:r>
              <a:rPr lang="en-US" sz="2400" b="1" dirty="0" err="1" smtClean="0">
                <a:solidFill>
                  <a:srgbClr val="FFFFFF"/>
                </a:solidFill>
                <a:effectLst>
                  <a:glow rad="177800">
                    <a:srgbClr val="000000"/>
                  </a:glow>
                </a:effectLst>
                <a:ea typeface="Osaka" charset="0"/>
              </a:rPr>
              <a:t>leh</a:t>
            </a:r>
            <a:endParaRPr lang="en-US" sz="2400" b="1" dirty="0" smtClean="0">
              <a:solidFill>
                <a:srgbClr val="FFFFFF"/>
              </a:solidFill>
              <a:effectLst>
                <a:glow rad="177800">
                  <a:srgbClr val="000000"/>
                </a:glow>
              </a:effectLst>
              <a:ea typeface="Osaka" charset="0"/>
            </a:endParaRPr>
          </a:p>
          <a:p>
            <a:pPr lvl="1" eaLnBrk="1" hangingPunct="1">
              <a:lnSpc>
                <a:spcPct val="90000"/>
              </a:lnSpc>
              <a:spcBef>
                <a:spcPct val="20000"/>
              </a:spcBef>
              <a:buClr>
                <a:schemeClr val="folHlink"/>
              </a:buClr>
              <a:buSzPct val="80000"/>
              <a:buFont typeface="Wingdings" charset="0"/>
              <a:buChar char="l"/>
              <a:defRPr/>
            </a:pPr>
            <a:r>
              <a:rPr lang="en-US" sz="2400" b="1" dirty="0" err="1" smtClean="0">
                <a:solidFill>
                  <a:srgbClr val="FFFFFF"/>
                </a:solidFill>
                <a:effectLst>
                  <a:glow rad="177800">
                    <a:srgbClr val="000000"/>
                  </a:glow>
                </a:effectLst>
                <a:ea typeface="Osaka" charset="0"/>
              </a:rPr>
              <a:t>atawp</a:t>
            </a:r>
            <a:r>
              <a:rPr lang="en-US" sz="2400" b="1" dirty="0" smtClean="0">
                <a:solidFill>
                  <a:srgbClr val="FFFFFF"/>
                </a:solidFill>
                <a:effectLst>
                  <a:glow rad="177800">
                    <a:srgbClr val="000000"/>
                  </a:glow>
                </a:effectLst>
                <a:ea typeface="Osaka" charset="0"/>
              </a:rPr>
              <a:t> pen ah </a:t>
            </a:r>
            <a:r>
              <a:rPr lang="en-US" sz="2400" b="1" dirty="0" err="1" smtClean="0">
                <a:solidFill>
                  <a:srgbClr val="FFFFFF"/>
                </a:solidFill>
                <a:effectLst>
                  <a:glow rad="177800">
                    <a:srgbClr val="000000"/>
                  </a:glow>
                </a:effectLst>
                <a:ea typeface="Osaka" charset="0"/>
              </a:rPr>
              <a:t>thugen</a:t>
            </a:r>
            <a:r>
              <a:rPr lang="en-US" sz="2400" b="1" dirty="0" smtClean="0">
                <a:solidFill>
                  <a:srgbClr val="FFFFFF"/>
                </a:solidFill>
                <a:effectLst>
                  <a:glow rad="177800">
                    <a:srgbClr val="000000"/>
                  </a:glow>
                </a:effectLst>
                <a:ea typeface="Osaka" charset="0"/>
              </a:rPr>
              <a:t> </a:t>
            </a:r>
            <a:r>
              <a:rPr lang="en-US" sz="2400" b="1" dirty="0" err="1" smtClean="0">
                <a:solidFill>
                  <a:srgbClr val="FFFFFF"/>
                </a:solidFill>
                <a:effectLst>
                  <a:glow rad="177800">
                    <a:srgbClr val="000000"/>
                  </a:glow>
                </a:effectLst>
                <a:ea typeface="Osaka" charset="0"/>
              </a:rPr>
              <a:t>chawm</a:t>
            </a:r>
            <a:r>
              <a:rPr lang="en-US" sz="2400" b="1" dirty="0" smtClean="0">
                <a:solidFill>
                  <a:srgbClr val="FFFFFF"/>
                </a:solidFill>
                <a:effectLst>
                  <a:glow rad="177800">
                    <a:srgbClr val="000000"/>
                  </a:glow>
                </a:effectLst>
                <a:ea typeface="Osaka" charset="0"/>
              </a:rPr>
              <a:t> </a:t>
            </a:r>
            <a:r>
              <a:rPr lang="en-US" sz="2400" b="1" dirty="0" err="1" smtClean="0">
                <a:solidFill>
                  <a:srgbClr val="FFFFFF"/>
                </a:solidFill>
                <a:effectLst>
                  <a:glow rad="177800">
                    <a:srgbClr val="000000"/>
                  </a:glow>
                </a:effectLst>
                <a:ea typeface="Osaka" charset="0"/>
              </a:rPr>
              <a:t>pani</a:t>
            </a:r>
            <a:r>
              <a:rPr lang="en-US" sz="2400" b="1" dirty="0" smtClean="0">
                <a:solidFill>
                  <a:srgbClr val="FFFFFF"/>
                </a:solidFill>
                <a:effectLst>
                  <a:glow rad="177800">
                    <a:srgbClr val="000000"/>
                  </a:glow>
                </a:effectLst>
                <a:ea typeface="Osaka" charset="0"/>
              </a:rPr>
              <a:t> </a:t>
            </a:r>
            <a:r>
              <a:rPr lang="en-US" sz="2400" b="1" dirty="0" err="1" smtClean="0">
                <a:solidFill>
                  <a:srgbClr val="FFFFFF"/>
                </a:solidFill>
                <a:effectLst>
                  <a:glow rad="177800">
                    <a:srgbClr val="000000"/>
                  </a:glow>
                </a:effectLst>
                <a:ea typeface="Osaka" charset="0"/>
              </a:rPr>
              <a:t>te</a:t>
            </a:r>
            <a:r>
              <a:rPr lang="en-US" sz="2400" b="1" dirty="0" smtClean="0">
                <a:solidFill>
                  <a:srgbClr val="FFFFFF"/>
                </a:solidFill>
                <a:effectLst>
                  <a:glow rad="177800">
                    <a:srgbClr val="000000"/>
                  </a:glow>
                </a:effectLst>
                <a:ea typeface="Osaka" charset="0"/>
              </a:rPr>
              <a:t> ban a </a:t>
            </a:r>
            <a:r>
              <a:rPr lang="en-US" sz="2400" b="1" dirty="0" err="1" smtClean="0">
                <a:solidFill>
                  <a:srgbClr val="FFFFFF"/>
                </a:solidFill>
                <a:effectLst>
                  <a:glow rad="177800">
                    <a:srgbClr val="000000"/>
                  </a:glow>
                </a:effectLst>
                <a:ea typeface="Osaka" charset="0"/>
              </a:rPr>
              <a:t>thupi-pani</a:t>
            </a:r>
            <a:r>
              <a:rPr lang="en-US" sz="2400" b="1" dirty="0" smtClean="0">
                <a:solidFill>
                  <a:srgbClr val="FFFFFF"/>
                </a:solidFill>
                <a:effectLst>
                  <a:glow rad="177800">
                    <a:srgbClr val="000000"/>
                  </a:glow>
                </a:effectLst>
                <a:ea typeface="Osaka" charset="0"/>
              </a:rPr>
              <a:t> </a:t>
            </a:r>
            <a:r>
              <a:rPr lang="en-US" sz="2400" b="1" dirty="0" err="1" smtClean="0">
                <a:solidFill>
                  <a:srgbClr val="FFFFFF"/>
                </a:solidFill>
                <a:effectLst>
                  <a:glow rad="177800">
                    <a:srgbClr val="000000"/>
                  </a:glow>
                </a:effectLst>
                <a:ea typeface="Osaka" charset="0"/>
              </a:rPr>
              <a:t>khat</a:t>
            </a:r>
            <a:r>
              <a:rPr lang="en-US" sz="2400" b="1" dirty="0" smtClean="0">
                <a:solidFill>
                  <a:srgbClr val="FFFFFF"/>
                </a:solidFill>
                <a:effectLst>
                  <a:glow rad="177800">
                    <a:srgbClr val="000000"/>
                  </a:glow>
                </a:effectLst>
                <a:ea typeface="Osaka" charset="0"/>
              </a:rPr>
              <a:t> </a:t>
            </a:r>
            <a:r>
              <a:rPr lang="en-US" sz="2400" b="1" dirty="0" err="1" smtClean="0">
                <a:solidFill>
                  <a:srgbClr val="FFFFFF"/>
                </a:solidFill>
                <a:effectLst>
                  <a:glow rad="177800">
                    <a:srgbClr val="000000"/>
                  </a:glow>
                </a:effectLst>
                <a:ea typeface="Osaka" charset="0"/>
              </a:rPr>
              <a:t>vei</a:t>
            </a:r>
            <a:r>
              <a:rPr lang="en-US" sz="2400" b="1" dirty="0" smtClean="0">
                <a:solidFill>
                  <a:srgbClr val="FFFFFF"/>
                </a:solidFill>
                <a:effectLst>
                  <a:glow rad="177800">
                    <a:srgbClr val="000000"/>
                  </a:glow>
                </a:effectLst>
                <a:ea typeface="Osaka" charset="0"/>
              </a:rPr>
              <a:t> </a:t>
            </a:r>
            <a:r>
              <a:rPr lang="en-US" sz="2400" b="1" dirty="0" err="1" smtClean="0">
                <a:solidFill>
                  <a:srgbClr val="FFFFFF"/>
                </a:solidFill>
                <a:effectLst>
                  <a:glow rad="177800">
                    <a:srgbClr val="000000"/>
                  </a:glow>
                </a:effectLst>
                <a:ea typeface="Osaka" charset="0"/>
              </a:rPr>
              <a:t>thu</a:t>
            </a:r>
            <a:r>
              <a:rPr lang="en-US" sz="2400" b="1" dirty="0" smtClean="0">
                <a:solidFill>
                  <a:srgbClr val="FFFFFF"/>
                </a:solidFill>
                <a:effectLst>
                  <a:glow rad="177800">
                    <a:srgbClr val="000000"/>
                  </a:glow>
                </a:effectLst>
                <a:ea typeface="Osaka" charset="0"/>
              </a:rPr>
              <a:t> ah gen ding </a:t>
            </a:r>
            <a:r>
              <a:rPr lang="en-US" sz="2400" b="1" dirty="0" err="1" smtClean="0">
                <a:solidFill>
                  <a:srgbClr val="FFFFFF"/>
                </a:solidFill>
                <a:effectLst>
                  <a:glow rad="177800">
                    <a:srgbClr val="000000"/>
                  </a:glow>
                </a:effectLst>
                <a:ea typeface="Osaka" charset="0"/>
              </a:rPr>
              <a:t>dan</a:t>
            </a:r>
            <a:r>
              <a:rPr lang="en-US" sz="2400" b="1" dirty="0" smtClean="0">
                <a:solidFill>
                  <a:srgbClr val="FFFFFF"/>
                </a:solidFill>
                <a:effectLst>
                  <a:glow rad="177800">
                    <a:srgbClr val="000000"/>
                  </a:glow>
                </a:effectLst>
                <a:ea typeface="Osaka" charset="0"/>
              </a:rPr>
              <a:t>.</a:t>
            </a:r>
          </a:p>
          <a:p>
            <a:pPr eaLnBrk="1" hangingPunct="1">
              <a:lnSpc>
                <a:spcPct val="90000"/>
              </a:lnSpc>
              <a:spcBef>
                <a:spcPct val="20000"/>
              </a:spcBef>
              <a:buClr>
                <a:schemeClr val="hlink"/>
              </a:buClr>
              <a:buSzPct val="80000"/>
              <a:buFont typeface="Wingdings" charset="0"/>
              <a:buNone/>
              <a:defRPr/>
            </a:pPr>
            <a:r>
              <a:rPr lang="en-US" sz="2800" b="1" dirty="0" err="1" smtClean="0">
                <a:solidFill>
                  <a:srgbClr val="FFFFFF"/>
                </a:solidFill>
                <a:effectLst>
                  <a:glow rad="177800">
                    <a:srgbClr val="000000"/>
                  </a:glow>
                </a:effectLst>
                <a:ea typeface="Osaka" charset="0"/>
                <a:cs typeface="Osaka" charset="0"/>
              </a:rPr>
              <a:t>Thugen</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hunding</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leh</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ni-bik</a:t>
            </a:r>
            <a:r>
              <a:rPr lang="en-US" sz="2800" b="1" dirty="0" smtClean="0">
                <a:solidFill>
                  <a:srgbClr val="FFFFFF"/>
                </a:solidFill>
                <a:effectLst>
                  <a:glow rad="177800">
                    <a:srgbClr val="000000"/>
                  </a:glow>
                </a:effectLst>
                <a:ea typeface="Osaka" charset="0"/>
                <a:cs typeface="Osaka" charset="0"/>
              </a:rPr>
              <a:t> ah </a:t>
            </a:r>
            <a:r>
              <a:rPr lang="en-US" sz="2800" b="1" dirty="0" err="1" smtClean="0">
                <a:solidFill>
                  <a:srgbClr val="FFFFFF"/>
                </a:solidFill>
                <a:effectLst>
                  <a:glow rad="177800">
                    <a:srgbClr val="000000"/>
                  </a:glow>
                </a:effectLst>
                <a:ea typeface="Osaka" charset="0"/>
                <a:cs typeface="Osaka" charset="0"/>
              </a:rPr>
              <a:t>thugen</a:t>
            </a:r>
            <a:r>
              <a:rPr lang="en-US" sz="2800" b="1" dirty="0" smtClean="0">
                <a:solidFill>
                  <a:srgbClr val="FFFFFF"/>
                </a:solidFill>
                <a:effectLst>
                  <a:glow rad="177800">
                    <a:srgbClr val="000000"/>
                  </a:glow>
                </a:effectLst>
                <a:ea typeface="Osaka" charset="0"/>
                <a:cs typeface="Osaka" charset="0"/>
              </a:rPr>
              <a:t> ding </a:t>
            </a:r>
            <a:r>
              <a:rPr lang="en-US" sz="2800" b="1" dirty="0" err="1" smtClean="0">
                <a:solidFill>
                  <a:srgbClr val="FFFFFF"/>
                </a:solidFill>
                <a:effectLst>
                  <a:glow rad="177800">
                    <a:srgbClr val="000000"/>
                  </a:glow>
                </a:effectLst>
                <a:ea typeface="Osaka" charset="0"/>
                <a:cs typeface="Osaka" charset="0"/>
              </a:rPr>
              <a:t>dante</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tuanthu</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thupi</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mikhat-thugen</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pianthaknathu</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molawpna’-fuina</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leh</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thigalna</a:t>
            </a:r>
            <a:r>
              <a:rPr lang="en-US" sz="2800" b="1" dirty="0" smtClean="0">
                <a:solidFill>
                  <a:srgbClr val="FFFFFF"/>
                </a:solidFill>
                <a:effectLst>
                  <a:glow rad="177800">
                    <a:srgbClr val="000000"/>
                  </a:glow>
                </a:effectLst>
                <a:ea typeface="Osaka" charset="0"/>
                <a:cs typeface="Osaka" charset="0"/>
              </a:rPr>
              <a:t>) haw hi </a:t>
            </a:r>
            <a:r>
              <a:rPr lang="en-US" sz="2800" b="1" dirty="0" err="1" smtClean="0">
                <a:solidFill>
                  <a:srgbClr val="FFFFFF"/>
                </a:solidFill>
                <a:effectLst>
                  <a:glow rad="177800">
                    <a:srgbClr val="000000"/>
                  </a:glow>
                </a:effectLst>
                <a:ea typeface="Osaka" charset="0"/>
                <a:cs typeface="Osaka" charset="0"/>
              </a:rPr>
              <a:t>Thugendan</a:t>
            </a:r>
            <a:r>
              <a:rPr lang="en-US" sz="2800" b="1" dirty="0" smtClean="0">
                <a:solidFill>
                  <a:srgbClr val="FFFFFF"/>
                </a:solidFill>
                <a:effectLst>
                  <a:glow rad="177800">
                    <a:srgbClr val="000000"/>
                  </a:glow>
                </a:effectLst>
                <a:ea typeface="Osaka" charset="0"/>
                <a:cs typeface="Osaka" charset="0"/>
              </a:rPr>
              <a:t> 2 </a:t>
            </a:r>
            <a:r>
              <a:rPr lang="en-US" sz="2800" b="1" dirty="0" err="1" smtClean="0">
                <a:solidFill>
                  <a:srgbClr val="FFFFFF"/>
                </a:solidFill>
                <a:effectLst>
                  <a:glow rad="177800">
                    <a:srgbClr val="000000"/>
                  </a:glow>
                </a:effectLst>
                <a:ea typeface="Osaka" charset="0"/>
                <a:cs typeface="Osaka" charset="0"/>
              </a:rPr>
              <a:t>na</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zil</a:t>
            </a:r>
            <a:r>
              <a:rPr lang="en-US" sz="2800" b="1" dirty="0" smtClean="0">
                <a:solidFill>
                  <a:srgbClr val="FFFFFF"/>
                </a:solidFill>
                <a:effectLst>
                  <a:glow rad="177800">
                    <a:srgbClr val="000000"/>
                  </a:glow>
                </a:effectLst>
                <a:ea typeface="Osaka" charset="0"/>
                <a:cs typeface="Osaka" charset="0"/>
              </a:rPr>
              <a:t> hiding </a:t>
            </a:r>
            <a:r>
              <a:rPr lang="en-US" sz="2800" b="1" dirty="0" err="1" smtClean="0">
                <a:solidFill>
                  <a:srgbClr val="FFFFFF"/>
                </a:solidFill>
                <a:effectLst>
                  <a:glow rad="177800">
                    <a:srgbClr val="000000"/>
                  </a:glow>
                </a:effectLst>
                <a:ea typeface="Osaka" charset="0"/>
                <a:cs typeface="Osaka" charset="0"/>
              </a:rPr>
              <a:t>ahi</a:t>
            </a:r>
            <a:r>
              <a:rPr lang="en-US" sz="2800" b="1" dirty="0" smtClean="0">
                <a:solidFill>
                  <a:srgbClr val="FFFFFF"/>
                </a:solidFill>
                <a:effectLst>
                  <a:glow rad="177800">
                    <a:srgbClr val="000000"/>
                  </a:glow>
                </a:effectLst>
                <a:ea typeface="Osaka" charset="0"/>
                <a:cs typeface="Osaka" charset="0"/>
              </a:rPr>
              <a:t>.</a:t>
            </a:r>
          </a:p>
        </p:txBody>
      </p:sp>
      <p:sp>
        <p:nvSpPr>
          <p:cNvPr id="119816" name="Text Box 8"/>
          <p:cNvSpPr txBox="1">
            <a:spLocks noChangeArrowheads="1"/>
          </p:cNvSpPr>
          <p:nvPr/>
        </p:nvSpPr>
        <p:spPr bwMode="auto">
          <a:xfrm>
            <a:off x="8382000" y="-39316"/>
            <a:ext cx="354013" cy="457200"/>
          </a:xfrm>
          <a:prstGeom prst="rect">
            <a:avLst/>
          </a:prstGeom>
          <a:noFill/>
          <a:ln w="12700">
            <a:noFill/>
            <a:miter lim="800000"/>
            <a:headEnd/>
            <a:tailEnd/>
          </a:ln>
          <a:effectLst>
            <a:outerShdw dist="35921" dir="2700000" algn="ctr" rotWithShape="0">
              <a:srgbClr val="808080">
                <a:alpha val="74997"/>
              </a:srgbClr>
            </a:outerShdw>
          </a:effectLst>
        </p:spPr>
        <p:txBody>
          <a:bodyPr wrap="non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400" b="1" smtClean="0">
                <a:solidFill>
                  <a:srgbClr val="FFFFFF"/>
                </a:solidFill>
                <a:ea typeface="Osaka" charset="0"/>
                <a:cs typeface="Osaka" charset="0"/>
              </a:rPr>
              <a:t>v</a:t>
            </a:r>
            <a:endParaRPr lang="en-US" b="1" smtClean="0">
              <a:solidFill>
                <a:srgbClr val="FFFFFF"/>
              </a:solidFill>
              <a:ea typeface="Osaka" charset="0"/>
              <a:cs typeface="Osaka"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8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8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98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98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98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981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981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981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cs typeface="Arial" pitchFamily="34" charset="0"/>
            </a:endParaRPr>
          </a:p>
        </p:txBody>
      </p:sp>
      <p:pic>
        <p:nvPicPr>
          <p:cNvPr id="187395" name="Picture 3" descr="DSS"/>
          <p:cNvPicPr>
            <a:picLocks noChangeAspect="1" noChangeArrowheads="1"/>
          </p:cNvPicPr>
          <p:nvPr/>
        </p:nvPicPr>
        <p:blipFill>
          <a:blip r:embed="rId4">
            <a:lum bright="-66000"/>
          </a:blip>
          <a:srcRect/>
          <a:stretch>
            <a:fillRect/>
          </a:stretch>
        </p:blipFill>
        <p:spPr bwMode="auto">
          <a:xfrm>
            <a:off x="304800" y="0"/>
            <a:ext cx="8534400" cy="6899275"/>
          </a:xfrm>
          <a:prstGeom prst="rect">
            <a:avLst/>
          </a:prstGeom>
          <a:noFill/>
          <a:ln w="9525">
            <a:noFill/>
            <a:miter lim="800000"/>
            <a:headEnd/>
            <a:tailEnd/>
          </a:ln>
        </p:spPr>
      </p:pic>
      <p:sp>
        <p:nvSpPr>
          <p:cNvPr id="80901" name="Rectangle 5"/>
          <p:cNvSpPr>
            <a:spLocks noGrp="1" noChangeArrowheads="1"/>
          </p:cNvSpPr>
          <p:nvPr>
            <p:ph type="title" idx="4294967295"/>
          </p:nvPr>
        </p:nvSpPr>
        <p:spPr>
          <a:xfrm>
            <a:off x="1143000" y="-65088"/>
            <a:ext cx="6553200" cy="685801"/>
          </a:xfrm>
          <a:solidFill>
            <a:srgbClr val="1250E7"/>
          </a:solidFill>
          <a:effectLst>
            <a:outerShdw dist="38099" dir="2700000" algn="ctr" rotWithShape="0">
              <a:srgbClr val="000000">
                <a:alpha val="74997"/>
              </a:srgbClr>
            </a:outerShdw>
          </a:effectLst>
        </p:spPr>
        <p:txBody>
          <a:bodyPr/>
          <a:lstStyle/>
          <a:p>
            <a:pPr eaLnBrk="1" hangingPunct="1">
              <a:defRPr/>
            </a:pPr>
            <a:r>
              <a:rPr lang="en-US" sz="3600" b="1" dirty="0" err="1" smtClean="0">
                <a:solidFill>
                  <a:schemeClr val="bg1"/>
                </a:solidFill>
                <a:ea typeface="ＭＳ Ｐゴシック" charset="-128"/>
                <a:cs typeface="Arial"/>
              </a:rPr>
              <a:t>Zillai</a:t>
            </a:r>
            <a:r>
              <a:rPr lang="en-US" sz="3600" b="1" dirty="0" smtClean="0">
                <a:solidFill>
                  <a:schemeClr val="bg1"/>
                </a:solidFill>
                <a:ea typeface="ＭＳ Ｐゴシック" charset="-128"/>
                <a:cs typeface="Arial"/>
              </a:rPr>
              <a:t> </a:t>
            </a:r>
            <a:r>
              <a:rPr lang="en-US" sz="3600" b="1" dirty="0" err="1" smtClean="0">
                <a:solidFill>
                  <a:schemeClr val="bg1"/>
                </a:solidFill>
                <a:ea typeface="ＭＳ Ｐゴシック" charset="-128"/>
                <a:cs typeface="Arial"/>
              </a:rPr>
              <a:t>Thiltupte</a:t>
            </a:r>
            <a:endParaRPr lang="en-US" sz="3600" b="1" dirty="0">
              <a:solidFill>
                <a:schemeClr val="bg1"/>
              </a:solidFill>
              <a:ea typeface="ＭＳ Ｐゴシック" charset="-128"/>
              <a:cs typeface="Arial"/>
            </a:endParaRPr>
          </a:p>
        </p:txBody>
      </p:sp>
      <p:sp>
        <p:nvSpPr>
          <p:cNvPr id="80903" name="Text Box 7"/>
          <p:cNvSpPr txBox="1">
            <a:spLocks noChangeArrowheads="1"/>
          </p:cNvSpPr>
          <p:nvPr/>
        </p:nvSpPr>
        <p:spPr bwMode="auto">
          <a:xfrm>
            <a:off x="214282" y="428604"/>
            <a:ext cx="8742362" cy="6555641"/>
          </a:xfrm>
          <a:prstGeom prst="rect">
            <a:avLst/>
          </a:prstGeom>
          <a:noFill/>
          <a:ln w="12700">
            <a:noFill/>
            <a:miter lim="800000"/>
            <a:headEnd/>
            <a:tailEnd/>
          </a:ln>
        </p:spPr>
        <p:txBody>
          <a:bodyPr>
            <a:spAutoFit/>
          </a:bodyPr>
          <a:lstStyle/>
          <a:p>
            <a:pPr marL="342900" indent="-342900">
              <a:defRPr/>
            </a:pPr>
            <a:r>
              <a:rPr lang="en-US" sz="2800" b="1" dirty="0">
                <a:solidFill>
                  <a:schemeClr val="bg1"/>
                </a:solidFill>
                <a:cs typeface="Arial" pitchFamily="34" charset="0"/>
              </a:rPr>
              <a:t>Zia </a:t>
            </a:r>
            <a:r>
              <a:rPr lang="en-US" sz="2800" b="1" dirty="0" err="1">
                <a:solidFill>
                  <a:schemeClr val="bg1"/>
                </a:solidFill>
                <a:cs typeface="Arial" pitchFamily="34" charset="0"/>
              </a:rPr>
              <a:t>zillai</a:t>
            </a:r>
            <a:r>
              <a:rPr lang="en-US" sz="2800" b="1" dirty="0">
                <a:solidFill>
                  <a:schemeClr val="bg1"/>
                </a:solidFill>
                <a:cs typeface="Arial" pitchFamily="34" charset="0"/>
              </a:rPr>
              <a:t> </a:t>
            </a:r>
            <a:r>
              <a:rPr lang="en-US" sz="2800" b="1" dirty="0" err="1">
                <a:solidFill>
                  <a:schemeClr val="bg1"/>
                </a:solidFill>
                <a:cs typeface="Arial" pitchFamily="34" charset="0"/>
              </a:rPr>
              <a:t>ki</a:t>
            </a:r>
            <a:r>
              <a:rPr lang="en-US" sz="2800" b="1" dirty="0">
                <a:solidFill>
                  <a:schemeClr val="bg1"/>
                </a:solidFill>
                <a:cs typeface="Arial" pitchFamily="34" charset="0"/>
              </a:rPr>
              <a:t> </a:t>
            </a:r>
            <a:r>
              <a:rPr lang="en-US" sz="2800" b="1" dirty="0" err="1">
                <a:solidFill>
                  <a:schemeClr val="bg1"/>
                </a:solidFill>
                <a:cs typeface="Arial" pitchFamily="34" charset="0"/>
              </a:rPr>
              <a:t>zaw</a:t>
            </a:r>
            <a:r>
              <a:rPr lang="en-US" sz="2800" b="1" dirty="0">
                <a:solidFill>
                  <a:schemeClr val="bg1"/>
                </a:solidFill>
                <a:cs typeface="Arial" pitchFamily="34" charset="0"/>
              </a:rPr>
              <a:t> </a:t>
            </a:r>
            <a:r>
              <a:rPr lang="en-US" sz="2800" b="1" dirty="0" err="1">
                <a:solidFill>
                  <a:schemeClr val="bg1"/>
                </a:solidFill>
                <a:cs typeface="Arial" pitchFamily="34" charset="0"/>
              </a:rPr>
              <a:t>tiang</a:t>
            </a:r>
            <a:r>
              <a:rPr lang="en-US" sz="2800" b="1" dirty="0">
                <a:solidFill>
                  <a:schemeClr val="bg1"/>
                </a:solidFill>
                <a:cs typeface="Arial" pitchFamily="34" charset="0"/>
              </a:rPr>
              <a:t> ah </a:t>
            </a:r>
            <a:r>
              <a:rPr lang="en-US" sz="2800" b="1" dirty="0" err="1">
                <a:solidFill>
                  <a:schemeClr val="bg1"/>
                </a:solidFill>
                <a:cs typeface="Arial" pitchFamily="34" charset="0"/>
              </a:rPr>
              <a:t>hin</a:t>
            </a:r>
            <a:r>
              <a:rPr lang="en-US" sz="2800" b="1" dirty="0">
                <a:solidFill>
                  <a:schemeClr val="bg1"/>
                </a:solidFill>
                <a:cs typeface="Arial" pitchFamily="34" charset="0"/>
              </a:rPr>
              <a:t> </a:t>
            </a:r>
            <a:r>
              <a:rPr lang="en-US" sz="2800" b="1" dirty="0" err="1">
                <a:solidFill>
                  <a:schemeClr val="bg1"/>
                </a:solidFill>
                <a:cs typeface="Arial" pitchFamily="34" charset="0"/>
              </a:rPr>
              <a:t>zia</a:t>
            </a:r>
            <a:r>
              <a:rPr lang="en-US" sz="2800" b="1" dirty="0">
                <a:solidFill>
                  <a:schemeClr val="bg1"/>
                </a:solidFill>
                <a:cs typeface="Arial" pitchFamily="34" charset="0"/>
              </a:rPr>
              <a:t> a </a:t>
            </a:r>
            <a:r>
              <a:rPr lang="en-US" sz="2800" b="1" dirty="0" err="1">
                <a:solidFill>
                  <a:schemeClr val="bg1"/>
                </a:solidFill>
                <a:cs typeface="Arial" pitchFamily="34" charset="0"/>
              </a:rPr>
              <a:t>nuai</a:t>
            </a:r>
            <a:r>
              <a:rPr lang="en-US" sz="2800" b="1" dirty="0">
                <a:solidFill>
                  <a:schemeClr val="bg1"/>
                </a:solidFill>
                <a:cs typeface="Arial" pitchFamily="34" charset="0"/>
              </a:rPr>
              <a:t> ah </a:t>
            </a:r>
            <a:r>
              <a:rPr lang="en-US" sz="2800" b="1" dirty="0" err="1">
                <a:solidFill>
                  <a:schemeClr val="bg1"/>
                </a:solidFill>
                <a:cs typeface="Arial" pitchFamily="34" charset="0"/>
              </a:rPr>
              <a:t>kiziak</a:t>
            </a:r>
            <a:r>
              <a:rPr lang="en-US" sz="2800" b="1" dirty="0">
                <a:solidFill>
                  <a:schemeClr val="bg1"/>
                </a:solidFill>
                <a:cs typeface="Arial" pitchFamily="34" charset="0"/>
              </a:rPr>
              <a:t> </a:t>
            </a:r>
            <a:r>
              <a:rPr lang="en-US" sz="2800" b="1" dirty="0" err="1">
                <a:solidFill>
                  <a:schemeClr val="bg1"/>
                </a:solidFill>
                <a:cs typeface="Arial" pitchFamily="34" charset="0"/>
              </a:rPr>
              <a:t>cheng</a:t>
            </a:r>
            <a:r>
              <a:rPr lang="en-US" sz="2800" b="1" dirty="0">
                <a:solidFill>
                  <a:schemeClr val="bg1"/>
                </a:solidFill>
                <a:cs typeface="Arial" pitchFamily="34" charset="0"/>
              </a:rPr>
              <a:t> hi bawl </a:t>
            </a:r>
            <a:r>
              <a:rPr lang="en-US" sz="2800" b="1" dirty="0" err="1">
                <a:solidFill>
                  <a:schemeClr val="bg1"/>
                </a:solidFill>
                <a:cs typeface="Arial" pitchFamily="34" charset="0"/>
              </a:rPr>
              <a:t>thei</a:t>
            </a:r>
            <a:r>
              <a:rPr lang="en-US" sz="2800" b="1" dirty="0">
                <a:solidFill>
                  <a:schemeClr val="bg1"/>
                </a:solidFill>
                <a:cs typeface="Arial" pitchFamily="34" charset="0"/>
              </a:rPr>
              <a:t> tan la</a:t>
            </a:r>
            <a:r>
              <a:rPr lang="en-US" altLang="ja-JP" sz="2800" b="1" dirty="0">
                <a:solidFill>
                  <a:schemeClr val="bg1"/>
                </a:solidFill>
                <a:cs typeface="Arial" pitchFamily="34" charset="0"/>
              </a:rPr>
              <a:t>…</a:t>
            </a:r>
          </a:p>
          <a:p>
            <a:pPr marL="514350" indent="-514350">
              <a:defRPr/>
            </a:pPr>
            <a:r>
              <a:rPr lang="en-US" sz="2800" b="1" dirty="0" smtClean="0">
                <a:solidFill>
                  <a:schemeClr val="bg1"/>
                </a:solidFill>
                <a:cs typeface="Arial" pitchFamily="34" charset="0"/>
              </a:rPr>
              <a:t>A. </a:t>
            </a:r>
            <a:r>
              <a:rPr lang="en-US" sz="2800" b="1" i="1" dirty="0" err="1" smtClean="0">
                <a:solidFill>
                  <a:srgbClr val="FFFF00"/>
                </a:solidFill>
                <a:cs typeface="Arial" pitchFamily="34" charset="0"/>
              </a:rPr>
              <a:t>Bangtidan</a:t>
            </a:r>
            <a:r>
              <a:rPr lang="en-US" sz="2800" b="1" dirty="0" smtClean="0">
                <a:solidFill>
                  <a:srgbClr val="FFFF00"/>
                </a:solidFill>
                <a:cs typeface="Arial" pitchFamily="34" charset="0"/>
              </a:rPr>
              <a:t> </a:t>
            </a:r>
            <a:r>
              <a:rPr lang="en-US" sz="2800" b="1" dirty="0" err="1">
                <a:solidFill>
                  <a:srgbClr val="FFFF00"/>
                </a:solidFill>
                <a:cs typeface="Arial" pitchFamily="34" charset="0"/>
              </a:rPr>
              <a:t>leh</a:t>
            </a:r>
            <a:r>
              <a:rPr lang="en-US" sz="2800" b="1" dirty="0">
                <a:solidFill>
                  <a:srgbClr val="FFFF00"/>
                </a:solidFill>
                <a:cs typeface="Arial" pitchFamily="34" charset="0"/>
              </a:rPr>
              <a:t> </a:t>
            </a:r>
            <a:r>
              <a:rPr lang="en-US" sz="2800" b="1" dirty="0" err="1">
                <a:solidFill>
                  <a:srgbClr val="FFFF00"/>
                </a:solidFill>
                <a:cs typeface="Arial" pitchFamily="34" charset="0"/>
              </a:rPr>
              <a:t>bangziak</a:t>
            </a:r>
            <a:r>
              <a:rPr lang="en-US" sz="2800" b="1" dirty="0">
                <a:solidFill>
                  <a:srgbClr val="FFFF00"/>
                </a:solidFill>
                <a:cs typeface="Arial" pitchFamily="34" charset="0"/>
              </a:rPr>
              <a:t> </a:t>
            </a:r>
            <a:r>
              <a:rPr lang="en-US" sz="2800" b="1" dirty="0">
                <a:solidFill>
                  <a:schemeClr val="bg1"/>
                </a:solidFill>
                <a:cs typeface="Arial" pitchFamily="34" charset="0"/>
              </a:rPr>
              <a:t>ah </a:t>
            </a:r>
            <a:r>
              <a:rPr lang="en-US" sz="2800" b="1" dirty="0" err="1" smtClean="0">
                <a:solidFill>
                  <a:schemeClr val="bg1"/>
                </a:solidFill>
                <a:cs typeface="Arial" pitchFamily="34" charset="0"/>
              </a:rPr>
              <a:t>hilchianna</a:t>
            </a:r>
            <a:r>
              <a:rPr lang="en-US" sz="2800" b="1" dirty="0" smtClean="0">
                <a:solidFill>
                  <a:schemeClr val="bg1"/>
                </a:solidFill>
                <a:cs typeface="Arial" pitchFamily="34" charset="0"/>
              </a:rPr>
              <a:t> </a:t>
            </a:r>
            <a:r>
              <a:rPr lang="en-US" sz="2800" b="1" dirty="0" err="1" smtClean="0">
                <a:solidFill>
                  <a:schemeClr val="bg1"/>
                </a:solidFill>
                <a:cs typeface="Arial" pitchFamily="34" charset="0"/>
              </a:rPr>
              <a:t>pathianthu</a:t>
            </a:r>
            <a:r>
              <a:rPr lang="en-US" sz="2800" b="1" dirty="0" smtClean="0">
                <a:solidFill>
                  <a:schemeClr val="bg1"/>
                </a:solidFill>
                <a:cs typeface="Arial" pitchFamily="34" charset="0"/>
              </a:rPr>
              <a:t> </a:t>
            </a:r>
            <a:r>
              <a:rPr lang="en-US" sz="2800" b="1" dirty="0">
                <a:solidFill>
                  <a:schemeClr val="bg1"/>
                </a:solidFill>
                <a:cs typeface="Arial" pitchFamily="34" charset="0"/>
              </a:rPr>
              <a:t>gen </a:t>
            </a:r>
            <a:r>
              <a:rPr lang="en-US" sz="2800" b="1" dirty="0" err="1">
                <a:solidFill>
                  <a:schemeClr val="bg1"/>
                </a:solidFill>
                <a:cs typeface="Arial" pitchFamily="34" charset="0"/>
              </a:rPr>
              <a:t>thei</a:t>
            </a:r>
            <a:r>
              <a:rPr lang="en-US" sz="2800" b="1" dirty="0">
                <a:solidFill>
                  <a:schemeClr val="bg1"/>
                </a:solidFill>
                <a:cs typeface="Arial" pitchFamily="34" charset="0"/>
              </a:rPr>
              <a:t>.</a:t>
            </a:r>
          </a:p>
          <a:p>
            <a:pPr marL="342900" indent="-342900">
              <a:buFont typeface="Arial" pitchFamily="34" charset="0"/>
              <a:buAutoNum type="alphaUcPeriod" startAt="2"/>
              <a:defRPr/>
            </a:pPr>
            <a:r>
              <a:rPr lang="en-US" sz="2800" b="1" dirty="0">
                <a:solidFill>
                  <a:schemeClr val="bg1"/>
                </a:solidFill>
                <a:cs typeface="Arial" pitchFamily="34" charset="0"/>
              </a:rPr>
              <a:t> Ban </a:t>
            </a:r>
            <a:r>
              <a:rPr lang="en-US" sz="2800" b="1" dirty="0" err="1">
                <a:solidFill>
                  <a:schemeClr val="bg1"/>
                </a:solidFill>
                <a:cs typeface="Arial" pitchFamily="34" charset="0"/>
              </a:rPr>
              <a:t>nei</a:t>
            </a:r>
            <a:r>
              <a:rPr lang="en-US" sz="2800" b="1" dirty="0">
                <a:solidFill>
                  <a:schemeClr val="bg1"/>
                </a:solidFill>
                <a:cs typeface="Arial" pitchFamily="34" charset="0"/>
              </a:rPr>
              <a:t> </a:t>
            </a:r>
            <a:r>
              <a:rPr lang="en-US" sz="2800" b="1" dirty="0" err="1">
                <a:solidFill>
                  <a:schemeClr val="bg1"/>
                </a:solidFill>
                <a:cs typeface="Arial" pitchFamily="34" charset="0"/>
              </a:rPr>
              <a:t>tak</a:t>
            </a:r>
            <a:r>
              <a:rPr lang="en-US" sz="2800" b="1" dirty="0">
                <a:solidFill>
                  <a:schemeClr val="bg1"/>
                </a:solidFill>
                <a:cs typeface="Arial" pitchFamily="34" charset="0"/>
              </a:rPr>
              <a:t> ah </a:t>
            </a:r>
            <a:r>
              <a:rPr lang="en-US" sz="2800" b="1" dirty="0" err="1">
                <a:solidFill>
                  <a:schemeClr val="bg1"/>
                </a:solidFill>
                <a:cs typeface="Arial" pitchFamily="34" charset="0"/>
              </a:rPr>
              <a:t>zuiding</a:t>
            </a:r>
            <a:r>
              <a:rPr lang="en-US" sz="2800" b="1" dirty="0">
                <a:solidFill>
                  <a:schemeClr val="bg1"/>
                </a:solidFill>
                <a:cs typeface="Arial" pitchFamily="34" charset="0"/>
              </a:rPr>
              <a:t> </a:t>
            </a:r>
            <a:r>
              <a:rPr lang="en-US" sz="2800" b="1" dirty="0" err="1" smtClean="0">
                <a:solidFill>
                  <a:schemeClr val="bg1"/>
                </a:solidFill>
                <a:cs typeface="Arial" pitchFamily="34" charset="0"/>
              </a:rPr>
              <a:t>thupi</a:t>
            </a:r>
            <a:r>
              <a:rPr lang="en-US" sz="2800" b="1" dirty="0" smtClean="0">
                <a:solidFill>
                  <a:schemeClr val="bg1"/>
                </a:solidFill>
                <a:cs typeface="Arial" pitchFamily="34" charset="0"/>
              </a:rPr>
              <a:t> </a:t>
            </a:r>
            <a:r>
              <a:rPr lang="en-US" sz="2800" b="1" dirty="0" err="1" smtClean="0">
                <a:solidFill>
                  <a:schemeClr val="bg1"/>
                </a:solidFill>
                <a:cs typeface="Arial" pitchFamily="34" charset="0"/>
              </a:rPr>
              <a:t>lian</a:t>
            </a:r>
            <a:r>
              <a:rPr lang="en-US" sz="2800" b="1" dirty="0" smtClean="0">
                <a:solidFill>
                  <a:schemeClr val="bg1"/>
                </a:solidFill>
                <a:cs typeface="Arial" pitchFamily="34" charset="0"/>
              </a:rPr>
              <a:t> </a:t>
            </a:r>
            <a:r>
              <a:rPr lang="en-US" sz="2800" b="1" dirty="0" err="1" smtClean="0">
                <a:solidFill>
                  <a:schemeClr val="bg1"/>
                </a:solidFill>
                <a:cs typeface="Arial" pitchFamily="34" charset="0"/>
              </a:rPr>
              <a:t>leh</a:t>
            </a:r>
            <a:r>
              <a:rPr lang="en-US" sz="2800" b="1" dirty="0" smtClean="0">
                <a:solidFill>
                  <a:schemeClr val="bg1"/>
                </a:solidFill>
                <a:cs typeface="Arial" pitchFamily="34" charset="0"/>
              </a:rPr>
              <a:t> </a:t>
            </a:r>
            <a:r>
              <a:rPr lang="en-US" sz="2800" b="1" dirty="0" err="1" smtClean="0">
                <a:solidFill>
                  <a:schemeClr val="bg1"/>
                </a:solidFill>
                <a:cs typeface="Arial" pitchFamily="34" charset="0"/>
              </a:rPr>
              <a:t>neute</a:t>
            </a:r>
            <a:endParaRPr lang="en-US" sz="2800" b="1" dirty="0">
              <a:solidFill>
                <a:schemeClr val="bg1"/>
              </a:solidFill>
              <a:cs typeface="Arial" pitchFamily="34" charset="0"/>
            </a:endParaRPr>
          </a:p>
          <a:p>
            <a:pPr marL="342900" indent="-342900">
              <a:defRPr/>
            </a:pPr>
            <a:r>
              <a:rPr lang="en-US" sz="2800" b="1" i="1" dirty="0" err="1">
                <a:solidFill>
                  <a:srgbClr val="FFFF00"/>
                </a:solidFill>
                <a:cs typeface="Arial" pitchFamily="34" charset="0"/>
              </a:rPr>
              <a:t>hilchianna</a:t>
            </a:r>
            <a:r>
              <a:rPr lang="en-US" sz="2800" b="1" i="1" dirty="0">
                <a:solidFill>
                  <a:srgbClr val="FFFF00"/>
                </a:solidFill>
                <a:cs typeface="Arial" pitchFamily="34" charset="0"/>
              </a:rPr>
              <a:t> </a:t>
            </a:r>
            <a:r>
              <a:rPr lang="en-US" sz="2800" b="1" i="1" dirty="0" err="1">
                <a:solidFill>
                  <a:srgbClr val="FFFF00"/>
                </a:solidFill>
                <a:cs typeface="Arial" pitchFamily="34" charset="0"/>
              </a:rPr>
              <a:t>leh</a:t>
            </a:r>
            <a:r>
              <a:rPr lang="en-US" sz="2800" b="1" i="1" dirty="0">
                <a:solidFill>
                  <a:srgbClr val="FFFF00"/>
                </a:solidFill>
                <a:cs typeface="Arial" pitchFamily="34" charset="0"/>
              </a:rPr>
              <a:t> </a:t>
            </a:r>
            <a:r>
              <a:rPr lang="en-US" sz="2800" b="1" i="1" dirty="0" err="1">
                <a:solidFill>
                  <a:srgbClr val="FFFF00"/>
                </a:solidFill>
                <a:cs typeface="Arial" pitchFamily="34" charset="0"/>
              </a:rPr>
              <a:t>pathianthugen</a:t>
            </a:r>
            <a:r>
              <a:rPr lang="en-US" sz="2800" b="1" i="1" dirty="0">
                <a:solidFill>
                  <a:srgbClr val="FFFF00"/>
                </a:solidFill>
                <a:cs typeface="Arial" pitchFamily="34" charset="0"/>
              </a:rPr>
              <a:t> </a:t>
            </a:r>
            <a:r>
              <a:rPr lang="en-US" sz="2800" b="1" i="1" dirty="0" err="1">
                <a:solidFill>
                  <a:srgbClr val="FFFF00"/>
                </a:solidFill>
                <a:cs typeface="Arial" pitchFamily="34" charset="0"/>
              </a:rPr>
              <a:t>himhim</a:t>
            </a:r>
            <a:r>
              <a:rPr lang="en-US" sz="2800" b="1" i="1" dirty="0">
                <a:solidFill>
                  <a:srgbClr val="FFFF00"/>
                </a:solidFill>
                <a:cs typeface="Arial" pitchFamily="34" charset="0"/>
              </a:rPr>
              <a:t> </a:t>
            </a:r>
            <a:r>
              <a:rPr lang="en-US" sz="2800" b="1" dirty="0" err="1">
                <a:solidFill>
                  <a:schemeClr val="bg1"/>
                </a:solidFill>
                <a:cs typeface="Arial" pitchFamily="34" charset="0"/>
              </a:rPr>
              <a:t>ziak</a:t>
            </a:r>
            <a:r>
              <a:rPr lang="en-US" sz="2800" b="1" dirty="0">
                <a:solidFill>
                  <a:schemeClr val="bg1"/>
                </a:solidFill>
                <a:cs typeface="Arial" pitchFamily="34" charset="0"/>
              </a:rPr>
              <a:t> </a:t>
            </a:r>
            <a:r>
              <a:rPr lang="en-US" sz="2800" b="1" dirty="0" err="1">
                <a:solidFill>
                  <a:schemeClr val="bg1"/>
                </a:solidFill>
                <a:cs typeface="Arial" pitchFamily="34" charset="0"/>
              </a:rPr>
              <a:t>thei</a:t>
            </a:r>
            <a:r>
              <a:rPr lang="en-US" sz="2800" b="1" i="1" dirty="0">
                <a:solidFill>
                  <a:schemeClr val="bg1"/>
                </a:solidFill>
                <a:cs typeface="Arial" pitchFamily="34" charset="0"/>
              </a:rPr>
              <a:t>.</a:t>
            </a:r>
          </a:p>
          <a:p>
            <a:pPr marL="342900" indent="-342900">
              <a:defRPr/>
            </a:pPr>
            <a:r>
              <a:rPr lang="en-US" sz="2800" b="1" i="1" dirty="0" err="1">
                <a:solidFill>
                  <a:schemeClr val="bg1"/>
                </a:solidFill>
                <a:cs typeface="Arial" pitchFamily="34" charset="0"/>
              </a:rPr>
              <a:t>C.</a:t>
            </a:r>
            <a:r>
              <a:rPr lang="en-US" sz="2800" b="1" i="1" dirty="0" err="1">
                <a:solidFill>
                  <a:srgbClr val="FFFF00"/>
                </a:solidFill>
                <a:cs typeface="Arial" pitchFamily="34" charset="0"/>
              </a:rPr>
              <a:t>Thumapui</a:t>
            </a:r>
            <a:r>
              <a:rPr lang="en-US" sz="2800" b="1" i="1" dirty="0">
                <a:solidFill>
                  <a:srgbClr val="FFFF00"/>
                </a:solidFill>
                <a:cs typeface="Arial" pitchFamily="34" charset="0"/>
              </a:rPr>
              <a:t>, </a:t>
            </a:r>
            <a:r>
              <a:rPr lang="en-US" sz="2800" b="1" i="1" dirty="0" err="1" smtClean="0">
                <a:solidFill>
                  <a:srgbClr val="FFFF00"/>
                </a:solidFill>
                <a:cs typeface="Arial" pitchFamily="34" charset="0"/>
              </a:rPr>
              <a:t>athutak</a:t>
            </a:r>
            <a:r>
              <a:rPr lang="en-US" sz="2800" b="1" i="1" dirty="0" smtClean="0">
                <a:solidFill>
                  <a:srgbClr val="FFFF00"/>
                </a:solidFill>
                <a:cs typeface="Arial" pitchFamily="34" charset="0"/>
              </a:rPr>
              <a:t>, </a:t>
            </a:r>
            <a:r>
              <a:rPr lang="en-US" sz="2800" b="1" i="1" dirty="0" err="1">
                <a:solidFill>
                  <a:srgbClr val="FFFF00"/>
                </a:solidFill>
                <a:cs typeface="Arial" pitchFamily="34" charset="0"/>
              </a:rPr>
              <a:t>leh</a:t>
            </a:r>
            <a:r>
              <a:rPr lang="en-US" sz="2800" b="1" i="1" dirty="0">
                <a:solidFill>
                  <a:srgbClr val="FFFF00"/>
                </a:solidFill>
                <a:cs typeface="Arial" pitchFamily="34" charset="0"/>
              </a:rPr>
              <a:t> </a:t>
            </a:r>
            <a:r>
              <a:rPr lang="en-US" sz="2800" b="1" i="1" dirty="0" err="1">
                <a:solidFill>
                  <a:srgbClr val="FFFF00"/>
                </a:solidFill>
                <a:cs typeface="Arial" pitchFamily="34" charset="0"/>
              </a:rPr>
              <a:t>thukhakna</a:t>
            </a:r>
            <a:r>
              <a:rPr lang="en-US" sz="2800" b="1" i="1" dirty="0">
                <a:solidFill>
                  <a:srgbClr val="FFFF00"/>
                </a:solidFill>
                <a:cs typeface="Arial" pitchFamily="34" charset="0"/>
              </a:rPr>
              <a:t> </a:t>
            </a:r>
            <a:r>
              <a:rPr lang="en-US" sz="2800" b="1" i="1" dirty="0" smtClean="0">
                <a:solidFill>
                  <a:schemeClr val="bg1"/>
                </a:solidFill>
                <a:cs typeface="Arial" pitchFamily="34" charset="0"/>
              </a:rPr>
              <a:t> </a:t>
            </a:r>
            <a:r>
              <a:rPr lang="en-US" sz="2800" b="1" dirty="0" smtClean="0">
                <a:solidFill>
                  <a:schemeClr val="bg1"/>
                </a:solidFill>
                <a:cs typeface="Arial" pitchFamily="34" charset="0"/>
              </a:rPr>
              <a:t>gen </a:t>
            </a:r>
            <a:r>
              <a:rPr lang="en-US" sz="2800" b="1" dirty="0" err="1" smtClean="0">
                <a:solidFill>
                  <a:schemeClr val="bg1"/>
                </a:solidFill>
                <a:cs typeface="Arial" pitchFamily="34" charset="0"/>
              </a:rPr>
              <a:t>thei</a:t>
            </a:r>
            <a:r>
              <a:rPr lang="en-US" sz="2800" b="1" dirty="0">
                <a:solidFill>
                  <a:schemeClr val="bg1"/>
                </a:solidFill>
                <a:cs typeface="Arial" pitchFamily="34" charset="0"/>
              </a:rPr>
              <a:t>.</a:t>
            </a:r>
          </a:p>
          <a:p>
            <a:pPr marL="342900" indent="-342900">
              <a:defRPr/>
            </a:pPr>
            <a:r>
              <a:rPr lang="en-US" sz="2800" b="1" dirty="0">
                <a:solidFill>
                  <a:schemeClr val="bg1"/>
                </a:solidFill>
                <a:cs typeface="Arial" pitchFamily="34" charset="0"/>
              </a:rPr>
              <a:t>D. </a:t>
            </a:r>
            <a:r>
              <a:rPr lang="en-US" sz="2800" b="1" dirty="0" err="1" smtClean="0">
                <a:solidFill>
                  <a:srgbClr val="FFFF00"/>
                </a:solidFill>
                <a:cs typeface="Arial" pitchFamily="34" charset="0"/>
              </a:rPr>
              <a:t>Lauthawnglo</a:t>
            </a:r>
            <a:r>
              <a:rPr lang="en-US" sz="2800" b="1" dirty="0" smtClean="0">
                <a:solidFill>
                  <a:srgbClr val="FFFF00"/>
                </a:solidFill>
                <a:cs typeface="Arial" pitchFamily="34" charset="0"/>
              </a:rPr>
              <a:t> ah </a:t>
            </a:r>
            <a:r>
              <a:rPr lang="en-US" sz="2800" b="1" dirty="0" err="1" smtClean="0">
                <a:solidFill>
                  <a:schemeClr val="bg1"/>
                </a:solidFill>
                <a:cs typeface="Arial" pitchFamily="34" charset="0"/>
              </a:rPr>
              <a:t>thugen</a:t>
            </a:r>
            <a:r>
              <a:rPr lang="en-US" sz="2800" b="1" dirty="0" smtClean="0">
                <a:solidFill>
                  <a:schemeClr val="bg1"/>
                </a:solidFill>
                <a:cs typeface="Arial" pitchFamily="34" charset="0"/>
              </a:rPr>
              <a:t> pan </a:t>
            </a:r>
            <a:r>
              <a:rPr lang="en-US" sz="2800" b="1" dirty="0" err="1" smtClean="0">
                <a:solidFill>
                  <a:schemeClr val="bg1"/>
                </a:solidFill>
                <a:cs typeface="Arial" pitchFamily="34" charset="0"/>
              </a:rPr>
              <a:t>thei</a:t>
            </a:r>
            <a:r>
              <a:rPr lang="en-US" sz="2800" b="1" dirty="0" smtClean="0">
                <a:solidFill>
                  <a:schemeClr val="bg1"/>
                </a:solidFill>
                <a:cs typeface="Arial" pitchFamily="34" charset="0"/>
              </a:rPr>
              <a:t>.</a:t>
            </a:r>
            <a:endParaRPr lang="en-US" sz="2800" b="1" dirty="0">
              <a:solidFill>
                <a:schemeClr val="bg1"/>
              </a:solidFill>
              <a:cs typeface="Arial" pitchFamily="34" charset="0"/>
            </a:endParaRPr>
          </a:p>
          <a:p>
            <a:pPr marL="342900" indent="-342900">
              <a:defRPr/>
            </a:pPr>
            <a:r>
              <a:rPr lang="en-US" sz="2800" b="1" dirty="0">
                <a:solidFill>
                  <a:schemeClr val="bg1"/>
                </a:solidFill>
                <a:cs typeface="Arial" pitchFamily="34" charset="0"/>
              </a:rPr>
              <a:t>E</a:t>
            </a:r>
            <a:r>
              <a:rPr lang="en-US" sz="2800" b="1" dirty="0" smtClean="0">
                <a:solidFill>
                  <a:schemeClr val="bg1"/>
                </a:solidFill>
                <a:cs typeface="Arial" pitchFamily="34" charset="0"/>
              </a:rPr>
              <a:t>. Ban </a:t>
            </a:r>
            <a:r>
              <a:rPr lang="en-US" sz="2800" b="1" dirty="0" err="1" smtClean="0">
                <a:solidFill>
                  <a:schemeClr val="bg1"/>
                </a:solidFill>
                <a:cs typeface="Arial" pitchFamily="34" charset="0"/>
              </a:rPr>
              <a:t>nei</a:t>
            </a:r>
            <a:r>
              <a:rPr lang="en-US" sz="2800" b="1" dirty="0" smtClean="0">
                <a:solidFill>
                  <a:schemeClr val="bg1"/>
                </a:solidFill>
                <a:cs typeface="Arial" pitchFamily="34" charset="0"/>
              </a:rPr>
              <a:t> </a:t>
            </a:r>
            <a:r>
              <a:rPr lang="en-US" sz="2800" b="1" dirty="0" err="1" smtClean="0">
                <a:solidFill>
                  <a:schemeClr val="bg1"/>
                </a:solidFill>
                <a:cs typeface="Arial" pitchFamily="34" charset="0"/>
              </a:rPr>
              <a:t>tak</a:t>
            </a:r>
            <a:r>
              <a:rPr lang="en-US" sz="2800" b="1" dirty="0" smtClean="0">
                <a:solidFill>
                  <a:schemeClr val="bg1"/>
                </a:solidFill>
                <a:cs typeface="Arial" pitchFamily="34" charset="0"/>
              </a:rPr>
              <a:t> ah </a:t>
            </a:r>
            <a:r>
              <a:rPr lang="en-US" sz="2800" b="1" dirty="0" err="1" smtClean="0">
                <a:solidFill>
                  <a:schemeClr val="bg1"/>
                </a:solidFill>
                <a:cs typeface="Arial" pitchFamily="34" charset="0"/>
              </a:rPr>
              <a:t>thugen</a:t>
            </a:r>
            <a:r>
              <a:rPr lang="en-US" sz="2800" b="1" dirty="0" smtClean="0">
                <a:solidFill>
                  <a:schemeClr val="bg1"/>
                </a:solidFill>
                <a:cs typeface="Arial" pitchFamily="34" charset="0"/>
              </a:rPr>
              <a:t> </a:t>
            </a:r>
            <a:r>
              <a:rPr lang="en-US" sz="2800" b="1" dirty="0" err="1" smtClean="0">
                <a:solidFill>
                  <a:schemeClr val="bg1"/>
                </a:solidFill>
                <a:cs typeface="Arial" pitchFamily="34" charset="0"/>
              </a:rPr>
              <a:t>toh</a:t>
            </a:r>
            <a:r>
              <a:rPr lang="en-US" sz="2800" b="1" dirty="0" smtClean="0">
                <a:solidFill>
                  <a:schemeClr val="bg1"/>
                </a:solidFill>
                <a:cs typeface="Arial" pitchFamily="34" charset="0"/>
              </a:rPr>
              <a:t> </a:t>
            </a:r>
            <a:r>
              <a:rPr lang="en-US" sz="2800" b="1" dirty="0" err="1" smtClean="0">
                <a:solidFill>
                  <a:schemeClr val="bg1"/>
                </a:solidFill>
                <a:cs typeface="Arial" pitchFamily="34" charset="0"/>
              </a:rPr>
              <a:t>kituak</a:t>
            </a:r>
            <a:r>
              <a:rPr lang="en-US" sz="2800" b="1" dirty="0" smtClean="0">
                <a:solidFill>
                  <a:schemeClr val="bg1"/>
                </a:solidFill>
                <a:cs typeface="Arial" pitchFamily="34" charset="0"/>
              </a:rPr>
              <a:t> ding </a:t>
            </a:r>
            <a:r>
              <a:rPr lang="en-US" sz="2800" b="1" i="1" dirty="0" err="1" smtClean="0">
                <a:solidFill>
                  <a:srgbClr val="FFFF00"/>
                </a:solidFill>
                <a:cs typeface="Arial" pitchFamily="34" charset="0"/>
              </a:rPr>
              <a:t>tuanthu</a:t>
            </a:r>
            <a:r>
              <a:rPr lang="en-US" sz="2800" b="1" i="1" dirty="0" smtClean="0">
                <a:solidFill>
                  <a:srgbClr val="FFFF00"/>
                </a:solidFill>
                <a:cs typeface="Arial" pitchFamily="34" charset="0"/>
              </a:rPr>
              <a:t> </a:t>
            </a:r>
            <a:r>
              <a:rPr lang="en-US" sz="2800" b="1" dirty="0" err="1" smtClean="0">
                <a:solidFill>
                  <a:schemeClr val="bg1"/>
                </a:solidFill>
                <a:cs typeface="Arial" pitchFamily="34" charset="0"/>
              </a:rPr>
              <a:t>tel</a:t>
            </a:r>
            <a:r>
              <a:rPr lang="en-US" sz="2800" b="1" dirty="0" smtClean="0">
                <a:solidFill>
                  <a:schemeClr val="bg1"/>
                </a:solidFill>
                <a:cs typeface="Arial" pitchFamily="34" charset="0"/>
              </a:rPr>
              <a:t> </a:t>
            </a:r>
            <a:r>
              <a:rPr lang="en-US" sz="2800" b="1" dirty="0" err="1" smtClean="0">
                <a:solidFill>
                  <a:schemeClr val="bg1"/>
                </a:solidFill>
                <a:cs typeface="Arial" pitchFamily="34" charset="0"/>
              </a:rPr>
              <a:t>thiam</a:t>
            </a:r>
            <a:r>
              <a:rPr lang="en-US" sz="2800" b="1" dirty="0" smtClean="0">
                <a:solidFill>
                  <a:schemeClr val="bg1"/>
                </a:solidFill>
                <a:cs typeface="Arial" pitchFamily="34" charset="0"/>
              </a:rPr>
              <a:t>.</a:t>
            </a:r>
            <a:endParaRPr lang="en-US" sz="2800" b="1" dirty="0">
              <a:solidFill>
                <a:schemeClr val="bg1"/>
              </a:solidFill>
              <a:cs typeface="Arial" pitchFamily="34" charset="0"/>
            </a:endParaRPr>
          </a:p>
          <a:p>
            <a:pPr marL="342900" indent="-342900">
              <a:buFont typeface="Arial" pitchFamily="34" charset="0"/>
              <a:buNone/>
              <a:defRPr/>
            </a:pPr>
            <a:r>
              <a:rPr lang="en-US" sz="2800" b="1" dirty="0">
                <a:solidFill>
                  <a:schemeClr val="bg1"/>
                </a:solidFill>
                <a:cs typeface="Arial" pitchFamily="34" charset="0"/>
              </a:rPr>
              <a:t>F</a:t>
            </a:r>
            <a:r>
              <a:rPr lang="en-US" sz="2800" b="1" dirty="0" smtClean="0">
                <a:solidFill>
                  <a:schemeClr val="bg1"/>
                </a:solidFill>
                <a:cs typeface="Arial" pitchFamily="34" charset="0"/>
              </a:rPr>
              <a:t>. </a:t>
            </a:r>
            <a:r>
              <a:rPr lang="en-US" sz="2800" b="1" dirty="0" err="1" smtClean="0">
                <a:solidFill>
                  <a:schemeClr val="bg1"/>
                </a:solidFill>
                <a:cs typeface="Arial" pitchFamily="34" charset="0"/>
              </a:rPr>
              <a:t>Thugenna</a:t>
            </a:r>
            <a:r>
              <a:rPr lang="en-US" sz="2800" b="1" dirty="0" smtClean="0">
                <a:solidFill>
                  <a:schemeClr val="bg1"/>
                </a:solidFill>
                <a:cs typeface="Arial" pitchFamily="34" charset="0"/>
              </a:rPr>
              <a:t> </a:t>
            </a:r>
            <a:r>
              <a:rPr lang="en-US" sz="2800" b="1" dirty="0" err="1" smtClean="0">
                <a:solidFill>
                  <a:schemeClr val="bg1"/>
                </a:solidFill>
                <a:cs typeface="Arial" pitchFamily="34" charset="0"/>
              </a:rPr>
              <a:t>tukhang</a:t>
            </a:r>
            <a:r>
              <a:rPr lang="en-US" sz="2800" b="1" dirty="0" smtClean="0">
                <a:solidFill>
                  <a:schemeClr val="bg1"/>
                </a:solidFill>
                <a:cs typeface="Arial" pitchFamily="34" charset="0"/>
              </a:rPr>
              <a:t> </a:t>
            </a:r>
            <a:r>
              <a:rPr lang="en-US" sz="2800" b="1" dirty="0" err="1" smtClean="0">
                <a:solidFill>
                  <a:schemeClr val="bg1"/>
                </a:solidFill>
                <a:cs typeface="Arial" pitchFamily="34" charset="0"/>
              </a:rPr>
              <a:t>te</a:t>
            </a:r>
            <a:r>
              <a:rPr lang="en-US" sz="2800" b="1" dirty="0" smtClean="0">
                <a:solidFill>
                  <a:schemeClr val="bg1"/>
                </a:solidFill>
                <a:cs typeface="Arial" pitchFamily="34" charset="0"/>
              </a:rPr>
              <a:t> </a:t>
            </a:r>
            <a:r>
              <a:rPr lang="en-US" sz="2800" b="1" i="1" dirty="0" err="1" smtClean="0">
                <a:solidFill>
                  <a:srgbClr val="FFFF00"/>
                </a:solidFill>
                <a:cs typeface="Arial" pitchFamily="34" charset="0"/>
              </a:rPr>
              <a:t>zillai</a:t>
            </a:r>
            <a:r>
              <a:rPr lang="en-US" sz="2800" b="1" i="1" dirty="0" smtClean="0">
                <a:solidFill>
                  <a:srgbClr val="FFFF00"/>
                </a:solidFill>
                <a:cs typeface="Arial" pitchFamily="34" charset="0"/>
              </a:rPr>
              <a:t> </a:t>
            </a:r>
            <a:r>
              <a:rPr lang="en-US" sz="2800" b="1" dirty="0" smtClean="0">
                <a:solidFill>
                  <a:schemeClr val="bg1"/>
                </a:solidFill>
                <a:cs typeface="Arial" pitchFamily="34" charset="0"/>
              </a:rPr>
              <a:t>ding </a:t>
            </a:r>
            <a:r>
              <a:rPr lang="en-US" sz="2800" b="1" dirty="0" err="1" smtClean="0">
                <a:solidFill>
                  <a:schemeClr val="bg1"/>
                </a:solidFill>
                <a:cs typeface="Arial" pitchFamily="34" charset="0"/>
              </a:rPr>
              <a:t>kawk</a:t>
            </a:r>
            <a:r>
              <a:rPr lang="en-US" sz="2800" b="1" dirty="0" smtClean="0">
                <a:solidFill>
                  <a:schemeClr val="bg1"/>
                </a:solidFill>
                <a:cs typeface="Arial" pitchFamily="34" charset="0"/>
              </a:rPr>
              <a:t> mu </a:t>
            </a:r>
            <a:r>
              <a:rPr lang="en-US" sz="2800" b="1" dirty="0" err="1" smtClean="0">
                <a:solidFill>
                  <a:schemeClr val="bg1"/>
                </a:solidFill>
                <a:cs typeface="Arial" pitchFamily="34" charset="0"/>
              </a:rPr>
              <a:t>thiam</a:t>
            </a:r>
            <a:r>
              <a:rPr lang="en-US" sz="2800" b="1" dirty="0" smtClean="0">
                <a:solidFill>
                  <a:schemeClr val="bg1"/>
                </a:solidFill>
                <a:cs typeface="Arial" pitchFamily="34" charset="0"/>
              </a:rPr>
              <a:t>.</a:t>
            </a:r>
            <a:endParaRPr lang="en-US" sz="2800" b="1" dirty="0">
              <a:solidFill>
                <a:schemeClr val="bg1"/>
              </a:solidFill>
              <a:cs typeface="Arial" pitchFamily="34" charset="0"/>
            </a:endParaRPr>
          </a:p>
          <a:p>
            <a:pPr marL="342900" indent="-342900">
              <a:buFont typeface="Arial" pitchFamily="34" charset="0"/>
              <a:buNone/>
              <a:defRPr/>
            </a:pPr>
            <a:r>
              <a:rPr lang="en-US" sz="2800" b="1" dirty="0" smtClean="0">
                <a:solidFill>
                  <a:schemeClr val="bg1"/>
                </a:solidFill>
                <a:cs typeface="Arial" pitchFamily="34" charset="0"/>
              </a:rPr>
              <a:t>G. I </a:t>
            </a:r>
            <a:r>
              <a:rPr lang="en-US" sz="2800" b="1" dirty="0" err="1" smtClean="0">
                <a:solidFill>
                  <a:schemeClr val="bg1"/>
                </a:solidFill>
                <a:cs typeface="Arial" pitchFamily="34" charset="0"/>
              </a:rPr>
              <a:t>Pathianthugente</a:t>
            </a:r>
            <a:r>
              <a:rPr lang="en-US" sz="2800" b="1" dirty="0" smtClean="0">
                <a:solidFill>
                  <a:schemeClr val="bg1"/>
                </a:solidFill>
                <a:cs typeface="Arial" pitchFamily="34" charset="0"/>
              </a:rPr>
              <a:t> a </a:t>
            </a:r>
            <a:r>
              <a:rPr lang="en-US" sz="2800" b="1" dirty="0" err="1" smtClean="0">
                <a:solidFill>
                  <a:schemeClr val="bg1"/>
                </a:solidFill>
                <a:cs typeface="Arial" pitchFamily="34" charset="0"/>
              </a:rPr>
              <a:t>hawizawk</a:t>
            </a:r>
            <a:r>
              <a:rPr lang="en-US" sz="2800" b="1" dirty="0" smtClean="0">
                <a:solidFill>
                  <a:schemeClr val="bg1"/>
                </a:solidFill>
                <a:cs typeface="Arial" pitchFamily="34" charset="0"/>
              </a:rPr>
              <a:t> </a:t>
            </a:r>
            <a:r>
              <a:rPr lang="en-US" sz="2800" b="1" dirty="0" err="1" smtClean="0">
                <a:solidFill>
                  <a:schemeClr val="bg1"/>
                </a:solidFill>
                <a:cs typeface="Arial" pitchFamily="34" charset="0"/>
              </a:rPr>
              <a:t>na</a:t>
            </a:r>
            <a:r>
              <a:rPr lang="en-US" sz="2800" b="1" dirty="0" smtClean="0">
                <a:solidFill>
                  <a:schemeClr val="bg1"/>
                </a:solidFill>
                <a:cs typeface="Arial" pitchFamily="34" charset="0"/>
              </a:rPr>
              <a:t> ding ah </a:t>
            </a:r>
            <a:r>
              <a:rPr lang="en-US" sz="2800" b="1" i="1" dirty="0" err="1" smtClean="0">
                <a:solidFill>
                  <a:srgbClr val="FFFF00"/>
                </a:solidFill>
                <a:cs typeface="Arial" pitchFamily="34" charset="0"/>
              </a:rPr>
              <a:t>endik</a:t>
            </a:r>
            <a:r>
              <a:rPr lang="en-US" sz="2800" b="1" i="1" dirty="0" smtClean="0">
                <a:solidFill>
                  <a:srgbClr val="FFFF00"/>
                </a:solidFill>
                <a:cs typeface="Arial" pitchFamily="34" charset="0"/>
              </a:rPr>
              <a:t>.</a:t>
            </a:r>
            <a:endParaRPr lang="en-US" sz="2800" b="1" dirty="0">
              <a:solidFill>
                <a:schemeClr val="bg1"/>
              </a:solidFill>
              <a:cs typeface="Arial" pitchFamily="34" charset="0"/>
            </a:endParaRPr>
          </a:p>
          <a:p>
            <a:pPr marL="342900" indent="-342900">
              <a:buFont typeface="Arial" pitchFamily="34" charset="0"/>
              <a:buNone/>
              <a:defRPr/>
            </a:pPr>
            <a:r>
              <a:rPr lang="en-US" sz="2800" b="1" dirty="0">
                <a:solidFill>
                  <a:schemeClr val="bg1"/>
                </a:solidFill>
                <a:cs typeface="Arial" pitchFamily="34" charset="0"/>
              </a:rPr>
              <a:t>H. </a:t>
            </a:r>
            <a:r>
              <a:rPr lang="en-US" sz="2800" b="1" dirty="0" err="1" smtClean="0">
                <a:solidFill>
                  <a:srgbClr val="FFFF00"/>
                </a:solidFill>
                <a:cs typeface="Arial" pitchFamily="34" charset="0"/>
              </a:rPr>
              <a:t>Lekhathot</a:t>
            </a:r>
            <a:r>
              <a:rPr lang="en-US" sz="2800" b="1" dirty="0" smtClean="0">
                <a:solidFill>
                  <a:srgbClr val="FFFF00"/>
                </a:solidFill>
                <a:cs typeface="Arial" pitchFamily="34" charset="0"/>
              </a:rPr>
              <a:t> </a:t>
            </a:r>
            <a:r>
              <a:rPr lang="en-US" sz="2800" b="1" dirty="0" err="1" smtClean="0">
                <a:solidFill>
                  <a:srgbClr val="FFFF00"/>
                </a:solidFill>
                <a:cs typeface="Arial" pitchFamily="34" charset="0"/>
              </a:rPr>
              <a:t>leh</a:t>
            </a:r>
            <a:r>
              <a:rPr lang="en-US" sz="2800" b="1" dirty="0" smtClean="0">
                <a:solidFill>
                  <a:srgbClr val="FFFF00"/>
                </a:solidFill>
                <a:cs typeface="Arial" pitchFamily="34" charset="0"/>
              </a:rPr>
              <a:t> </a:t>
            </a:r>
            <a:r>
              <a:rPr lang="en-US" sz="2800" b="1" dirty="0" err="1" smtClean="0">
                <a:solidFill>
                  <a:srgbClr val="FFFF00"/>
                </a:solidFill>
                <a:cs typeface="Arial" pitchFamily="34" charset="0"/>
              </a:rPr>
              <a:t>tuanthu</a:t>
            </a:r>
            <a:r>
              <a:rPr lang="en-US" sz="2800" b="1" dirty="0" smtClean="0">
                <a:solidFill>
                  <a:srgbClr val="FFFF00"/>
                </a:solidFill>
                <a:cs typeface="Arial" pitchFamily="34" charset="0"/>
              </a:rPr>
              <a:t> </a:t>
            </a:r>
            <a:r>
              <a:rPr lang="en-US" sz="2800" b="1" dirty="0" smtClean="0">
                <a:solidFill>
                  <a:schemeClr val="bg1"/>
                </a:solidFill>
                <a:cs typeface="Arial" pitchFamily="34" charset="0"/>
              </a:rPr>
              <a:t>(“bang” </a:t>
            </a:r>
            <a:r>
              <a:rPr lang="en-US" sz="2800" b="1" dirty="0" err="1" smtClean="0">
                <a:solidFill>
                  <a:schemeClr val="bg1"/>
                </a:solidFill>
                <a:cs typeface="Arial" pitchFamily="34" charset="0"/>
              </a:rPr>
              <a:t>ahiu</a:t>
            </a:r>
            <a:r>
              <a:rPr lang="en-US" sz="2800" b="1" dirty="0" smtClean="0">
                <a:solidFill>
                  <a:schemeClr val="bg1"/>
                </a:solidFill>
                <a:cs typeface="Arial" pitchFamily="34" charset="0"/>
              </a:rPr>
              <a:t>) </a:t>
            </a:r>
            <a:r>
              <a:rPr lang="en-US" sz="2800" b="1" dirty="0" err="1" smtClean="0">
                <a:solidFill>
                  <a:schemeClr val="bg1"/>
                </a:solidFill>
                <a:cs typeface="Arial" pitchFamily="34" charset="0"/>
              </a:rPr>
              <a:t>ti</a:t>
            </a:r>
            <a:r>
              <a:rPr lang="en-US" sz="2800" b="1" dirty="0" smtClean="0">
                <a:solidFill>
                  <a:schemeClr val="bg1"/>
                </a:solidFill>
                <a:cs typeface="Arial" pitchFamily="34" charset="0"/>
              </a:rPr>
              <a:t> </a:t>
            </a:r>
            <a:r>
              <a:rPr lang="en-US" sz="2800" b="1" dirty="0" err="1" smtClean="0">
                <a:solidFill>
                  <a:schemeClr val="bg1"/>
                </a:solidFill>
                <a:cs typeface="Arial" pitchFamily="34" charset="0"/>
              </a:rPr>
              <a:t>thugen</a:t>
            </a:r>
            <a:r>
              <a:rPr lang="en-US" sz="2800" b="1" dirty="0" smtClean="0">
                <a:solidFill>
                  <a:schemeClr val="bg1"/>
                </a:solidFill>
                <a:cs typeface="Arial" pitchFamily="34" charset="0"/>
              </a:rPr>
              <a:t>.</a:t>
            </a:r>
            <a:endParaRPr lang="en-US" altLang="ja-JP" sz="2800" b="1" dirty="0">
              <a:solidFill>
                <a:schemeClr val="bg1"/>
              </a:solidFill>
              <a:cs typeface="Arial" pitchFamily="34" charset="0"/>
            </a:endParaRPr>
          </a:p>
          <a:p>
            <a:pPr marL="342900" indent="-342900">
              <a:buFont typeface="Arial" pitchFamily="34" charset="0"/>
              <a:buNone/>
              <a:defRPr/>
            </a:pPr>
            <a:r>
              <a:rPr lang="en-US" sz="2800" b="1" dirty="0">
                <a:solidFill>
                  <a:schemeClr val="bg1"/>
                </a:solidFill>
                <a:cs typeface="Arial" pitchFamily="34" charset="0"/>
              </a:rPr>
              <a:t>I. </a:t>
            </a:r>
            <a:r>
              <a:rPr lang="en-US" sz="2800" b="1" dirty="0" err="1" smtClean="0">
                <a:solidFill>
                  <a:srgbClr val="FFFF00"/>
                </a:solidFill>
                <a:cs typeface="Arial" pitchFamily="34" charset="0"/>
              </a:rPr>
              <a:t>Adik</a:t>
            </a:r>
            <a:r>
              <a:rPr lang="en-US" altLang="ja-JP" sz="2800" b="1" dirty="0" smtClean="0">
                <a:solidFill>
                  <a:srgbClr val="FFFF00"/>
                </a:solidFill>
                <a:cs typeface="Arial" pitchFamily="34" charset="0"/>
              </a:rPr>
              <a:t>, </a:t>
            </a:r>
            <a:r>
              <a:rPr lang="en-US" altLang="ja-JP" sz="2800" b="1" dirty="0" err="1" smtClean="0">
                <a:solidFill>
                  <a:srgbClr val="FFFF00"/>
                </a:solidFill>
                <a:cs typeface="Arial" pitchFamily="34" charset="0"/>
              </a:rPr>
              <a:t>ngainawpum</a:t>
            </a:r>
            <a:r>
              <a:rPr lang="en-US" altLang="ja-JP" sz="2800" b="1" dirty="0" smtClean="0">
                <a:solidFill>
                  <a:srgbClr val="FFFF00"/>
                </a:solidFill>
                <a:cs typeface="Arial" pitchFamily="34" charset="0"/>
              </a:rPr>
              <a:t>, </a:t>
            </a:r>
            <a:r>
              <a:rPr lang="en-US" altLang="ja-JP" sz="2800" b="1" dirty="0" err="1" smtClean="0">
                <a:solidFill>
                  <a:srgbClr val="FFFF00"/>
                </a:solidFill>
                <a:cs typeface="Arial" pitchFamily="34" charset="0"/>
              </a:rPr>
              <a:t>kichian</a:t>
            </a:r>
            <a:r>
              <a:rPr lang="en-US" altLang="ja-JP" sz="2800" b="1" dirty="0" smtClean="0">
                <a:solidFill>
                  <a:srgbClr val="FFFF00"/>
                </a:solidFill>
                <a:cs typeface="Arial" pitchFamily="34" charset="0"/>
              </a:rPr>
              <a:t>, </a:t>
            </a:r>
            <a:r>
              <a:rPr lang="en-US" altLang="ja-JP" sz="2800" b="1" smtClean="0">
                <a:solidFill>
                  <a:srgbClr val="FFFF00"/>
                </a:solidFill>
                <a:cs typeface="Arial" pitchFamily="34" charset="0"/>
              </a:rPr>
              <a:t>akituak</a:t>
            </a:r>
            <a:r>
              <a:rPr lang="en-US" altLang="ja-JP" sz="2800" b="1" smtClean="0">
                <a:solidFill>
                  <a:schemeClr val="bg1"/>
                </a:solidFill>
                <a:cs typeface="Arial" pitchFamily="34" charset="0"/>
              </a:rPr>
              <a:t> </a:t>
            </a:r>
            <a:r>
              <a:rPr lang="en-US" altLang="ja-JP" sz="2800" b="1" dirty="0" smtClean="0">
                <a:solidFill>
                  <a:schemeClr val="bg1"/>
                </a:solidFill>
                <a:cs typeface="Arial" pitchFamily="34" charset="0"/>
              </a:rPr>
              <a:t>(“bang </a:t>
            </a:r>
            <a:r>
              <a:rPr lang="en-US" altLang="ja-JP" sz="2800" b="1" dirty="0" err="1" smtClean="0">
                <a:solidFill>
                  <a:schemeClr val="bg1"/>
                </a:solidFill>
                <a:cs typeface="Arial" pitchFamily="34" charset="0"/>
              </a:rPr>
              <a:t>gual</a:t>
            </a:r>
            <a:r>
              <a:rPr lang="en-US" altLang="ja-JP" sz="2800" b="1" dirty="0" smtClean="0">
                <a:solidFill>
                  <a:schemeClr val="bg1"/>
                </a:solidFill>
                <a:cs typeface="Arial" pitchFamily="34" charset="0"/>
              </a:rPr>
              <a:t>” </a:t>
            </a:r>
            <a:r>
              <a:rPr lang="en-US" altLang="ja-JP" sz="2800" b="1" dirty="0" err="1" smtClean="0">
                <a:solidFill>
                  <a:schemeClr val="bg1"/>
                </a:solidFill>
                <a:cs typeface="Arial" pitchFamily="34" charset="0"/>
              </a:rPr>
              <a:t>ahiu</a:t>
            </a:r>
            <a:r>
              <a:rPr lang="en-US" altLang="ja-JP" sz="2800" b="1" dirty="0" smtClean="0">
                <a:solidFill>
                  <a:schemeClr val="bg1"/>
                </a:solidFill>
                <a:cs typeface="Arial" pitchFamily="34" charset="0"/>
              </a:rPr>
              <a:t>) </a:t>
            </a:r>
            <a:r>
              <a:rPr lang="en-US" altLang="ja-JP" sz="2800" b="1" dirty="0" err="1" smtClean="0">
                <a:solidFill>
                  <a:schemeClr val="bg1"/>
                </a:solidFill>
                <a:cs typeface="Arial" pitchFamily="34" charset="0"/>
              </a:rPr>
              <a:t>ti</a:t>
            </a:r>
            <a:r>
              <a:rPr lang="en-US" altLang="ja-JP" sz="2800" b="1" dirty="0" smtClean="0">
                <a:solidFill>
                  <a:schemeClr val="bg1"/>
                </a:solidFill>
                <a:cs typeface="Arial" pitchFamily="34" charset="0"/>
              </a:rPr>
              <a:t> </a:t>
            </a:r>
            <a:r>
              <a:rPr lang="en-US" altLang="ja-JP" sz="2800" b="1" dirty="0" err="1" smtClean="0">
                <a:solidFill>
                  <a:schemeClr val="bg1"/>
                </a:solidFill>
                <a:cs typeface="Arial" pitchFamily="34" charset="0"/>
              </a:rPr>
              <a:t>thugen</a:t>
            </a:r>
            <a:r>
              <a:rPr lang="en-US" altLang="ja-JP" sz="2800" b="1" dirty="0" smtClean="0">
                <a:solidFill>
                  <a:schemeClr val="bg1"/>
                </a:solidFill>
                <a:cs typeface="Arial" pitchFamily="34" charset="0"/>
              </a:rPr>
              <a:t> (</a:t>
            </a:r>
            <a:r>
              <a:rPr lang="en-US" altLang="ja-JP" sz="2800" b="1" dirty="0" err="1" smtClean="0">
                <a:solidFill>
                  <a:schemeClr val="bg1"/>
                </a:solidFill>
                <a:cs typeface="Arial" pitchFamily="34" charset="0"/>
              </a:rPr>
              <a:t>thiltup</a:t>
            </a:r>
            <a:r>
              <a:rPr lang="en-US" altLang="ja-JP" sz="2800" b="1" dirty="0" smtClean="0">
                <a:solidFill>
                  <a:schemeClr val="bg1"/>
                </a:solidFill>
                <a:cs typeface="Arial" pitchFamily="34" charset="0"/>
              </a:rPr>
              <a:t> </a:t>
            </a:r>
            <a:r>
              <a:rPr lang="en-US" altLang="ja-JP" sz="2800" b="1" dirty="0" err="1" smtClean="0">
                <a:solidFill>
                  <a:schemeClr val="bg1"/>
                </a:solidFill>
                <a:cs typeface="Arial" pitchFamily="34" charset="0"/>
              </a:rPr>
              <a:t>tangpi</a:t>
            </a:r>
            <a:r>
              <a:rPr lang="en-US" altLang="ja-JP" sz="2800" b="1" dirty="0" smtClean="0">
                <a:solidFill>
                  <a:schemeClr val="bg1"/>
                </a:solidFill>
                <a:cs typeface="Arial" pitchFamily="34" charset="0"/>
              </a:rPr>
              <a:t> </a:t>
            </a:r>
            <a:r>
              <a:rPr lang="en-US" altLang="ja-JP" sz="2800" b="1" dirty="0" err="1" smtClean="0">
                <a:solidFill>
                  <a:schemeClr val="bg1"/>
                </a:solidFill>
                <a:cs typeface="Arial" pitchFamily="34" charset="0"/>
              </a:rPr>
              <a:t>pek</a:t>
            </a:r>
            <a:r>
              <a:rPr lang="en-US" altLang="ja-JP" sz="2800" b="1" dirty="0" smtClean="0">
                <a:solidFill>
                  <a:schemeClr val="bg1"/>
                </a:solidFill>
                <a:cs typeface="Arial" pitchFamily="34" charset="0"/>
              </a:rPr>
              <a:t> 25 </a:t>
            </a:r>
            <a:r>
              <a:rPr lang="en-US" altLang="ja-JP" sz="2800" b="1" dirty="0" err="1" smtClean="0">
                <a:solidFill>
                  <a:schemeClr val="bg1"/>
                </a:solidFill>
                <a:cs typeface="Arial" pitchFamily="34" charset="0"/>
              </a:rPr>
              <a:t>na</a:t>
            </a:r>
            <a:r>
              <a:rPr lang="en-US" altLang="ja-JP" sz="2800" b="1" dirty="0" smtClean="0">
                <a:solidFill>
                  <a:schemeClr val="bg1"/>
                </a:solidFill>
                <a:cs typeface="Arial" pitchFamily="34" charset="0"/>
              </a:rPr>
              <a:t> en in).</a:t>
            </a:r>
            <a:endParaRPr lang="en-US" sz="2800" b="1" dirty="0">
              <a:solidFill>
                <a:schemeClr val="bg1"/>
              </a:solidFill>
              <a:cs typeface="Arial" pitchFamily="34" charset="0"/>
            </a:endParaRPr>
          </a:p>
        </p:txBody>
      </p:sp>
      <p:sp>
        <p:nvSpPr>
          <p:cNvPr id="80904" name="Text Box 8"/>
          <p:cNvSpPr txBox="1">
            <a:spLocks noChangeArrowheads="1"/>
          </p:cNvSpPr>
          <p:nvPr/>
        </p:nvSpPr>
        <p:spPr bwMode="auto">
          <a:xfrm>
            <a:off x="8382000" y="76200"/>
            <a:ext cx="354013" cy="457200"/>
          </a:xfrm>
          <a:prstGeom prst="rect">
            <a:avLst/>
          </a:prstGeom>
          <a:noFill/>
          <a:ln w="12700">
            <a:noFill/>
            <a:miter lim="800000"/>
            <a:headEnd/>
            <a:tailEnd/>
          </a:ln>
          <a:effectLst>
            <a:outerShdw dist="35921" dir="2700000" algn="ctr" rotWithShape="0">
              <a:srgbClr val="808080">
                <a:alpha val="74997"/>
              </a:srgbClr>
            </a:outerShdw>
          </a:effectLst>
        </p:spPr>
        <p:txBody>
          <a:bodyPr wrap="non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400" b="1" smtClean="0">
                <a:solidFill>
                  <a:schemeClr val="bg1"/>
                </a:solidFill>
                <a:cs typeface="Arial" charset="0"/>
              </a:rPr>
              <a:t>v</a:t>
            </a:r>
            <a:endParaRPr lang="en-US" smtClean="0">
              <a:solidFill>
                <a:schemeClr val="bg1"/>
              </a:solidFill>
              <a:cs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0903">
                                            <p:txEl>
                                              <p:pRg st="0" end="0"/>
                                            </p:txEl>
                                          </p:spTgt>
                                        </p:tgtEl>
                                        <p:attrNameLst>
                                          <p:attrName>style.visibility</p:attrName>
                                        </p:attrNameLst>
                                      </p:cBhvr>
                                      <p:to>
                                        <p:strVal val="visible"/>
                                      </p:to>
                                    </p:set>
                                    <p:animEffect transition="in" filter="checkerboard(across)">
                                      <p:cBhvr>
                                        <p:cTn id="7" dur="500"/>
                                        <p:tgtEl>
                                          <p:spTgt spid="809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0903">
                                            <p:txEl>
                                              <p:pRg st="1" end="1"/>
                                            </p:txEl>
                                          </p:spTgt>
                                        </p:tgtEl>
                                        <p:attrNameLst>
                                          <p:attrName>style.visibility</p:attrName>
                                        </p:attrNameLst>
                                      </p:cBhvr>
                                      <p:to>
                                        <p:strVal val="visible"/>
                                      </p:to>
                                    </p:set>
                                    <p:animEffect transition="in" filter="checkerboard(across)">
                                      <p:cBhvr>
                                        <p:cTn id="12" dur="500"/>
                                        <p:tgtEl>
                                          <p:spTgt spid="809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0903">
                                            <p:txEl>
                                              <p:pRg st="2" end="2"/>
                                            </p:txEl>
                                          </p:spTgt>
                                        </p:tgtEl>
                                        <p:attrNameLst>
                                          <p:attrName>style.visibility</p:attrName>
                                        </p:attrNameLst>
                                      </p:cBhvr>
                                      <p:to>
                                        <p:strVal val="visible"/>
                                      </p:to>
                                    </p:set>
                                    <p:animEffect transition="in" filter="checkerboard(across)">
                                      <p:cBhvr>
                                        <p:cTn id="17" dur="500"/>
                                        <p:tgtEl>
                                          <p:spTgt spid="80903">
                                            <p:txEl>
                                              <p:pRg st="2" end="2"/>
                                            </p:txEl>
                                          </p:spTgt>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80903">
                                            <p:txEl>
                                              <p:pRg st="3" end="3"/>
                                            </p:txEl>
                                          </p:spTgt>
                                        </p:tgtEl>
                                        <p:attrNameLst>
                                          <p:attrName>style.visibility</p:attrName>
                                        </p:attrNameLst>
                                      </p:cBhvr>
                                      <p:to>
                                        <p:strVal val="visible"/>
                                      </p:to>
                                    </p:set>
                                    <p:animEffect transition="in" filter="checkerboard(across)">
                                      <p:cBhvr>
                                        <p:cTn id="20" dur="500"/>
                                        <p:tgtEl>
                                          <p:spTgt spid="8090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80903">
                                            <p:txEl>
                                              <p:pRg st="4" end="4"/>
                                            </p:txEl>
                                          </p:spTgt>
                                        </p:tgtEl>
                                        <p:attrNameLst>
                                          <p:attrName>style.visibility</p:attrName>
                                        </p:attrNameLst>
                                      </p:cBhvr>
                                      <p:to>
                                        <p:strVal val="visible"/>
                                      </p:to>
                                    </p:set>
                                    <p:animEffect transition="in" filter="checkerboard(across)">
                                      <p:cBhvr>
                                        <p:cTn id="25" dur="500"/>
                                        <p:tgtEl>
                                          <p:spTgt spid="8090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80903">
                                            <p:txEl>
                                              <p:pRg st="5" end="5"/>
                                            </p:txEl>
                                          </p:spTgt>
                                        </p:tgtEl>
                                        <p:attrNameLst>
                                          <p:attrName>style.visibility</p:attrName>
                                        </p:attrNameLst>
                                      </p:cBhvr>
                                      <p:to>
                                        <p:strVal val="visible"/>
                                      </p:to>
                                    </p:set>
                                    <p:animEffect transition="in" filter="checkerboard(across)">
                                      <p:cBhvr>
                                        <p:cTn id="30" dur="500"/>
                                        <p:tgtEl>
                                          <p:spTgt spid="80903">
                                            <p:txEl>
                                              <p:pRg st="5" end="5"/>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80903">
                                            <p:txEl>
                                              <p:pRg st="6" end="6"/>
                                            </p:txEl>
                                          </p:spTgt>
                                        </p:tgtEl>
                                        <p:attrNameLst>
                                          <p:attrName>style.visibility</p:attrName>
                                        </p:attrNameLst>
                                      </p:cBhvr>
                                      <p:to>
                                        <p:strVal val="visible"/>
                                      </p:to>
                                    </p:set>
                                    <p:animEffect transition="in" filter="checkerboard(across)">
                                      <p:cBhvr>
                                        <p:cTn id="35" dur="500"/>
                                        <p:tgtEl>
                                          <p:spTgt spid="80903">
                                            <p:txEl>
                                              <p:pRg st="6" end="6"/>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80903">
                                            <p:txEl>
                                              <p:pRg st="7" end="7"/>
                                            </p:txEl>
                                          </p:spTgt>
                                        </p:tgtEl>
                                        <p:attrNameLst>
                                          <p:attrName>style.visibility</p:attrName>
                                        </p:attrNameLst>
                                      </p:cBhvr>
                                      <p:to>
                                        <p:strVal val="visible"/>
                                      </p:to>
                                    </p:set>
                                    <p:animEffect transition="in" filter="checkerboard(across)">
                                      <p:cBhvr>
                                        <p:cTn id="40" dur="500"/>
                                        <p:tgtEl>
                                          <p:spTgt spid="80903">
                                            <p:txEl>
                                              <p:pRg st="7" end="7"/>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80903">
                                            <p:txEl>
                                              <p:pRg st="8" end="8"/>
                                            </p:txEl>
                                          </p:spTgt>
                                        </p:tgtEl>
                                        <p:attrNameLst>
                                          <p:attrName>style.visibility</p:attrName>
                                        </p:attrNameLst>
                                      </p:cBhvr>
                                      <p:to>
                                        <p:strVal val="visible"/>
                                      </p:to>
                                    </p:set>
                                    <p:animEffect transition="in" filter="checkerboard(across)">
                                      <p:cBhvr>
                                        <p:cTn id="45" dur="500"/>
                                        <p:tgtEl>
                                          <p:spTgt spid="80903">
                                            <p:txEl>
                                              <p:pRg st="8" end="8"/>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80903">
                                            <p:txEl>
                                              <p:pRg st="9" end="9"/>
                                            </p:txEl>
                                          </p:spTgt>
                                        </p:tgtEl>
                                        <p:attrNameLst>
                                          <p:attrName>style.visibility</p:attrName>
                                        </p:attrNameLst>
                                      </p:cBhvr>
                                      <p:to>
                                        <p:strVal val="visible"/>
                                      </p:to>
                                    </p:set>
                                    <p:animEffect transition="in" filter="checkerboard(across)">
                                      <p:cBhvr>
                                        <p:cTn id="50" dur="500"/>
                                        <p:tgtEl>
                                          <p:spTgt spid="80903">
                                            <p:txEl>
                                              <p:pRg st="9" end="9"/>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80903">
                                            <p:txEl>
                                              <p:pRg st="10" end="10"/>
                                            </p:txEl>
                                          </p:spTgt>
                                        </p:tgtEl>
                                        <p:attrNameLst>
                                          <p:attrName>style.visibility</p:attrName>
                                        </p:attrNameLst>
                                      </p:cBhvr>
                                      <p:to>
                                        <p:strVal val="visible"/>
                                      </p:to>
                                    </p:set>
                                    <p:animEffect transition="in" filter="checkerboard(across)">
                                      <p:cBhvr>
                                        <p:cTn id="55" dur="500"/>
                                        <p:tgtEl>
                                          <p:spTgt spid="8090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a:cs typeface="Arial" pitchFamily="34" charset="0"/>
            </a:endParaRPr>
          </a:p>
        </p:txBody>
      </p:sp>
      <p:sp>
        <p:nvSpPr>
          <p:cNvPr id="65550" name="Rectangle 14"/>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a:defRPr/>
            </a:pPr>
            <a:endParaRPr lang="en-US">
              <a:latin typeface="Arial"/>
              <a:ea typeface="+mn-ea"/>
              <a:cs typeface="Arial"/>
            </a:endParaRPr>
          </a:p>
        </p:txBody>
      </p:sp>
      <p:sp>
        <p:nvSpPr>
          <p:cNvPr id="65539" name="Text Box 3"/>
          <p:cNvSpPr txBox="1">
            <a:spLocks noChangeArrowheads="1"/>
          </p:cNvSpPr>
          <p:nvPr/>
        </p:nvSpPr>
        <p:spPr bwMode="auto">
          <a:xfrm>
            <a:off x="0" y="1203325"/>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dirty="0" err="1">
                <a:solidFill>
                  <a:schemeClr val="bg1"/>
                </a:solidFill>
                <a:latin typeface="Arial"/>
                <a:ea typeface="+mn-ea"/>
                <a:cs typeface="Arial"/>
              </a:rPr>
              <a:t>Thudik</a:t>
            </a:r>
            <a:endParaRPr lang="en-US" sz="4000" b="1" dirty="0">
              <a:solidFill>
                <a:schemeClr val="bg1"/>
              </a:solidFill>
              <a:latin typeface="Arial"/>
              <a:ea typeface="+mn-ea"/>
              <a:cs typeface="Arial"/>
            </a:endParaRPr>
          </a:p>
        </p:txBody>
      </p:sp>
      <p:sp>
        <p:nvSpPr>
          <p:cNvPr id="65551" name="Rectangle 15"/>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p>
            <a:pPr algn="ctr"/>
            <a:endParaRPr lang="en-US">
              <a:solidFill>
                <a:srgbClr val="B50069"/>
              </a:solidFill>
              <a:cs typeface="Arial" pitchFamily="34" charset="0"/>
            </a:endParaRPr>
          </a:p>
        </p:txBody>
      </p:sp>
      <p:sp>
        <p:nvSpPr>
          <p:cNvPr id="65552" name="Rectangle 16"/>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p>
            <a:pPr algn="ctr"/>
            <a:endParaRPr lang="en-US">
              <a:solidFill>
                <a:srgbClr val="B50069"/>
              </a:solidFill>
              <a:cs typeface="Arial" pitchFamily="34" charset="0"/>
            </a:endParaRPr>
          </a:p>
        </p:txBody>
      </p:sp>
      <p:sp>
        <p:nvSpPr>
          <p:cNvPr id="65553" name="Rectangle 17"/>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p>
            <a:pPr algn="ctr"/>
            <a:endParaRPr lang="en-US">
              <a:solidFill>
                <a:srgbClr val="FF0000"/>
              </a:solidFill>
              <a:cs typeface="Arial" pitchFamily="34" charset="0"/>
            </a:endParaRPr>
          </a:p>
        </p:txBody>
      </p:sp>
      <p:sp>
        <p:nvSpPr>
          <p:cNvPr id="65541" name="Text Box 5"/>
          <p:cNvSpPr txBox="1">
            <a:spLocks noChangeArrowheads="1"/>
          </p:cNvSpPr>
          <p:nvPr/>
        </p:nvSpPr>
        <p:spPr bwMode="auto">
          <a:xfrm>
            <a:off x="0" y="4876800"/>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dirty="0" err="1">
                <a:solidFill>
                  <a:schemeClr val="bg1"/>
                </a:solidFill>
                <a:latin typeface="Arial"/>
                <a:ea typeface="+mn-ea"/>
                <a:cs typeface="Arial"/>
              </a:rPr>
              <a:t>K</a:t>
            </a:r>
            <a:r>
              <a:rPr lang="en-US" sz="4000" b="1" dirty="0" err="1" smtClean="0">
                <a:solidFill>
                  <a:schemeClr val="bg1"/>
                </a:solidFill>
                <a:latin typeface="Arial"/>
                <a:ea typeface="+mn-ea"/>
                <a:cs typeface="Arial"/>
              </a:rPr>
              <a:t>ichian</a:t>
            </a:r>
            <a:endParaRPr lang="en-US" sz="4000" b="1" dirty="0">
              <a:solidFill>
                <a:schemeClr val="bg1"/>
              </a:solidFill>
              <a:latin typeface="Arial"/>
              <a:ea typeface="+mn-ea"/>
              <a:cs typeface="Arial"/>
            </a:endParaRPr>
          </a:p>
        </p:txBody>
      </p:sp>
      <p:sp>
        <p:nvSpPr>
          <p:cNvPr id="65543" name="Text Box 7"/>
          <p:cNvSpPr txBox="1">
            <a:spLocks noChangeArrowheads="1"/>
          </p:cNvSpPr>
          <p:nvPr/>
        </p:nvSpPr>
        <p:spPr bwMode="auto">
          <a:xfrm>
            <a:off x="4572000" y="1203325"/>
            <a:ext cx="4572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dirty="0" err="1" smtClean="0">
                <a:solidFill>
                  <a:schemeClr val="bg1"/>
                </a:solidFill>
                <a:latin typeface="Arial"/>
                <a:ea typeface="+mn-ea"/>
                <a:cs typeface="Arial"/>
              </a:rPr>
              <a:t>Ngainawpum</a:t>
            </a:r>
            <a:endParaRPr lang="en-US" sz="4000" b="1" dirty="0">
              <a:solidFill>
                <a:schemeClr val="bg1"/>
              </a:solidFill>
              <a:latin typeface="Arial"/>
              <a:ea typeface="+mn-ea"/>
              <a:cs typeface="Arial"/>
            </a:endParaRPr>
          </a:p>
        </p:txBody>
      </p:sp>
      <p:sp>
        <p:nvSpPr>
          <p:cNvPr id="65545" name="Text Box 9"/>
          <p:cNvSpPr txBox="1">
            <a:spLocks noChangeArrowheads="1"/>
          </p:cNvSpPr>
          <p:nvPr/>
        </p:nvSpPr>
        <p:spPr bwMode="auto">
          <a:xfrm>
            <a:off x="4572000" y="4876800"/>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dirty="0" err="1" smtClean="0">
                <a:solidFill>
                  <a:schemeClr val="bg1"/>
                </a:solidFill>
                <a:latin typeface="Arial"/>
                <a:ea typeface="+mn-ea"/>
                <a:cs typeface="Arial"/>
              </a:rPr>
              <a:t>Akituak</a:t>
            </a:r>
            <a:endParaRPr lang="en-US" sz="4000" b="1" dirty="0">
              <a:solidFill>
                <a:schemeClr val="bg1"/>
              </a:solidFill>
              <a:latin typeface="Arial"/>
              <a:ea typeface="+mn-ea"/>
              <a:cs typeface="Arial"/>
            </a:endParaRPr>
          </a:p>
        </p:txBody>
      </p:sp>
      <p:sp>
        <p:nvSpPr>
          <p:cNvPr id="65549" name="Rectangle 13"/>
          <p:cNvSpPr>
            <a:spLocks noGrp="1" noChangeArrowheads="1"/>
          </p:cNvSpPr>
          <p:nvPr>
            <p:ph type="title" idx="4294967295"/>
          </p:nvPr>
        </p:nvSpPr>
        <p:spPr>
          <a:xfrm>
            <a:off x="1476375" y="2636838"/>
            <a:ext cx="6191250" cy="2308225"/>
          </a:xfrm>
          <a:solidFill>
            <a:schemeClr val="tx1"/>
          </a:solidFill>
          <a:effectLst>
            <a:outerShdw dist="38099" dir="2700000" algn="ctr" rotWithShape="0">
              <a:schemeClr val="tx1">
                <a:alpha val="74997"/>
              </a:schemeClr>
            </a:outerShdw>
          </a:effectLst>
        </p:spPr>
        <p:txBody>
          <a:bodyPr anchor="t">
            <a:spAutoFit/>
          </a:bodyPr>
          <a:lstStyle/>
          <a:p>
            <a:pPr eaLnBrk="1" hangingPunct="1">
              <a:spcBef>
                <a:spcPct val="50000"/>
              </a:spcBef>
              <a:defRPr/>
            </a:pPr>
            <a:r>
              <a:rPr lang="en-US" sz="4800" b="1" dirty="0" err="1" smtClean="0">
                <a:solidFill>
                  <a:schemeClr val="bg1"/>
                </a:solidFill>
                <a:ea typeface="ＭＳ Ｐゴシック" pitchFamily="34" charset="-128"/>
                <a:cs typeface="Arial" pitchFamily="34" charset="0"/>
              </a:rPr>
              <a:t>Thiltup</a:t>
            </a:r>
            <a:r>
              <a:rPr lang="en-US" sz="4800" b="1" dirty="0" smtClean="0">
                <a:solidFill>
                  <a:schemeClr val="bg1"/>
                </a:solidFill>
                <a:ea typeface="ＭＳ Ｐゴシック" pitchFamily="34" charset="-128"/>
                <a:cs typeface="Arial" pitchFamily="34" charset="0"/>
              </a:rPr>
              <a:t> </a:t>
            </a:r>
            <a:r>
              <a:rPr lang="en-US" sz="4800" b="1" dirty="0" err="1" smtClean="0">
                <a:solidFill>
                  <a:schemeClr val="bg1"/>
                </a:solidFill>
                <a:ea typeface="ＭＳ Ｐゴシック" pitchFamily="34" charset="-128"/>
                <a:cs typeface="Arial" pitchFamily="34" charset="0"/>
              </a:rPr>
              <a:t>Palite</a:t>
            </a:r>
            <a:r>
              <a:rPr lang="en-US" sz="4800" b="1" dirty="0" smtClean="0">
                <a:solidFill>
                  <a:schemeClr val="bg1"/>
                </a:solidFill>
                <a:ea typeface="ＭＳ Ｐゴシック" pitchFamily="34" charset="-128"/>
                <a:cs typeface="Arial" pitchFamily="34" charset="0"/>
              </a:rPr>
              <a:t>:</a:t>
            </a:r>
            <a:br>
              <a:rPr lang="en-US" sz="4800" b="1" dirty="0" smtClean="0">
                <a:solidFill>
                  <a:schemeClr val="bg1"/>
                </a:solidFill>
                <a:ea typeface="ＭＳ Ｐゴシック" pitchFamily="34" charset="-128"/>
                <a:cs typeface="Arial" pitchFamily="34" charset="0"/>
              </a:rPr>
            </a:br>
            <a:r>
              <a:rPr lang="en-US" sz="4800" b="1" dirty="0" smtClean="0">
                <a:solidFill>
                  <a:schemeClr val="bg1"/>
                </a:solidFill>
                <a:ea typeface="ＭＳ Ｐゴシック" pitchFamily="34" charset="-128"/>
                <a:cs typeface="Arial" pitchFamily="34" charset="0"/>
              </a:rPr>
              <a:t>I </a:t>
            </a:r>
            <a:r>
              <a:rPr lang="en-US" sz="4800" b="1" dirty="0" err="1" smtClean="0">
                <a:solidFill>
                  <a:schemeClr val="bg1"/>
                </a:solidFill>
                <a:ea typeface="ＭＳ Ｐゴシック" pitchFamily="34" charset="-128"/>
                <a:cs typeface="Arial" pitchFamily="34" charset="0"/>
              </a:rPr>
              <a:t>Pathian</a:t>
            </a:r>
            <a:r>
              <a:rPr lang="en-US" sz="4800" b="1" dirty="0" smtClean="0">
                <a:solidFill>
                  <a:schemeClr val="bg1"/>
                </a:solidFill>
                <a:ea typeface="ＭＳ Ｐゴシック" pitchFamily="34" charset="-128"/>
                <a:cs typeface="Arial" pitchFamily="34" charset="0"/>
              </a:rPr>
              <a:t> </a:t>
            </a:r>
            <a:r>
              <a:rPr lang="en-US" sz="4800" b="1" dirty="0" err="1" smtClean="0">
                <a:solidFill>
                  <a:schemeClr val="bg1"/>
                </a:solidFill>
                <a:ea typeface="ＭＳ Ｐゴシック" pitchFamily="34" charset="-128"/>
                <a:cs typeface="Arial" pitchFamily="34" charset="0"/>
              </a:rPr>
              <a:t>Thugen</a:t>
            </a:r>
            <a:r>
              <a:rPr lang="en-US" sz="4800" b="1" dirty="0" smtClean="0">
                <a:solidFill>
                  <a:schemeClr val="bg1"/>
                </a:solidFill>
                <a:ea typeface="ＭＳ Ｐゴシック" pitchFamily="34" charset="-128"/>
                <a:cs typeface="Arial" pitchFamily="34" charset="0"/>
              </a:rPr>
              <a:t> </a:t>
            </a:r>
            <a:r>
              <a:rPr lang="en-US" sz="4800" b="1" dirty="0" err="1" smtClean="0">
                <a:solidFill>
                  <a:schemeClr val="bg1"/>
                </a:solidFill>
                <a:ea typeface="ＭＳ Ｐゴシック" pitchFamily="34" charset="-128"/>
                <a:cs typeface="Arial" pitchFamily="34" charset="0"/>
              </a:rPr>
              <a:t>chu</a:t>
            </a:r>
            <a:r>
              <a:rPr lang="en-US" sz="4800" b="1" dirty="0" smtClean="0">
                <a:solidFill>
                  <a:schemeClr val="bg1"/>
                </a:solidFill>
                <a:ea typeface="ＭＳ Ｐゴシック" pitchFamily="34" charset="-128"/>
                <a:cs typeface="Arial" pitchFamily="34" charset="0"/>
              </a:rPr>
              <a:t>…</a:t>
            </a:r>
          </a:p>
        </p:txBody>
      </p:sp>
      <p:sp>
        <p:nvSpPr>
          <p:cNvPr id="65556" name="Text Box 20"/>
          <p:cNvSpPr txBox="1">
            <a:spLocks noChangeArrowheads="1"/>
          </p:cNvSpPr>
          <p:nvPr/>
        </p:nvSpPr>
        <p:spPr bwMode="auto">
          <a:xfrm>
            <a:off x="8534400" y="76200"/>
            <a:ext cx="523875" cy="457200"/>
          </a:xfrm>
          <a:prstGeom prst="rect">
            <a:avLst/>
          </a:prstGeom>
          <a:noFill/>
          <a:ln w="12700">
            <a:noFill/>
            <a:miter lim="800000"/>
            <a:headEnd/>
            <a:tailEnd/>
          </a:ln>
          <a:effectLst>
            <a:outerShdw dist="35921" dir="2700000" algn="ctr" rotWithShape="0">
              <a:srgbClr val="808080">
                <a:alpha val="74997"/>
              </a:srgbClr>
            </a:outerShdw>
          </a:effectLst>
        </p:spPr>
        <p:txBody>
          <a:bodyPr wrap="non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400" b="1" dirty="0" smtClean="0">
                <a:solidFill>
                  <a:schemeClr val="bg1"/>
                </a:solidFill>
                <a:cs typeface="Arial" charset="0"/>
              </a:rPr>
              <a:t>25</a:t>
            </a:r>
            <a:endParaRPr lang="en-US" dirty="0" smtClean="0">
              <a:solidFill>
                <a:schemeClr val="bg1"/>
              </a:solidFill>
              <a:cs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5550"/>
                                        </p:tgtEl>
                                        <p:attrNameLst>
                                          <p:attrName>style.visibility</p:attrName>
                                        </p:attrNameLst>
                                      </p:cBhvr>
                                      <p:to>
                                        <p:strVal val="visible"/>
                                      </p:to>
                                    </p:set>
                                    <p:animEffect transition="in" filter="dissolve">
                                      <p:cBhvr>
                                        <p:cTn id="7" dur="500"/>
                                        <p:tgtEl>
                                          <p:spTgt spid="65550"/>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65539"/>
                                        </p:tgtEl>
                                        <p:attrNameLst>
                                          <p:attrName>style.visibility</p:attrName>
                                        </p:attrNameLst>
                                      </p:cBhvr>
                                      <p:to>
                                        <p:strVal val="visible"/>
                                      </p:to>
                                    </p:set>
                                    <p:animEffect transition="in" filter="fade">
                                      <p:cBhvr>
                                        <p:cTn id="11" dur="2000"/>
                                        <p:tgtEl>
                                          <p:spTgt spid="65539"/>
                                        </p:tgtEl>
                                      </p:cBhvr>
                                    </p:animEffect>
                                    <p:anim calcmode="lin" valueType="num">
                                      <p:cBhvr>
                                        <p:cTn id="12" dur="2000" fill="hold"/>
                                        <p:tgtEl>
                                          <p:spTgt spid="65539"/>
                                        </p:tgtEl>
                                        <p:attrNameLst>
                                          <p:attrName>style.rotation</p:attrName>
                                        </p:attrNameLst>
                                      </p:cBhvr>
                                      <p:tavLst>
                                        <p:tav tm="0">
                                          <p:val>
                                            <p:fltVal val="720"/>
                                          </p:val>
                                        </p:tav>
                                        <p:tav tm="100000">
                                          <p:val>
                                            <p:fltVal val="0"/>
                                          </p:val>
                                        </p:tav>
                                      </p:tavLst>
                                    </p:anim>
                                    <p:anim calcmode="lin" valueType="num">
                                      <p:cBhvr>
                                        <p:cTn id="13" dur="2000" fill="hold"/>
                                        <p:tgtEl>
                                          <p:spTgt spid="65539"/>
                                        </p:tgtEl>
                                        <p:attrNameLst>
                                          <p:attrName>ppt_h</p:attrName>
                                        </p:attrNameLst>
                                      </p:cBhvr>
                                      <p:tavLst>
                                        <p:tav tm="0">
                                          <p:val>
                                            <p:fltVal val="0"/>
                                          </p:val>
                                        </p:tav>
                                        <p:tav tm="100000">
                                          <p:val>
                                            <p:strVal val="#ppt_h"/>
                                          </p:val>
                                        </p:tav>
                                      </p:tavLst>
                                    </p:anim>
                                    <p:anim calcmode="lin" valueType="num">
                                      <p:cBhvr>
                                        <p:cTn id="14" dur="2000" fill="hold"/>
                                        <p:tgtEl>
                                          <p:spTgt spid="65539"/>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65551"/>
                                        </p:tgtEl>
                                        <p:attrNameLst>
                                          <p:attrName>style.visibility</p:attrName>
                                        </p:attrNameLst>
                                      </p:cBhvr>
                                      <p:to>
                                        <p:strVal val="visible"/>
                                      </p:to>
                                    </p:set>
                                    <p:animEffect transition="in" filter="dissolve">
                                      <p:cBhvr>
                                        <p:cTn id="19" dur="500"/>
                                        <p:tgtEl>
                                          <p:spTgt spid="65551"/>
                                        </p:tgtEl>
                                      </p:cBhvr>
                                    </p:animEffect>
                                  </p:childTnLst>
                                </p:cTn>
                              </p:par>
                            </p:childTnLst>
                          </p:cTn>
                        </p:par>
                        <p:par>
                          <p:cTn id="20" fill="hold" nodeType="afterGroup">
                            <p:stCondLst>
                              <p:cond delay="500"/>
                            </p:stCondLst>
                            <p:childTnLst>
                              <p:par>
                                <p:cTn id="21" presetID="35" presetClass="entr" presetSubtype="0" fill="hold" grpId="0" nodeType="afterEffect">
                                  <p:stCondLst>
                                    <p:cond delay="0"/>
                                  </p:stCondLst>
                                  <p:childTnLst>
                                    <p:set>
                                      <p:cBhvr>
                                        <p:cTn id="22" dur="1" fill="hold">
                                          <p:stCondLst>
                                            <p:cond delay="0"/>
                                          </p:stCondLst>
                                        </p:cTn>
                                        <p:tgtEl>
                                          <p:spTgt spid="65543"/>
                                        </p:tgtEl>
                                        <p:attrNameLst>
                                          <p:attrName>style.visibility</p:attrName>
                                        </p:attrNameLst>
                                      </p:cBhvr>
                                      <p:to>
                                        <p:strVal val="visible"/>
                                      </p:to>
                                    </p:set>
                                    <p:animEffect transition="in" filter="fade">
                                      <p:cBhvr>
                                        <p:cTn id="23" dur="2000"/>
                                        <p:tgtEl>
                                          <p:spTgt spid="65543"/>
                                        </p:tgtEl>
                                      </p:cBhvr>
                                    </p:animEffect>
                                    <p:anim calcmode="lin" valueType="num">
                                      <p:cBhvr>
                                        <p:cTn id="24" dur="2000" fill="hold"/>
                                        <p:tgtEl>
                                          <p:spTgt spid="65543"/>
                                        </p:tgtEl>
                                        <p:attrNameLst>
                                          <p:attrName>style.rotation</p:attrName>
                                        </p:attrNameLst>
                                      </p:cBhvr>
                                      <p:tavLst>
                                        <p:tav tm="0">
                                          <p:val>
                                            <p:fltVal val="720"/>
                                          </p:val>
                                        </p:tav>
                                        <p:tav tm="100000">
                                          <p:val>
                                            <p:fltVal val="0"/>
                                          </p:val>
                                        </p:tav>
                                      </p:tavLst>
                                    </p:anim>
                                    <p:anim calcmode="lin" valueType="num">
                                      <p:cBhvr>
                                        <p:cTn id="25" dur="2000" fill="hold"/>
                                        <p:tgtEl>
                                          <p:spTgt spid="65543"/>
                                        </p:tgtEl>
                                        <p:attrNameLst>
                                          <p:attrName>ppt_h</p:attrName>
                                        </p:attrNameLst>
                                      </p:cBhvr>
                                      <p:tavLst>
                                        <p:tav tm="0">
                                          <p:val>
                                            <p:fltVal val="0"/>
                                          </p:val>
                                        </p:tav>
                                        <p:tav tm="100000">
                                          <p:val>
                                            <p:strVal val="#ppt_h"/>
                                          </p:val>
                                        </p:tav>
                                      </p:tavLst>
                                    </p:anim>
                                    <p:anim calcmode="lin" valueType="num">
                                      <p:cBhvr>
                                        <p:cTn id="26" dur="2000" fill="hold"/>
                                        <p:tgtEl>
                                          <p:spTgt spid="65543"/>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65553"/>
                                        </p:tgtEl>
                                        <p:attrNameLst>
                                          <p:attrName>style.visibility</p:attrName>
                                        </p:attrNameLst>
                                      </p:cBhvr>
                                      <p:to>
                                        <p:strVal val="visible"/>
                                      </p:to>
                                    </p:set>
                                    <p:animEffect transition="in" filter="dissolve">
                                      <p:cBhvr>
                                        <p:cTn id="31" dur="500"/>
                                        <p:tgtEl>
                                          <p:spTgt spid="65553"/>
                                        </p:tgtEl>
                                      </p:cBhvr>
                                    </p:animEffect>
                                  </p:childTnLst>
                                </p:cTn>
                              </p:par>
                            </p:childTnLst>
                          </p:cTn>
                        </p:par>
                        <p:par>
                          <p:cTn id="32" fill="hold" nodeType="afterGroup">
                            <p:stCondLst>
                              <p:cond delay="500"/>
                            </p:stCondLst>
                            <p:childTnLst>
                              <p:par>
                                <p:cTn id="33" presetID="35" presetClass="entr" presetSubtype="0" fill="hold" grpId="0" nodeType="afterEffect">
                                  <p:stCondLst>
                                    <p:cond delay="0"/>
                                  </p:stCondLst>
                                  <p:childTnLst>
                                    <p:set>
                                      <p:cBhvr>
                                        <p:cTn id="34" dur="1" fill="hold">
                                          <p:stCondLst>
                                            <p:cond delay="0"/>
                                          </p:stCondLst>
                                        </p:cTn>
                                        <p:tgtEl>
                                          <p:spTgt spid="65541"/>
                                        </p:tgtEl>
                                        <p:attrNameLst>
                                          <p:attrName>style.visibility</p:attrName>
                                        </p:attrNameLst>
                                      </p:cBhvr>
                                      <p:to>
                                        <p:strVal val="visible"/>
                                      </p:to>
                                    </p:set>
                                    <p:animEffect transition="in" filter="fade">
                                      <p:cBhvr>
                                        <p:cTn id="35" dur="2000"/>
                                        <p:tgtEl>
                                          <p:spTgt spid="65541"/>
                                        </p:tgtEl>
                                      </p:cBhvr>
                                    </p:animEffect>
                                    <p:anim calcmode="lin" valueType="num">
                                      <p:cBhvr>
                                        <p:cTn id="36" dur="2000" fill="hold"/>
                                        <p:tgtEl>
                                          <p:spTgt spid="65541"/>
                                        </p:tgtEl>
                                        <p:attrNameLst>
                                          <p:attrName>style.rotation</p:attrName>
                                        </p:attrNameLst>
                                      </p:cBhvr>
                                      <p:tavLst>
                                        <p:tav tm="0">
                                          <p:val>
                                            <p:fltVal val="720"/>
                                          </p:val>
                                        </p:tav>
                                        <p:tav tm="100000">
                                          <p:val>
                                            <p:fltVal val="0"/>
                                          </p:val>
                                        </p:tav>
                                      </p:tavLst>
                                    </p:anim>
                                    <p:anim calcmode="lin" valueType="num">
                                      <p:cBhvr>
                                        <p:cTn id="37" dur="2000" fill="hold"/>
                                        <p:tgtEl>
                                          <p:spTgt spid="65541"/>
                                        </p:tgtEl>
                                        <p:attrNameLst>
                                          <p:attrName>ppt_h</p:attrName>
                                        </p:attrNameLst>
                                      </p:cBhvr>
                                      <p:tavLst>
                                        <p:tav tm="0">
                                          <p:val>
                                            <p:fltVal val="0"/>
                                          </p:val>
                                        </p:tav>
                                        <p:tav tm="100000">
                                          <p:val>
                                            <p:strVal val="#ppt_h"/>
                                          </p:val>
                                        </p:tav>
                                      </p:tavLst>
                                    </p:anim>
                                    <p:anim calcmode="lin" valueType="num">
                                      <p:cBhvr>
                                        <p:cTn id="38" dur="2000" fill="hold"/>
                                        <p:tgtEl>
                                          <p:spTgt spid="65541"/>
                                        </p:tgtEl>
                                        <p:attrNameLst>
                                          <p:attrName>ppt_w</p:attrName>
                                        </p:attrNameLst>
                                      </p:cBhvr>
                                      <p:tavLst>
                                        <p:tav tm="0">
                                          <p:val>
                                            <p:fltVal val="0"/>
                                          </p:val>
                                        </p:tav>
                                        <p:tav tm="100000">
                                          <p:val>
                                            <p:strVal val="#ppt_w"/>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65552"/>
                                        </p:tgtEl>
                                        <p:attrNameLst>
                                          <p:attrName>style.visibility</p:attrName>
                                        </p:attrNameLst>
                                      </p:cBhvr>
                                      <p:to>
                                        <p:strVal val="visible"/>
                                      </p:to>
                                    </p:set>
                                    <p:animEffect transition="in" filter="dissolve">
                                      <p:cBhvr>
                                        <p:cTn id="43" dur="500"/>
                                        <p:tgtEl>
                                          <p:spTgt spid="65552"/>
                                        </p:tgtEl>
                                      </p:cBhvr>
                                    </p:animEffect>
                                  </p:childTnLst>
                                </p:cTn>
                              </p:par>
                            </p:childTnLst>
                          </p:cTn>
                        </p:par>
                        <p:par>
                          <p:cTn id="44" fill="hold" nodeType="afterGroup">
                            <p:stCondLst>
                              <p:cond delay="500"/>
                            </p:stCondLst>
                            <p:childTnLst>
                              <p:par>
                                <p:cTn id="45" presetID="35" presetClass="entr" presetSubtype="0" fill="hold" grpId="0" nodeType="afterEffect">
                                  <p:stCondLst>
                                    <p:cond delay="0"/>
                                  </p:stCondLst>
                                  <p:childTnLst>
                                    <p:set>
                                      <p:cBhvr>
                                        <p:cTn id="46" dur="1" fill="hold">
                                          <p:stCondLst>
                                            <p:cond delay="0"/>
                                          </p:stCondLst>
                                        </p:cTn>
                                        <p:tgtEl>
                                          <p:spTgt spid="65545"/>
                                        </p:tgtEl>
                                        <p:attrNameLst>
                                          <p:attrName>style.visibility</p:attrName>
                                        </p:attrNameLst>
                                      </p:cBhvr>
                                      <p:to>
                                        <p:strVal val="visible"/>
                                      </p:to>
                                    </p:set>
                                    <p:animEffect transition="in" filter="fade">
                                      <p:cBhvr>
                                        <p:cTn id="47" dur="2000"/>
                                        <p:tgtEl>
                                          <p:spTgt spid="65545"/>
                                        </p:tgtEl>
                                      </p:cBhvr>
                                    </p:animEffect>
                                    <p:anim calcmode="lin" valueType="num">
                                      <p:cBhvr>
                                        <p:cTn id="48" dur="2000" fill="hold"/>
                                        <p:tgtEl>
                                          <p:spTgt spid="65545"/>
                                        </p:tgtEl>
                                        <p:attrNameLst>
                                          <p:attrName>style.rotation</p:attrName>
                                        </p:attrNameLst>
                                      </p:cBhvr>
                                      <p:tavLst>
                                        <p:tav tm="0">
                                          <p:val>
                                            <p:fltVal val="720"/>
                                          </p:val>
                                        </p:tav>
                                        <p:tav tm="100000">
                                          <p:val>
                                            <p:fltVal val="0"/>
                                          </p:val>
                                        </p:tav>
                                      </p:tavLst>
                                    </p:anim>
                                    <p:anim calcmode="lin" valueType="num">
                                      <p:cBhvr>
                                        <p:cTn id="49" dur="2000" fill="hold"/>
                                        <p:tgtEl>
                                          <p:spTgt spid="65545"/>
                                        </p:tgtEl>
                                        <p:attrNameLst>
                                          <p:attrName>ppt_h</p:attrName>
                                        </p:attrNameLst>
                                      </p:cBhvr>
                                      <p:tavLst>
                                        <p:tav tm="0">
                                          <p:val>
                                            <p:fltVal val="0"/>
                                          </p:val>
                                        </p:tav>
                                        <p:tav tm="100000">
                                          <p:val>
                                            <p:strVal val="#ppt_h"/>
                                          </p:val>
                                        </p:tav>
                                      </p:tavLst>
                                    </p:anim>
                                    <p:anim calcmode="lin" valueType="num">
                                      <p:cBhvr>
                                        <p:cTn id="50" dur="2000" fill="hold"/>
                                        <p:tgtEl>
                                          <p:spTgt spid="6554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50" grpId="0" animBg="1"/>
      <p:bldP spid="65539" grpId="0"/>
      <p:bldP spid="65551" grpId="0" animBg="1"/>
      <p:bldP spid="65552" grpId="0" animBg="1"/>
      <p:bldP spid="65553" grpId="0" animBg="1"/>
      <p:bldP spid="65541" grpId="0"/>
      <p:bldP spid="65543" grpId="0"/>
      <p:bldP spid="6554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5"/>
          <p:cNvSpPr>
            <a:spLocks noGrp="1"/>
          </p:cNvSpPr>
          <p:nvPr>
            <p:ph type="ftr" sz="quarter" idx="11"/>
          </p:nvPr>
        </p:nvSpPr>
        <p:spPr/>
        <p:txBody>
          <a:bodyPr/>
          <a:lstStyle/>
          <a:p>
            <a:pPr>
              <a:defRPr/>
            </a:pPr>
            <a:endParaRPr lang="en-US">
              <a:latin typeface="Arial"/>
              <a:cs typeface="Arial"/>
            </a:endParaRPr>
          </a:p>
        </p:txBody>
      </p:sp>
      <p:pic>
        <p:nvPicPr>
          <p:cNvPr id="367624" name="Picture 8" descr="RameshPESBook"/>
          <p:cNvPicPr>
            <a:picLocks noChangeAspect="1" noChangeArrowheads="1"/>
          </p:cNvPicPr>
          <p:nvPr/>
        </p:nvPicPr>
        <p:blipFill>
          <a:blip r:embed="rId3"/>
          <a:srcRect l="12723" r="16733" b="23645"/>
          <a:stretch>
            <a:fillRect/>
          </a:stretch>
        </p:blipFill>
        <p:spPr bwMode="auto">
          <a:xfrm rot="472623">
            <a:off x="2806700" y="2057400"/>
            <a:ext cx="3136900" cy="4800600"/>
          </a:xfrm>
          <a:prstGeom prst="rect">
            <a:avLst/>
          </a:prstGeom>
          <a:noFill/>
          <a:ln w="9525">
            <a:noFill/>
            <a:miter lim="800000"/>
            <a:headEnd/>
            <a:tailEnd/>
          </a:ln>
        </p:spPr>
      </p:pic>
      <p:pic>
        <p:nvPicPr>
          <p:cNvPr id="367623" name="Picture 7" descr="Ramesh"/>
          <p:cNvPicPr>
            <a:picLocks noChangeAspect="1" noChangeArrowheads="1"/>
          </p:cNvPicPr>
          <p:nvPr/>
        </p:nvPicPr>
        <p:blipFill>
          <a:blip r:embed="rId4"/>
          <a:srcRect/>
          <a:stretch>
            <a:fillRect/>
          </a:stretch>
        </p:blipFill>
        <p:spPr bwMode="auto">
          <a:xfrm>
            <a:off x="1054100" y="3792538"/>
            <a:ext cx="1804988" cy="2438400"/>
          </a:xfrm>
          <a:prstGeom prst="rect">
            <a:avLst/>
          </a:prstGeom>
          <a:noFill/>
          <a:ln w="9525">
            <a:noFill/>
            <a:miter lim="800000"/>
            <a:headEnd/>
            <a:tailEnd/>
          </a:ln>
        </p:spPr>
      </p:pic>
      <p:sp>
        <p:nvSpPr>
          <p:cNvPr id="367618" name="Rectangle 2"/>
          <p:cNvSpPr>
            <a:spLocks noGrp="1" noChangeArrowheads="1"/>
          </p:cNvSpPr>
          <p:nvPr>
            <p:ph type="title"/>
          </p:nvPr>
        </p:nvSpPr>
        <p:spPr>
          <a:xfrm>
            <a:off x="685800" y="823913"/>
            <a:ext cx="7772400" cy="785812"/>
          </a:xfrm>
          <a:solidFill>
            <a:schemeClr val="tx1"/>
          </a:solidFill>
        </p:spPr>
        <p:txBody>
          <a:bodyPr/>
          <a:lstStyle/>
          <a:p>
            <a:pPr eaLnBrk="1" hangingPunct="1">
              <a:defRPr/>
            </a:pPr>
            <a:r>
              <a:rPr lang="en-US" altLang="zh-CN" b="1" dirty="0" err="1" smtClean="0">
                <a:solidFill>
                  <a:schemeClr val="bg1"/>
                </a:solidFill>
                <a:latin typeface="Arial" charset="0"/>
                <a:cs typeface="Arial" charset="0"/>
              </a:rPr>
              <a:t>Zilsung</a:t>
            </a:r>
            <a:r>
              <a:rPr lang="en-US" altLang="zh-CN" b="1" dirty="0" smtClean="0">
                <a:solidFill>
                  <a:schemeClr val="bg1"/>
                </a:solidFill>
                <a:latin typeface="Arial" charset="0"/>
                <a:cs typeface="Arial" charset="0"/>
              </a:rPr>
              <a:t> ah Bawl lo </a:t>
            </a:r>
            <a:r>
              <a:rPr lang="en-US" altLang="zh-CN" b="1" dirty="0" err="1" smtClean="0">
                <a:solidFill>
                  <a:schemeClr val="bg1"/>
                </a:solidFill>
                <a:latin typeface="Arial" charset="0"/>
                <a:cs typeface="Arial" charset="0"/>
              </a:rPr>
              <a:t>thei</a:t>
            </a:r>
            <a:r>
              <a:rPr lang="en-US" altLang="zh-CN" b="1" dirty="0" smtClean="0">
                <a:solidFill>
                  <a:schemeClr val="bg1"/>
                </a:solidFill>
                <a:latin typeface="Arial" charset="0"/>
                <a:cs typeface="Arial" charset="0"/>
              </a:rPr>
              <a:t> lo </a:t>
            </a:r>
            <a:r>
              <a:rPr lang="en-US" altLang="zh-CN" b="1" dirty="0" err="1" smtClean="0">
                <a:solidFill>
                  <a:schemeClr val="bg1"/>
                </a:solidFill>
                <a:latin typeface="Arial" charset="0"/>
                <a:cs typeface="Arial" charset="0"/>
              </a:rPr>
              <a:t>te</a:t>
            </a:r>
            <a:endParaRPr lang="en-US" b="1" dirty="0">
              <a:solidFill>
                <a:schemeClr val="bg1"/>
              </a:solidFill>
              <a:latin typeface="Arial" charset="0"/>
              <a:cs typeface="Arial" charset="0"/>
            </a:endParaRPr>
          </a:p>
        </p:txBody>
      </p:sp>
      <p:sp>
        <p:nvSpPr>
          <p:cNvPr id="367619" name="Rectangle 3"/>
          <p:cNvSpPr>
            <a:spLocks noGrp="1" noChangeArrowheads="1"/>
          </p:cNvSpPr>
          <p:nvPr>
            <p:ph type="body" sz="half" idx="1"/>
          </p:nvPr>
        </p:nvSpPr>
        <p:spPr>
          <a:xfrm>
            <a:off x="304800" y="1946275"/>
            <a:ext cx="3200400" cy="415925"/>
          </a:xfrm>
          <a:solidFill>
            <a:srgbClr val="000000"/>
          </a:solidFill>
          <a:effectLst>
            <a:outerShdw dist="35921" dir="2700000" algn="ctr" rotWithShape="0">
              <a:srgbClr val="000000">
                <a:alpha val="99962"/>
              </a:srgbClr>
            </a:outerShdw>
          </a:effectLst>
        </p:spPr>
        <p:txBody>
          <a:bodyPr anchor="ctr"/>
          <a:lstStyle/>
          <a:p>
            <a:pPr marL="609600" indent="-609600" eaLnBrk="1" hangingPunct="1">
              <a:lnSpc>
                <a:spcPct val="90000"/>
              </a:lnSpc>
              <a:buFontTx/>
              <a:buAutoNum type="alphaUcPeriod"/>
              <a:defRPr/>
            </a:pPr>
            <a:r>
              <a:rPr lang="en-US" altLang="zh-CN" sz="2400" dirty="0" err="1" smtClean="0">
                <a:solidFill>
                  <a:srgbClr val="FFF9FC"/>
                </a:solidFill>
                <a:latin typeface="Arial" charset="0"/>
                <a:cs typeface="Arial" charset="0"/>
              </a:rPr>
              <a:t>Simding</a:t>
            </a:r>
            <a:r>
              <a:rPr lang="en-US" altLang="zh-CN" sz="2400" dirty="0" smtClean="0">
                <a:solidFill>
                  <a:srgbClr val="FFF9FC"/>
                </a:solidFill>
                <a:latin typeface="Arial" charset="0"/>
                <a:cs typeface="Arial" charset="0"/>
              </a:rPr>
              <a:t> (10</a:t>
            </a:r>
            <a:r>
              <a:rPr lang="en-US" altLang="zh-CN" sz="2400" dirty="0">
                <a:solidFill>
                  <a:srgbClr val="FFF9FC"/>
                </a:solidFill>
                <a:latin typeface="Arial" charset="0"/>
                <a:cs typeface="Arial" charset="0"/>
              </a:rPr>
              <a:t>%</a:t>
            </a:r>
            <a:r>
              <a:rPr lang="en-US" altLang="zh-CN" sz="2400" dirty="0" smtClean="0">
                <a:solidFill>
                  <a:srgbClr val="FFF9FC"/>
                </a:solidFill>
                <a:latin typeface="Arial" charset="0"/>
                <a:cs typeface="Arial" charset="0"/>
              </a:rPr>
              <a:t>)</a:t>
            </a:r>
            <a:endParaRPr lang="en-US" sz="2400" dirty="0">
              <a:solidFill>
                <a:srgbClr val="FFF9FC"/>
              </a:solidFill>
              <a:latin typeface="Arial" charset="0"/>
              <a:cs typeface="Arial" charset="0"/>
            </a:endParaRPr>
          </a:p>
        </p:txBody>
      </p:sp>
      <p:sp>
        <p:nvSpPr>
          <p:cNvPr id="189447" name="Text Box 4"/>
          <p:cNvSpPr txBox="1">
            <a:spLocks noChangeArrowheads="1"/>
          </p:cNvSpPr>
          <p:nvPr/>
        </p:nvSpPr>
        <p:spPr bwMode="auto">
          <a:xfrm>
            <a:off x="8578850" y="152400"/>
            <a:ext cx="355600" cy="461963"/>
          </a:xfrm>
          <a:prstGeom prst="rect">
            <a:avLst/>
          </a:prstGeom>
          <a:noFill/>
          <a:ln w="12700" cap="sq">
            <a:noFill/>
            <a:miter lim="800000"/>
            <a:headEnd type="none" w="sm" len="sm"/>
            <a:tailEnd type="none" w="sm" len="sm"/>
          </a:ln>
        </p:spPr>
        <p:txBody>
          <a:bodyPr wrap="none">
            <a:spAutoFit/>
          </a:bodyPr>
          <a:lstStyle/>
          <a:p>
            <a:pPr eaLnBrk="1" hangingPunct="1"/>
            <a:r>
              <a:rPr lang="en-US" sz="2400" b="1">
                <a:cs typeface="Arial" pitchFamily="34" charset="0"/>
              </a:rPr>
              <a:t>v</a:t>
            </a:r>
          </a:p>
        </p:txBody>
      </p:sp>
      <p:pic>
        <p:nvPicPr>
          <p:cNvPr id="367625" name="Picture 9" descr="Mawhinney"/>
          <p:cNvPicPr>
            <a:picLocks noChangeAspect="1" noChangeArrowheads="1"/>
          </p:cNvPicPr>
          <p:nvPr/>
        </p:nvPicPr>
        <p:blipFill>
          <a:blip r:embed="rId5"/>
          <a:srcRect l="22800" r="10812" b="27921"/>
          <a:stretch>
            <a:fillRect/>
          </a:stretch>
        </p:blipFill>
        <p:spPr bwMode="auto">
          <a:xfrm>
            <a:off x="5969000" y="1981200"/>
            <a:ext cx="3175000" cy="4876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67624"/>
                                        </p:tgtEl>
                                        <p:attrNameLst>
                                          <p:attrName>style.visibility</p:attrName>
                                        </p:attrNameLst>
                                      </p:cBhvr>
                                      <p:to>
                                        <p:strVal val="visible"/>
                                      </p:to>
                                    </p:set>
                                    <p:anim calcmode="lin" valueType="num">
                                      <p:cBhvr additive="base">
                                        <p:cTn id="7" dur="500" fill="hold"/>
                                        <p:tgtEl>
                                          <p:spTgt spid="367624"/>
                                        </p:tgtEl>
                                        <p:attrNameLst>
                                          <p:attrName>ppt_x</p:attrName>
                                        </p:attrNameLst>
                                      </p:cBhvr>
                                      <p:tavLst>
                                        <p:tav tm="0">
                                          <p:val>
                                            <p:strVal val="#ppt_x"/>
                                          </p:val>
                                        </p:tav>
                                        <p:tav tm="100000">
                                          <p:val>
                                            <p:strVal val="#ppt_x"/>
                                          </p:val>
                                        </p:tav>
                                      </p:tavLst>
                                    </p:anim>
                                    <p:anim calcmode="lin" valueType="num">
                                      <p:cBhvr additive="base">
                                        <p:cTn id="8" dur="500" fill="hold"/>
                                        <p:tgtEl>
                                          <p:spTgt spid="36762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367623"/>
                                        </p:tgtEl>
                                        <p:attrNameLst>
                                          <p:attrName>style.visibility</p:attrName>
                                        </p:attrNameLst>
                                      </p:cBhvr>
                                      <p:to>
                                        <p:strVal val="visible"/>
                                      </p:to>
                                    </p:set>
                                    <p:anim calcmode="lin" valueType="num">
                                      <p:cBhvr additive="base">
                                        <p:cTn id="12" dur="500" fill="hold"/>
                                        <p:tgtEl>
                                          <p:spTgt spid="367623"/>
                                        </p:tgtEl>
                                        <p:attrNameLst>
                                          <p:attrName>ppt_x</p:attrName>
                                        </p:attrNameLst>
                                      </p:cBhvr>
                                      <p:tavLst>
                                        <p:tav tm="0">
                                          <p:val>
                                            <p:strVal val="#ppt_x"/>
                                          </p:val>
                                        </p:tav>
                                        <p:tav tm="100000">
                                          <p:val>
                                            <p:strVal val="#ppt_x"/>
                                          </p:val>
                                        </p:tav>
                                      </p:tavLst>
                                    </p:anim>
                                    <p:anim calcmode="lin" valueType="num">
                                      <p:cBhvr additive="base">
                                        <p:cTn id="13" dur="500" fill="hold"/>
                                        <p:tgtEl>
                                          <p:spTgt spid="36762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3676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le 1"/>
          <p:cNvSpPr>
            <a:spLocks noGrp="1"/>
          </p:cNvSpPr>
          <p:nvPr>
            <p:ph type="title"/>
          </p:nvPr>
        </p:nvSpPr>
        <p:spPr>
          <a:xfrm>
            <a:off x="5148263" y="115888"/>
            <a:ext cx="3744912" cy="3036887"/>
          </a:xfrm>
        </p:spPr>
        <p:txBody>
          <a:bodyPr/>
          <a:lstStyle/>
          <a:p>
            <a:r>
              <a:rPr lang="en-US" sz="4800" b="1" smtClean="0">
                <a:latin typeface="Arial" pitchFamily="34" charset="0"/>
                <a:ea typeface="ＭＳ Ｐゴシック" pitchFamily="34" charset="-128"/>
                <a:cs typeface="Arial" pitchFamily="34" charset="0"/>
              </a:rPr>
              <a:t>Amasa pen ah la sim ding chu</a:t>
            </a:r>
          </a:p>
        </p:txBody>
      </p:sp>
      <p:pic>
        <p:nvPicPr>
          <p:cNvPr id="190467" name="Picture 2" descr="20130720120719290.pdf"/>
          <p:cNvPicPr>
            <a:picLocks noChangeAspect="1"/>
          </p:cNvPicPr>
          <p:nvPr/>
        </p:nvPicPr>
        <p:blipFill>
          <a:blip r:embed="rId2"/>
          <a:srcRect r="14165" b="11642"/>
          <a:stretch>
            <a:fillRect/>
          </a:stretch>
        </p:blipFill>
        <p:spPr bwMode="auto">
          <a:xfrm rot="4435986">
            <a:off x="-483394" y="885031"/>
            <a:ext cx="6486526" cy="4700588"/>
          </a:xfrm>
          <a:prstGeom prst="rect">
            <a:avLst/>
          </a:prstGeom>
          <a:noFill/>
          <a:ln w="9525">
            <a:noFill/>
            <a:miter lim="800000"/>
            <a:headEnd/>
            <a:tailEnd/>
          </a:ln>
        </p:spPr>
      </p:pic>
      <p:sp>
        <p:nvSpPr>
          <p:cNvPr id="190468" name="Title 1"/>
          <p:cNvSpPr txBox="1">
            <a:spLocks/>
          </p:cNvSpPr>
          <p:nvPr/>
        </p:nvSpPr>
        <p:spPr bwMode="auto">
          <a:xfrm>
            <a:off x="5795963" y="3429000"/>
            <a:ext cx="3325812" cy="3035300"/>
          </a:xfrm>
          <a:prstGeom prst="rect">
            <a:avLst/>
          </a:prstGeom>
          <a:noFill/>
          <a:ln w="9525">
            <a:noFill/>
            <a:miter lim="800000"/>
            <a:headEnd/>
            <a:tailEnd/>
          </a:ln>
        </p:spPr>
        <p:txBody>
          <a:bodyPr anchor="ctr"/>
          <a:lstStyle/>
          <a:p>
            <a:pPr algn="ctr"/>
            <a:r>
              <a:rPr lang="en-US" sz="3600" i="1">
                <a:solidFill>
                  <a:srgbClr val="FFFFFF"/>
                </a:solidFill>
                <a:cs typeface="Arial" pitchFamily="34" charset="0"/>
              </a:rPr>
              <a:t> Hun kit masang ah zia lekhabu neu cha pek 20 hi la sim ding ahi </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BordenSteps0001"/>
          <p:cNvPicPr>
            <a:picLocks noChangeAspect="1" noChangeArrowheads="1"/>
          </p:cNvPicPr>
          <p:nvPr/>
        </p:nvPicPr>
        <p:blipFill>
          <a:blip r:embed="rId3"/>
          <a:srcRect l="38196" b="21585"/>
          <a:stretch>
            <a:fillRect/>
          </a:stretch>
        </p:blipFill>
        <p:spPr bwMode="auto">
          <a:xfrm>
            <a:off x="3733800" y="0"/>
            <a:ext cx="5410200" cy="6858000"/>
          </a:xfrm>
          <a:prstGeom prst="rect">
            <a:avLst/>
          </a:prstGeom>
          <a:noFill/>
          <a:ln w="9525">
            <a:noFill/>
            <a:miter lim="800000"/>
            <a:headEnd/>
            <a:tailEnd/>
          </a:ln>
        </p:spPr>
      </p:pic>
      <p:sp>
        <p:nvSpPr>
          <p:cNvPr id="24579" name="Rectangle 3"/>
          <p:cNvSpPr>
            <a:spLocks noGrp="1" noChangeArrowheads="1"/>
          </p:cNvSpPr>
          <p:nvPr>
            <p:ph type="title" idx="4294967295"/>
          </p:nvPr>
        </p:nvSpPr>
        <p:spPr>
          <a:xfrm>
            <a:off x="179388" y="0"/>
            <a:ext cx="3352800" cy="2032000"/>
          </a:xfrm>
        </p:spPr>
        <p:txBody>
          <a:bodyPr/>
          <a:lstStyle/>
          <a:p>
            <a:pPr eaLnBrk="1" hangingPunct="1">
              <a:defRPr/>
            </a:pPr>
            <a:r>
              <a:rPr lang="en-US" sz="4800" b="1" dirty="0" smtClean="0">
                <a:latin typeface="Arial" charset="0"/>
                <a:ea typeface="MS Pゴシック" charset="0"/>
                <a:cs typeface="Arial" charset="0"/>
              </a:rPr>
              <a:t>Borden </a:t>
            </a:r>
            <a:r>
              <a:rPr lang="en-US" sz="4800" b="1" dirty="0" err="1" smtClean="0">
                <a:latin typeface="Arial" charset="0"/>
                <a:ea typeface="MS Pゴシック" charset="0"/>
                <a:cs typeface="Arial" charset="0"/>
              </a:rPr>
              <a:t>Thuching</a:t>
            </a:r>
            <a:r>
              <a:rPr lang="en-US" sz="4800" b="1" dirty="0" smtClean="0">
                <a:latin typeface="Arial" charset="0"/>
                <a:ea typeface="MS Pゴシック" charset="0"/>
                <a:cs typeface="Arial" charset="0"/>
              </a:rPr>
              <a:t> </a:t>
            </a:r>
            <a:endParaRPr lang="en-US" sz="4800" b="1" dirty="0">
              <a:latin typeface="Arial" charset="0"/>
              <a:ea typeface="MS Pゴシック" charset="0"/>
              <a:cs typeface="Arial" charset="0"/>
            </a:endParaRPr>
          </a:p>
        </p:txBody>
      </p:sp>
      <p:sp>
        <p:nvSpPr>
          <p:cNvPr id="191492" name="Text Box 4"/>
          <p:cNvSpPr txBox="1">
            <a:spLocks noChangeArrowheads="1"/>
          </p:cNvSpPr>
          <p:nvPr/>
        </p:nvSpPr>
        <p:spPr bwMode="auto">
          <a:xfrm>
            <a:off x="8001000" y="39688"/>
            <a:ext cx="1143000" cy="457200"/>
          </a:xfrm>
          <a:prstGeom prst="rect">
            <a:avLst/>
          </a:prstGeom>
          <a:noFill/>
          <a:ln w="9525">
            <a:noFill/>
            <a:miter lim="800000"/>
            <a:headEnd/>
            <a:tailEnd/>
          </a:ln>
        </p:spPr>
        <p:txBody>
          <a:bodyPr>
            <a:spAutoFit/>
          </a:bodyPr>
          <a:lstStyle/>
          <a:p>
            <a:pPr algn="ctr"/>
            <a:r>
              <a:rPr lang="en-US" sz="2400" b="1">
                <a:solidFill>
                  <a:srgbClr val="000000"/>
                </a:solidFill>
              </a:rPr>
              <a:t>10-11</a:t>
            </a:r>
            <a:endParaRPr lang="en-US" sz="2400">
              <a:solidFill>
                <a:srgbClr val="000000"/>
              </a:solidFill>
            </a:endParaRPr>
          </a:p>
        </p:txBody>
      </p:sp>
      <p:sp>
        <p:nvSpPr>
          <p:cNvPr id="191493" name="Text Box 5"/>
          <p:cNvSpPr txBox="1">
            <a:spLocks noChangeArrowheads="1"/>
          </p:cNvSpPr>
          <p:nvPr/>
        </p:nvSpPr>
        <p:spPr bwMode="auto">
          <a:xfrm>
            <a:off x="2589213" y="6400800"/>
            <a:ext cx="6554787" cy="457200"/>
          </a:xfrm>
          <a:prstGeom prst="rect">
            <a:avLst/>
          </a:prstGeom>
          <a:solidFill>
            <a:schemeClr val="bg1"/>
          </a:solidFill>
          <a:ln w="9525">
            <a:noFill/>
            <a:miter lim="800000"/>
            <a:headEnd/>
            <a:tailEnd/>
          </a:ln>
        </p:spPr>
        <p:txBody>
          <a:bodyPr wrap="none">
            <a:spAutoFit/>
          </a:bodyPr>
          <a:lstStyle/>
          <a:p>
            <a:r>
              <a:rPr lang="en-US" sz="2400">
                <a:solidFill>
                  <a:srgbClr val="000000"/>
                </a:solidFill>
              </a:rPr>
              <a:t>Richard Borden, </a:t>
            </a:r>
            <a:r>
              <a:rPr lang="en-US" sz="2400" i="1">
                <a:solidFill>
                  <a:srgbClr val="000000"/>
                </a:solidFill>
              </a:rPr>
              <a:t>How to Communicate Ideas</a:t>
            </a:r>
            <a:r>
              <a:rPr lang="en-US" sz="2400">
                <a:solidFill>
                  <a:srgbClr val="000000"/>
                </a:solidFill>
              </a:rPr>
              <a:t>, 1</a:t>
            </a:r>
          </a:p>
        </p:txBody>
      </p:sp>
      <p:sp>
        <p:nvSpPr>
          <p:cNvPr id="191494" name="Rounded Rectangular Callout 1"/>
          <p:cNvSpPr>
            <a:spLocks noChangeArrowheads="1"/>
          </p:cNvSpPr>
          <p:nvPr/>
        </p:nvSpPr>
        <p:spPr bwMode="auto">
          <a:xfrm>
            <a:off x="34925" y="1844675"/>
            <a:ext cx="3384550" cy="4608513"/>
          </a:xfrm>
          <a:prstGeom prst="wedgeRoundRectCallout">
            <a:avLst>
              <a:gd name="adj1" fmla="val 60681"/>
              <a:gd name="adj2" fmla="val -18301"/>
              <a:gd name="adj3" fmla="val 16667"/>
            </a:avLst>
          </a:prstGeom>
          <a:solidFill>
            <a:srgbClr val="800000"/>
          </a:solidFill>
          <a:ln w="9525">
            <a:solidFill>
              <a:schemeClr val="tx1"/>
            </a:solidFill>
            <a:round/>
            <a:headEnd/>
            <a:tailEnd/>
          </a:ln>
        </p:spPr>
        <p:txBody>
          <a:bodyPr/>
          <a:lstStyle/>
          <a:p>
            <a:r>
              <a:rPr lang="en-US" sz="2800" b="1" dirty="0" err="1" smtClean="0">
                <a:solidFill>
                  <a:srgbClr val="E8EAE9"/>
                </a:solidFill>
              </a:rPr>
              <a:t>Thugen</a:t>
            </a:r>
            <a:r>
              <a:rPr lang="en-US" sz="2800" b="1" dirty="0" smtClean="0">
                <a:solidFill>
                  <a:srgbClr val="E8EAE9"/>
                </a:solidFill>
              </a:rPr>
              <a:t> </a:t>
            </a:r>
            <a:r>
              <a:rPr lang="en-US" sz="2800" b="1" dirty="0" err="1" smtClean="0">
                <a:solidFill>
                  <a:srgbClr val="E8EAE9"/>
                </a:solidFill>
              </a:rPr>
              <a:t>kisak</a:t>
            </a:r>
            <a:r>
              <a:rPr lang="en-US" sz="2800" b="1" dirty="0" smtClean="0">
                <a:solidFill>
                  <a:srgbClr val="E8EAE9"/>
                </a:solidFill>
              </a:rPr>
              <a:t> </a:t>
            </a:r>
            <a:r>
              <a:rPr lang="en-US" sz="2800" b="1" dirty="0" err="1" smtClean="0">
                <a:solidFill>
                  <a:srgbClr val="E8EAE9"/>
                </a:solidFill>
              </a:rPr>
              <a:t>lawk</a:t>
            </a:r>
            <a:r>
              <a:rPr lang="en-US" sz="2800" b="1" dirty="0" smtClean="0">
                <a:solidFill>
                  <a:srgbClr val="E8EAE9"/>
                </a:solidFill>
              </a:rPr>
              <a:t> </a:t>
            </a:r>
            <a:r>
              <a:rPr lang="en-US" sz="2800" b="1" dirty="0" err="1" smtClean="0">
                <a:solidFill>
                  <a:srgbClr val="E8EAE9"/>
                </a:solidFill>
              </a:rPr>
              <a:t>na</a:t>
            </a:r>
            <a:r>
              <a:rPr lang="en-US" sz="2800" b="1" dirty="0" smtClean="0">
                <a:solidFill>
                  <a:srgbClr val="E8EAE9"/>
                </a:solidFill>
              </a:rPr>
              <a:t> ah </a:t>
            </a:r>
            <a:r>
              <a:rPr lang="en-US" sz="2800" b="1" dirty="0" err="1" smtClean="0">
                <a:solidFill>
                  <a:srgbClr val="E8EAE9"/>
                </a:solidFill>
              </a:rPr>
              <a:t>dan</a:t>
            </a:r>
            <a:r>
              <a:rPr lang="en-US" sz="2800" b="1" dirty="0" smtClean="0">
                <a:solidFill>
                  <a:srgbClr val="E8EAE9"/>
                </a:solidFill>
              </a:rPr>
              <a:t> </a:t>
            </a:r>
            <a:r>
              <a:rPr lang="en-US" sz="2800" b="1" dirty="0" err="1" smtClean="0">
                <a:solidFill>
                  <a:srgbClr val="E8EAE9"/>
                </a:solidFill>
              </a:rPr>
              <a:t>pawimaw</a:t>
            </a:r>
            <a:r>
              <a:rPr lang="en-US" sz="2800" b="1" dirty="0" smtClean="0">
                <a:solidFill>
                  <a:srgbClr val="E8EAE9"/>
                </a:solidFill>
              </a:rPr>
              <a:t> </a:t>
            </a:r>
            <a:r>
              <a:rPr lang="en-US" sz="2800" b="1" dirty="0" err="1" smtClean="0">
                <a:solidFill>
                  <a:srgbClr val="E8EAE9"/>
                </a:solidFill>
              </a:rPr>
              <a:t>zia</a:t>
            </a:r>
            <a:r>
              <a:rPr lang="en-US" sz="2800" b="1" dirty="0" smtClean="0">
                <a:solidFill>
                  <a:srgbClr val="E8EAE9"/>
                </a:solidFill>
              </a:rPr>
              <a:t>  </a:t>
            </a:r>
            <a:r>
              <a:rPr lang="en-US" sz="2800" b="1" dirty="0" err="1" smtClean="0">
                <a:solidFill>
                  <a:srgbClr val="E8EAE9"/>
                </a:solidFill>
              </a:rPr>
              <a:t>thumal</a:t>
            </a:r>
            <a:r>
              <a:rPr lang="en-US" sz="2800" b="1" dirty="0" smtClean="0">
                <a:solidFill>
                  <a:srgbClr val="E8EAE9"/>
                </a:solidFill>
              </a:rPr>
              <a:t> </a:t>
            </a:r>
            <a:r>
              <a:rPr lang="en-US" sz="2800" b="1" dirty="0" err="1" smtClean="0">
                <a:solidFill>
                  <a:srgbClr val="E8EAE9"/>
                </a:solidFill>
              </a:rPr>
              <a:t>pagiat</a:t>
            </a:r>
            <a:r>
              <a:rPr lang="en-US" sz="2800" b="1" dirty="0" smtClean="0">
                <a:solidFill>
                  <a:srgbClr val="E8EAE9"/>
                </a:solidFill>
              </a:rPr>
              <a:t> in </a:t>
            </a:r>
            <a:r>
              <a:rPr lang="en-US" sz="2800" b="1" dirty="0" err="1" smtClean="0">
                <a:solidFill>
                  <a:srgbClr val="E8EAE9"/>
                </a:solidFill>
              </a:rPr>
              <a:t>agen</a:t>
            </a:r>
            <a:r>
              <a:rPr lang="en-US" sz="2800" b="1" dirty="0" smtClean="0">
                <a:solidFill>
                  <a:srgbClr val="E8EAE9"/>
                </a:solidFill>
              </a:rPr>
              <a:t> </a:t>
            </a:r>
            <a:r>
              <a:rPr lang="en-US" sz="2800" b="1" dirty="0" err="1" smtClean="0">
                <a:solidFill>
                  <a:srgbClr val="E8EAE9"/>
                </a:solidFill>
              </a:rPr>
              <a:t>chian</a:t>
            </a:r>
            <a:r>
              <a:rPr lang="en-US" sz="2800" b="1" dirty="0" smtClean="0">
                <a:solidFill>
                  <a:srgbClr val="E8EAE9"/>
                </a:solidFill>
              </a:rPr>
              <a:t> hi:   </a:t>
            </a:r>
            <a:endParaRPr lang="en-US" sz="2800" b="1" dirty="0">
              <a:solidFill>
                <a:srgbClr val="E8EAE9"/>
              </a:solidFill>
            </a:endParaRPr>
          </a:p>
          <a:p>
            <a:r>
              <a:rPr lang="en-US" sz="2800" b="1" dirty="0" smtClean="0">
                <a:solidFill>
                  <a:srgbClr val="FFFF00"/>
                </a:solidFill>
              </a:rPr>
              <a:t>La </a:t>
            </a:r>
            <a:r>
              <a:rPr lang="en-US" sz="2800" b="1" dirty="0" err="1" smtClean="0">
                <a:solidFill>
                  <a:srgbClr val="FFFF00"/>
                </a:solidFill>
              </a:rPr>
              <a:t>thugen</a:t>
            </a:r>
            <a:r>
              <a:rPr lang="en-US" sz="2800" b="1" dirty="0" smtClean="0">
                <a:solidFill>
                  <a:srgbClr val="FFFF00"/>
                </a:solidFill>
              </a:rPr>
              <a:t> ding </a:t>
            </a:r>
            <a:r>
              <a:rPr lang="en-US" sz="2800" b="1" dirty="0" err="1" smtClean="0">
                <a:solidFill>
                  <a:srgbClr val="FFFF00"/>
                </a:solidFill>
              </a:rPr>
              <a:t>zosia</a:t>
            </a:r>
            <a:r>
              <a:rPr lang="en-US" sz="2800" b="1" dirty="0" smtClean="0">
                <a:solidFill>
                  <a:srgbClr val="FFFF00"/>
                </a:solidFill>
              </a:rPr>
              <a:t> </a:t>
            </a:r>
            <a:r>
              <a:rPr lang="en-US" sz="2800" b="1" dirty="0" err="1" smtClean="0">
                <a:solidFill>
                  <a:srgbClr val="FFFF00"/>
                </a:solidFill>
              </a:rPr>
              <a:t>aziak</a:t>
            </a:r>
            <a:r>
              <a:rPr lang="en-US" sz="2800" b="1" dirty="0" smtClean="0">
                <a:solidFill>
                  <a:srgbClr val="FFFF00"/>
                </a:solidFill>
              </a:rPr>
              <a:t> </a:t>
            </a:r>
            <a:r>
              <a:rPr lang="en-US" sz="2800" b="1" dirty="0" err="1" smtClean="0">
                <a:solidFill>
                  <a:srgbClr val="FFFF00"/>
                </a:solidFill>
              </a:rPr>
              <a:t>pian</a:t>
            </a:r>
            <a:r>
              <a:rPr lang="en-US" sz="2800" b="1" dirty="0" smtClean="0">
                <a:solidFill>
                  <a:srgbClr val="FFFF00"/>
                </a:solidFill>
              </a:rPr>
              <a:t>––</a:t>
            </a:r>
            <a:r>
              <a:rPr lang="en-US" sz="2800" b="1" dirty="0" err="1" smtClean="0">
                <a:solidFill>
                  <a:srgbClr val="FFFF00"/>
                </a:solidFill>
              </a:rPr>
              <a:t>amel</a:t>
            </a:r>
            <a:r>
              <a:rPr lang="en-US" sz="2800" b="1" dirty="0" smtClean="0">
                <a:solidFill>
                  <a:srgbClr val="FFFF00"/>
                </a:solidFill>
              </a:rPr>
              <a:t> </a:t>
            </a:r>
            <a:r>
              <a:rPr lang="en-US" sz="2800" b="1" dirty="0" err="1" smtClean="0">
                <a:solidFill>
                  <a:srgbClr val="FFFF00"/>
                </a:solidFill>
              </a:rPr>
              <a:t>toh</a:t>
            </a:r>
            <a:r>
              <a:rPr lang="en-US" sz="2800" b="1" dirty="0" smtClean="0">
                <a:solidFill>
                  <a:srgbClr val="FFFF00"/>
                </a:solidFill>
              </a:rPr>
              <a:t>!</a:t>
            </a:r>
            <a:endParaRPr lang="en-US" sz="2800" b="1" dirty="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685800" y="823913"/>
            <a:ext cx="7772400" cy="785812"/>
          </a:xfrm>
          <a:solidFill>
            <a:schemeClr val="tx1"/>
          </a:solidFill>
        </p:spPr>
        <p:txBody>
          <a:bodyPr/>
          <a:lstStyle/>
          <a:p>
            <a:pPr eaLnBrk="1" hangingPunct="1">
              <a:defRPr/>
            </a:pPr>
            <a:r>
              <a:rPr lang="en-US" altLang="zh-CN" b="1" dirty="0">
                <a:solidFill>
                  <a:schemeClr val="bg1"/>
                </a:solidFill>
                <a:latin typeface="Arial" charset="0"/>
                <a:ea typeface="Arial" charset="0"/>
                <a:cs typeface="Arial" charset="0"/>
              </a:rPr>
              <a:t>SBC </a:t>
            </a:r>
            <a:r>
              <a:rPr lang="en-US" altLang="zh-CN" b="1" dirty="0" smtClean="0">
                <a:solidFill>
                  <a:schemeClr val="bg1"/>
                </a:solidFill>
                <a:latin typeface="Arial" charset="0"/>
                <a:ea typeface="Arial" charset="0"/>
                <a:cs typeface="Arial" charset="0"/>
              </a:rPr>
              <a:t>ah </a:t>
            </a:r>
            <a:r>
              <a:rPr lang="en-US" altLang="zh-CN" b="1" dirty="0" err="1" smtClean="0">
                <a:solidFill>
                  <a:schemeClr val="bg1"/>
                </a:solidFill>
                <a:latin typeface="Arial" charset="0"/>
                <a:ea typeface="Arial" charset="0"/>
                <a:cs typeface="Arial" charset="0"/>
              </a:rPr>
              <a:t>kai</a:t>
            </a:r>
            <a:r>
              <a:rPr lang="en-US" altLang="zh-CN" b="1" dirty="0" smtClean="0">
                <a:solidFill>
                  <a:schemeClr val="bg1"/>
                </a:solidFill>
                <a:latin typeface="Arial" charset="0"/>
                <a:ea typeface="Arial" charset="0"/>
                <a:cs typeface="Arial" charset="0"/>
              </a:rPr>
              <a:t> </a:t>
            </a:r>
            <a:r>
              <a:rPr lang="en-US" altLang="zh-CN" b="1" dirty="0" err="1" smtClean="0">
                <a:solidFill>
                  <a:schemeClr val="bg1"/>
                </a:solidFill>
                <a:latin typeface="Arial" charset="0"/>
                <a:ea typeface="Arial" charset="0"/>
                <a:cs typeface="Arial" charset="0"/>
              </a:rPr>
              <a:t>te’n</a:t>
            </a:r>
            <a:r>
              <a:rPr lang="en-US" altLang="zh-CN" b="1" dirty="0" smtClean="0">
                <a:solidFill>
                  <a:schemeClr val="bg1"/>
                </a:solidFill>
                <a:latin typeface="Arial" charset="0"/>
                <a:ea typeface="Arial" charset="0"/>
                <a:cs typeface="Arial" charset="0"/>
              </a:rPr>
              <a:t> </a:t>
            </a:r>
            <a:r>
              <a:rPr lang="en-US" altLang="zh-CN" b="1" dirty="0" err="1" smtClean="0">
                <a:solidFill>
                  <a:schemeClr val="bg1"/>
                </a:solidFill>
                <a:latin typeface="Arial" charset="0"/>
                <a:ea typeface="Arial" charset="0"/>
                <a:cs typeface="Arial" charset="0"/>
              </a:rPr>
              <a:t>Abawldiu</a:t>
            </a:r>
            <a:endParaRPr lang="en-US" b="1" dirty="0">
              <a:solidFill>
                <a:schemeClr val="bg1"/>
              </a:solidFill>
              <a:latin typeface="Arial" charset="0"/>
              <a:ea typeface="Arial" charset="0"/>
              <a:cs typeface="Arial" charset="0"/>
            </a:endParaRPr>
          </a:p>
        </p:txBody>
      </p:sp>
      <p:sp>
        <p:nvSpPr>
          <p:cNvPr id="192515" name="Text Box 4"/>
          <p:cNvSpPr txBox="1">
            <a:spLocks noChangeArrowheads="1"/>
          </p:cNvSpPr>
          <p:nvPr/>
        </p:nvSpPr>
        <p:spPr bwMode="auto">
          <a:xfrm>
            <a:off x="8578850" y="152400"/>
            <a:ext cx="355600" cy="461963"/>
          </a:xfrm>
          <a:prstGeom prst="rect">
            <a:avLst/>
          </a:prstGeom>
          <a:noFill/>
          <a:ln w="12700" cap="sq">
            <a:noFill/>
            <a:miter lim="800000"/>
            <a:headEnd type="none" w="sm" len="sm"/>
            <a:tailEnd type="none" w="sm" len="sm"/>
          </a:ln>
        </p:spPr>
        <p:txBody>
          <a:bodyPr wrap="none">
            <a:spAutoFit/>
          </a:bodyPr>
          <a:lstStyle/>
          <a:p>
            <a:pPr eaLnBrk="1" hangingPunct="1"/>
            <a:r>
              <a:rPr lang="en-US" sz="2400" b="1">
                <a:solidFill>
                  <a:srgbClr val="FFFF66"/>
                </a:solidFill>
                <a:cs typeface="Arial" pitchFamily="34" charset="0"/>
              </a:rPr>
              <a:t>v</a:t>
            </a:r>
          </a:p>
        </p:txBody>
      </p:sp>
      <p:pic>
        <p:nvPicPr>
          <p:cNvPr id="391173" name="Picture 5" descr="OverloadDonkey"/>
          <p:cNvPicPr>
            <a:picLocks noGrp="1" noChangeAspect="1" noChangeArrowheads="1"/>
          </p:cNvPicPr>
          <p:nvPr>
            <p:ph sz="half" idx="2"/>
          </p:nvPr>
        </p:nvPicPr>
        <p:blipFill>
          <a:blip r:embed="rId3"/>
          <a:srcRect/>
          <a:stretch>
            <a:fillRect/>
          </a:stretch>
        </p:blipFill>
        <p:spPr>
          <a:xfrm>
            <a:off x="4284663" y="1927225"/>
            <a:ext cx="4783137" cy="3543300"/>
          </a:xfrm>
        </p:spPr>
      </p:pic>
      <p:sp>
        <p:nvSpPr>
          <p:cNvPr id="391171" name="Rectangle 3"/>
          <p:cNvSpPr>
            <a:spLocks noGrp="1" noChangeArrowheads="1"/>
          </p:cNvSpPr>
          <p:nvPr>
            <p:ph type="body" sz="half" idx="1"/>
          </p:nvPr>
        </p:nvSpPr>
        <p:spPr>
          <a:xfrm>
            <a:off x="34925" y="1905000"/>
            <a:ext cx="4711700" cy="4764088"/>
          </a:xfrm>
          <a:effectLst/>
        </p:spPr>
        <p:txBody>
          <a:bodyPr/>
          <a:lstStyle/>
          <a:p>
            <a:pPr marL="609600" indent="-609600" eaLnBrk="1" hangingPunct="1">
              <a:lnSpc>
                <a:spcPct val="90000"/>
              </a:lnSpc>
              <a:buFontTx/>
              <a:buAutoNum type="alphaUcPeriod"/>
              <a:defRPr/>
            </a:pPr>
            <a:r>
              <a:rPr lang="en-US" altLang="zh-CN" b="1" dirty="0" err="1" smtClean="0">
                <a:solidFill>
                  <a:srgbClr val="FFF9FC"/>
                </a:solidFill>
                <a:effectLst>
                  <a:outerShdw blurRad="38100" dist="38100" dir="2700000" algn="tl">
                    <a:srgbClr val="000000"/>
                  </a:outerShdw>
                </a:effectLst>
                <a:latin typeface="Arial" pitchFamily="34" charset="0"/>
                <a:cs typeface="Arial" pitchFamily="34" charset="0"/>
              </a:rPr>
              <a:t>Simding</a:t>
            </a:r>
            <a:r>
              <a:rPr lang="en-US" altLang="zh-CN" b="1" dirty="0" smtClean="0">
                <a:solidFill>
                  <a:srgbClr val="FFF9FC"/>
                </a:solidFill>
                <a:effectLst>
                  <a:outerShdw blurRad="38100" dist="38100" dir="2700000" algn="tl">
                    <a:srgbClr val="000000"/>
                  </a:outerShdw>
                </a:effectLst>
                <a:latin typeface="Arial" pitchFamily="34" charset="0"/>
                <a:cs typeface="Arial" pitchFamily="34" charset="0"/>
              </a:rPr>
              <a:t> (10%)</a:t>
            </a:r>
          </a:p>
          <a:p>
            <a:pPr marL="609600" indent="-609600" eaLnBrk="1" hangingPunct="1">
              <a:lnSpc>
                <a:spcPct val="90000"/>
              </a:lnSpc>
              <a:buFontTx/>
              <a:buNone/>
              <a:defRPr/>
            </a:pPr>
            <a:endParaRPr lang="en-US" altLang="zh-CN" sz="2400" b="1" dirty="0" smtClean="0">
              <a:solidFill>
                <a:srgbClr val="FFF9FC"/>
              </a:solidFill>
              <a:effectLst>
                <a:outerShdw blurRad="38100" dist="38100" dir="2700000" algn="tl">
                  <a:srgbClr val="000000"/>
                </a:outerShdw>
              </a:effectLst>
              <a:latin typeface="Arial" pitchFamily="34" charset="0"/>
              <a:cs typeface="Arial" pitchFamily="34" charset="0"/>
            </a:endParaRPr>
          </a:p>
          <a:p>
            <a:pPr marL="609600" indent="-609600" eaLnBrk="1" hangingPunct="1">
              <a:lnSpc>
                <a:spcPct val="90000"/>
              </a:lnSpc>
              <a:buFontTx/>
              <a:buAutoNum type="alphaUcPeriod" startAt="2"/>
              <a:defRPr/>
            </a:pPr>
            <a:r>
              <a:rPr lang="en-US" altLang="zh-CN" b="1" dirty="0" err="1" smtClean="0">
                <a:solidFill>
                  <a:srgbClr val="FFF9FC"/>
                </a:solidFill>
                <a:effectLst>
                  <a:outerShdw blurRad="38100" dist="38100" dir="2700000" algn="tl">
                    <a:srgbClr val="000000"/>
                  </a:outerShdw>
                </a:effectLst>
                <a:latin typeface="Arial" pitchFamily="34" charset="0"/>
                <a:cs typeface="Arial" pitchFamily="34" charset="0"/>
              </a:rPr>
              <a:t>Bawlding</a:t>
            </a:r>
            <a:r>
              <a:rPr lang="en-US" altLang="zh-CN" b="1" dirty="0" smtClean="0">
                <a:solidFill>
                  <a:srgbClr val="FFF9FC"/>
                </a:solidFill>
                <a:effectLst>
                  <a:outerShdw blurRad="38100" dist="38100" dir="2700000" algn="tl">
                    <a:srgbClr val="000000"/>
                  </a:outerShdw>
                </a:effectLst>
                <a:latin typeface="Arial" pitchFamily="34" charset="0"/>
                <a:cs typeface="Arial" pitchFamily="34" charset="0"/>
              </a:rPr>
              <a:t> (15%)</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1171">
                                            <p:txEl>
                                              <p:pRg st="2" end="2"/>
                                            </p:txEl>
                                          </p:spTgt>
                                        </p:tgtEl>
                                        <p:attrNameLst>
                                          <p:attrName>style.visibility</p:attrName>
                                        </p:attrNameLst>
                                      </p:cBhvr>
                                      <p:to>
                                        <p:strVal val="visible"/>
                                      </p:to>
                                    </p:set>
                                    <p:anim calcmode="lin" valueType="num">
                                      <p:cBhvr additive="base">
                                        <p:cTn id="7" dur="500" fill="hold"/>
                                        <p:tgtEl>
                                          <p:spTgt spid="391171">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117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1"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1"/>
          <p:cNvSpPr>
            <a:spLocks noGrp="1"/>
          </p:cNvSpPr>
          <p:nvPr>
            <p:ph type="ctrTitle"/>
          </p:nvPr>
        </p:nvSpPr>
        <p:spPr>
          <a:xfrm>
            <a:off x="0" y="0"/>
            <a:ext cx="9144000" cy="765175"/>
          </a:xfrm>
          <a:solidFill>
            <a:srgbClr val="800000"/>
          </a:solidFill>
        </p:spPr>
        <p:txBody>
          <a:bodyPr/>
          <a:lstStyle/>
          <a:p>
            <a:r>
              <a:rPr lang="en-US" sz="3600" b="1" smtClean="0">
                <a:solidFill>
                  <a:schemeClr val="bg1"/>
                </a:solidFill>
                <a:ea typeface="ＭＳ Ｐゴシック" pitchFamily="34" charset="-128"/>
              </a:rPr>
              <a:t>Midangte Le Thugen Ding Dan Hil Hi Tiu!</a:t>
            </a:r>
          </a:p>
        </p:txBody>
      </p:sp>
      <p:pic>
        <p:nvPicPr>
          <p:cNvPr id="193539" name="Picture 4"/>
          <p:cNvPicPr>
            <a:picLocks noChangeAspect="1"/>
          </p:cNvPicPr>
          <p:nvPr/>
        </p:nvPicPr>
        <p:blipFill>
          <a:blip r:embed="rId2"/>
          <a:srcRect t="24263"/>
          <a:stretch>
            <a:fillRect/>
          </a:stretch>
        </p:blipFill>
        <p:spPr bwMode="auto">
          <a:xfrm>
            <a:off x="0" y="1120775"/>
            <a:ext cx="2916238" cy="2379663"/>
          </a:xfrm>
          <a:prstGeom prst="rect">
            <a:avLst/>
          </a:prstGeom>
          <a:noFill/>
          <a:ln w="9525">
            <a:noFill/>
            <a:miter lim="800000"/>
            <a:headEnd/>
            <a:tailEnd/>
          </a:ln>
        </p:spPr>
      </p:pic>
      <p:pic>
        <p:nvPicPr>
          <p:cNvPr id="193540" name="Picture 5"/>
          <p:cNvPicPr>
            <a:picLocks noChangeAspect="1"/>
          </p:cNvPicPr>
          <p:nvPr/>
        </p:nvPicPr>
        <p:blipFill>
          <a:blip r:embed="rId3"/>
          <a:srcRect l="13078" r="10127"/>
          <a:stretch>
            <a:fillRect/>
          </a:stretch>
        </p:blipFill>
        <p:spPr bwMode="auto">
          <a:xfrm>
            <a:off x="5592763" y="3789363"/>
            <a:ext cx="3551237" cy="3067050"/>
          </a:xfrm>
          <a:prstGeom prst="rect">
            <a:avLst/>
          </a:prstGeom>
          <a:noFill/>
          <a:ln w="9525">
            <a:noFill/>
            <a:miter lim="800000"/>
            <a:headEnd/>
            <a:tailEnd/>
          </a:ln>
        </p:spPr>
      </p:pic>
      <p:pic>
        <p:nvPicPr>
          <p:cNvPr id="193541" name="Picture 6"/>
          <p:cNvPicPr>
            <a:picLocks noChangeAspect="1"/>
          </p:cNvPicPr>
          <p:nvPr/>
        </p:nvPicPr>
        <p:blipFill>
          <a:blip r:embed="rId4"/>
          <a:srcRect/>
          <a:stretch>
            <a:fillRect/>
          </a:stretch>
        </p:blipFill>
        <p:spPr bwMode="auto">
          <a:xfrm>
            <a:off x="0" y="3789363"/>
            <a:ext cx="5592763" cy="3068637"/>
          </a:xfrm>
          <a:prstGeom prst="rect">
            <a:avLst/>
          </a:prstGeom>
          <a:noFill/>
          <a:ln w="9525">
            <a:noFill/>
            <a:miter lim="800000"/>
            <a:headEnd/>
            <a:tailEnd/>
          </a:ln>
        </p:spPr>
      </p:pic>
      <p:sp>
        <p:nvSpPr>
          <p:cNvPr id="193542" name="Subtitle 2"/>
          <p:cNvSpPr txBox="1">
            <a:spLocks/>
          </p:cNvSpPr>
          <p:nvPr/>
        </p:nvSpPr>
        <p:spPr bwMode="auto">
          <a:xfrm>
            <a:off x="2916238" y="836613"/>
            <a:ext cx="6227762" cy="2952750"/>
          </a:xfrm>
          <a:prstGeom prst="rect">
            <a:avLst/>
          </a:prstGeom>
          <a:noFill/>
          <a:ln w="9525">
            <a:noFill/>
            <a:miter lim="800000"/>
            <a:headEnd/>
            <a:tailEnd/>
          </a:ln>
        </p:spPr>
        <p:txBody>
          <a:bodyPr anchor="ctr"/>
          <a:lstStyle/>
          <a:p>
            <a:pPr algn="ctr">
              <a:spcBef>
                <a:spcPct val="20000"/>
              </a:spcBef>
            </a:pPr>
            <a:r>
              <a:rPr lang="en-US" sz="2800" b="1" dirty="0" smtClean="0">
                <a:solidFill>
                  <a:srgbClr val="FFFFFF"/>
                </a:solidFill>
              </a:rPr>
              <a:t>“</a:t>
            </a:r>
            <a:r>
              <a:rPr lang="en-US" sz="2800" b="1" dirty="0" err="1" smtClean="0">
                <a:solidFill>
                  <a:srgbClr val="FFFFFF"/>
                </a:solidFill>
              </a:rPr>
              <a:t>Hetpi</a:t>
            </a:r>
            <a:r>
              <a:rPr lang="en-US" sz="2800" b="1" dirty="0" smtClean="0">
                <a:solidFill>
                  <a:srgbClr val="FFFFFF"/>
                </a:solidFill>
              </a:rPr>
              <a:t> </a:t>
            </a:r>
            <a:r>
              <a:rPr lang="en-US" sz="2800" b="1" dirty="0" err="1" smtClean="0">
                <a:solidFill>
                  <a:srgbClr val="FFFFFF"/>
                </a:solidFill>
              </a:rPr>
              <a:t>tamtakte</a:t>
            </a:r>
            <a:r>
              <a:rPr lang="en-US" sz="2800" b="1" dirty="0" smtClean="0">
                <a:solidFill>
                  <a:srgbClr val="FFFFFF"/>
                </a:solidFill>
              </a:rPr>
              <a:t> </a:t>
            </a:r>
            <a:r>
              <a:rPr lang="en-US" sz="2800" b="1" dirty="0" err="1" smtClean="0">
                <a:solidFill>
                  <a:srgbClr val="FFFFFF"/>
                </a:solidFill>
              </a:rPr>
              <a:t>lak</a:t>
            </a:r>
            <a:r>
              <a:rPr lang="en-US" sz="2800" b="1" dirty="0" smtClean="0">
                <a:solidFill>
                  <a:srgbClr val="FFFFFF"/>
                </a:solidFill>
              </a:rPr>
              <a:t> ah ka </a:t>
            </a:r>
            <a:r>
              <a:rPr lang="en-US" sz="2800" b="1" dirty="0" err="1" smtClean="0">
                <a:solidFill>
                  <a:srgbClr val="FFFFFF"/>
                </a:solidFill>
              </a:rPr>
              <a:t>kam</a:t>
            </a:r>
            <a:r>
              <a:rPr lang="en-US" sz="2800" b="1" dirty="0" smtClean="0">
                <a:solidFill>
                  <a:srgbClr val="FFFFFF"/>
                </a:solidFill>
              </a:rPr>
              <a:t> ah </a:t>
            </a:r>
            <a:r>
              <a:rPr lang="en-US" sz="2800" b="1" dirty="0" err="1" smtClean="0">
                <a:solidFill>
                  <a:srgbClr val="FFFFFF"/>
                </a:solidFill>
              </a:rPr>
              <a:t>thu</a:t>
            </a:r>
            <a:r>
              <a:rPr lang="en-US" sz="2800" b="1" dirty="0" smtClean="0">
                <a:solidFill>
                  <a:srgbClr val="FFFFFF"/>
                </a:solidFill>
              </a:rPr>
              <a:t> la </a:t>
            </a:r>
            <a:r>
              <a:rPr lang="en-US" sz="2800" b="1" dirty="0" err="1" smtClean="0">
                <a:solidFill>
                  <a:srgbClr val="FFFFFF"/>
                </a:solidFill>
              </a:rPr>
              <a:t>hiatte</a:t>
            </a:r>
            <a:r>
              <a:rPr lang="en-US" sz="2800" b="1" dirty="0" smtClean="0">
                <a:solidFill>
                  <a:srgbClr val="FFFFFF"/>
                </a:solidFill>
              </a:rPr>
              <a:t> </a:t>
            </a:r>
            <a:r>
              <a:rPr lang="en-US" sz="2800" b="1" dirty="0" err="1" smtClean="0">
                <a:solidFill>
                  <a:srgbClr val="FFFFFF"/>
                </a:solidFill>
              </a:rPr>
              <a:t>kha</a:t>
            </a:r>
            <a:r>
              <a:rPr lang="en-US" sz="2800" b="1" dirty="0" smtClean="0">
                <a:solidFill>
                  <a:srgbClr val="FFFFFF"/>
                </a:solidFill>
              </a:rPr>
              <a:t>, mi </a:t>
            </a:r>
            <a:r>
              <a:rPr lang="en-US" sz="2800" b="1" dirty="0" err="1" smtClean="0">
                <a:solidFill>
                  <a:srgbClr val="FFFFFF"/>
                </a:solidFill>
              </a:rPr>
              <a:t>ginum</a:t>
            </a:r>
            <a:r>
              <a:rPr lang="en-US" sz="2800" b="1" dirty="0" smtClean="0">
                <a:solidFill>
                  <a:srgbClr val="FFFFFF"/>
                </a:solidFill>
              </a:rPr>
              <a:t>, </a:t>
            </a:r>
            <a:r>
              <a:rPr lang="en-US" sz="2800" b="1" dirty="0" err="1" smtClean="0">
                <a:solidFill>
                  <a:srgbClr val="FFFFFF"/>
                </a:solidFill>
              </a:rPr>
              <a:t>midang</a:t>
            </a:r>
            <a:r>
              <a:rPr lang="en-US" sz="2800" b="1" dirty="0" smtClean="0">
                <a:solidFill>
                  <a:srgbClr val="FFFFFF"/>
                </a:solidFill>
              </a:rPr>
              <a:t> </a:t>
            </a:r>
            <a:r>
              <a:rPr lang="en-US" sz="2800" b="1" dirty="0" err="1" smtClean="0">
                <a:solidFill>
                  <a:srgbClr val="FFFFFF"/>
                </a:solidFill>
              </a:rPr>
              <a:t>hilsawn</a:t>
            </a:r>
            <a:r>
              <a:rPr lang="en-US" sz="2800" b="1" dirty="0" smtClean="0">
                <a:solidFill>
                  <a:srgbClr val="FFFFFF"/>
                </a:solidFill>
              </a:rPr>
              <a:t> </a:t>
            </a:r>
            <a:r>
              <a:rPr lang="en-US" sz="2800" b="1" dirty="0" err="1" smtClean="0">
                <a:solidFill>
                  <a:srgbClr val="FFFFFF"/>
                </a:solidFill>
              </a:rPr>
              <a:t>thei</a:t>
            </a:r>
            <a:r>
              <a:rPr lang="en-US" sz="2800" b="1" dirty="0" smtClean="0">
                <a:solidFill>
                  <a:srgbClr val="FFFFFF"/>
                </a:solidFill>
              </a:rPr>
              <a:t> </a:t>
            </a:r>
            <a:r>
              <a:rPr lang="en-US" sz="2800" b="1" dirty="0" err="1" smtClean="0">
                <a:solidFill>
                  <a:srgbClr val="FFFFFF"/>
                </a:solidFill>
              </a:rPr>
              <a:t>dingte</a:t>
            </a:r>
            <a:r>
              <a:rPr lang="en-US" sz="2800" b="1" dirty="0" smtClean="0">
                <a:solidFill>
                  <a:srgbClr val="FFFFFF"/>
                </a:solidFill>
              </a:rPr>
              <a:t> kiang in </a:t>
            </a:r>
            <a:r>
              <a:rPr lang="en-US" sz="2800" b="1" dirty="0" err="1" smtClean="0">
                <a:solidFill>
                  <a:srgbClr val="FFFFFF"/>
                </a:solidFill>
              </a:rPr>
              <a:t>pesawn</a:t>
            </a:r>
            <a:r>
              <a:rPr lang="en-US" sz="2800" b="1" dirty="0" smtClean="0">
                <a:solidFill>
                  <a:srgbClr val="FFFFFF"/>
                </a:solidFill>
              </a:rPr>
              <a:t> in." </a:t>
            </a:r>
            <a:r>
              <a:rPr lang="en-US" sz="2800" b="1" dirty="0">
                <a:solidFill>
                  <a:srgbClr val="FFFFFF"/>
                </a:solidFill>
              </a:rPr>
              <a:t>(2 </a:t>
            </a:r>
            <a:r>
              <a:rPr lang="en-US" sz="2800" b="1" dirty="0" err="1" smtClean="0">
                <a:solidFill>
                  <a:srgbClr val="FFFFFF"/>
                </a:solidFill>
              </a:rPr>
              <a:t>Timothi</a:t>
            </a:r>
            <a:r>
              <a:rPr lang="en-US" sz="2800" b="1" dirty="0" smtClean="0">
                <a:solidFill>
                  <a:srgbClr val="FFFFFF"/>
                </a:solidFill>
              </a:rPr>
              <a:t> 2:2).</a:t>
            </a:r>
            <a:endParaRPr lang="en-US" sz="2800" b="1" dirty="0">
              <a:solidFill>
                <a:srgbClr val="FFFFFF"/>
              </a:solidFill>
            </a:endParaRPr>
          </a:p>
        </p:txBody>
      </p:sp>
      <p:sp>
        <p:nvSpPr>
          <p:cNvPr id="193543" name="Subtitle 2"/>
          <p:cNvSpPr txBox="1">
            <a:spLocks/>
          </p:cNvSpPr>
          <p:nvPr/>
        </p:nvSpPr>
        <p:spPr bwMode="auto">
          <a:xfrm>
            <a:off x="0" y="5661025"/>
            <a:ext cx="1152525" cy="647700"/>
          </a:xfrm>
          <a:prstGeom prst="rect">
            <a:avLst/>
          </a:prstGeom>
          <a:solidFill>
            <a:schemeClr val="bg1"/>
          </a:solidFill>
          <a:ln w="9525">
            <a:noFill/>
            <a:miter lim="800000"/>
            <a:headEnd/>
            <a:tailEnd/>
          </a:ln>
        </p:spPr>
        <p:txBody>
          <a:bodyPr anchor="ctr"/>
          <a:lstStyle/>
          <a:p>
            <a:pPr algn="ctr">
              <a:spcBef>
                <a:spcPct val="20000"/>
              </a:spcBef>
            </a:pPr>
            <a:r>
              <a:rPr lang="en-US" sz="2400" b="1">
                <a:solidFill>
                  <a:srgbClr val="000000"/>
                </a:solidFill>
              </a:rPr>
              <a:t>Paul</a:t>
            </a:r>
          </a:p>
        </p:txBody>
      </p:sp>
      <p:sp>
        <p:nvSpPr>
          <p:cNvPr id="193544" name="Subtitle 2"/>
          <p:cNvSpPr txBox="1">
            <a:spLocks/>
          </p:cNvSpPr>
          <p:nvPr/>
        </p:nvSpPr>
        <p:spPr bwMode="auto">
          <a:xfrm>
            <a:off x="1042988" y="5661025"/>
            <a:ext cx="1441450" cy="647700"/>
          </a:xfrm>
          <a:prstGeom prst="rect">
            <a:avLst/>
          </a:prstGeom>
          <a:solidFill>
            <a:schemeClr val="bg1"/>
          </a:solidFill>
          <a:ln w="9525">
            <a:noFill/>
            <a:miter lim="800000"/>
            <a:headEnd/>
            <a:tailEnd/>
          </a:ln>
        </p:spPr>
        <p:txBody>
          <a:bodyPr anchor="ctr"/>
          <a:lstStyle/>
          <a:p>
            <a:pPr algn="ctr">
              <a:spcBef>
                <a:spcPct val="20000"/>
              </a:spcBef>
            </a:pPr>
            <a:r>
              <a:rPr lang="en-US" sz="2400" b="1" dirty="0">
                <a:solidFill>
                  <a:srgbClr val="000000"/>
                </a:solidFill>
              </a:rPr>
              <a:t>Timothy</a:t>
            </a:r>
          </a:p>
        </p:txBody>
      </p:sp>
      <p:sp>
        <p:nvSpPr>
          <p:cNvPr id="193545" name="Subtitle 2"/>
          <p:cNvSpPr txBox="1">
            <a:spLocks/>
          </p:cNvSpPr>
          <p:nvPr/>
        </p:nvSpPr>
        <p:spPr bwMode="auto">
          <a:xfrm>
            <a:off x="2555875" y="5661025"/>
            <a:ext cx="1476375" cy="647700"/>
          </a:xfrm>
          <a:prstGeom prst="rect">
            <a:avLst/>
          </a:prstGeom>
          <a:solidFill>
            <a:schemeClr val="bg1"/>
          </a:solidFill>
          <a:ln w="9525">
            <a:noFill/>
            <a:miter lim="800000"/>
            <a:headEnd/>
            <a:tailEnd/>
          </a:ln>
        </p:spPr>
        <p:txBody>
          <a:bodyPr anchor="ctr"/>
          <a:lstStyle/>
          <a:p>
            <a:pPr algn="ctr">
              <a:spcBef>
                <a:spcPct val="20000"/>
              </a:spcBef>
            </a:pPr>
            <a:r>
              <a:rPr lang="en-US" sz="2400" b="1">
                <a:solidFill>
                  <a:srgbClr val="000000"/>
                </a:solidFill>
              </a:rPr>
              <a:t>Muan tak mi</a:t>
            </a:r>
          </a:p>
        </p:txBody>
      </p:sp>
      <p:sp>
        <p:nvSpPr>
          <p:cNvPr id="193546" name="Subtitle 2"/>
          <p:cNvSpPr txBox="1">
            <a:spLocks/>
          </p:cNvSpPr>
          <p:nvPr/>
        </p:nvSpPr>
        <p:spPr bwMode="auto">
          <a:xfrm>
            <a:off x="3995738" y="5661025"/>
            <a:ext cx="1439862" cy="647700"/>
          </a:xfrm>
          <a:prstGeom prst="rect">
            <a:avLst/>
          </a:prstGeom>
          <a:solidFill>
            <a:schemeClr val="bg1"/>
          </a:solidFill>
          <a:ln w="9525">
            <a:noFill/>
            <a:miter lim="800000"/>
            <a:headEnd/>
            <a:tailEnd/>
          </a:ln>
        </p:spPr>
        <p:txBody>
          <a:bodyPr anchor="ctr"/>
          <a:lstStyle/>
          <a:p>
            <a:pPr algn="ctr">
              <a:spcBef>
                <a:spcPct val="20000"/>
              </a:spcBef>
            </a:pPr>
            <a:r>
              <a:rPr lang="en-US" sz="2400" b="1">
                <a:solidFill>
                  <a:srgbClr val="000000"/>
                </a:solidFill>
              </a:rPr>
              <a:t>Midang</a:t>
            </a:r>
          </a:p>
        </p:txBody>
      </p:sp>
      <p:sp>
        <p:nvSpPr>
          <p:cNvPr id="193547" name="Subtitle 2"/>
          <p:cNvSpPr txBox="1">
            <a:spLocks/>
          </p:cNvSpPr>
          <p:nvPr/>
        </p:nvSpPr>
        <p:spPr bwMode="auto">
          <a:xfrm>
            <a:off x="0" y="1049338"/>
            <a:ext cx="2916238" cy="576262"/>
          </a:xfrm>
          <a:prstGeom prst="rect">
            <a:avLst/>
          </a:prstGeom>
          <a:solidFill>
            <a:schemeClr val="bg1"/>
          </a:solidFill>
          <a:ln w="9525">
            <a:noFill/>
            <a:miter lim="800000"/>
            <a:headEnd/>
            <a:tailEnd/>
          </a:ln>
        </p:spPr>
        <p:txBody>
          <a:bodyPr anchor="ctr"/>
          <a:lstStyle/>
          <a:p>
            <a:pPr algn="ctr">
              <a:spcBef>
                <a:spcPct val="20000"/>
              </a:spcBef>
            </a:pPr>
            <a:r>
              <a:rPr lang="en-US" sz="3400" b="1">
                <a:solidFill>
                  <a:srgbClr val="000000"/>
                </a:solidFill>
              </a:rPr>
              <a:t>Nungzuisiam</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4" descr="Asia Map"/>
          <p:cNvPicPr>
            <a:picLocks noChangeAspect="1" noChangeArrowheads="1"/>
          </p:cNvPicPr>
          <p:nvPr/>
        </p:nvPicPr>
        <p:blipFill>
          <a:blip r:embed="rId3"/>
          <a:srcRect l="4456" t="30824" r="6654" b="2641"/>
          <a:stretch>
            <a:fillRect/>
          </a:stretch>
        </p:blipFill>
        <p:spPr bwMode="auto">
          <a:xfrm>
            <a:off x="-22225" y="0"/>
            <a:ext cx="9202738" cy="6902450"/>
          </a:xfrm>
          <a:prstGeom prst="rect">
            <a:avLst/>
          </a:prstGeom>
          <a:noFill/>
          <a:ln w="9525">
            <a:noFill/>
            <a:miter lim="800000"/>
            <a:headEnd/>
            <a:tailEnd/>
          </a:ln>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err="1" smtClean="0">
                <a:effectLst>
                  <a:outerShdw blurRad="38100" dist="38100" dir="2700000" algn="tl">
                    <a:srgbClr val="000080"/>
                  </a:outerShdw>
                </a:effectLst>
              </a:rPr>
              <a:t>Pathianthu</a:t>
            </a:r>
            <a:r>
              <a:rPr lang="en-US" b="1" dirty="0" smtClean="0">
                <a:effectLst>
                  <a:outerShdw blurRad="38100" dist="38100" dir="2700000" algn="tl">
                    <a:srgbClr val="000080"/>
                  </a:outerShdw>
                </a:effectLst>
              </a:rPr>
              <a:t> </a:t>
            </a:r>
            <a:r>
              <a:rPr lang="en-US" b="1" dirty="0" err="1" smtClean="0">
                <a:effectLst>
                  <a:outerShdw blurRad="38100" dist="38100" dir="2700000" algn="tl">
                    <a:srgbClr val="000080"/>
                  </a:outerShdw>
                </a:effectLst>
              </a:rPr>
              <a:t>Ziltilna</a:t>
            </a:r>
            <a:r>
              <a:rPr lang="en-US" b="1" dirty="0" smtClean="0">
                <a:effectLst>
                  <a:outerShdw blurRad="38100" dist="38100" dir="2700000" algn="tl">
                    <a:srgbClr val="000080"/>
                  </a:outerShdw>
                </a:effectLst>
              </a:rPr>
              <a:t>: 1997-2013</a:t>
            </a:r>
          </a:p>
        </p:txBody>
      </p:sp>
      <p:grpSp>
        <p:nvGrpSpPr>
          <p:cNvPr id="2" name="Group 1"/>
          <p:cNvGrpSpPr>
            <a:grpSpLocks/>
          </p:cNvGrpSpPr>
          <p:nvPr/>
        </p:nvGrpSpPr>
        <p:grpSpPr bwMode="auto">
          <a:xfrm>
            <a:off x="3209925" y="1620838"/>
            <a:ext cx="3716338" cy="4424362"/>
            <a:chOff x="3209900" y="1620838"/>
            <a:chExt cx="3715576" cy="4424362"/>
          </a:xfrm>
        </p:grpSpPr>
        <p:sp>
          <p:nvSpPr>
            <p:cNvPr id="194580" name="AutoShape 4"/>
            <p:cNvSpPr>
              <a:spLocks noChangeArrowheads="1"/>
            </p:cNvSpPr>
            <p:nvPr/>
          </p:nvSpPr>
          <p:spPr bwMode="auto">
            <a:xfrm rot="-2615243">
              <a:off x="3771760" y="2466975"/>
              <a:ext cx="380922" cy="3578225"/>
            </a:xfrm>
            <a:prstGeom prst="upArrow">
              <a:avLst>
                <a:gd name="adj1" fmla="val 50000"/>
                <a:gd name="adj2" fmla="val 234796"/>
              </a:avLst>
            </a:prstGeom>
            <a:solidFill>
              <a:schemeClr val="accent1"/>
            </a:solidFill>
            <a:ln w="9525">
              <a:solidFill>
                <a:schemeClr val="tx1"/>
              </a:solidFill>
              <a:miter lim="800000"/>
              <a:headEnd/>
              <a:tailEnd/>
            </a:ln>
          </p:spPr>
          <p:txBody>
            <a:bodyPr vert="eaVert" wrap="none" anchor="ctr"/>
            <a:lstStyle/>
            <a:p>
              <a:endParaRPr lang="en-US" sz="2400">
                <a:solidFill>
                  <a:srgbClr val="FFFFFF"/>
                </a:solidFill>
              </a:endParaRPr>
            </a:p>
          </p:txBody>
        </p:sp>
        <p:sp>
          <p:nvSpPr>
            <p:cNvPr id="194581" name="AutoShape 7"/>
            <p:cNvSpPr>
              <a:spLocks noChangeArrowheads="1"/>
            </p:cNvSpPr>
            <p:nvPr/>
          </p:nvSpPr>
          <p:spPr bwMode="auto">
            <a:xfrm rot="-2225631">
              <a:off x="4346317" y="2987675"/>
              <a:ext cx="380922" cy="2971800"/>
            </a:xfrm>
            <a:prstGeom prst="upArrow">
              <a:avLst>
                <a:gd name="adj1" fmla="val 50000"/>
                <a:gd name="adj2" fmla="val 195004"/>
              </a:avLst>
            </a:prstGeom>
            <a:solidFill>
              <a:schemeClr val="accent1"/>
            </a:solidFill>
            <a:ln w="9525">
              <a:solidFill>
                <a:schemeClr val="tx1"/>
              </a:solidFill>
              <a:miter lim="800000"/>
              <a:headEnd/>
              <a:tailEnd/>
            </a:ln>
          </p:spPr>
          <p:txBody>
            <a:bodyPr vert="eaVert" wrap="none" anchor="ctr"/>
            <a:lstStyle/>
            <a:p>
              <a:endParaRPr lang="en-US" sz="2400">
                <a:solidFill>
                  <a:srgbClr val="FFFFFF"/>
                </a:solidFill>
              </a:endParaRPr>
            </a:p>
          </p:txBody>
        </p:sp>
        <p:sp>
          <p:nvSpPr>
            <p:cNvPr id="194582" name="AutoShape 8"/>
            <p:cNvSpPr>
              <a:spLocks noChangeArrowheads="1"/>
            </p:cNvSpPr>
            <p:nvPr/>
          </p:nvSpPr>
          <p:spPr bwMode="auto">
            <a:xfrm rot="2496691">
              <a:off x="6544554" y="3249613"/>
              <a:ext cx="380922" cy="2614612"/>
            </a:xfrm>
            <a:prstGeom prst="upArrow">
              <a:avLst>
                <a:gd name="adj1" fmla="val 50000"/>
                <a:gd name="adj2" fmla="val 140011"/>
              </a:avLst>
            </a:prstGeom>
            <a:solidFill>
              <a:schemeClr val="accent1"/>
            </a:solidFill>
            <a:ln w="9525">
              <a:solidFill>
                <a:schemeClr val="tx1"/>
              </a:solidFill>
              <a:miter lim="800000"/>
              <a:headEnd/>
              <a:tailEnd/>
            </a:ln>
          </p:spPr>
          <p:txBody>
            <a:bodyPr vert="eaVert" wrap="none" anchor="ctr"/>
            <a:lstStyle/>
            <a:p>
              <a:endParaRPr lang="en-US" sz="2400">
                <a:solidFill>
                  <a:srgbClr val="FFFFFF"/>
                </a:solidFill>
              </a:endParaRPr>
            </a:p>
          </p:txBody>
        </p:sp>
        <p:sp>
          <p:nvSpPr>
            <p:cNvPr id="194583" name="AutoShape 9"/>
            <p:cNvSpPr>
              <a:spLocks noChangeArrowheads="1"/>
            </p:cNvSpPr>
            <p:nvPr/>
          </p:nvSpPr>
          <p:spPr bwMode="auto">
            <a:xfrm>
              <a:off x="5181171" y="1620838"/>
              <a:ext cx="380922" cy="4114800"/>
            </a:xfrm>
            <a:prstGeom prst="upArrow">
              <a:avLst>
                <a:gd name="adj1" fmla="val 50000"/>
                <a:gd name="adj2" fmla="val 270005"/>
              </a:avLst>
            </a:prstGeom>
            <a:solidFill>
              <a:schemeClr val="accent1"/>
            </a:solidFill>
            <a:ln w="9525">
              <a:solidFill>
                <a:schemeClr val="tx1"/>
              </a:solidFill>
              <a:miter lim="800000"/>
              <a:headEnd/>
              <a:tailEnd/>
            </a:ln>
          </p:spPr>
          <p:txBody>
            <a:bodyPr vert="eaVert" wrap="none" anchor="ctr"/>
            <a:lstStyle/>
            <a:p>
              <a:endParaRPr lang="en-US" sz="2400">
                <a:solidFill>
                  <a:srgbClr val="FFFFFF"/>
                </a:solidFill>
              </a:endParaRPr>
            </a:p>
          </p:txBody>
        </p:sp>
        <p:sp>
          <p:nvSpPr>
            <p:cNvPr id="194584" name="AutoShape 4"/>
            <p:cNvSpPr>
              <a:spLocks noChangeArrowheads="1"/>
            </p:cNvSpPr>
            <p:nvPr/>
          </p:nvSpPr>
          <p:spPr bwMode="auto">
            <a:xfrm rot="-5036189">
              <a:off x="4124867" y="4177733"/>
              <a:ext cx="381000" cy="2210935"/>
            </a:xfrm>
            <a:prstGeom prst="upArrow">
              <a:avLst>
                <a:gd name="adj1" fmla="val 50000"/>
                <a:gd name="adj2" fmla="val 234779"/>
              </a:avLst>
            </a:prstGeom>
            <a:solidFill>
              <a:schemeClr val="accent1"/>
            </a:solidFill>
            <a:ln w="9525">
              <a:solidFill>
                <a:schemeClr val="tx1"/>
              </a:solidFill>
              <a:miter lim="800000"/>
              <a:headEnd/>
              <a:tailEnd/>
            </a:ln>
          </p:spPr>
          <p:txBody>
            <a:bodyPr vert="eaVert" wrap="none" anchor="ctr"/>
            <a:lstStyle/>
            <a:p>
              <a:endParaRPr lang="en-US" sz="2400">
                <a:solidFill>
                  <a:srgbClr val="FFFFFF"/>
                </a:solidFill>
              </a:endParaRPr>
            </a:p>
          </p:txBody>
        </p:sp>
      </p:grpSp>
      <p:sp>
        <p:nvSpPr>
          <p:cNvPr id="361489" name="Text Box 17"/>
          <p:cNvSpPr txBox="1">
            <a:spLocks noChangeArrowheads="1"/>
          </p:cNvSpPr>
          <p:nvPr/>
        </p:nvSpPr>
        <p:spPr bwMode="auto">
          <a:xfrm>
            <a:off x="3995738" y="1268413"/>
            <a:ext cx="1905000" cy="366712"/>
          </a:xfrm>
          <a:prstGeom prst="rect">
            <a:avLst/>
          </a:prstGeom>
          <a:solidFill>
            <a:srgbClr val="800000"/>
          </a:solidFill>
          <a:ln w="9525">
            <a:noFill/>
            <a:miter lim="800000"/>
            <a:headEnd/>
            <a:tailEnd/>
          </a:ln>
        </p:spPr>
        <p:txBody>
          <a:bodyPr>
            <a:spAutoFit/>
          </a:bodyPr>
          <a:lstStyle/>
          <a:p>
            <a:pPr algn="ctr">
              <a:spcBef>
                <a:spcPct val="50000"/>
              </a:spcBef>
            </a:pPr>
            <a:r>
              <a:rPr lang="en-US" sz="1800" b="1">
                <a:solidFill>
                  <a:srgbClr val="FFFFFF"/>
                </a:solidFill>
              </a:rPr>
              <a:t>MONGOLIA</a:t>
            </a:r>
          </a:p>
        </p:txBody>
      </p:sp>
      <p:sp>
        <p:nvSpPr>
          <p:cNvPr id="361491" name="Text Box 19"/>
          <p:cNvSpPr txBox="1">
            <a:spLocks noChangeArrowheads="1"/>
          </p:cNvSpPr>
          <p:nvPr/>
        </p:nvSpPr>
        <p:spPr bwMode="auto">
          <a:xfrm>
            <a:off x="2019300" y="3716338"/>
            <a:ext cx="1905000" cy="366712"/>
          </a:xfrm>
          <a:prstGeom prst="rect">
            <a:avLst/>
          </a:prstGeom>
          <a:solidFill>
            <a:srgbClr val="800000"/>
          </a:solidFill>
          <a:ln w="9525">
            <a:noFill/>
            <a:miter lim="800000"/>
            <a:headEnd/>
            <a:tailEnd/>
          </a:ln>
        </p:spPr>
        <p:txBody>
          <a:bodyPr>
            <a:spAutoFit/>
          </a:bodyPr>
          <a:lstStyle/>
          <a:p>
            <a:pPr algn="ctr">
              <a:spcBef>
                <a:spcPct val="50000"/>
              </a:spcBef>
            </a:pPr>
            <a:r>
              <a:rPr lang="en-US" sz="1800" b="1">
                <a:solidFill>
                  <a:srgbClr val="FFFFFF"/>
                </a:solidFill>
              </a:rPr>
              <a:t>INDIA</a:t>
            </a: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w="9525">
            <a:noFill/>
            <a:miter lim="800000"/>
            <a:headEnd/>
            <a:tailEnd/>
          </a:ln>
        </p:spPr>
        <p:txBody>
          <a:bodyPr>
            <a:spAutoFit/>
          </a:bodyPr>
          <a:lstStyle/>
          <a:p>
            <a:pPr algn="ctr">
              <a:spcBef>
                <a:spcPct val="50000"/>
              </a:spcBef>
            </a:pPr>
            <a:r>
              <a:rPr lang="en-US" sz="1800" b="1">
                <a:solidFill>
                  <a:srgbClr val="FFFFFF"/>
                </a:solidFill>
              </a:rPr>
              <a:t>MYANMAR</a:t>
            </a:r>
          </a:p>
        </p:txBody>
      </p:sp>
      <p:sp>
        <p:nvSpPr>
          <p:cNvPr id="19456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p:spPr>
        <p:txBody>
          <a:bodyPr wrap="none" anchor="ctr"/>
          <a:lstStyle/>
          <a:p>
            <a:endParaRPr lang="en-US"/>
          </a:p>
        </p:txBody>
      </p:sp>
      <p:sp>
        <p:nvSpPr>
          <p:cNvPr id="194569" name="Text Box 28"/>
          <p:cNvSpPr txBox="1">
            <a:spLocks noChangeArrowheads="1"/>
          </p:cNvSpPr>
          <p:nvPr/>
        </p:nvSpPr>
        <p:spPr bwMode="auto">
          <a:xfrm>
            <a:off x="1476375" y="188913"/>
            <a:ext cx="7127875" cy="369887"/>
          </a:xfrm>
          <a:prstGeom prst="rect">
            <a:avLst/>
          </a:prstGeom>
          <a:solidFill>
            <a:srgbClr val="800000"/>
          </a:solidFill>
          <a:ln w="9525">
            <a:noFill/>
            <a:miter lim="800000"/>
            <a:headEnd/>
            <a:tailEnd/>
          </a:ln>
        </p:spPr>
        <p:txBody>
          <a:bodyPr>
            <a:spAutoFit/>
          </a:bodyPr>
          <a:lstStyle/>
          <a:p>
            <a:pPr algn="ctr">
              <a:spcBef>
                <a:spcPct val="50000"/>
              </a:spcBef>
            </a:pPr>
            <a:r>
              <a:rPr lang="en-US" sz="1800" b="1">
                <a:solidFill>
                  <a:srgbClr val="FFFFFF"/>
                </a:solidFill>
              </a:rPr>
              <a:t>ASAN  IN: ZIA THU HI KIZILSAK ZOTA TI  ETSAK  </a:t>
            </a:r>
          </a:p>
        </p:txBody>
      </p:sp>
      <p:sp>
        <p:nvSpPr>
          <p:cNvPr id="361496" name="Text Box 24"/>
          <p:cNvSpPr txBox="1">
            <a:spLocks noChangeArrowheads="1"/>
          </p:cNvSpPr>
          <p:nvPr/>
        </p:nvSpPr>
        <p:spPr bwMode="auto">
          <a:xfrm>
            <a:off x="4572000" y="5291138"/>
            <a:ext cx="1655763" cy="369887"/>
          </a:xfrm>
          <a:prstGeom prst="rect">
            <a:avLst/>
          </a:prstGeom>
          <a:solidFill>
            <a:srgbClr val="800000"/>
          </a:solidFill>
          <a:ln w="9525">
            <a:noFill/>
            <a:miter lim="800000"/>
            <a:headEnd/>
            <a:tailEnd/>
          </a:ln>
        </p:spPr>
        <p:txBody>
          <a:bodyPr>
            <a:spAutoFit/>
          </a:bodyPr>
          <a:lstStyle/>
          <a:p>
            <a:pPr algn="ctr">
              <a:spcBef>
                <a:spcPct val="50000"/>
              </a:spcBef>
            </a:pPr>
            <a:r>
              <a:rPr lang="en-US" sz="1800" b="1">
                <a:solidFill>
                  <a:srgbClr val="FFFFFF"/>
                </a:solidFill>
              </a:rPr>
              <a:t>SINGAPORE</a:t>
            </a:r>
          </a:p>
        </p:txBody>
      </p:sp>
      <p:sp>
        <p:nvSpPr>
          <p:cNvPr id="24" name="Text Box 17"/>
          <p:cNvSpPr txBox="1">
            <a:spLocks noChangeArrowheads="1"/>
          </p:cNvSpPr>
          <p:nvPr/>
        </p:nvSpPr>
        <p:spPr bwMode="auto">
          <a:xfrm>
            <a:off x="4140200" y="2349500"/>
            <a:ext cx="2160588" cy="366713"/>
          </a:xfrm>
          <a:prstGeom prst="rect">
            <a:avLst/>
          </a:prstGeom>
          <a:solidFill>
            <a:srgbClr val="003300"/>
          </a:solidFill>
          <a:ln w="9525">
            <a:noFill/>
            <a:miter lim="800000"/>
            <a:headEnd/>
            <a:tailEnd/>
          </a:ln>
        </p:spPr>
        <p:txBody>
          <a:bodyPr>
            <a:spAutoFit/>
          </a:bodyPr>
          <a:lstStyle/>
          <a:p>
            <a:pPr algn="ctr">
              <a:spcBef>
                <a:spcPct val="50000"/>
              </a:spcBef>
            </a:pPr>
            <a:r>
              <a:rPr lang="en-US" sz="1800" b="1">
                <a:solidFill>
                  <a:srgbClr val="FFFFFF"/>
                </a:solidFill>
              </a:rPr>
              <a:t>CHINA</a:t>
            </a:r>
          </a:p>
        </p:txBody>
      </p:sp>
      <p:sp>
        <p:nvSpPr>
          <p:cNvPr id="25" name="Text Box 17"/>
          <p:cNvSpPr txBox="1">
            <a:spLocks noChangeArrowheads="1"/>
          </p:cNvSpPr>
          <p:nvPr/>
        </p:nvSpPr>
        <p:spPr bwMode="auto">
          <a:xfrm>
            <a:off x="5076825" y="4179888"/>
            <a:ext cx="1905000" cy="366712"/>
          </a:xfrm>
          <a:prstGeom prst="rect">
            <a:avLst/>
          </a:prstGeom>
          <a:solidFill>
            <a:srgbClr val="800000"/>
          </a:solidFill>
          <a:ln w="9525">
            <a:noFill/>
            <a:miter lim="800000"/>
            <a:headEnd/>
            <a:tailEnd/>
          </a:ln>
        </p:spPr>
        <p:txBody>
          <a:bodyPr>
            <a:spAutoFit/>
          </a:bodyPr>
          <a:lstStyle/>
          <a:p>
            <a:pPr algn="ctr">
              <a:spcBef>
                <a:spcPct val="50000"/>
              </a:spcBef>
            </a:pPr>
            <a:r>
              <a:rPr lang="en-US" sz="1800" b="1">
                <a:solidFill>
                  <a:srgbClr val="FFFFFF"/>
                </a:solidFill>
              </a:rPr>
              <a:t>VIETNAM</a:t>
            </a:r>
          </a:p>
        </p:txBody>
      </p:sp>
      <p:sp>
        <p:nvSpPr>
          <p:cNvPr id="26" name="Text Box 17"/>
          <p:cNvSpPr txBox="1">
            <a:spLocks noChangeArrowheads="1"/>
          </p:cNvSpPr>
          <p:nvPr/>
        </p:nvSpPr>
        <p:spPr bwMode="auto">
          <a:xfrm>
            <a:off x="4572000" y="4627563"/>
            <a:ext cx="1905000" cy="366712"/>
          </a:xfrm>
          <a:prstGeom prst="rect">
            <a:avLst/>
          </a:prstGeom>
          <a:solidFill>
            <a:srgbClr val="003300"/>
          </a:solidFill>
          <a:ln w="9525">
            <a:noFill/>
            <a:miter lim="800000"/>
            <a:headEnd/>
            <a:tailEnd/>
          </a:ln>
        </p:spPr>
        <p:txBody>
          <a:bodyPr>
            <a:spAutoFit/>
          </a:bodyPr>
          <a:lstStyle/>
          <a:p>
            <a:pPr algn="ctr">
              <a:spcBef>
                <a:spcPct val="50000"/>
              </a:spcBef>
            </a:pPr>
            <a:r>
              <a:rPr lang="en-US" sz="1800" b="1">
                <a:solidFill>
                  <a:srgbClr val="FFFFFF"/>
                </a:solidFill>
              </a:rPr>
              <a:t>MALAYSIA</a:t>
            </a:r>
          </a:p>
        </p:txBody>
      </p:sp>
      <p:sp>
        <p:nvSpPr>
          <p:cNvPr id="28" name="Text Box 21"/>
          <p:cNvSpPr txBox="1">
            <a:spLocks noChangeArrowheads="1"/>
          </p:cNvSpPr>
          <p:nvPr/>
        </p:nvSpPr>
        <p:spPr bwMode="auto">
          <a:xfrm>
            <a:off x="4427538" y="3732213"/>
            <a:ext cx="1905000" cy="366712"/>
          </a:xfrm>
          <a:prstGeom prst="rect">
            <a:avLst/>
          </a:prstGeom>
          <a:solidFill>
            <a:srgbClr val="003300"/>
          </a:solidFill>
          <a:ln w="9525">
            <a:noFill/>
            <a:miter lim="800000"/>
            <a:headEnd/>
            <a:tailEnd/>
          </a:ln>
        </p:spPr>
        <p:txBody>
          <a:bodyPr>
            <a:spAutoFit/>
          </a:bodyPr>
          <a:lstStyle/>
          <a:p>
            <a:pPr algn="ctr">
              <a:spcBef>
                <a:spcPct val="50000"/>
              </a:spcBef>
            </a:pPr>
            <a:r>
              <a:rPr lang="en-US" sz="1800" b="1">
                <a:solidFill>
                  <a:srgbClr val="FFFFFF"/>
                </a:solidFill>
              </a:rPr>
              <a:t>THAILAND</a:t>
            </a:r>
          </a:p>
        </p:txBody>
      </p:sp>
      <p:sp>
        <p:nvSpPr>
          <p:cNvPr id="30" name="Text Box 17"/>
          <p:cNvSpPr txBox="1">
            <a:spLocks noChangeArrowheads="1"/>
          </p:cNvSpPr>
          <p:nvPr/>
        </p:nvSpPr>
        <p:spPr bwMode="auto">
          <a:xfrm>
            <a:off x="6372225" y="5373688"/>
            <a:ext cx="1905000" cy="366712"/>
          </a:xfrm>
          <a:prstGeom prst="rect">
            <a:avLst/>
          </a:prstGeom>
          <a:solidFill>
            <a:srgbClr val="800000"/>
          </a:solidFill>
          <a:ln w="9525">
            <a:noFill/>
            <a:miter lim="800000"/>
            <a:headEnd/>
            <a:tailEnd/>
          </a:ln>
        </p:spPr>
        <p:txBody>
          <a:bodyPr>
            <a:spAutoFit/>
          </a:bodyPr>
          <a:lstStyle/>
          <a:p>
            <a:pPr algn="ctr">
              <a:spcBef>
                <a:spcPct val="50000"/>
              </a:spcBef>
            </a:pPr>
            <a:r>
              <a:rPr lang="en-US" sz="1800" b="1">
                <a:solidFill>
                  <a:srgbClr val="FFFFFF"/>
                </a:solidFill>
              </a:rPr>
              <a:t>INDONESIA</a:t>
            </a: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w="9525">
            <a:noFill/>
            <a:miter lim="800000"/>
            <a:headEnd/>
            <a:tailEnd/>
          </a:ln>
        </p:spPr>
        <p:txBody>
          <a:bodyPr>
            <a:spAutoFit/>
          </a:bodyPr>
          <a:lstStyle/>
          <a:p>
            <a:pPr algn="ctr">
              <a:spcBef>
                <a:spcPct val="50000"/>
              </a:spcBef>
            </a:pPr>
            <a:r>
              <a:rPr lang="en-US" sz="1800" b="1">
                <a:solidFill>
                  <a:srgbClr val="FFFFFF"/>
                </a:solidFill>
              </a:rPr>
              <a:t>KOREA</a:t>
            </a:r>
          </a:p>
        </p:txBody>
      </p:sp>
      <p:sp>
        <p:nvSpPr>
          <p:cNvPr id="33" name="Text Box 19"/>
          <p:cNvSpPr txBox="1">
            <a:spLocks noChangeArrowheads="1"/>
          </p:cNvSpPr>
          <p:nvPr/>
        </p:nvSpPr>
        <p:spPr bwMode="auto">
          <a:xfrm>
            <a:off x="114300" y="1524000"/>
            <a:ext cx="1905000" cy="366713"/>
          </a:xfrm>
          <a:prstGeom prst="rect">
            <a:avLst/>
          </a:prstGeom>
          <a:solidFill>
            <a:srgbClr val="800000"/>
          </a:solidFill>
          <a:ln w="9525">
            <a:noFill/>
            <a:miter lim="800000"/>
            <a:headEnd/>
            <a:tailEnd/>
          </a:ln>
        </p:spPr>
        <p:txBody>
          <a:bodyPr>
            <a:spAutoFit/>
          </a:bodyPr>
          <a:lstStyle/>
          <a:p>
            <a:pPr algn="ctr">
              <a:spcBef>
                <a:spcPct val="50000"/>
              </a:spcBef>
            </a:pPr>
            <a:r>
              <a:rPr lang="en-US" sz="1800" b="1">
                <a:solidFill>
                  <a:srgbClr val="FFFFFF"/>
                </a:solidFill>
              </a:rPr>
              <a:t>JORDAN</a:t>
            </a:r>
          </a:p>
        </p:txBody>
      </p:sp>
      <p:sp>
        <p:nvSpPr>
          <p:cNvPr id="34" name="Text Box 21"/>
          <p:cNvSpPr txBox="1">
            <a:spLocks noChangeArrowheads="1"/>
          </p:cNvSpPr>
          <p:nvPr/>
        </p:nvSpPr>
        <p:spPr bwMode="auto">
          <a:xfrm>
            <a:off x="2300288" y="2716213"/>
            <a:ext cx="1905000" cy="366712"/>
          </a:xfrm>
          <a:prstGeom prst="rect">
            <a:avLst/>
          </a:prstGeom>
          <a:solidFill>
            <a:srgbClr val="800000"/>
          </a:solidFill>
          <a:ln w="9525">
            <a:noFill/>
            <a:miter lim="800000"/>
            <a:headEnd/>
            <a:tailEnd/>
          </a:ln>
        </p:spPr>
        <p:txBody>
          <a:bodyPr>
            <a:spAutoFit/>
          </a:bodyPr>
          <a:lstStyle/>
          <a:p>
            <a:pPr algn="ctr">
              <a:spcBef>
                <a:spcPct val="50000"/>
              </a:spcBef>
            </a:pPr>
            <a:r>
              <a:rPr lang="en-US" sz="1800" b="1">
                <a:solidFill>
                  <a:srgbClr val="FFFFFF"/>
                </a:solidFill>
              </a:rPr>
              <a:t>NEPAL</a:t>
            </a:r>
          </a:p>
        </p:txBody>
      </p:sp>
      <p:sp>
        <p:nvSpPr>
          <p:cNvPr id="35" name="Text Box 19"/>
          <p:cNvSpPr txBox="1">
            <a:spLocks noChangeArrowheads="1"/>
          </p:cNvSpPr>
          <p:nvPr/>
        </p:nvSpPr>
        <p:spPr bwMode="auto">
          <a:xfrm>
            <a:off x="1314450" y="5189538"/>
            <a:ext cx="1905000" cy="366712"/>
          </a:xfrm>
          <a:prstGeom prst="rect">
            <a:avLst/>
          </a:prstGeom>
          <a:solidFill>
            <a:srgbClr val="800000"/>
          </a:solidFill>
          <a:ln w="9525">
            <a:noFill/>
            <a:miter lim="800000"/>
            <a:headEnd/>
            <a:tailEnd/>
          </a:ln>
        </p:spPr>
        <p:txBody>
          <a:bodyPr>
            <a:spAutoFit/>
          </a:bodyPr>
          <a:lstStyle/>
          <a:p>
            <a:pPr algn="ctr">
              <a:spcBef>
                <a:spcPct val="50000"/>
              </a:spcBef>
            </a:pPr>
            <a:r>
              <a:rPr lang="en-US" sz="1800" b="1">
                <a:solidFill>
                  <a:srgbClr val="FFFFFF"/>
                </a:solidFill>
              </a:rPr>
              <a:t>SRI LANKA</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Agros Farmer.jpg"/>
          <p:cNvPicPr>
            <a:picLocks noChangeAspect="1"/>
          </p:cNvPicPr>
          <p:nvPr/>
        </p:nvPicPr>
        <p:blipFill>
          <a:blip r:embed="rId2"/>
          <a:srcRect/>
          <a:stretch>
            <a:fillRect/>
          </a:stretch>
        </p:blipFill>
        <p:spPr bwMode="auto">
          <a:xfrm>
            <a:off x="0" y="0"/>
            <a:ext cx="9144000" cy="6086475"/>
          </a:xfrm>
          <a:prstGeom prst="rect">
            <a:avLst/>
          </a:prstGeom>
          <a:noFill/>
          <a:ln w="9525">
            <a:noFill/>
            <a:miter lim="800000"/>
            <a:headEnd/>
            <a:tailEnd/>
          </a:ln>
        </p:spPr>
      </p:pic>
      <p:pic>
        <p:nvPicPr>
          <p:cNvPr id="167939" name="Picture 2" descr="IMG_7670.JPG"/>
          <p:cNvPicPr>
            <a:picLocks noChangeAspect="1"/>
          </p:cNvPicPr>
          <p:nvPr/>
        </p:nvPicPr>
        <p:blipFill>
          <a:blip r:embed="rId3"/>
          <a:srcRect/>
          <a:stretch>
            <a:fillRect/>
          </a:stretch>
        </p:blipFill>
        <p:spPr bwMode="auto">
          <a:xfrm>
            <a:off x="5219700" y="2420938"/>
            <a:ext cx="5627688" cy="4221162"/>
          </a:xfrm>
          <a:prstGeom prst="rect">
            <a:avLst/>
          </a:prstGeom>
          <a:noFill/>
          <a:ln w="9525">
            <a:noFill/>
            <a:miter lim="800000"/>
            <a:headEnd/>
            <a:tailEnd/>
          </a:ln>
        </p:spPr>
      </p:pic>
      <p:sp>
        <p:nvSpPr>
          <p:cNvPr id="2" name="Title 1"/>
          <p:cNvSpPr>
            <a:spLocks noGrp="1"/>
          </p:cNvSpPr>
          <p:nvPr>
            <p:ph type="title"/>
          </p:nvPr>
        </p:nvSpPr>
        <p:spPr>
          <a:xfrm>
            <a:off x="4932040" y="260350"/>
            <a:ext cx="4177035" cy="2376562"/>
          </a:xfrm>
          <a:extLst/>
        </p:spPr>
        <p:txBody>
          <a:bodyPr/>
          <a:lstStyle/>
          <a:p>
            <a:pPr>
              <a:defRPr/>
            </a:pPr>
            <a:r>
              <a:rPr lang="en-US" b="1" dirty="0" smtClean="0">
                <a:solidFill>
                  <a:schemeClr val="tx1"/>
                </a:solidFill>
                <a:effectLst>
                  <a:glow rad="266700">
                    <a:schemeClr val="bg1">
                      <a:alpha val="75000"/>
                    </a:schemeClr>
                  </a:glow>
                </a:effectLst>
              </a:rPr>
              <a:t>Kurt in </a:t>
            </a:r>
            <a:r>
              <a:rPr lang="en-US" b="1" dirty="0" err="1" smtClean="0">
                <a:solidFill>
                  <a:schemeClr val="tx1"/>
                </a:solidFill>
                <a:effectLst>
                  <a:glow rad="266700">
                    <a:schemeClr val="bg1">
                      <a:alpha val="75000"/>
                    </a:schemeClr>
                  </a:glow>
                </a:effectLst>
              </a:rPr>
              <a:t>sumkawlvei</a:t>
            </a:r>
            <a:r>
              <a:rPr lang="en-US" b="1" dirty="0" smtClean="0">
                <a:solidFill>
                  <a:schemeClr val="tx1"/>
                </a:solidFill>
                <a:effectLst>
                  <a:glow rad="266700">
                    <a:schemeClr val="bg1">
                      <a:alpha val="75000"/>
                    </a:schemeClr>
                  </a:glow>
                </a:effectLst>
              </a:rPr>
              <a:t> </a:t>
            </a:r>
            <a:r>
              <a:rPr lang="en-US" b="1" dirty="0" err="1" smtClean="0">
                <a:solidFill>
                  <a:schemeClr val="tx1"/>
                </a:solidFill>
                <a:effectLst>
                  <a:glow rad="266700">
                    <a:schemeClr val="bg1">
                      <a:alpha val="75000"/>
                    </a:schemeClr>
                  </a:glow>
                </a:effectLst>
              </a:rPr>
              <a:t>na</a:t>
            </a:r>
            <a:r>
              <a:rPr lang="en-US" b="1" dirty="0" smtClean="0">
                <a:solidFill>
                  <a:schemeClr val="tx1"/>
                </a:solidFill>
                <a:effectLst>
                  <a:glow rad="266700">
                    <a:schemeClr val="bg1">
                      <a:alpha val="75000"/>
                    </a:schemeClr>
                  </a:glow>
                </a:effectLst>
              </a:rPr>
              <a:t> lam </a:t>
            </a:r>
            <a:r>
              <a:rPr lang="en-US" b="1" dirty="0" err="1" smtClean="0">
                <a:solidFill>
                  <a:schemeClr val="tx1"/>
                </a:solidFill>
                <a:effectLst>
                  <a:glow rad="266700">
                    <a:schemeClr val="bg1">
                      <a:alpha val="75000"/>
                    </a:schemeClr>
                  </a:glow>
                </a:effectLst>
              </a:rPr>
              <a:t>leh</a:t>
            </a:r>
            <a:r>
              <a:rPr lang="en-US" b="1" dirty="0" smtClean="0">
                <a:solidFill>
                  <a:schemeClr val="tx1"/>
                </a:solidFill>
                <a:effectLst>
                  <a:glow rad="266700">
                    <a:schemeClr val="bg1">
                      <a:alpha val="75000"/>
                    </a:schemeClr>
                  </a:glow>
                </a:effectLst>
              </a:rPr>
              <a:t> </a:t>
            </a:r>
            <a:r>
              <a:rPr lang="en-US" b="1" dirty="0" err="1" smtClean="0">
                <a:solidFill>
                  <a:schemeClr val="tx1"/>
                </a:solidFill>
                <a:effectLst>
                  <a:glow rad="266700">
                    <a:schemeClr val="bg1">
                      <a:alpha val="75000"/>
                    </a:schemeClr>
                  </a:glow>
                </a:effectLst>
              </a:rPr>
              <a:t>ITah</a:t>
            </a:r>
            <a:r>
              <a:rPr lang="en-US" b="1" dirty="0" smtClean="0">
                <a:solidFill>
                  <a:schemeClr val="tx1"/>
                </a:solidFill>
                <a:effectLst>
                  <a:glow rad="266700">
                    <a:schemeClr val="bg1">
                      <a:alpha val="75000"/>
                    </a:schemeClr>
                  </a:glow>
                </a:effectLst>
              </a:rPr>
              <a:t> </a:t>
            </a:r>
            <a:r>
              <a:rPr lang="en-US" b="1" dirty="0" err="1" smtClean="0">
                <a:solidFill>
                  <a:schemeClr val="tx1"/>
                </a:solidFill>
                <a:effectLst>
                  <a:glow rad="266700">
                    <a:schemeClr val="bg1">
                      <a:alpha val="75000"/>
                    </a:schemeClr>
                  </a:glow>
                </a:effectLst>
              </a:rPr>
              <a:t>sem</a:t>
            </a:r>
            <a:endParaRPr lang="en-US" b="1" dirty="0">
              <a:solidFill>
                <a:schemeClr val="tx1"/>
              </a:solidFill>
              <a:effectLst>
                <a:glow rad="266700">
                  <a:schemeClr val="bg1">
                    <a:alpha val="75000"/>
                  </a:schemeClr>
                </a:glow>
              </a:effectLst>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smtClean="0">
                <a:solidFill>
                  <a:srgbClr val="FFFF99"/>
                </a:solidFill>
                <a:effectLst>
                  <a:glow rad="266700">
                    <a:srgbClr val="000000">
                      <a:alpha val="75000"/>
                    </a:srgbClr>
                  </a:glow>
                </a:effectLst>
                <a:latin typeface="Arial" charset="0"/>
              </a:rPr>
              <a:t>6</a:t>
            </a:r>
          </a:p>
        </p:txBody>
      </p:sp>
      <p:pic>
        <p:nvPicPr>
          <p:cNvPr id="167942" name="Picture 4" descr="Agros Logo.jpg"/>
          <p:cNvPicPr>
            <a:picLocks noChangeAspect="1"/>
          </p:cNvPicPr>
          <p:nvPr/>
        </p:nvPicPr>
        <p:blipFill>
          <a:blip r:embed="rId4"/>
          <a:srcRect/>
          <a:stretch>
            <a:fillRect/>
          </a:stretch>
        </p:blipFill>
        <p:spPr bwMode="auto">
          <a:xfrm>
            <a:off x="1042988" y="4437063"/>
            <a:ext cx="2286000" cy="2260600"/>
          </a:xfrm>
          <a:prstGeom prst="rect">
            <a:avLst/>
          </a:prstGeom>
          <a:noFill/>
          <a:ln w="9525">
            <a:noFill/>
            <a:miter lim="800000"/>
            <a:headEnd/>
            <a:tailEnd/>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1026"/>
          <p:cNvSpPr>
            <a:spLocks noGrp="1" noChangeArrowheads="1"/>
          </p:cNvSpPr>
          <p:nvPr>
            <p:ph type="ctrTitle"/>
          </p:nvPr>
        </p:nvSpPr>
        <p:spPr>
          <a:xfrm>
            <a:off x="0" y="6172200"/>
            <a:ext cx="9144000" cy="685800"/>
          </a:xfrm>
        </p:spPr>
        <p:txBody>
          <a:bodyPr/>
          <a:lstStyle/>
          <a:p>
            <a:pPr eaLnBrk="1" hangingPunct="1"/>
            <a:r>
              <a:rPr lang="en-US" sz="4000" smtClean="0">
                <a:solidFill>
                  <a:srgbClr val="66FFFF"/>
                </a:solidFill>
                <a:latin typeface="Arial" pitchFamily="34" charset="0"/>
                <a:ea typeface="ＭＳ Ｐゴシック" pitchFamily="34" charset="-128"/>
                <a:cs typeface="Arial" pitchFamily="34" charset="0"/>
              </a:rPr>
              <a:t>biblestudydownloads.com</a:t>
            </a:r>
            <a:endParaRPr lang="en-US" sz="1400" smtClean="0">
              <a:latin typeface="Arial" pitchFamily="34" charset="0"/>
              <a:ea typeface="ＭＳ Ｐゴシック" pitchFamily="34" charset="-128"/>
              <a:cs typeface="Arial" pitchFamily="34" charset="0"/>
            </a:endParaRPr>
          </a:p>
        </p:txBody>
      </p:sp>
      <p:pic>
        <p:nvPicPr>
          <p:cNvPr id="195587" name="Picture 1" descr="BSD logo large.png"/>
          <p:cNvPicPr>
            <a:picLocks noChangeAspect="1"/>
          </p:cNvPicPr>
          <p:nvPr/>
        </p:nvPicPr>
        <p:blipFill>
          <a:blip r:embed="rId3"/>
          <a:srcRect l="2934" t="9731" r="1733" b="3699"/>
          <a:stretch>
            <a:fillRect/>
          </a:stretch>
        </p:blipFill>
        <p:spPr bwMode="auto">
          <a:xfrm>
            <a:off x="668338" y="0"/>
            <a:ext cx="7864475" cy="60198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1026"/>
          <p:cNvSpPr>
            <a:spLocks noGrp="1" noChangeArrowheads="1"/>
          </p:cNvSpPr>
          <p:nvPr>
            <p:ph type="ctrTitle"/>
          </p:nvPr>
        </p:nvSpPr>
        <p:spPr>
          <a:xfrm>
            <a:off x="1143000" y="685800"/>
            <a:ext cx="6781800" cy="5410200"/>
          </a:xfrm>
        </p:spPr>
        <p:txBody>
          <a:bodyPr/>
          <a:lstStyle/>
          <a:p>
            <a:pPr eaLnBrk="1" hangingPunct="1"/>
            <a:r>
              <a:rPr lang="en-US" sz="9600" smtClean="0">
                <a:solidFill>
                  <a:srgbClr val="66FFFF"/>
                </a:solidFill>
                <a:ea typeface="ＭＳ Ｐゴシック" pitchFamily="34" charset="-128"/>
              </a:rPr>
              <a:t>OT Sermons PPT</a:t>
            </a:r>
            <a:endParaRPr lang="en-US" smtClean="0">
              <a:ea typeface="ＭＳ Ｐゴシック" pitchFamily="34" charset="-128"/>
            </a:endParaRPr>
          </a:p>
        </p:txBody>
      </p:sp>
      <p:pic>
        <p:nvPicPr>
          <p:cNvPr id="196611" name="Picture 1" descr="OT Sermons.png"/>
          <p:cNvPicPr>
            <a:picLocks noChangeAspect="1"/>
          </p:cNvPicPr>
          <p:nvPr/>
        </p:nvPicPr>
        <p:blipFill>
          <a:blip r:embed="rId3"/>
          <a:srcRect/>
          <a:stretch>
            <a:fillRect/>
          </a:stretch>
        </p:blipFill>
        <p:spPr bwMode="auto">
          <a:xfrm>
            <a:off x="-323850" y="44450"/>
            <a:ext cx="9678988" cy="6337300"/>
          </a:xfrm>
          <a:prstGeom prst="rect">
            <a:avLst/>
          </a:prstGeom>
          <a:noFill/>
          <a:ln w="9525">
            <a:noFill/>
            <a:miter lim="800000"/>
            <a:headEnd/>
            <a:tailEnd/>
          </a:ln>
        </p:spPr>
      </p:pic>
      <p:sp>
        <p:nvSpPr>
          <p:cNvPr id="196612" name="Rectangle 1026"/>
          <p:cNvSpPr txBox="1">
            <a:spLocks noChangeArrowheads="1"/>
          </p:cNvSpPr>
          <p:nvPr/>
        </p:nvSpPr>
        <p:spPr bwMode="auto">
          <a:xfrm>
            <a:off x="0" y="6172200"/>
            <a:ext cx="9144000" cy="685800"/>
          </a:xfrm>
          <a:prstGeom prst="rect">
            <a:avLst/>
          </a:prstGeom>
          <a:noFill/>
          <a:ln w="9525">
            <a:noFill/>
            <a:miter lim="800000"/>
            <a:headEnd/>
            <a:tailEnd/>
          </a:ln>
        </p:spPr>
        <p:txBody>
          <a:bodyPr anchor="ctr"/>
          <a:lstStyle/>
          <a:p>
            <a:pPr algn="ctr" eaLnBrk="1" hangingPunct="1"/>
            <a:r>
              <a:rPr lang="en-US" sz="4000">
                <a:solidFill>
                  <a:srgbClr val="66FFFF"/>
                </a:solidFill>
                <a:cs typeface="Arial" pitchFamily="34" charset="0"/>
              </a:rPr>
              <a:t>biblestudydownloads.com</a:t>
            </a:r>
            <a:endParaRPr lang="en-US" sz="1400">
              <a:solidFill>
                <a:srgbClr val="000000"/>
              </a:solidFill>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1026"/>
          <p:cNvSpPr>
            <a:spLocks noGrp="1" noChangeArrowheads="1"/>
          </p:cNvSpPr>
          <p:nvPr>
            <p:ph type="ctrTitle"/>
          </p:nvPr>
        </p:nvSpPr>
        <p:spPr>
          <a:xfrm>
            <a:off x="1143000" y="685800"/>
            <a:ext cx="6781800" cy="5410200"/>
          </a:xfrm>
        </p:spPr>
        <p:txBody>
          <a:bodyPr/>
          <a:lstStyle/>
          <a:p>
            <a:pPr eaLnBrk="1" hangingPunct="1"/>
            <a:r>
              <a:rPr lang="en-US" sz="9600" smtClean="0">
                <a:solidFill>
                  <a:srgbClr val="66FFFF"/>
                </a:solidFill>
                <a:ea typeface="ＭＳ Ｐゴシック" pitchFamily="34" charset="-128"/>
              </a:rPr>
              <a:t>Homiletics PPT</a:t>
            </a:r>
            <a:endParaRPr lang="en-US" smtClean="0">
              <a:ea typeface="ＭＳ Ｐゴシック" pitchFamily="34" charset="-128"/>
            </a:endParaRPr>
          </a:p>
        </p:txBody>
      </p:sp>
      <p:sp>
        <p:nvSpPr>
          <p:cNvPr id="197635" name="Rectangle 1026"/>
          <p:cNvSpPr txBox="1">
            <a:spLocks noChangeArrowheads="1"/>
          </p:cNvSpPr>
          <p:nvPr/>
        </p:nvSpPr>
        <p:spPr bwMode="auto">
          <a:xfrm>
            <a:off x="0" y="6172200"/>
            <a:ext cx="9144000" cy="685800"/>
          </a:xfrm>
          <a:prstGeom prst="rect">
            <a:avLst/>
          </a:prstGeom>
          <a:noFill/>
          <a:ln w="9525">
            <a:noFill/>
            <a:miter lim="800000"/>
            <a:headEnd/>
            <a:tailEnd/>
          </a:ln>
        </p:spPr>
        <p:txBody>
          <a:bodyPr anchor="ctr"/>
          <a:lstStyle/>
          <a:p>
            <a:pPr algn="ctr" eaLnBrk="1" hangingPunct="1"/>
            <a:r>
              <a:rPr lang="en-US" sz="4000">
                <a:solidFill>
                  <a:srgbClr val="66FFFF"/>
                </a:solidFill>
                <a:cs typeface="Arial" pitchFamily="34" charset="0"/>
              </a:rPr>
              <a:t>biblestudydownloads.com</a:t>
            </a:r>
            <a:endParaRPr lang="en-US" sz="1400">
              <a:solidFill>
                <a:srgbClr val="000000"/>
              </a:solidFill>
              <a:cs typeface="Arial" pitchFamily="34" charset="0"/>
            </a:endParaRPr>
          </a:p>
        </p:txBody>
      </p:sp>
      <p:pic>
        <p:nvPicPr>
          <p:cNvPr id="197636" name="Picture 1" descr="Homiletics English.png"/>
          <p:cNvPicPr>
            <a:picLocks noChangeAspect="1"/>
          </p:cNvPicPr>
          <p:nvPr/>
        </p:nvPicPr>
        <p:blipFill>
          <a:blip r:embed="rId3"/>
          <a:srcRect/>
          <a:stretch>
            <a:fillRect/>
          </a:stretch>
        </p:blipFill>
        <p:spPr bwMode="auto">
          <a:xfrm>
            <a:off x="0" y="-25400"/>
            <a:ext cx="9144000" cy="62626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1026"/>
          <p:cNvSpPr>
            <a:spLocks noGrp="1" noChangeArrowheads="1"/>
          </p:cNvSpPr>
          <p:nvPr>
            <p:ph type="ctrTitle"/>
          </p:nvPr>
        </p:nvSpPr>
        <p:spPr>
          <a:xfrm>
            <a:off x="1143000" y="685800"/>
            <a:ext cx="6781800" cy="5410200"/>
          </a:xfrm>
        </p:spPr>
        <p:txBody>
          <a:bodyPr/>
          <a:lstStyle/>
          <a:p>
            <a:pPr eaLnBrk="1" hangingPunct="1"/>
            <a:r>
              <a:rPr lang="en-US" sz="9600" smtClean="0">
                <a:solidFill>
                  <a:srgbClr val="66FFFF"/>
                </a:solidFill>
                <a:ea typeface="ＭＳ Ｐゴシック" pitchFamily="34" charset="-128"/>
              </a:rPr>
              <a:t>Chinese Homiletics PPT</a:t>
            </a:r>
            <a:endParaRPr lang="en-US" smtClean="0">
              <a:ea typeface="ＭＳ Ｐゴシック" pitchFamily="34" charset="-128"/>
            </a:endParaRPr>
          </a:p>
        </p:txBody>
      </p:sp>
      <p:sp>
        <p:nvSpPr>
          <p:cNvPr id="198659" name="Rectangle 1026"/>
          <p:cNvSpPr txBox="1">
            <a:spLocks noChangeArrowheads="1"/>
          </p:cNvSpPr>
          <p:nvPr/>
        </p:nvSpPr>
        <p:spPr bwMode="auto">
          <a:xfrm>
            <a:off x="0" y="6172200"/>
            <a:ext cx="9144000" cy="685800"/>
          </a:xfrm>
          <a:prstGeom prst="rect">
            <a:avLst/>
          </a:prstGeom>
          <a:noFill/>
          <a:ln w="9525">
            <a:noFill/>
            <a:miter lim="800000"/>
            <a:headEnd/>
            <a:tailEnd/>
          </a:ln>
        </p:spPr>
        <p:txBody>
          <a:bodyPr anchor="ctr"/>
          <a:lstStyle/>
          <a:p>
            <a:pPr algn="ctr" eaLnBrk="1" hangingPunct="1"/>
            <a:r>
              <a:rPr lang="en-US" sz="4000">
                <a:solidFill>
                  <a:srgbClr val="66FFFF"/>
                </a:solidFill>
                <a:cs typeface="Arial" pitchFamily="34" charset="0"/>
              </a:rPr>
              <a:t>biblestudydownloads.com</a:t>
            </a:r>
            <a:endParaRPr lang="en-US" sz="1400">
              <a:solidFill>
                <a:srgbClr val="000000"/>
              </a:solidFill>
              <a:cs typeface="Arial" pitchFamily="34" charset="0"/>
            </a:endParaRPr>
          </a:p>
        </p:txBody>
      </p:sp>
      <p:pic>
        <p:nvPicPr>
          <p:cNvPr id="198660" name="Picture 2" descr="Homiletics Chinese.png"/>
          <p:cNvPicPr>
            <a:picLocks noChangeAspect="1"/>
          </p:cNvPicPr>
          <p:nvPr/>
        </p:nvPicPr>
        <p:blipFill>
          <a:blip r:embed="rId3"/>
          <a:srcRect/>
          <a:stretch>
            <a:fillRect/>
          </a:stretch>
        </p:blipFill>
        <p:spPr bwMode="auto">
          <a:xfrm>
            <a:off x="0" y="115888"/>
            <a:ext cx="9144000" cy="59023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1026"/>
          <p:cNvSpPr>
            <a:spLocks noGrp="1" noChangeArrowheads="1"/>
          </p:cNvSpPr>
          <p:nvPr>
            <p:ph type="ctrTitle"/>
          </p:nvPr>
        </p:nvSpPr>
        <p:spPr>
          <a:xfrm>
            <a:off x="1143000" y="685800"/>
            <a:ext cx="6781800" cy="5410200"/>
          </a:xfrm>
        </p:spPr>
        <p:txBody>
          <a:bodyPr/>
          <a:lstStyle/>
          <a:p>
            <a:pPr eaLnBrk="1" hangingPunct="1"/>
            <a:r>
              <a:rPr lang="en-US" sz="9600" smtClean="0">
                <a:solidFill>
                  <a:srgbClr val="66FFFF"/>
                </a:solidFill>
                <a:ea typeface="ＭＳ Ｐゴシック" pitchFamily="34" charset="-128"/>
              </a:rPr>
              <a:t>Indonesian Homiletics PPT</a:t>
            </a:r>
            <a:endParaRPr lang="en-US" smtClean="0">
              <a:ea typeface="ＭＳ Ｐゴシック" pitchFamily="34" charset="-128"/>
            </a:endParaRPr>
          </a:p>
        </p:txBody>
      </p:sp>
      <p:sp>
        <p:nvSpPr>
          <p:cNvPr id="199683" name="Rectangle 1026"/>
          <p:cNvSpPr txBox="1">
            <a:spLocks noChangeArrowheads="1"/>
          </p:cNvSpPr>
          <p:nvPr/>
        </p:nvSpPr>
        <p:spPr bwMode="auto">
          <a:xfrm>
            <a:off x="0" y="6172200"/>
            <a:ext cx="9144000" cy="685800"/>
          </a:xfrm>
          <a:prstGeom prst="rect">
            <a:avLst/>
          </a:prstGeom>
          <a:noFill/>
          <a:ln w="9525">
            <a:noFill/>
            <a:miter lim="800000"/>
            <a:headEnd/>
            <a:tailEnd/>
          </a:ln>
        </p:spPr>
        <p:txBody>
          <a:bodyPr anchor="ctr"/>
          <a:lstStyle/>
          <a:p>
            <a:pPr algn="ctr" eaLnBrk="1" hangingPunct="1"/>
            <a:r>
              <a:rPr lang="en-US" sz="4000">
                <a:solidFill>
                  <a:srgbClr val="66FFFF"/>
                </a:solidFill>
                <a:cs typeface="Arial" pitchFamily="34" charset="0"/>
              </a:rPr>
              <a:t>biblestudydownloads.com</a:t>
            </a:r>
            <a:endParaRPr lang="en-US" sz="1400">
              <a:solidFill>
                <a:srgbClr val="000000"/>
              </a:solidFill>
              <a:cs typeface="Arial" pitchFamily="34" charset="0"/>
            </a:endParaRPr>
          </a:p>
        </p:txBody>
      </p:sp>
      <p:pic>
        <p:nvPicPr>
          <p:cNvPr id="199684" name="Picture 1" descr="Homiletics Indonesian.png"/>
          <p:cNvPicPr>
            <a:picLocks noChangeAspect="1"/>
          </p:cNvPicPr>
          <p:nvPr/>
        </p:nvPicPr>
        <p:blipFill>
          <a:blip r:embed="rId3"/>
          <a:srcRect/>
          <a:stretch>
            <a:fillRect/>
          </a:stretch>
        </p:blipFill>
        <p:spPr bwMode="auto">
          <a:xfrm>
            <a:off x="0" y="0"/>
            <a:ext cx="9144000" cy="59102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026"/>
          <p:cNvSpPr>
            <a:spLocks noGrp="1" noChangeArrowheads="1"/>
          </p:cNvSpPr>
          <p:nvPr>
            <p:ph type="ctrTitle"/>
          </p:nvPr>
        </p:nvSpPr>
        <p:spPr>
          <a:xfrm>
            <a:off x="1143000" y="685800"/>
            <a:ext cx="6781800" cy="5410200"/>
          </a:xfrm>
        </p:spPr>
        <p:txBody>
          <a:bodyPr/>
          <a:lstStyle/>
          <a:p>
            <a:pPr eaLnBrk="1" hangingPunct="1"/>
            <a:r>
              <a:rPr lang="en-US" sz="9600" smtClean="0">
                <a:solidFill>
                  <a:srgbClr val="66FFFF"/>
                </a:solidFill>
                <a:ea typeface="ＭＳ Ｐゴシック" pitchFamily="34" charset="-128"/>
              </a:rPr>
              <a:t>Tagalog Homiletics PPT</a:t>
            </a:r>
            <a:endParaRPr lang="en-US" smtClean="0">
              <a:ea typeface="ＭＳ Ｐゴシック" pitchFamily="34" charset="-128"/>
            </a:endParaRPr>
          </a:p>
        </p:txBody>
      </p:sp>
      <p:sp>
        <p:nvSpPr>
          <p:cNvPr id="200707" name="Rectangle 1026"/>
          <p:cNvSpPr txBox="1">
            <a:spLocks noChangeArrowheads="1"/>
          </p:cNvSpPr>
          <p:nvPr/>
        </p:nvSpPr>
        <p:spPr bwMode="auto">
          <a:xfrm>
            <a:off x="0" y="6172200"/>
            <a:ext cx="9144000" cy="685800"/>
          </a:xfrm>
          <a:prstGeom prst="rect">
            <a:avLst/>
          </a:prstGeom>
          <a:noFill/>
          <a:ln w="9525">
            <a:noFill/>
            <a:miter lim="800000"/>
            <a:headEnd/>
            <a:tailEnd/>
          </a:ln>
        </p:spPr>
        <p:txBody>
          <a:bodyPr anchor="ctr"/>
          <a:lstStyle/>
          <a:p>
            <a:pPr algn="ctr" eaLnBrk="1" hangingPunct="1"/>
            <a:r>
              <a:rPr lang="en-US" sz="4000">
                <a:solidFill>
                  <a:srgbClr val="66FFFF"/>
                </a:solidFill>
                <a:cs typeface="Arial" pitchFamily="34" charset="0"/>
              </a:rPr>
              <a:t>biblestudydownloads.com</a:t>
            </a:r>
            <a:endParaRPr lang="en-US" sz="1400">
              <a:solidFill>
                <a:srgbClr val="000000"/>
              </a:solidFill>
              <a:cs typeface="Arial" pitchFamily="34" charset="0"/>
            </a:endParaRPr>
          </a:p>
        </p:txBody>
      </p:sp>
      <p:pic>
        <p:nvPicPr>
          <p:cNvPr id="200708" name="Picture 1" descr="Homiletics Tagalog.png"/>
          <p:cNvPicPr>
            <a:picLocks noChangeAspect="1"/>
          </p:cNvPicPr>
          <p:nvPr/>
        </p:nvPicPr>
        <p:blipFill>
          <a:blip r:embed="rId3"/>
          <a:srcRect/>
          <a:stretch>
            <a:fillRect/>
          </a:stretch>
        </p:blipFill>
        <p:spPr bwMode="auto">
          <a:xfrm>
            <a:off x="0" y="0"/>
            <a:ext cx="9144000" cy="54086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1026"/>
          <p:cNvSpPr>
            <a:spLocks noGrp="1" noChangeArrowheads="1"/>
          </p:cNvSpPr>
          <p:nvPr>
            <p:ph type="ctrTitle"/>
          </p:nvPr>
        </p:nvSpPr>
        <p:spPr>
          <a:xfrm>
            <a:off x="1143000" y="685800"/>
            <a:ext cx="6781800" cy="5410200"/>
          </a:xfrm>
        </p:spPr>
        <p:txBody>
          <a:bodyPr/>
          <a:lstStyle/>
          <a:p>
            <a:pPr eaLnBrk="1" hangingPunct="1"/>
            <a:r>
              <a:rPr lang="en-US" sz="9600" smtClean="0">
                <a:solidFill>
                  <a:srgbClr val="66FFFF"/>
                </a:solidFill>
                <a:ea typeface="ＭＳ Ｐゴシック" pitchFamily="34" charset="-128"/>
              </a:rPr>
              <a:t>Tangkhul Homiletics PPT</a:t>
            </a:r>
            <a:endParaRPr lang="en-US" smtClean="0">
              <a:ea typeface="ＭＳ Ｐゴシック" pitchFamily="34" charset="-128"/>
            </a:endParaRPr>
          </a:p>
        </p:txBody>
      </p:sp>
      <p:sp>
        <p:nvSpPr>
          <p:cNvPr id="201731" name="Rectangle 1026"/>
          <p:cNvSpPr txBox="1">
            <a:spLocks noChangeArrowheads="1"/>
          </p:cNvSpPr>
          <p:nvPr/>
        </p:nvSpPr>
        <p:spPr bwMode="auto">
          <a:xfrm>
            <a:off x="0" y="6172200"/>
            <a:ext cx="9144000" cy="685800"/>
          </a:xfrm>
          <a:prstGeom prst="rect">
            <a:avLst/>
          </a:prstGeom>
          <a:noFill/>
          <a:ln w="9525">
            <a:noFill/>
            <a:miter lim="800000"/>
            <a:headEnd/>
            <a:tailEnd/>
          </a:ln>
        </p:spPr>
        <p:txBody>
          <a:bodyPr anchor="ctr"/>
          <a:lstStyle/>
          <a:p>
            <a:pPr algn="ctr" eaLnBrk="1" hangingPunct="1"/>
            <a:r>
              <a:rPr lang="en-US" sz="4000">
                <a:solidFill>
                  <a:srgbClr val="66FFFF"/>
                </a:solidFill>
                <a:cs typeface="Arial" pitchFamily="34" charset="0"/>
              </a:rPr>
              <a:t>biblestudydownloads.com</a:t>
            </a:r>
            <a:endParaRPr lang="en-US" sz="1400">
              <a:solidFill>
                <a:srgbClr val="000000"/>
              </a:solidFill>
              <a:cs typeface="Arial" pitchFamily="34" charset="0"/>
            </a:endParaRPr>
          </a:p>
        </p:txBody>
      </p:sp>
      <p:pic>
        <p:nvPicPr>
          <p:cNvPr id="201732" name="Picture 1" descr="Homiletics Tangkhul.png"/>
          <p:cNvPicPr>
            <a:picLocks noChangeAspect="1"/>
          </p:cNvPicPr>
          <p:nvPr/>
        </p:nvPicPr>
        <p:blipFill>
          <a:blip r:embed="rId3"/>
          <a:srcRect/>
          <a:stretch>
            <a:fillRect/>
          </a:stretch>
        </p:blipFill>
        <p:spPr bwMode="auto">
          <a:xfrm>
            <a:off x="0" y="128588"/>
            <a:ext cx="9144000" cy="56134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1026"/>
          <p:cNvSpPr>
            <a:spLocks noGrp="1" noChangeArrowheads="1"/>
          </p:cNvSpPr>
          <p:nvPr>
            <p:ph type="ctrTitle"/>
          </p:nvPr>
        </p:nvSpPr>
        <p:spPr>
          <a:xfrm>
            <a:off x="1143000" y="685800"/>
            <a:ext cx="6781800" cy="5410200"/>
          </a:xfrm>
        </p:spPr>
        <p:txBody>
          <a:bodyPr/>
          <a:lstStyle/>
          <a:p>
            <a:pPr eaLnBrk="1" hangingPunct="1"/>
            <a:r>
              <a:rPr lang="en-US" sz="9600" smtClean="0">
                <a:solidFill>
                  <a:srgbClr val="66FFFF"/>
                </a:solidFill>
                <a:ea typeface="ＭＳ Ｐゴシック" pitchFamily="34" charset="-128"/>
              </a:rPr>
              <a:t>Thai Homiletics PPT</a:t>
            </a:r>
            <a:endParaRPr lang="en-US" smtClean="0">
              <a:ea typeface="ＭＳ Ｐゴシック" pitchFamily="34" charset="-128"/>
            </a:endParaRPr>
          </a:p>
        </p:txBody>
      </p:sp>
      <p:sp>
        <p:nvSpPr>
          <p:cNvPr id="202755" name="Rectangle 1026"/>
          <p:cNvSpPr txBox="1">
            <a:spLocks noChangeArrowheads="1"/>
          </p:cNvSpPr>
          <p:nvPr/>
        </p:nvSpPr>
        <p:spPr bwMode="auto">
          <a:xfrm>
            <a:off x="0" y="6172200"/>
            <a:ext cx="9144000" cy="685800"/>
          </a:xfrm>
          <a:prstGeom prst="rect">
            <a:avLst/>
          </a:prstGeom>
          <a:noFill/>
          <a:ln w="9525">
            <a:noFill/>
            <a:miter lim="800000"/>
            <a:headEnd/>
            <a:tailEnd/>
          </a:ln>
        </p:spPr>
        <p:txBody>
          <a:bodyPr anchor="ctr"/>
          <a:lstStyle/>
          <a:p>
            <a:pPr algn="ctr" eaLnBrk="1" hangingPunct="1"/>
            <a:r>
              <a:rPr lang="en-US" sz="4000">
                <a:solidFill>
                  <a:srgbClr val="66FFFF"/>
                </a:solidFill>
                <a:cs typeface="Arial" pitchFamily="34" charset="0"/>
              </a:rPr>
              <a:t>biblestudydownloads.com</a:t>
            </a:r>
            <a:endParaRPr lang="en-US" sz="1400">
              <a:solidFill>
                <a:srgbClr val="000000"/>
              </a:solidFill>
              <a:cs typeface="Arial" pitchFamily="34" charset="0"/>
            </a:endParaRPr>
          </a:p>
        </p:txBody>
      </p:sp>
      <p:pic>
        <p:nvPicPr>
          <p:cNvPr id="202756" name="Picture 1" descr="Homiletics Thai.png"/>
          <p:cNvPicPr>
            <a:picLocks noChangeAspect="1"/>
          </p:cNvPicPr>
          <p:nvPr/>
        </p:nvPicPr>
        <p:blipFill>
          <a:blip r:embed="rId3"/>
          <a:srcRect/>
          <a:stretch>
            <a:fillRect/>
          </a:stretch>
        </p:blipFill>
        <p:spPr bwMode="auto">
          <a:xfrm>
            <a:off x="0" y="0"/>
            <a:ext cx="9144000" cy="55260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1026"/>
          <p:cNvSpPr>
            <a:spLocks noGrp="1" noChangeArrowheads="1"/>
          </p:cNvSpPr>
          <p:nvPr>
            <p:ph type="ctrTitle"/>
          </p:nvPr>
        </p:nvSpPr>
        <p:spPr>
          <a:xfrm>
            <a:off x="1143000" y="685800"/>
            <a:ext cx="6781800" cy="5410200"/>
          </a:xfrm>
        </p:spPr>
        <p:txBody>
          <a:bodyPr/>
          <a:lstStyle/>
          <a:p>
            <a:pPr eaLnBrk="1" hangingPunct="1"/>
            <a:r>
              <a:rPr lang="en-US" sz="9600" smtClean="0">
                <a:solidFill>
                  <a:srgbClr val="66FFFF"/>
                </a:solidFill>
                <a:ea typeface="ＭＳ Ｐゴシック" pitchFamily="34" charset="-128"/>
              </a:rPr>
              <a:t>Vietnamese Homiletics PPT</a:t>
            </a:r>
            <a:endParaRPr lang="en-US" smtClean="0">
              <a:ea typeface="ＭＳ Ｐゴシック" pitchFamily="34" charset="-128"/>
            </a:endParaRPr>
          </a:p>
        </p:txBody>
      </p:sp>
      <p:sp>
        <p:nvSpPr>
          <p:cNvPr id="203779" name="Rectangle 1026"/>
          <p:cNvSpPr txBox="1">
            <a:spLocks noChangeArrowheads="1"/>
          </p:cNvSpPr>
          <p:nvPr/>
        </p:nvSpPr>
        <p:spPr bwMode="auto">
          <a:xfrm>
            <a:off x="0" y="6172200"/>
            <a:ext cx="9144000" cy="685800"/>
          </a:xfrm>
          <a:prstGeom prst="rect">
            <a:avLst/>
          </a:prstGeom>
          <a:noFill/>
          <a:ln w="9525">
            <a:noFill/>
            <a:miter lim="800000"/>
            <a:headEnd/>
            <a:tailEnd/>
          </a:ln>
        </p:spPr>
        <p:txBody>
          <a:bodyPr anchor="ctr"/>
          <a:lstStyle/>
          <a:p>
            <a:pPr algn="ctr" eaLnBrk="1" hangingPunct="1"/>
            <a:r>
              <a:rPr lang="en-US" sz="4000">
                <a:solidFill>
                  <a:srgbClr val="66FFFF"/>
                </a:solidFill>
                <a:cs typeface="Arial" pitchFamily="34" charset="0"/>
              </a:rPr>
              <a:t>biblestudydownloads.com</a:t>
            </a:r>
            <a:endParaRPr lang="en-US" sz="1400">
              <a:solidFill>
                <a:srgbClr val="000000"/>
              </a:solidFill>
              <a:cs typeface="Arial" pitchFamily="34" charset="0"/>
            </a:endParaRPr>
          </a:p>
        </p:txBody>
      </p:sp>
      <p:pic>
        <p:nvPicPr>
          <p:cNvPr id="203780" name="Picture 1" descr="Homiletics Vietnamese.png"/>
          <p:cNvPicPr>
            <a:picLocks noChangeAspect="1"/>
          </p:cNvPicPr>
          <p:nvPr/>
        </p:nvPicPr>
        <p:blipFill>
          <a:blip r:embed="rId3"/>
          <a:srcRect/>
          <a:stretch>
            <a:fillRect/>
          </a:stretch>
        </p:blipFill>
        <p:spPr bwMode="auto">
          <a:xfrm>
            <a:off x="0" y="0"/>
            <a:ext cx="9144000" cy="61880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685800" y="823913"/>
            <a:ext cx="7772400" cy="785812"/>
          </a:xfrm>
          <a:solidFill>
            <a:schemeClr val="tx1"/>
          </a:solidFill>
        </p:spPr>
        <p:txBody>
          <a:bodyPr/>
          <a:lstStyle/>
          <a:p>
            <a:pPr eaLnBrk="1" hangingPunct="1">
              <a:defRPr/>
            </a:pPr>
            <a:r>
              <a:rPr lang="en-US" altLang="zh-CN" b="1" dirty="0">
                <a:solidFill>
                  <a:schemeClr val="bg1"/>
                </a:solidFill>
                <a:latin typeface="Arial" charset="0"/>
                <a:ea typeface="Arial" charset="0"/>
                <a:cs typeface="Arial" charset="0"/>
              </a:rPr>
              <a:t>SBC </a:t>
            </a:r>
            <a:r>
              <a:rPr lang="en-US" altLang="zh-CN" b="1" dirty="0" smtClean="0">
                <a:solidFill>
                  <a:schemeClr val="bg1"/>
                </a:solidFill>
                <a:latin typeface="Arial" charset="0"/>
                <a:ea typeface="Arial" charset="0"/>
                <a:cs typeface="Arial" charset="0"/>
              </a:rPr>
              <a:t>ah </a:t>
            </a:r>
            <a:r>
              <a:rPr lang="en-US" altLang="zh-CN" b="1" dirty="0" err="1" smtClean="0">
                <a:solidFill>
                  <a:schemeClr val="bg1"/>
                </a:solidFill>
                <a:latin typeface="Arial" charset="0"/>
                <a:ea typeface="Arial" charset="0"/>
                <a:cs typeface="Arial" charset="0"/>
              </a:rPr>
              <a:t>kai</a:t>
            </a:r>
            <a:r>
              <a:rPr lang="en-US" altLang="zh-CN" b="1" dirty="0" smtClean="0">
                <a:solidFill>
                  <a:schemeClr val="bg1"/>
                </a:solidFill>
                <a:latin typeface="Arial" charset="0"/>
                <a:ea typeface="Arial" charset="0"/>
                <a:cs typeface="Arial" charset="0"/>
              </a:rPr>
              <a:t> </a:t>
            </a:r>
            <a:r>
              <a:rPr lang="en-US" altLang="zh-CN" b="1" dirty="0" err="1" smtClean="0">
                <a:solidFill>
                  <a:schemeClr val="bg1"/>
                </a:solidFill>
                <a:latin typeface="Arial" charset="0"/>
                <a:ea typeface="Arial" charset="0"/>
                <a:cs typeface="Arial" charset="0"/>
              </a:rPr>
              <a:t>te’n</a:t>
            </a:r>
            <a:r>
              <a:rPr lang="en-US" altLang="zh-CN" b="1" dirty="0" smtClean="0">
                <a:solidFill>
                  <a:schemeClr val="bg1"/>
                </a:solidFill>
                <a:latin typeface="Arial" charset="0"/>
                <a:ea typeface="Arial" charset="0"/>
                <a:cs typeface="Arial" charset="0"/>
              </a:rPr>
              <a:t> </a:t>
            </a:r>
            <a:r>
              <a:rPr lang="en-US" altLang="zh-CN" b="1" dirty="0" err="1" smtClean="0">
                <a:solidFill>
                  <a:schemeClr val="bg1"/>
                </a:solidFill>
                <a:latin typeface="Arial" charset="0"/>
                <a:ea typeface="Arial" charset="0"/>
                <a:cs typeface="Arial" charset="0"/>
              </a:rPr>
              <a:t>Abawldiu</a:t>
            </a:r>
            <a:endParaRPr lang="en-US" b="1" dirty="0">
              <a:solidFill>
                <a:schemeClr val="bg1"/>
              </a:solidFill>
              <a:latin typeface="Arial" charset="0"/>
              <a:ea typeface="Arial" charset="0"/>
              <a:cs typeface="Arial" charset="0"/>
            </a:endParaRPr>
          </a:p>
        </p:txBody>
      </p:sp>
      <p:sp>
        <p:nvSpPr>
          <p:cNvPr id="204803" name="Text Box 4"/>
          <p:cNvSpPr txBox="1">
            <a:spLocks noChangeArrowheads="1"/>
          </p:cNvSpPr>
          <p:nvPr/>
        </p:nvSpPr>
        <p:spPr bwMode="auto">
          <a:xfrm>
            <a:off x="8578850" y="152400"/>
            <a:ext cx="441325" cy="461963"/>
          </a:xfrm>
          <a:prstGeom prst="rect">
            <a:avLst/>
          </a:prstGeom>
          <a:noFill/>
          <a:ln w="12700" cap="sq">
            <a:noFill/>
            <a:miter lim="800000"/>
            <a:headEnd type="none" w="sm" len="sm"/>
            <a:tailEnd type="none" w="sm" len="sm"/>
          </a:ln>
        </p:spPr>
        <p:txBody>
          <a:bodyPr wrap="none">
            <a:spAutoFit/>
          </a:bodyPr>
          <a:lstStyle/>
          <a:p>
            <a:pPr eaLnBrk="1" hangingPunct="1"/>
            <a:r>
              <a:rPr lang="en-US" sz="2400" b="1">
                <a:solidFill>
                  <a:srgbClr val="FFFF66"/>
                </a:solidFill>
                <a:cs typeface="Arial" pitchFamily="34" charset="0"/>
              </a:rPr>
              <a:t>vi</a:t>
            </a:r>
          </a:p>
        </p:txBody>
      </p:sp>
      <p:pic>
        <p:nvPicPr>
          <p:cNvPr id="391173" name="Picture 5" descr="OverloadDonkey"/>
          <p:cNvPicPr>
            <a:picLocks noGrp="1" noChangeAspect="1" noChangeArrowheads="1"/>
          </p:cNvPicPr>
          <p:nvPr>
            <p:ph sz="half" idx="2"/>
          </p:nvPr>
        </p:nvPicPr>
        <p:blipFill>
          <a:blip r:embed="rId3"/>
          <a:srcRect/>
          <a:stretch>
            <a:fillRect/>
          </a:stretch>
        </p:blipFill>
        <p:spPr>
          <a:xfrm>
            <a:off x="4284663" y="1927225"/>
            <a:ext cx="4783137" cy="3543300"/>
          </a:xfrm>
        </p:spPr>
      </p:pic>
      <p:sp>
        <p:nvSpPr>
          <p:cNvPr id="391171" name="Rectangle 3"/>
          <p:cNvSpPr>
            <a:spLocks noGrp="1" noChangeArrowheads="1"/>
          </p:cNvSpPr>
          <p:nvPr>
            <p:ph type="body" sz="half" idx="1"/>
          </p:nvPr>
        </p:nvSpPr>
        <p:spPr>
          <a:xfrm>
            <a:off x="34925" y="1905000"/>
            <a:ext cx="4711700" cy="4764088"/>
          </a:xfrm>
          <a:effectLst/>
        </p:spPr>
        <p:txBody>
          <a:bodyPr/>
          <a:lstStyle/>
          <a:p>
            <a:pPr marL="609600" indent="-609600" eaLnBrk="1" hangingPunct="1">
              <a:lnSpc>
                <a:spcPct val="90000"/>
              </a:lnSpc>
              <a:buFontTx/>
              <a:buAutoNum type="alphaUcPeriod"/>
              <a:defRPr/>
            </a:pPr>
            <a:r>
              <a:rPr lang="en-US" altLang="zh-CN" b="1" dirty="0" err="1"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Simding</a:t>
            </a:r>
            <a:r>
              <a:rPr lang="en-US" altLang="zh-CN" b="1" dirty="0"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 </a:t>
            </a:r>
            <a:r>
              <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rPr>
              <a:t>(10%)</a:t>
            </a:r>
          </a:p>
          <a:p>
            <a:pPr marL="609600" indent="-609600" eaLnBrk="1" hangingPunct="1">
              <a:lnSpc>
                <a:spcPct val="90000"/>
              </a:lnSpc>
              <a:buFontTx/>
              <a:buNone/>
              <a:defRPr/>
            </a:pPr>
            <a:endParaRPr lang="en-US" altLang="zh-CN" sz="2400"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endParaRPr>
          </a:p>
          <a:p>
            <a:pPr marL="609600" indent="-609600" eaLnBrk="1" hangingPunct="1">
              <a:lnSpc>
                <a:spcPct val="90000"/>
              </a:lnSpc>
              <a:buFontTx/>
              <a:buAutoNum type="alphaUcPeriod" startAt="2"/>
              <a:defRPr/>
            </a:pPr>
            <a:r>
              <a:rPr lang="en-US" altLang="zh-CN" b="1" dirty="0" err="1"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Bawlding</a:t>
            </a:r>
            <a:r>
              <a:rPr lang="en-US" altLang="zh-CN" b="1" dirty="0"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 (15</a:t>
            </a:r>
            <a:r>
              <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rPr>
              <a:t>%)</a:t>
            </a:r>
          </a:p>
          <a:p>
            <a:pPr marL="609600" indent="-609600" eaLnBrk="1" hangingPunct="1">
              <a:lnSpc>
                <a:spcPct val="90000"/>
              </a:lnSpc>
              <a:buFontTx/>
              <a:buNone/>
              <a:defRPr/>
            </a:pPr>
            <a:endParaRPr lang="en-US" altLang="zh-CN" sz="2400"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endParaRPr>
          </a:p>
          <a:p>
            <a:pPr marL="609600" indent="-609600" eaLnBrk="1" hangingPunct="1">
              <a:lnSpc>
                <a:spcPct val="90000"/>
              </a:lnSpc>
              <a:buFontTx/>
              <a:buAutoNum type="alphaUcPeriod" startAt="3"/>
              <a:defRPr/>
            </a:pPr>
            <a:r>
              <a:rPr lang="en-US" altLang="zh-CN" b="1" dirty="0" err="1"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Zekthawding</a:t>
            </a:r>
            <a:r>
              <a:rPr lang="en-US" altLang="zh-CN" b="1" dirty="0"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 (25%)</a:t>
            </a:r>
          </a:p>
          <a:p>
            <a:pPr marL="0" indent="0" eaLnBrk="1" hangingPunct="1">
              <a:lnSpc>
                <a:spcPct val="90000"/>
              </a:lnSpc>
              <a:buFont typeface="Monotype Sorts" charset="0"/>
              <a:buNone/>
              <a:defRPr/>
            </a:pPr>
            <a:endPar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1171">
                                            <p:txEl>
                                              <p:pRg st="4" end="4"/>
                                            </p:txEl>
                                          </p:spTgt>
                                        </p:tgtEl>
                                        <p:attrNameLst>
                                          <p:attrName>style.visibility</p:attrName>
                                        </p:attrNameLst>
                                      </p:cBhvr>
                                      <p:to>
                                        <p:strVal val="visible"/>
                                      </p:to>
                                    </p:set>
                                    <p:anim calcmode="lin" valueType="num">
                                      <p:cBhvr additive="base">
                                        <p:cTn id="7" dur="500" fill="hold"/>
                                        <p:tgtEl>
                                          <p:spTgt spid="391171">
                                            <p:txEl>
                                              <p:pRg st="4" end="4"/>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117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1"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1" descr="IMG_0966.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84322" name="Title 1"/>
          <p:cNvSpPr>
            <a:spLocks noGrp="1"/>
          </p:cNvSpPr>
          <p:nvPr>
            <p:ph type="title"/>
          </p:nvPr>
        </p:nvSpPr>
        <p:spPr>
          <a:xfrm>
            <a:off x="685800" y="44450"/>
            <a:ext cx="7772400" cy="1008063"/>
          </a:xfrm>
          <a:extLst/>
        </p:spPr>
        <p:txBody>
          <a:bodyPr/>
          <a:lstStyle/>
          <a:p>
            <a:pPr>
              <a:defRPr/>
            </a:pPr>
            <a:r>
              <a:rPr lang="en-US" sz="5400" b="1" dirty="0">
                <a:effectLst>
                  <a:glow rad="139700">
                    <a:schemeClr val="tx1"/>
                  </a:glow>
                </a:effectLst>
                <a:latin typeface="Arial" charset="0"/>
                <a:ea typeface="ＭＳ Ｐゴシック" charset="0"/>
              </a:rPr>
              <a:t>Stephen </a:t>
            </a:r>
            <a:r>
              <a:rPr lang="en-US" sz="5400" b="1" dirty="0" err="1" smtClean="0">
                <a:effectLst>
                  <a:glow rad="139700">
                    <a:schemeClr val="tx1"/>
                  </a:glow>
                </a:effectLst>
                <a:latin typeface="Arial" charset="0"/>
                <a:ea typeface="ＭＳ Ｐゴシック" charset="0"/>
              </a:rPr>
              <a:t>ahileh</a:t>
            </a:r>
            <a:r>
              <a:rPr lang="en-US" sz="5400" b="1" dirty="0" smtClean="0">
                <a:effectLst>
                  <a:glow rad="139700">
                    <a:schemeClr val="tx1"/>
                  </a:glow>
                </a:effectLst>
                <a:latin typeface="Arial" charset="0"/>
                <a:ea typeface="ＭＳ Ｐゴシック" charset="0"/>
              </a:rPr>
              <a:t> Pilot</a:t>
            </a:r>
            <a:endParaRPr lang="en-US" sz="5400" b="1" dirty="0">
              <a:effectLst>
                <a:glow rad="139700">
                  <a:schemeClr val="tx1"/>
                </a:glow>
              </a:effectLst>
              <a:latin typeface="Arial" charset="0"/>
              <a:ea typeface="ＭＳ Ｐゴシック"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1"/>
          <p:cNvPicPr>
            <a:picLocks noChangeAspect="1"/>
          </p:cNvPicPr>
          <p:nvPr/>
        </p:nvPicPr>
        <p:blipFill>
          <a:blip r:embed="rId2"/>
          <a:srcRect/>
          <a:stretch>
            <a:fillRect/>
          </a:stretch>
        </p:blipFill>
        <p:spPr bwMode="auto">
          <a:xfrm>
            <a:off x="0" y="330200"/>
            <a:ext cx="9144000" cy="6181725"/>
          </a:xfrm>
          <a:prstGeom prst="rect">
            <a:avLst/>
          </a:prstGeom>
          <a:noFill/>
          <a:ln w="9525">
            <a:noFill/>
            <a:miter lim="800000"/>
            <a:headEnd/>
            <a:tailEnd/>
          </a:ln>
        </p:spPr>
      </p:pic>
      <p:sp>
        <p:nvSpPr>
          <p:cNvPr id="290817" name="Title 1"/>
          <p:cNvSpPr>
            <a:spLocks noGrp="1"/>
          </p:cNvSpPr>
          <p:nvPr>
            <p:ph type="ctrTitle" sz="quarter"/>
          </p:nvPr>
        </p:nvSpPr>
        <p:spPr>
          <a:xfrm>
            <a:off x="779463" y="620713"/>
            <a:ext cx="7678737" cy="1908175"/>
          </a:xfrm>
          <a:extLst/>
        </p:spPr>
        <p:txBody>
          <a:bodyPr/>
          <a:lstStyle/>
          <a:p>
            <a:pPr algn="l">
              <a:defRPr/>
            </a:pPr>
            <a:r>
              <a:rPr lang="en-US" sz="6000" b="1" dirty="0" smtClean="0">
                <a:solidFill>
                  <a:srgbClr val="FFFFFF"/>
                </a:solidFill>
                <a:effectLst>
                  <a:glow rad="127000">
                    <a:schemeClr val="tx1">
                      <a:alpha val="99000"/>
                    </a:schemeClr>
                  </a:glow>
                </a:effectLst>
                <a:ea typeface="ＭＳ Ｐゴシック" charset="0"/>
                <a:cs typeface="ＭＳ Ｐゴシック" charset="0"/>
              </a:rPr>
              <a:t>La </a:t>
            </a:r>
            <a:r>
              <a:rPr lang="en-US" sz="6000" b="1" dirty="0" err="1" smtClean="0">
                <a:solidFill>
                  <a:srgbClr val="FFFFFF"/>
                </a:solidFill>
                <a:effectLst>
                  <a:glow rad="127000">
                    <a:schemeClr val="tx1">
                      <a:alpha val="99000"/>
                    </a:schemeClr>
                  </a:glow>
                </a:effectLst>
                <a:ea typeface="ＭＳ Ｐゴシック" charset="0"/>
                <a:cs typeface="ＭＳ Ｐゴシック" charset="0"/>
              </a:rPr>
              <a:t>Zekthaw</a:t>
            </a:r>
            <a:r>
              <a:rPr lang="en-US" sz="6000" b="1" dirty="0" smtClean="0">
                <a:solidFill>
                  <a:srgbClr val="FFFFFF"/>
                </a:solidFill>
                <a:effectLst>
                  <a:glow rad="127000">
                    <a:schemeClr val="tx1">
                      <a:alpha val="99000"/>
                    </a:schemeClr>
                  </a:glow>
                </a:effectLst>
                <a:ea typeface="ＭＳ Ｐゴシック" charset="0"/>
                <a:cs typeface="ＭＳ Ｐゴシック" charset="0"/>
              </a:rPr>
              <a:t> ding 12 Te</a:t>
            </a:r>
            <a:endParaRPr lang="en-US" sz="6000" b="1" dirty="0">
              <a:solidFill>
                <a:srgbClr val="FFFFFF"/>
              </a:solidFill>
              <a:effectLst>
                <a:glow rad="127000">
                  <a:schemeClr val="tx1">
                    <a:alpha val="99000"/>
                  </a:schemeClr>
                </a:glow>
              </a:effectLst>
              <a:ea typeface="ＭＳ Ｐゴシック" charset="0"/>
              <a:cs typeface="ＭＳ Ｐゴシック" charset="0"/>
            </a:endParaRPr>
          </a:p>
        </p:txBody>
      </p:sp>
      <p:sp>
        <p:nvSpPr>
          <p:cNvPr id="205828" name="Subtitle 2"/>
          <p:cNvSpPr>
            <a:spLocks noGrp="1"/>
          </p:cNvSpPr>
          <p:nvPr>
            <p:ph type="subTitle" sz="quarter" idx="1"/>
          </p:nvPr>
        </p:nvSpPr>
        <p:spPr>
          <a:xfrm>
            <a:off x="3563938" y="4724400"/>
            <a:ext cx="5541962" cy="1250950"/>
          </a:xfrm>
        </p:spPr>
        <p:txBody>
          <a:bodyPr/>
          <a:lstStyle/>
          <a:p>
            <a:pPr>
              <a:buFont typeface="Wingdings" pitchFamily="2" charset="2"/>
              <a:buNone/>
            </a:pPr>
            <a:r>
              <a:rPr lang="en-US" sz="4400" b="1" i="1" smtClean="0">
                <a:ea typeface="ＭＳ Ｐゴシック" pitchFamily="34" charset="-128"/>
              </a:rPr>
              <a:t>Zia hin la kisakna hun zathuap ding</a:t>
            </a:r>
          </a:p>
        </p:txBody>
      </p:sp>
      <p:sp>
        <p:nvSpPr>
          <p:cNvPr id="205829" name="Text Box 4"/>
          <p:cNvSpPr txBox="1">
            <a:spLocks noChangeArrowheads="1"/>
          </p:cNvSpPr>
          <p:nvPr/>
        </p:nvSpPr>
        <p:spPr bwMode="auto">
          <a:xfrm>
            <a:off x="8459788" y="14288"/>
            <a:ext cx="684212" cy="461962"/>
          </a:xfrm>
          <a:prstGeom prst="rect">
            <a:avLst/>
          </a:prstGeom>
          <a:solidFill>
            <a:schemeClr val="accent1"/>
          </a:solidFill>
          <a:ln w="9525">
            <a:noFill/>
            <a:miter lim="800000"/>
            <a:headEnd/>
            <a:tailEnd/>
          </a:ln>
        </p:spPr>
        <p:txBody>
          <a:bodyPr>
            <a:spAutoFit/>
          </a:bodyPr>
          <a:lstStyle/>
          <a:p>
            <a:pPr algn="ctr" eaLnBrk="1" hangingPunct="1"/>
            <a:r>
              <a:rPr lang="en-US" sz="2400" b="1">
                <a:cs typeface="Arial" pitchFamily="34" charset="0"/>
              </a:rPr>
              <a:t>vii</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idx="4294967295"/>
          </p:nvPr>
        </p:nvSpPr>
        <p:spPr>
          <a:xfrm>
            <a:off x="-36513" y="414338"/>
            <a:ext cx="9180513" cy="1143000"/>
          </a:xfrm>
          <a:solidFill>
            <a:schemeClr val="tx1"/>
          </a:solidFill>
        </p:spPr>
        <p:txBody>
          <a:bodyPr/>
          <a:lstStyle/>
          <a:p>
            <a:pPr algn="ctr" eaLnBrk="1" hangingPunct="1"/>
            <a:r>
              <a:rPr lang="en-US" sz="4800" b="1" smtClean="0">
                <a:solidFill>
                  <a:srgbClr val="F9F9F9"/>
                </a:solidFill>
              </a:rPr>
              <a:t>Bang ziak ah testimony gen?</a:t>
            </a:r>
            <a:endParaRPr lang="en-US" smtClean="0">
              <a:solidFill>
                <a:srgbClr val="F9F9F9"/>
              </a:solidFill>
            </a:endParaRPr>
          </a:p>
        </p:txBody>
      </p:sp>
      <p:sp>
        <p:nvSpPr>
          <p:cNvPr id="10243" name="Text Box 3"/>
          <p:cNvSpPr txBox="1">
            <a:spLocks noChangeArrowheads="1"/>
          </p:cNvSpPr>
          <p:nvPr/>
        </p:nvSpPr>
        <p:spPr bwMode="auto">
          <a:xfrm>
            <a:off x="8585200" y="-26988"/>
            <a:ext cx="523875" cy="457201"/>
          </a:xfrm>
          <a:prstGeom prst="rect">
            <a:avLst/>
          </a:prstGeom>
          <a:noFill/>
          <a:ln w="9525">
            <a:noFill/>
            <a:miter lim="800000"/>
            <a:headEnd/>
            <a:tailEnd/>
          </a:ln>
          <a:effectLst>
            <a:outerShdw dist="35921" dir="2700000" algn="ctr" rotWithShape="0">
              <a:srgbClr val="F9F9F9">
                <a:alpha val="74997"/>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smtClean="0">
                <a:solidFill>
                  <a:srgbClr val="000000"/>
                </a:solidFill>
              </a:rPr>
              <a:t>16</a:t>
            </a:r>
            <a:endParaRPr lang="en-US" dirty="0" smtClean="0">
              <a:solidFill>
                <a:srgbClr val="000000"/>
              </a:solidFill>
            </a:endParaRPr>
          </a:p>
        </p:txBody>
      </p:sp>
      <p:sp>
        <p:nvSpPr>
          <p:cNvPr id="7" name="Text Box 5"/>
          <p:cNvSpPr txBox="1">
            <a:spLocks noChangeArrowheads="1"/>
          </p:cNvSpPr>
          <p:nvPr/>
        </p:nvSpPr>
        <p:spPr bwMode="auto">
          <a:xfrm>
            <a:off x="1905000" y="6149975"/>
            <a:ext cx="5029200" cy="708025"/>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en-US" sz="2000" kern="0" dirty="0">
                <a:solidFill>
                  <a:srgbClr val="000000"/>
                </a:solidFill>
                <a:latin typeface="Arial"/>
                <a:ea typeface="ＭＳ Ｐゴシック" charset="-128"/>
                <a:cs typeface="Arial"/>
              </a:rPr>
              <a:t>Dr Rick Griffith, Singapore Bible College</a:t>
            </a:r>
          </a:p>
          <a:p>
            <a:pPr algn="ctr" eaLnBrk="1" fontAlgn="auto" hangingPunct="1">
              <a:spcBef>
                <a:spcPts val="0"/>
              </a:spcBef>
              <a:spcAft>
                <a:spcPts val="0"/>
              </a:spcAft>
              <a:defRPr/>
            </a:pPr>
            <a:r>
              <a:rPr lang="en-US" sz="2000" kern="0" dirty="0" err="1">
                <a:solidFill>
                  <a:srgbClr val="000000"/>
                </a:solidFill>
                <a:latin typeface="Arial"/>
                <a:ea typeface="ＭＳ Ｐゴシック" charset="-128"/>
                <a:cs typeface="Arial"/>
              </a:rPr>
              <a:t>www.biblestudydownloads.com</a:t>
            </a:r>
            <a:endParaRPr lang="en-US" sz="2000" kern="0" dirty="0">
              <a:solidFill>
                <a:srgbClr val="000000"/>
              </a:solidFill>
              <a:latin typeface="Arial"/>
              <a:ea typeface="ＭＳ Ｐゴシック" charset="-128"/>
              <a:cs typeface="Arial"/>
            </a:endParaRPr>
          </a:p>
        </p:txBody>
      </p:sp>
      <p:sp>
        <p:nvSpPr>
          <p:cNvPr id="206853" name="Rectangle 2"/>
          <p:cNvSpPr txBox="1">
            <a:spLocks noChangeArrowheads="1"/>
          </p:cNvSpPr>
          <p:nvPr/>
        </p:nvSpPr>
        <p:spPr bwMode="auto">
          <a:xfrm>
            <a:off x="96838" y="1700213"/>
            <a:ext cx="8939212" cy="4176712"/>
          </a:xfrm>
          <a:prstGeom prst="rect">
            <a:avLst/>
          </a:prstGeom>
          <a:noFill/>
          <a:ln w="9525">
            <a:noFill/>
            <a:miter lim="800000"/>
            <a:headEnd/>
            <a:tailEnd/>
          </a:ln>
        </p:spPr>
        <p:txBody>
          <a:bodyPr/>
          <a:lstStyle/>
          <a:p>
            <a:pPr marL="449263" indent="-449263" eaLnBrk="1" hangingPunct="1">
              <a:buFont typeface="Arial" pitchFamily="34" charset="0"/>
              <a:buChar char="•"/>
            </a:pPr>
            <a:r>
              <a:rPr lang="en-US" sz="4800" b="1">
                <a:solidFill>
                  <a:srgbClr val="000000"/>
                </a:solidFill>
                <a:latin typeface="Century Gothic" pitchFamily="34" charset="0"/>
                <a:ea typeface="Osaka" pitchFamily="-84" charset="-128"/>
              </a:rPr>
              <a:t>Eima thu kigen bailam</a:t>
            </a:r>
          </a:p>
          <a:p>
            <a:pPr marL="449263" indent="-449263" eaLnBrk="1" hangingPunct="1">
              <a:buFont typeface="Arial" pitchFamily="34" charset="0"/>
              <a:buChar char="•"/>
            </a:pPr>
            <a:r>
              <a:rPr lang="en-US" sz="4800" b="1">
                <a:solidFill>
                  <a:srgbClr val="000000"/>
                </a:solidFill>
                <a:latin typeface="Century Gothic" pitchFamily="34" charset="0"/>
                <a:ea typeface="Osaka" pitchFamily="-84" charset="-128"/>
              </a:rPr>
              <a:t>Nang khel ah thiam mi umlo</a:t>
            </a:r>
          </a:p>
          <a:p>
            <a:pPr marL="449263" indent="-449263" eaLnBrk="1" hangingPunct="1">
              <a:buFont typeface="Arial" pitchFamily="34" charset="0"/>
              <a:buChar char="•"/>
            </a:pPr>
            <a:r>
              <a:rPr lang="en-US" sz="4800" b="1">
                <a:solidFill>
                  <a:srgbClr val="000000"/>
                </a:solidFill>
                <a:latin typeface="Century Gothic" pitchFamily="34" charset="0"/>
                <a:ea typeface="Osaka" pitchFamily="-84" charset="-128"/>
              </a:rPr>
              <a:t>Midangte’n chanchinpha hiatkhaw law thei</a:t>
            </a:r>
            <a:endParaRPr lang="en-US" sz="4400">
              <a:solidFill>
                <a:srgbClr val="000000"/>
              </a:solidFill>
              <a:latin typeface="Century Gothic" pitchFamily="34" charset="0"/>
              <a:ea typeface="Osaka" pitchFamily="-84" charset="-128"/>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685800" y="533400"/>
            <a:ext cx="7772400" cy="727075"/>
          </a:xfrm>
          <a:effectLst>
            <a:outerShdw dist="35921" dir="2700000" algn="ctr" rotWithShape="0">
              <a:srgbClr val="000000">
                <a:alpha val="74997"/>
              </a:srgbClr>
            </a:outerShdw>
          </a:effectLst>
        </p:spPr>
        <p:txBody>
          <a:bodyPr/>
          <a:lstStyle/>
          <a:p>
            <a:pPr>
              <a:defRPr/>
            </a:pPr>
            <a:r>
              <a:rPr lang="en-US" sz="5400" b="1" dirty="0">
                <a:latin typeface="Arial" charset="0"/>
                <a:cs typeface="Arial" charset="0"/>
              </a:rPr>
              <a:t>Testimony </a:t>
            </a:r>
            <a:r>
              <a:rPr lang="en-US" sz="5400" b="1" dirty="0" err="1" smtClean="0">
                <a:latin typeface="Arial" charset="0"/>
                <a:cs typeface="Arial" charset="0"/>
              </a:rPr>
              <a:t>luan’dan</a:t>
            </a:r>
            <a:endParaRPr lang="en-US" dirty="0">
              <a:latin typeface="Arial" charset="0"/>
              <a:cs typeface="Arial" charset="0"/>
            </a:endParaRPr>
          </a:p>
        </p:txBody>
      </p:sp>
      <p:sp>
        <p:nvSpPr>
          <p:cNvPr id="11267" name="Text Box 3"/>
          <p:cNvSpPr txBox="1">
            <a:spLocks noChangeArrowheads="1"/>
          </p:cNvSpPr>
          <p:nvPr/>
        </p:nvSpPr>
        <p:spPr bwMode="auto">
          <a:xfrm>
            <a:off x="107950" y="4724400"/>
            <a:ext cx="3455988" cy="1800225"/>
          </a:xfrm>
          <a:prstGeom prst="rect">
            <a:avLst/>
          </a:prstGeom>
          <a:gradFill rotWithShape="0">
            <a:gsLst>
              <a:gs pos="0">
                <a:srgbClr val="606060"/>
              </a:gs>
              <a:gs pos="100000">
                <a:srgbClr val="2C2C2C"/>
              </a:gs>
            </a:gsLst>
            <a:path path="shape">
              <a:fillToRect l="50000" t="50000" r="50000" b="50000"/>
            </a:path>
          </a:gradFill>
          <a:ln>
            <a:noFill/>
          </a:ln>
          <a:extLst/>
        </p:spPr>
        <p:txBody>
          <a:bodyPr>
            <a:spAutoFit/>
          </a:bodyPr>
          <a:lstStyle/>
          <a:p>
            <a:pPr>
              <a:defRPr/>
            </a:pPr>
            <a:r>
              <a:rPr lang="en-US" sz="2800" b="1" u="sng" dirty="0" err="1">
                <a:solidFill>
                  <a:srgbClr val="FFFFFF"/>
                </a:solidFill>
                <a:effectLst>
                  <a:outerShdw blurRad="38100" dist="38100" dir="2700000" algn="tl">
                    <a:srgbClr val="000000"/>
                  </a:outerShdw>
                </a:effectLst>
              </a:rPr>
              <a:t>Pianthak</a:t>
            </a:r>
            <a:r>
              <a:rPr lang="en-US" sz="2800" b="1" u="sng" dirty="0">
                <a:solidFill>
                  <a:srgbClr val="FFFFFF"/>
                </a:solidFill>
                <a:effectLst>
                  <a:outerShdw blurRad="38100" dist="38100" dir="2700000" algn="tl">
                    <a:srgbClr val="000000"/>
                  </a:outerShdw>
                </a:effectLst>
              </a:rPr>
              <a:t>-ma</a:t>
            </a:r>
            <a:r>
              <a:rPr lang="en-US" sz="2800" b="1" dirty="0">
                <a:solidFill>
                  <a:srgbClr val="FFFFFF"/>
                </a:solidFill>
                <a:effectLst>
                  <a:outerShdw blurRad="38100" dist="38100" dir="2700000" algn="tl">
                    <a:srgbClr val="000000"/>
                  </a:outerShdw>
                </a:effectLst>
              </a:rPr>
              <a:t>:</a:t>
            </a:r>
          </a:p>
          <a:p>
            <a:pPr>
              <a:buFontTx/>
              <a:buChar char="•"/>
              <a:defRPr/>
            </a:pPr>
            <a:r>
              <a:rPr lang="en-US" sz="2800" b="1" dirty="0">
                <a:solidFill>
                  <a:srgbClr val="FFFFFF"/>
                </a:solidFill>
                <a:effectLst>
                  <a:outerShdw blurRad="38100" dist="38100" dir="2700000" algn="tl">
                    <a:srgbClr val="000000"/>
                  </a:outerShdw>
                </a:effectLst>
              </a:rPr>
              <a:t>La </a:t>
            </a:r>
            <a:r>
              <a:rPr lang="en-US" sz="2800" b="1" dirty="0" err="1">
                <a:solidFill>
                  <a:srgbClr val="FFFFFF"/>
                </a:solidFill>
                <a:effectLst>
                  <a:outerShdw blurRad="38100" dist="38100" dir="2700000" algn="tl">
                    <a:srgbClr val="000000"/>
                  </a:outerShdw>
                </a:effectLst>
              </a:rPr>
              <a:t>ngaitua</a:t>
            </a:r>
            <a:r>
              <a:rPr lang="en-US" sz="2800" b="1" dirty="0">
                <a:solidFill>
                  <a:srgbClr val="FFFFFF"/>
                </a:solidFill>
                <a:effectLst>
                  <a:outerShdw blurRad="38100" dist="38100" dir="2700000" algn="tl">
                    <a:srgbClr val="000000"/>
                  </a:outerShdw>
                </a:effectLst>
              </a:rPr>
              <a:t> </a:t>
            </a:r>
            <a:r>
              <a:rPr lang="en-US" sz="2800" b="1" dirty="0" err="1">
                <a:solidFill>
                  <a:srgbClr val="FFFFFF"/>
                </a:solidFill>
                <a:effectLst>
                  <a:outerShdw blurRad="38100" dist="38100" dir="2700000" algn="tl">
                    <a:srgbClr val="000000"/>
                  </a:outerShdw>
                </a:effectLst>
              </a:rPr>
              <a:t>dan</a:t>
            </a:r>
            <a:endParaRPr lang="en-US" sz="2800" b="1" dirty="0">
              <a:solidFill>
                <a:srgbClr val="FFFFFF"/>
              </a:solidFill>
              <a:effectLst>
                <a:outerShdw blurRad="38100" dist="38100" dir="2700000" algn="tl">
                  <a:srgbClr val="000000"/>
                </a:outerShdw>
              </a:effectLst>
            </a:endParaRPr>
          </a:p>
          <a:p>
            <a:pPr>
              <a:buFontTx/>
              <a:buChar char="•"/>
              <a:defRPr/>
            </a:pPr>
            <a:r>
              <a:rPr lang="en-US" sz="2800" b="1" dirty="0">
                <a:solidFill>
                  <a:srgbClr val="FFFFFF"/>
                </a:solidFill>
                <a:effectLst>
                  <a:outerShdw blurRad="38100" dist="38100" dir="2700000" algn="tl">
                    <a:srgbClr val="000000"/>
                  </a:outerShdw>
                </a:effectLst>
              </a:rPr>
              <a:t>La </a:t>
            </a:r>
            <a:r>
              <a:rPr lang="en-US" sz="2800" b="1" dirty="0" err="1">
                <a:solidFill>
                  <a:srgbClr val="FFFFFF"/>
                </a:solidFill>
                <a:effectLst>
                  <a:outerShdw blurRad="38100" dist="38100" dir="2700000" algn="tl">
                    <a:srgbClr val="000000"/>
                  </a:outerShdw>
                </a:effectLst>
              </a:rPr>
              <a:t>thilbawl</a:t>
            </a:r>
            <a:endParaRPr lang="en-US" sz="2800" b="1" dirty="0">
              <a:solidFill>
                <a:srgbClr val="FFFFFF"/>
              </a:solidFill>
              <a:effectLst>
                <a:outerShdw blurRad="38100" dist="38100" dir="2700000" algn="tl">
                  <a:srgbClr val="000000"/>
                </a:outerShdw>
              </a:effectLst>
            </a:endParaRPr>
          </a:p>
          <a:p>
            <a:pPr>
              <a:buFontTx/>
              <a:buChar char="•"/>
              <a:defRPr/>
            </a:pPr>
            <a:r>
              <a:rPr lang="en-US" sz="2800" b="1" dirty="0" err="1">
                <a:solidFill>
                  <a:srgbClr val="FFFFFF"/>
                </a:solidFill>
                <a:effectLst>
                  <a:outerShdw blurRad="38100" dist="38100" dir="2700000" algn="tl">
                    <a:srgbClr val="000000"/>
                  </a:outerShdw>
                </a:effectLst>
              </a:rPr>
              <a:t>Chawmkim</a:t>
            </a:r>
            <a:r>
              <a:rPr lang="en-US" sz="2800" b="1" dirty="0">
                <a:solidFill>
                  <a:srgbClr val="FFFFFF"/>
                </a:solidFill>
                <a:effectLst>
                  <a:outerShdw blurRad="38100" dist="38100" dir="2700000" algn="tl">
                    <a:srgbClr val="000000"/>
                  </a:outerShdw>
                </a:effectLst>
              </a:rPr>
              <a:t> </a:t>
            </a:r>
            <a:r>
              <a:rPr lang="en-US" sz="2800" b="1" dirty="0" err="1">
                <a:solidFill>
                  <a:srgbClr val="FFFFFF"/>
                </a:solidFill>
                <a:effectLst>
                  <a:outerShdw blurRad="38100" dist="38100" dir="2700000" algn="tl">
                    <a:srgbClr val="000000"/>
                  </a:outerShdw>
                </a:effectLst>
              </a:rPr>
              <a:t>tak</a:t>
            </a:r>
            <a:r>
              <a:rPr lang="en-US" sz="2800" b="1" dirty="0">
                <a:solidFill>
                  <a:srgbClr val="FFFFFF"/>
                </a:solidFill>
                <a:effectLst>
                  <a:outerShdw blurRad="38100" dist="38100" dir="2700000" algn="tl">
                    <a:srgbClr val="000000"/>
                  </a:outerShdw>
                </a:effectLst>
              </a:rPr>
              <a:t> ah!</a:t>
            </a:r>
          </a:p>
        </p:txBody>
      </p:sp>
      <p:sp>
        <p:nvSpPr>
          <p:cNvPr id="11268" name="Text Box 4"/>
          <p:cNvSpPr txBox="1">
            <a:spLocks noChangeArrowheads="1"/>
          </p:cNvSpPr>
          <p:nvPr/>
        </p:nvSpPr>
        <p:spPr bwMode="auto">
          <a:xfrm>
            <a:off x="2089150" y="2743200"/>
            <a:ext cx="3511550" cy="2246313"/>
          </a:xfrm>
          <a:prstGeom prst="rect">
            <a:avLst/>
          </a:prstGeom>
          <a:solidFill>
            <a:srgbClr val="F8FF3E"/>
          </a:solidFill>
          <a:ln w="9525">
            <a:noFill/>
            <a:miter lim="800000"/>
            <a:headEnd/>
            <a:tailEnd/>
          </a:ln>
        </p:spPr>
        <p:txBody>
          <a:bodyPr>
            <a:spAutoFit/>
          </a:bodyPr>
          <a:lstStyle/>
          <a:p>
            <a:r>
              <a:rPr lang="en-US" sz="2800" b="1" u="sng">
                <a:solidFill>
                  <a:srgbClr val="000000"/>
                </a:solidFill>
              </a:rPr>
              <a:t>Piangthakdan</a:t>
            </a:r>
            <a:r>
              <a:rPr lang="en-US" sz="2800" b="1">
                <a:solidFill>
                  <a:srgbClr val="000000"/>
                </a:solidFill>
              </a:rPr>
              <a:t>:</a:t>
            </a:r>
          </a:p>
          <a:p>
            <a:pPr>
              <a:buFontTx/>
              <a:buChar char="•"/>
            </a:pPr>
            <a:r>
              <a:rPr lang="en-US" sz="2800" b="1">
                <a:solidFill>
                  <a:srgbClr val="000000"/>
                </a:solidFill>
              </a:rPr>
              <a:t>Khawi tak ah bang ti pianthak ti gen in</a:t>
            </a:r>
          </a:p>
          <a:p>
            <a:pPr>
              <a:buFontTx/>
              <a:buChar char="•"/>
            </a:pPr>
            <a:r>
              <a:rPr lang="en-US" sz="2800" b="1">
                <a:solidFill>
                  <a:srgbClr val="000000"/>
                </a:solidFill>
              </a:rPr>
              <a:t> La gin bang?</a:t>
            </a:r>
          </a:p>
          <a:p>
            <a:pPr>
              <a:buFontTx/>
              <a:buChar char="•"/>
            </a:pPr>
            <a:r>
              <a:rPr lang="en-US" sz="2800" b="1">
                <a:solidFill>
                  <a:srgbClr val="000000"/>
                </a:solidFill>
              </a:rPr>
              <a:t>Chawmkim tak ah!</a:t>
            </a:r>
          </a:p>
        </p:txBody>
      </p:sp>
      <p:sp>
        <p:nvSpPr>
          <p:cNvPr id="11269" name="Text Box 5"/>
          <p:cNvSpPr txBox="1">
            <a:spLocks noChangeArrowheads="1"/>
          </p:cNvSpPr>
          <p:nvPr/>
        </p:nvSpPr>
        <p:spPr bwMode="auto">
          <a:xfrm>
            <a:off x="5657850" y="1447800"/>
            <a:ext cx="3486150" cy="1816100"/>
          </a:xfrm>
          <a:prstGeom prst="rect">
            <a:avLst/>
          </a:prstGeom>
          <a:gradFill rotWithShape="0">
            <a:gsLst>
              <a:gs pos="0">
                <a:srgbClr val="B21F18"/>
              </a:gs>
              <a:gs pos="100000">
                <a:srgbClr val="520E0B"/>
              </a:gs>
            </a:gsLst>
            <a:path path="shape">
              <a:fillToRect l="50000" t="50000" r="50000" b="50000"/>
            </a:path>
          </a:gradFill>
          <a:ln>
            <a:noFill/>
          </a:ln>
          <a:extLst/>
        </p:spPr>
        <p:txBody>
          <a:bodyPr>
            <a:spAutoFit/>
          </a:bodyPr>
          <a:lstStyle/>
          <a:p>
            <a:pPr>
              <a:defRPr/>
            </a:pPr>
            <a:r>
              <a:rPr lang="en-US" sz="2800" b="1" u="sng" dirty="0" err="1">
                <a:solidFill>
                  <a:srgbClr val="FFFFFF"/>
                </a:solidFill>
                <a:effectLst>
                  <a:outerShdw blurRad="38100" dist="38100" dir="2700000" algn="tl">
                    <a:srgbClr val="000000"/>
                  </a:outerShdw>
                </a:effectLst>
              </a:rPr>
              <a:t>Piantha-Nung</a:t>
            </a:r>
            <a:r>
              <a:rPr lang="en-US" sz="2800" b="1" dirty="0">
                <a:solidFill>
                  <a:srgbClr val="FFFFFF"/>
                </a:solidFill>
                <a:effectLst>
                  <a:outerShdw blurRad="38100" dist="38100" dir="2700000" algn="tl">
                    <a:srgbClr val="000000"/>
                  </a:outerShdw>
                </a:effectLst>
              </a:rPr>
              <a:t>:</a:t>
            </a:r>
          </a:p>
          <a:p>
            <a:pPr>
              <a:buFontTx/>
              <a:buChar char="•"/>
              <a:defRPr/>
            </a:pPr>
            <a:r>
              <a:rPr lang="en-US" sz="2800" b="1" dirty="0">
                <a:solidFill>
                  <a:srgbClr val="FFFFFF"/>
                </a:solidFill>
                <a:effectLst>
                  <a:outerShdw blurRad="38100" dist="38100" dir="2700000" algn="tl">
                    <a:srgbClr val="000000"/>
                  </a:outerShdw>
                </a:effectLst>
              </a:rPr>
              <a:t>La </a:t>
            </a:r>
            <a:r>
              <a:rPr lang="en-US" sz="2800" b="1" dirty="0" err="1">
                <a:solidFill>
                  <a:srgbClr val="FFFFFF"/>
                </a:solidFill>
                <a:effectLst>
                  <a:outerShdw blurRad="38100" dist="38100" dir="2700000" algn="tl">
                    <a:srgbClr val="000000"/>
                  </a:outerShdw>
                </a:effectLst>
              </a:rPr>
              <a:t>ngaitua</a:t>
            </a:r>
            <a:r>
              <a:rPr lang="en-US" sz="2800" b="1" dirty="0">
                <a:solidFill>
                  <a:srgbClr val="FFFFFF"/>
                </a:solidFill>
                <a:effectLst>
                  <a:outerShdw blurRad="38100" dist="38100" dir="2700000" algn="tl">
                    <a:srgbClr val="000000"/>
                  </a:outerShdw>
                </a:effectLst>
              </a:rPr>
              <a:t> </a:t>
            </a:r>
            <a:r>
              <a:rPr lang="en-US" sz="2800" b="1" dirty="0" err="1">
                <a:solidFill>
                  <a:srgbClr val="FFFFFF"/>
                </a:solidFill>
                <a:effectLst>
                  <a:outerShdw blurRad="38100" dist="38100" dir="2700000" algn="tl">
                    <a:srgbClr val="000000"/>
                  </a:outerShdw>
                </a:effectLst>
              </a:rPr>
              <a:t>dan</a:t>
            </a:r>
            <a:endParaRPr lang="en-US" sz="2800" b="1" dirty="0">
              <a:solidFill>
                <a:srgbClr val="FFFFFF"/>
              </a:solidFill>
              <a:effectLst>
                <a:outerShdw blurRad="38100" dist="38100" dir="2700000" algn="tl">
                  <a:srgbClr val="000000"/>
                </a:outerShdw>
              </a:effectLst>
            </a:endParaRPr>
          </a:p>
          <a:p>
            <a:pPr>
              <a:buFontTx/>
              <a:buChar char="•"/>
              <a:defRPr/>
            </a:pPr>
            <a:r>
              <a:rPr lang="en-US" sz="2800" b="1" dirty="0">
                <a:solidFill>
                  <a:srgbClr val="FFFFFF"/>
                </a:solidFill>
                <a:effectLst>
                  <a:outerShdw blurRad="38100" dist="38100" dir="2700000" algn="tl">
                    <a:srgbClr val="000000"/>
                  </a:outerShdw>
                </a:effectLst>
              </a:rPr>
              <a:t>A </a:t>
            </a:r>
            <a:r>
              <a:rPr lang="en-US" sz="2800" b="1" dirty="0" err="1">
                <a:solidFill>
                  <a:srgbClr val="FFFFFF"/>
                </a:solidFill>
                <a:effectLst>
                  <a:outerShdw blurRad="38100" dist="38100" dir="2700000" algn="tl">
                    <a:srgbClr val="000000"/>
                  </a:outerShdw>
                </a:effectLst>
              </a:rPr>
              <a:t>kitheng</a:t>
            </a:r>
            <a:r>
              <a:rPr lang="en-US" sz="2800" b="1" dirty="0">
                <a:solidFill>
                  <a:srgbClr val="FFFFFF"/>
                </a:solidFill>
                <a:effectLst>
                  <a:outerShdw blurRad="38100" dist="38100" dir="2700000" algn="tl">
                    <a:srgbClr val="000000"/>
                  </a:outerShdw>
                </a:effectLst>
              </a:rPr>
              <a:t> </a:t>
            </a:r>
            <a:r>
              <a:rPr lang="en-US" sz="2800" b="1" dirty="0" err="1">
                <a:solidFill>
                  <a:srgbClr val="FFFFFF"/>
                </a:solidFill>
                <a:effectLst>
                  <a:outerShdw blurRad="38100" dist="38100" dir="2700000" algn="tl">
                    <a:srgbClr val="000000"/>
                  </a:outerShdw>
                </a:effectLst>
              </a:rPr>
              <a:t>danglam</a:t>
            </a:r>
            <a:endParaRPr lang="en-US" sz="2800" b="1" dirty="0">
              <a:solidFill>
                <a:srgbClr val="FFFFFF"/>
              </a:solidFill>
              <a:effectLst>
                <a:outerShdw blurRad="38100" dist="38100" dir="2700000" algn="tl">
                  <a:srgbClr val="000000"/>
                </a:outerShdw>
              </a:effectLst>
            </a:endParaRPr>
          </a:p>
          <a:p>
            <a:pPr>
              <a:buFontTx/>
              <a:buChar char="•"/>
              <a:defRPr/>
            </a:pPr>
            <a:r>
              <a:rPr lang="en-US" sz="2800" b="1" dirty="0" err="1">
                <a:solidFill>
                  <a:srgbClr val="FFFFFF"/>
                </a:solidFill>
                <a:effectLst>
                  <a:outerShdw blurRad="38100" dist="38100" dir="2700000" algn="tl">
                    <a:srgbClr val="000000"/>
                  </a:outerShdw>
                </a:effectLst>
              </a:rPr>
              <a:t>Chawmkim</a:t>
            </a:r>
            <a:r>
              <a:rPr lang="en-US" sz="2800" b="1" dirty="0">
                <a:solidFill>
                  <a:srgbClr val="FFFFFF"/>
                </a:solidFill>
                <a:effectLst>
                  <a:outerShdw blurRad="38100" dist="38100" dir="2700000" algn="tl">
                    <a:srgbClr val="000000"/>
                  </a:outerShdw>
                </a:effectLst>
              </a:rPr>
              <a:t> </a:t>
            </a:r>
            <a:r>
              <a:rPr lang="en-US" sz="2800" b="1" dirty="0" err="1">
                <a:solidFill>
                  <a:srgbClr val="FFFFFF"/>
                </a:solidFill>
                <a:effectLst>
                  <a:outerShdw blurRad="38100" dist="38100" dir="2700000" algn="tl">
                    <a:srgbClr val="000000"/>
                  </a:outerShdw>
                </a:effectLst>
              </a:rPr>
              <a:t>tak</a:t>
            </a:r>
            <a:r>
              <a:rPr lang="en-US" sz="2800" b="1" dirty="0">
                <a:solidFill>
                  <a:srgbClr val="FFFFFF"/>
                </a:solidFill>
                <a:effectLst>
                  <a:outerShdw blurRad="38100" dist="38100" dir="2700000" algn="tl">
                    <a:srgbClr val="000000"/>
                  </a:outerShdw>
                </a:effectLst>
              </a:rPr>
              <a:t> ah!</a:t>
            </a:r>
          </a:p>
        </p:txBody>
      </p:sp>
      <p:sp>
        <p:nvSpPr>
          <p:cNvPr id="11270" name="Oval 6"/>
          <p:cNvSpPr>
            <a:spLocks noChangeArrowheads="1"/>
          </p:cNvSpPr>
          <p:nvPr/>
        </p:nvSpPr>
        <p:spPr bwMode="auto">
          <a:xfrm rot="-1340641">
            <a:off x="-533400" y="1905000"/>
            <a:ext cx="10210800" cy="4114800"/>
          </a:xfrm>
          <a:prstGeom prst="ellipse">
            <a:avLst/>
          </a:prstGeom>
          <a:no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defRPr/>
            </a:pPr>
            <a:endParaRPr lang="en-US" sz="2400">
              <a:solidFill>
                <a:srgbClr val="FFFFFF"/>
              </a:solidFill>
              <a:latin typeface="Arial" charset="0"/>
              <a:ea typeface="ＭＳ Ｐゴシック" charset="-128"/>
              <a:cs typeface="ＭＳ Ｐゴシック" charset="-128"/>
            </a:endParaRPr>
          </a:p>
        </p:txBody>
      </p:sp>
      <p:sp>
        <p:nvSpPr>
          <p:cNvPr id="11271" name="Text Box 7"/>
          <p:cNvSpPr txBox="1">
            <a:spLocks noChangeArrowheads="1"/>
          </p:cNvSpPr>
          <p:nvPr/>
        </p:nvSpPr>
        <p:spPr bwMode="auto">
          <a:xfrm>
            <a:off x="4716463" y="4784725"/>
            <a:ext cx="4198937" cy="1938338"/>
          </a:xfrm>
          <a:prstGeom prst="rect">
            <a:avLst/>
          </a:prstGeom>
          <a:noFill/>
          <a:ln w="9525">
            <a:noFill/>
            <a:miter lim="800000"/>
            <a:headEnd/>
            <a:tailEnd/>
          </a:ln>
          <a:effectLst/>
        </p:spPr>
        <p:txBody>
          <a:bodyPr>
            <a:spAutoFit/>
          </a:bodyPr>
          <a:lstStyle/>
          <a:p>
            <a:pPr>
              <a:defRPr/>
            </a:pPr>
            <a:r>
              <a:rPr lang="en-US" sz="4000" b="1" dirty="0" err="1">
                <a:solidFill>
                  <a:srgbClr val="FFFFFF"/>
                </a:solidFill>
                <a:effectLst>
                  <a:outerShdw blurRad="38100" dist="38100" dir="2700000" algn="tl">
                    <a:srgbClr val="000000"/>
                  </a:outerShdw>
                </a:effectLst>
              </a:rPr>
              <a:t>Atawp</a:t>
            </a:r>
            <a:r>
              <a:rPr lang="en-US" sz="4000" b="1" dirty="0">
                <a:solidFill>
                  <a:srgbClr val="FFFFFF"/>
                </a:solidFill>
                <a:effectLst>
                  <a:outerShdw blurRad="38100" dist="38100" dir="2700000" algn="tl">
                    <a:srgbClr val="000000"/>
                  </a:outerShdw>
                </a:effectLst>
              </a:rPr>
              <a:t> </a:t>
            </a:r>
            <a:r>
              <a:rPr lang="en-US" sz="4000" b="1" dirty="0" err="1">
                <a:solidFill>
                  <a:srgbClr val="FFFFFF"/>
                </a:solidFill>
                <a:effectLst>
                  <a:outerShdw blurRad="38100" dist="38100" dir="2700000" algn="tl">
                    <a:srgbClr val="000000"/>
                  </a:outerShdw>
                </a:effectLst>
              </a:rPr>
              <a:t>chan</a:t>
            </a:r>
            <a:r>
              <a:rPr lang="en-US" sz="4000" b="1" dirty="0">
                <a:solidFill>
                  <a:srgbClr val="FFFFFF"/>
                </a:solidFill>
                <a:effectLst>
                  <a:outerShdw blurRad="38100" dist="38100" dir="2700000" algn="tl">
                    <a:srgbClr val="000000"/>
                  </a:outerShdw>
                </a:effectLst>
              </a:rPr>
              <a:t> in </a:t>
            </a:r>
            <a:br>
              <a:rPr lang="en-US" sz="4000" b="1" dirty="0">
                <a:solidFill>
                  <a:srgbClr val="FFFFFF"/>
                </a:solidFill>
                <a:effectLst>
                  <a:outerShdw blurRad="38100" dist="38100" dir="2700000" algn="tl">
                    <a:srgbClr val="000000"/>
                  </a:outerShdw>
                </a:effectLst>
              </a:rPr>
            </a:br>
            <a:r>
              <a:rPr lang="en-US" sz="4000" b="1" dirty="0">
                <a:solidFill>
                  <a:srgbClr val="F8FF3E"/>
                </a:solidFill>
                <a:effectLst>
                  <a:outerShdw blurRad="38100" dist="38100" dir="2700000" algn="tl">
                    <a:srgbClr val="000000"/>
                  </a:outerShdw>
                </a:effectLst>
              </a:rPr>
              <a:t>la </a:t>
            </a:r>
            <a:r>
              <a:rPr lang="en-US" sz="4000" b="1" dirty="0" err="1">
                <a:solidFill>
                  <a:srgbClr val="F8FF3E"/>
                </a:solidFill>
                <a:effectLst>
                  <a:outerShdw blurRad="38100" dist="38100" dir="2700000" algn="tl">
                    <a:srgbClr val="000000"/>
                  </a:outerShdw>
                </a:effectLst>
              </a:rPr>
              <a:t>thupi</a:t>
            </a:r>
            <a:r>
              <a:rPr lang="en-US" sz="4000" b="1" dirty="0">
                <a:solidFill>
                  <a:srgbClr val="F8FF3E"/>
                </a:solidFill>
                <a:effectLst>
                  <a:outerShdw blurRad="38100" dist="38100" dir="2700000" algn="tl">
                    <a:srgbClr val="000000"/>
                  </a:outerShdw>
                </a:effectLst>
              </a:rPr>
              <a:t> </a:t>
            </a:r>
          </a:p>
          <a:p>
            <a:pPr>
              <a:defRPr/>
            </a:pPr>
            <a:r>
              <a:rPr lang="en-US" sz="4000" b="1" dirty="0" err="1">
                <a:effectLst>
                  <a:outerShdw blurRad="38100" dist="38100" dir="2700000" algn="tl">
                    <a:srgbClr val="000000"/>
                  </a:outerShdw>
                </a:effectLst>
              </a:rPr>
              <a:t>zui</a:t>
            </a:r>
            <a:r>
              <a:rPr lang="en-US" sz="4000" b="1" dirty="0">
                <a:effectLst>
                  <a:outerShdw blurRad="38100" dist="38100" dir="2700000" algn="tl">
                    <a:srgbClr val="000000"/>
                  </a:outerShdw>
                </a:effectLst>
              </a:rPr>
              <a:t> in</a:t>
            </a:r>
            <a:r>
              <a:rPr lang="en-US" sz="4000" b="1" dirty="0">
                <a:solidFill>
                  <a:srgbClr val="FFFFFF"/>
                </a:solidFill>
                <a:effectLst>
                  <a:outerShdw blurRad="38100" dist="38100" dir="2700000" algn="tl">
                    <a:srgbClr val="000000"/>
                  </a:outerShdw>
                </a:effectLst>
              </a:rPr>
              <a:t>!</a:t>
            </a:r>
          </a:p>
        </p:txBody>
      </p:sp>
      <p:sp>
        <p:nvSpPr>
          <p:cNvPr id="11273" name="AutoShape 9"/>
          <p:cNvSpPr>
            <a:spLocks noChangeArrowheads="1"/>
          </p:cNvSpPr>
          <p:nvPr/>
        </p:nvSpPr>
        <p:spPr bwMode="auto">
          <a:xfrm rot="-2685464">
            <a:off x="1219200" y="3810000"/>
            <a:ext cx="9906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1274" name="AutoShape 10"/>
          <p:cNvSpPr>
            <a:spLocks noChangeArrowheads="1"/>
          </p:cNvSpPr>
          <p:nvPr/>
        </p:nvSpPr>
        <p:spPr bwMode="auto">
          <a:xfrm rot="-2685464">
            <a:off x="4722813" y="1828800"/>
            <a:ext cx="9906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1275" name="Text Box 11"/>
          <p:cNvSpPr txBox="1">
            <a:spLocks noChangeArrowheads="1"/>
          </p:cNvSpPr>
          <p:nvPr/>
        </p:nvSpPr>
        <p:spPr bwMode="auto">
          <a:xfrm>
            <a:off x="8442325" y="115888"/>
            <a:ext cx="523875" cy="457200"/>
          </a:xfrm>
          <a:prstGeom prst="rect">
            <a:avLst/>
          </a:prstGeom>
          <a:noFill/>
          <a:ln w="9525">
            <a:noFill/>
            <a:miter lim="800000"/>
            <a:headEnd/>
            <a:tailEnd/>
          </a:ln>
          <a:effectLst>
            <a:outerShdw dist="35921" dir="2700000" algn="ctr" rotWithShape="0">
              <a:schemeClr val="bg2">
                <a:alpha val="74997"/>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smtClean="0">
                <a:solidFill>
                  <a:srgbClr val="FFFFFF"/>
                </a:solidFill>
              </a:rPr>
              <a:t>16</a:t>
            </a:r>
            <a:endParaRPr lang="en-US" smtClean="0">
              <a:solidFill>
                <a:srgbClr val="FFFF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1267">
                                            <p:bg/>
                                          </p:spTgt>
                                        </p:tgtEl>
                                        <p:attrNameLst>
                                          <p:attrName>style.visibility</p:attrName>
                                        </p:attrNameLst>
                                      </p:cBhvr>
                                      <p:to>
                                        <p:strVal val="visible"/>
                                      </p:to>
                                    </p:set>
                                    <p:anim calcmode="lin" valueType="num">
                                      <p:cBhvr>
                                        <p:cTn id="7" dur="500" fill="hold"/>
                                        <p:tgtEl>
                                          <p:spTgt spid="11267">
                                            <p:bg/>
                                          </p:spTgt>
                                        </p:tgtEl>
                                        <p:attrNameLst>
                                          <p:attrName>ppt_w</p:attrName>
                                        </p:attrNameLst>
                                      </p:cBhvr>
                                      <p:tavLst>
                                        <p:tav tm="0">
                                          <p:val>
                                            <p:fltVal val="0"/>
                                          </p:val>
                                        </p:tav>
                                        <p:tav tm="100000">
                                          <p:val>
                                            <p:strVal val="#ppt_w"/>
                                          </p:val>
                                        </p:tav>
                                      </p:tavLst>
                                    </p:anim>
                                    <p:anim calcmode="lin" valueType="num">
                                      <p:cBhvr>
                                        <p:cTn id="8" dur="500" fill="hold"/>
                                        <p:tgtEl>
                                          <p:spTgt spid="11267">
                                            <p:bg/>
                                          </p:spTgt>
                                        </p:tgtEl>
                                        <p:attrNameLst>
                                          <p:attrName>ppt_h</p:attrName>
                                        </p:attrNameLst>
                                      </p:cBhvr>
                                      <p:tavLst>
                                        <p:tav tm="0">
                                          <p:val>
                                            <p:fltVal val="0"/>
                                          </p:val>
                                        </p:tav>
                                        <p:tav tm="100000">
                                          <p:val>
                                            <p:strVal val="#ppt_h"/>
                                          </p:val>
                                        </p:tav>
                                      </p:tavLst>
                                    </p:anim>
                                    <p:animEffect transition="in" filter="fade">
                                      <p:cBhvr>
                                        <p:cTn id="9" dur="500"/>
                                        <p:tgtEl>
                                          <p:spTgt spid="11267">
                                            <p:bg/>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1267">
                                            <p:txEl>
                                              <p:pRg st="0" end="0"/>
                                            </p:txEl>
                                          </p:spTgt>
                                        </p:tgtEl>
                                        <p:attrNameLst>
                                          <p:attrName>style.visibility</p:attrName>
                                        </p:attrNameLst>
                                      </p:cBhvr>
                                      <p:to>
                                        <p:strVal val="visible"/>
                                      </p:to>
                                    </p:set>
                                    <p:anim calcmode="lin" valueType="num">
                                      <p:cBhvr>
                                        <p:cTn id="12" dur="500" fill="hold"/>
                                        <p:tgtEl>
                                          <p:spTgt spid="1126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1267">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126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1267">
                                            <p:txEl>
                                              <p:pRg st="1" end="1"/>
                                            </p:txEl>
                                          </p:spTgt>
                                        </p:tgtEl>
                                        <p:attrNameLst>
                                          <p:attrName>style.visibility</p:attrName>
                                        </p:attrNameLst>
                                      </p:cBhvr>
                                      <p:to>
                                        <p:strVal val="visible"/>
                                      </p:to>
                                    </p:set>
                                    <p:anim calcmode="lin" valueType="num">
                                      <p:cBhvr>
                                        <p:cTn id="19" dur="500" fill="hold"/>
                                        <p:tgtEl>
                                          <p:spTgt spid="11267">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1267">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1126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11267">
                                            <p:txEl>
                                              <p:pRg st="2" end="2"/>
                                            </p:txEl>
                                          </p:spTgt>
                                        </p:tgtEl>
                                        <p:attrNameLst>
                                          <p:attrName>style.visibility</p:attrName>
                                        </p:attrNameLst>
                                      </p:cBhvr>
                                      <p:to>
                                        <p:strVal val="visible"/>
                                      </p:to>
                                    </p:set>
                                    <p:anim calcmode="lin" valueType="num">
                                      <p:cBhvr>
                                        <p:cTn id="26" dur="500" fill="hold"/>
                                        <p:tgtEl>
                                          <p:spTgt spid="11267">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11267">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11267">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11267">
                                            <p:txEl>
                                              <p:pRg st="3" end="3"/>
                                            </p:txEl>
                                          </p:spTgt>
                                        </p:tgtEl>
                                        <p:attrNameLst>
                                          <p:attrName>style.visibility</p:attrName>
                                        </p:attrNameLst>
                                      </p:cBhvr>
                                      <p:to>
                                        <p:strVal val="visible"/>
                                      </p:to>
                                    </p:set>
                                    <p:anim calcmode="lin" valueType="num">
                                      <p:cBhvr>
                                        <p:cTn id="33" dur="500" fill="hold"/>
                                        <p:tgtEl>
                                          <p:spTgt spid="11267">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11267">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11267">
                                            <p:txEl>
                                              <p:pRg st="3" end="3"/>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1273"/>
                                        </p:tgtEl>
                                        <p:attrNameLst>
                                          <p:attrName>style.visibility</p:attrName>
                                        </p:attrNameLst>
                                      </p:cBhvr>
                                      <p:to>
                                        <p:strVal val="visible"/>
                                      </p:to>
                                    </p:set>
                                    <p:animEffect transition="in" filter="wipe(down)">
                                      <p:cBhvr>
                                        <p:cTn id="40" dur="500"/>
                                        <p:tgtEl>
                                          <p:spTgt spid="11273"/>
                                        </p:tgtEl>
                                      </p:cBhvr>
                                    </p:animEffect>
                                  </p:childTnLst>
                                </p:cTn>
                              </p:par>
                            </p:childTnLst>
                          </p:cTn>
                        </p:par>
                        <p:par>
                          <p:cTn id="41" fill="hold" nodeType="afterGroup">
                            <p:stCondLst>
                              <p:cond delay="500"/>
                            </p:stCondLst>
                            <p:childTnLst>
                              <p:par>
                                <p:cTn id="42" presetID="53" presetClass="entr" presetSubtype="0" fill="hold" grpId="0" nodeType="afterEffect">
                                  <p:stCondLst>
                                    <p:cond delay="0"/>
                                  </p:stCondLst>
                                  <p:childTnLst>
                                    <p:set>
                                      <p:cBhvr>
                                        <p:cTn id="43" dur="1" fill="hold">
                                          <p:stCondLst>
                                            <p:cond delay="0"/>
                                          </p:stCondLst>
                                        </p:cTn>
                                        <p:tgtEl>
                                          <p:spTgt spid="11268">
                                            <p:bg/>
                                          </p:spTgt>
                                        </p:tgtEl>
                                        <p:attrNameLst>
                                          <p:attrName>style.visibility</p:attrName>
                                        </p:attrNameLst>
                                      </p:cBhvr>
                                      <p:to>
                                        <p:strVal val="visible"/>
                                      </p:to>
                                    </p:set>
                                    <p:anim calcmode="lin" valueType="num">
                                      <p:cBhvr>
                                        <p:cTn id="44" dur="500" fill="hold"/>
                                        <p:tgtEl>
                                          <p:spTgt spid="11268">
                                            <p:bg/>
                                          </p:spTgt>
                                        </p:tgtEl>
                                        <p:attrNameLst>
                                          <p:attrName>ppt_w</p:attrName>
                                        </p:attrNameLst>
                                      </p:cBhvr>
                                      <p:tavLst>
                                        <p:tav tm="0">
                                          <p:val>
                                            <p:fltVal val="0"/>
                                          </p:val>
                                        </p:tav>
                                        <p:tav tm="100000">
                                          <p:val>
                                            <p:strVal val="#ppt_w"/>
                                          </p:val>
                                        </p:tav>
                                      </p:tavLst>
                                    </p:anim>
                                    <p:anim calcmode="lin" valueType="num">
                                      <p:cBhvr>
                                        <p:cTn id="45" dur="500" fill="hold"/>
                                        <p:tgtEl>
                                          <p:spTgt spid="11268">
                                            <p:bg/>
                                          </p:spTgt>
                                        </p:tgtEl>
                                        <p:attrNameLst>
                                          <p:attrName>ppt_h</p:attrName>
                                        </p:attrNameLst>
                                      </p:cBhvr>
                                      <p:tavLst>
                                        <p:tav tm="0">
                                          <p:val>
                                            <p:fltVal val="0"/>
                                          </p:val>
                                        </p:tav>
                                        <p:tav tm="100000">
                                          <p:val>
                                            <p:strVal val="#ppt_h"/>
                                          </p:val>
                                        </p:tav>
                                      </p:tavLst>
                                    </p:anim>
                                    <p:animEffect transition="in" filter="fade">
                                      <p:cBhvr>
                                        <p:cTn id="46" dur="500"/>
                                        <p:tgtEl>
                                          <p:spTgt spid="11268">
                                            <p:bg/>
                                          </p:spTgt>
                                        </p:tgtEl>
                                      </p:cBhvr>
                                    </p:animEffect>
                                  </p:childTnLst>
                                </p:cTn>
                              </p:par>
                              <p:par>
                                <p:cTn id="47" presetID="53" presetClass="entr" presetSubtype="0" fill="hold" grpId="0" nodeType="withEffect">
                                  <p:stCondLst>
                                    <p:cond delay="0"/>
                                  </p:stCondLst>
                                  <p:childTnLst>
                                    <p:set>
                                      <p:cBhvr>
                                        <p:cTn id="48" dur="1" fill="hold">
                                          <p:stCondLst>
                                            <p:cond delay="0"/>
                                          </p:stCondLst>
                                        </p:cTn>
                                        <p:tgtEl>
                                          <p:spTgt spid="11268">
                                            <p:txEl>
                                              <p:pRg st="0" end="0"/>
                                            </p:txEl>
                                          </p:spTgt>
                                        </p:tgtEl>
                                        <p:attrNameLst>
                                          <p:attrName>style.visibility</p:attrName>
                                        </p:attrNameLst>
                                      </p:cBhvr>
                                      <p:to>
                                        <p:strVal val="visible"/>
                                      </p:to>
                                    </p:set>
                                    <p:anim calcmode="lin" valueType="num">
                                      <p:cBhvr>
                                        <p:cTn id="49" dur="500" fill="hold"/>
                                        <p:tgtEl>
                                          <p:spTgt spid="11268">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11268">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11268">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11268">
                                            <p:txEl>
                                              <p:pRg st="1" end="1"/>
                                            </p:txEl>
                                          </p:spTgt>
                                        </p:tgtEl>
                                        <p:attrNameLst>
                                          <p:attrName>style.visibility</p:attrName>
                                        </p:attrNameLst>
                                      </p:cBhvr>
                                      <p:to>
                                        <p:strVal val="visible"/>
                                      </p:to>
                                    </p:set>
                                    <p:anim calcmode="lin" valueType="num">
                                      <p:cBhvr>
                                        <p:cTn id="56" dur="500" fill="hold"/>
                                        <p:tgtEl>
                                          <p:spTgt spid="11268">
                                            <p:txEl>
                                              <p:pRg st="1" end="1"/>
                                            </p:txEl>
                                          </p:spTgt>
                                        </p:tgtEl>
                                        <p:attrNameLst>
                                          <p:attrName>ppt_w</p:attrName>
                                        </p:attrNameLst>
                                      </p:cBhvr>
                                      <p:tavLst>
                                        <p:tav tm="0">
                                          <p:val>
                                            <p:fltVal val="0"/>
                                          </p:val>
                                        </p:tav>
                                        <p:tav tm="100000">
                                          <p:val>
                                            <p:strVal val="#ppt_w"/>
                                          </p:val>
                                        </p:tav>
                                      </p:tavLst>
                                    </p:anim>
                                    <p:anim calcmode="lin" valueType="num">
                                      <p:cBhvr>
                                        <p:cTn id="57" dur="500" fill="hold"/>
                                        <p:tgtEl>
                                          <p:spTgt spid="11268">
                                            <p:txEl>
                                              <p:pRg st="1" end="1"/>
                                            </p:txEl>
                                          </p:spTgt>
                                        </p:tgtEl>
                                        <p:attrNameLst>
                                          <p:attrName>ppt_h</p:attrName>
                                        </p:attrNameLst>
                                      </p:cBhvr>
                                      <p:tavLst>
                                        <p:tav tm="0">
                                          <p:val>
                                            <p:fltVal val="0"/>
                                          </p:val>
                                        </p:tav>
                                        <p:tav tm="100000">
                                          <p:val>
                                            <p:strVal val="#ppt_h"/>
                                          </p:val>
                                        </p:tav>
                                      </p:tavLst>
                                    </p:anim>
                                    <p:animEffect transition="in" filter="fade">
                                      <p:cBhvr>
                                        <p:cTn id="58" dur="500"/>
                                        <p:tgtEl>
                                          <p:spTgt spid="11268">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0" fill="hold" grpId="0" nodeType="clickEffect">
                                  <p:stCondLst>
                                    <p:cond delay="0"/>
                                  </p:stCondLst>
                                  <p:childTnLst>
                                    <p:set>
                                      <p:cBhvr>
                                        <p:cTn id="62" dur="1" fill="hold">
                                          <p:stCondLst>
                                            <p:cond delay="0"/>
                                          </p:stCondLst>
                                        </p:cTn>
                                        <p:tgtEl>
                                          <p:spTgt spid="11268">
                                            <p:txEl>
                                              <p:pRg st="2" end="2"/>
                                            </p:txEl>
                                          </p:spTgt>
                                        </p:tgtEl>
                                        <p:attrNameLst>
                                          <p:attrName>style.visibility</p:attrName>
                                        </p:attrNameLst>
                                      </p:cBhvr>
                                      <p:to>
                                        <p:strVal val="visible"/>
                                      </p:to>
                                    </p:set>
                                    <p:anim calcmode="lin" valueType="num">
                                      <p:cBhvr>
                                        <p:cTn id="63" dur="500" fill="hold"/>
                                        <p:tgtEl>
                                          <p:spTgt spid="11268">
                                            <p:txEl>
                                              <p:pRg st="2" end="2"/>
                                            </p:txEl>
                                          </p:spTgt>
                                        </p:tgtEl>
                                        <p:attrNameLst>
                                          <p:attrName>ppt_w</p:attrName>
                                        </p:attrNameLst>
                                      </p:cBhvr>
                                      <p:tavLst>
                                        <p:tav tm="0">
                                          <p:val>
                                            <p:fltVal val="0"/>
                                          </p:val>
                                        </p:tav>
                                        <p:tav tm="100000">
                                          <p:val>
                                            <p:strVal val="#ppt_w"/>
                                          </p:val>
                                        </p:tav>
                                      </p:tavLst>
                                    </p:anim>
                                    <p:anim calcmode="lin" valueType="num">
                                      <p:cBhvr>
                                        <p:cTn id="64" dur="500" fill="hold"/>
                                        <p:tgtEl>
                                          <p:spTgt spid="11268">
                                            <p:txEl>
                                              <p:pRg st="2" end="2"/>
                                            </p:txEl>
                                          </p:spTgt>
                                        </p:tgtEl>
                                        <p:attrNameLst>
                                          <p:attrName>ppt_h</p:attrName>
                                        </p:attrNameLst>
                                      </p:cBhvr>
                                      <p:tavLst>
                                        <p:tav tm="0">
                                          <p:val>
                                            <p:fltVal val="0"/>
                                          </p:val>
                                        </p:tav>
                                        <p:tav tm="100000">
                                          <p:val>
                                            <p:strVal val="#ppt_h"/>
                                          </p:val>
                                        </p:tav>
                                      </p:tavLst>
                                    </p:anim>
                                    <p:animEffect transition="in" filter="fade">
                                      <p:cBhvr>
                                        <p:cTn id="65" dur="500"/>
                                        <p:tgtEl>
                                          <p:spTgt spid="11268">
                                            <p:txEl>
                                              <p:pRg st="2" end="2"/>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3" presetClass="entr" presetSubtype="0" fill="hold" grpId="0" nodeType="clickEffect">
                                  <p:stCondLst>
                                    <p:cond delay="0"/>
                                  </p:stCondLst>
                                  <p:childTnLst>
                                    <p:set>
                                      <p:cBhvr>
                                        <p:cTn id="69" dur="1" fill="hold">
                                          <p:stCondLst>
                                            <p:cond delay="0"/>
                                          </p:stCondLst>
                                        </p:cTn>
                                        <p:tgtEl>
                                          <p:spTgt spid="11268">
                                            <p:txEl>
                                              <p:pRg st="3" end="3"/>
                                            </p:txEl>
                                          </p:spTgt>
                                        </p:tgtEl>
                                        <p:attrNameLst>
                                          <p:attrName>style.visibility</p:attrName>
                                        </p:attrNameLst>
                                      </p:cBhvr>
                                      <p:to>
                                        <p:strVal val="visible"/>
                                      </p:to>
                                    </p:set>
                                    <p:anim calcmode="lin" valueType="num">
                                      <p:cBhvr>
                                        <p:cTn id="70" dur="500" fill="hold"/>
                                        <p:tgtEl>
                                          <p:spTgt spid="11268">
                                            <p:txEl>
                                              <p:pRg st="3" end="3"/>
                                            </p:txEl>
                                          </p:spTgt>
                                        </p:tgtEl>
                                        <p:attrNameLst>
                                          <p:attrName>ppt_w</p:attrName>
                                        </p:attrNameLst>
                                      </p:cBhvr>
                                      <p:tavLst>
                                        <p:tav tm="0">
                                          <p:val>
                                            <p:fltVal val="0"/>
                                          </p:val>
                                        </p:tav>
                                        <p:tav tm="100000">
                                          <p:val>
                                            <p:strVal val="#ppt_w"/>
                                          </p:val>
                                        </p:tav>
                                      </p:tavLst>
                                    </p:anim>
                                    <p:anim calcmode="lin" valueType="num">
                                      <p:cBhvr>
                                        <p:cTn id="71" dur="500" fill="hold"/>
                                        <p:tgtEl>
                                          <p:spTgt spid="11268">
                                            <p:txEl>
                                              <p:pRg st="3" end="3"/>
                                            </p:txEl>
                                          </p:spTgt>
                                        </p:tgtEl>
                                        <p:attrNameLst>
                                          <p:attrName>ppt_h</p:attrName>
                                        </p:attrNameLst>
                                      </p:cBhvr>
                                      <p:tavLst>
                                        <p:tav tm="0">
                                          <p:val>
                                            <p:fltVal val="0"/>
                                          </p:val>
                                        </p:tav>
                                        <p:tav tm="100000">
                                          <p:val>
                                            <p:strVal val="#ppt_h"/>
                                          </p:val>
                                        </p:tav>
                                      </p:tavLst>
                                    </p:anim>
                                    <p:animEffect transition="in" filter="fade">
                                      <p:cBhvr>
                                        <p:cTn id="72" dur="500"/>
                                        <p:tgtEl>
                                          <p:spTgt spid="11268">
                                            <p:txEl>
                                              <p:pRg st="3" end="3"/>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1274"/>
                                        </p:tgtEl>
                                        <p:attrNameLst>
                                          <p:attrName>style.visibility</p:attrName>
                                        </p:attrNameLst>
                                      </p:cBhvr>
                                      <p:to>
                                        <p:strVal val="visible"/>
                                      </p:to>
                                    </p:set>
                                    <p:animEffect transition="in" filter="wipe(down)">
                                      <p:cBhvr>
                                        <p:cTn id="77" dur="500"/>
                                        <p:tgtEl>
                                          <p:spTgt spid="11274"/>
                                        </p:tgtEl>
                                      </p:cBhvr>
                                    </p:animEffect>
                                  </p:childTnLst>
                                </p:cTn>
                              </p:par>
                            </p:childTnLst>
                          </p:cTn>
                        </p:par>
                        <p:par>
                          <p:cTn id="78" fill="hold" nodeType="afterGroup">
                            <p:stCondLst>
                              <p:cond delay="500"/>
                            </p:stCondLst>
                            <p:childTnLst>
                              <p:par>
                                <p:cTn id="79" presetID="53" presetClass="entr" presetSubtype="0" fill="hold" grpId="0" nodeType="afterEffect">
                                  <p:stCondLst>
                                    <p:cond delay="0"/>
                                  </p:stCondLst>
                                  <p:childTnLst>
                                    <p:set>
                                      <p:cBhvr>
                                        <p:cTn id="80" dur="1" fill="hold">
                                          <p:stCondLst>
                                            <p:cond delay="0"/>
                                          </p:stCondLst>
                                        </p:cTn>
                                        <p:tgtEl>
                                          <p:spTgt spid="11269">
                                            <p:bg/>
                                          </p:spTgt>
                                        </p:tgtEl>
                                        <p:attrNameLst>
                                          <p:attrName>style.visibility</p:attrName>
                                        </p:attrNameLst>
                                      </p:cBhvr>
                                      <p:to>
                                        <p:strVal val="visible"/>
                                      </p:to>
                                    </p:set>
                                    <p:anim calcmode="lin" valueType="num">
                                      <p:cBhvr>
                                        <p:cTn id="81" dur="500" fill="hold"/>
                                        <p:tgtEl>
                                          <p:spTgt spid="11269">
                                            <p:bg/>
                                          </p:spTgt>
                                        </p:tgtEl>
                                        <p:attrNameLst>
                                          <p:attrName>ppt_w</p:attrName>
                                        </p:attrNameLst>
                                      </p:cBhvr>
                                      <p:tavLst>
                                        <p:tav tm="0">
                                          <p:val>
                                            <p:fltVal val="0"/>
                                          </p:val>
                                        </p:tav>
                                        <p:tav tm="100000">
                                          <p:val>
                                            <p:strVal val="#ppt_w"/>
                                          </p:val>
                                        </p:tav>
                                      </p:tavLst>
                                    </p:anim>
                                    <p:anim calcmode="lin" valueType="num">
                                      <p:cBhvr>
                                        <p:cTn id="82" dur="500" fill="hold"/>
                                        <p:tgtEl>
                                          <p:spTgt spid="11269">
                                            <p:bg/>
                                          </p:spTgt>
                                        </p:tgtEl>
                                        <p:attrNameLst>
                                          <p:attrName>ppt_h</p:attrName>
                                        </p:attrNameLst>
                                      </p:cBhvr>
                                      <p:tavLst>
                                        <p:tav tm="0">
                                          <p:val>
                                            <p:fltVal val="0"/>
                                          </p:val>
                                        </p:tav>
                                        <p:tav tm="100000">
                                          <p:val>
                                            <p:strVal val="#ppt_h"/>
                                          </p:val>
                                        </p:tav>
                                      </p:tavLst>
                                    </p:anim>
                                    <p:animEffect transition="in" filter="fade">
                                      <p:cBhvr>
                                        <p:cTn id="83" dur="500"/>
                                        <p:tgtEl>
                                          <p:spTgt spid="11269">
                                            <p:bg/>
                                          </p:spTgt>
                                        </p:tgtEl>
                                      </p:cBhvr>
                                    </p:animEffect>
                                  </p:childTnLst>
                                </p:cTn>
                              </p:par>
                              <p:par>
                                <p:cTn id="84" presetID="53" presetClass="entr" presetSubtype="0" fill="hold" grpId="0" nodeType="withEffect">
                                  <p:stCondLst>
                                    <p:cond delay="0"/>
                                  </p:stCondLst>
                                  <p:childTnLst>
                                    <p:set>
                                      <p:cBhvr>
                                        <p:cTn id="85" dur="1" fill="hold">
                                          <p:stCondLst>
                                            <p:cond delay="0"/>
                                          </p:stCondLst>
                                        </p:cTn>
                                        <p:tgtEl>
                                          <p:spTgt spid="11269">
                                            <p:txEl>
                                              <p:pRg st="0" end="0"/>
                                            </p:txEl>
                                          </p:spTgt>
                                        </p:tgtEl>
                                        <p:attrNameLst>
                                          <p:attrName>style.visibility</p:attrName>
                                        </p:attrNameLst>
                                      </p:cBhvr>
                                      <p:to>
                                        <p:strVal val="visible"/>
                                      </p:to>
                                    </p:set>
                                    <p:anim calcmode="lin" valueType="num">
                                      <p:cBhvr>
                                        <p:cTn id="86" dur="500" fill="hold"/>
                                        <p:tgtEl>
                                          <p:spTgt spid="11269">
                                            <p:txEl>
                                              <p:pRg st="0" end="0"/>
                                            </p:txEl>
                                          </p:spTgt>
                                        </p:tgtEl>
                                        <p:attrNameLst>
                                          <p:attrName>ppt_w</p:attrName>
                                        </p:attrNameLst>
                                      </p:cBhvr>
                                      <p:tavLst>
                                        <p:tav tm="0">
                                          <p:val>
                                            <p:fltVal val="0"/>
                                          </p:val>
                                        </p:tav>
                                        <p:tav tm="100000">
                                          <p:val>
                                            <p:strVal val="#ppt_w"/>
                                          </p:val>
                                        </p:tav>
                                      </p:tavLst>
                                    </p:anim>
                                    <p:anim calcmode="lin" valueType="num">
                                      <p:cBhvr>
                                        <p:cTn id="87" dur="500" fill="hold"/>
                                        <p:tgtEl>
                                          <p:spTgt spid="11269">
                                            <p:txEl>
                                              <p:pRg st="0" end="0"/>
                                            </p:txEl>
                                          </p:spTgt>
                                        </p:tgtEl>
                                        <p:attrNameLst>
                                          <p:attrName>ppt_h</p:attrName>
                                        </p:attrNameLst>
                                      </p:cBhvr>
                                      <p:tavLst>
                                        <p:tav tm="0">
                                          <p:val>
                                            <p:fltVal val="0"/>
                                          </p:val>
                                        </p:tav>
                                        <p:tav tm="100000">
                                          <p:val>
                                            <p:strVal val="#ppt_h"/>
                                          </p:val>
                                        </p:tav>
                                      </p:tavLst>
                                    </p:anim>
                                    <p:animEffect transition="in" filter="fade">
                                      <p:cBhvr>
                                        <p:cTn id="88" dur="500"/>
                                        <p:tgtEl>
                                          <p:spTgt spid="11269">
                                            <p:txEl>
                                              <p:pRg st="0" end="0"/>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53" presetClass="entr" presetSubtype="0" fill="hold" grpId="0" nodeType="clickEffect">
                                  <p:stCondLst>
                                    <p:cond delay="0"/>
                                  </p:stCondLst>
                                  <p:childTnLst>
                                    <p:set>
                                      <p:cBhvr>
                                        <p:cTn id="92" dur="1" fill="hold">
                                          <p:stCondLst>
                                            <p:cond delay="0"/>
                                          </p:stCondLst>
                                        </p:cTn>
                                        <p:tgtEl>
                                          <p:spTgt spid="11269">
                                            <p:txEl>
                                              <p:pRg st="1" end="1"/>
                                            </p:txEl>
                                          </p:spTgt>
                                        </p:tgtEl>
                                        <p:attrNameLst>
                                          <p:attrName>style.visibility</p:attrName>
                                        </p:attrNameLst>
                                      </p:cBhvr>
                                      <p:to>
                                        <p:strVal val="visible"/>
                                      </p:to>
                                    </p:set>
                                    <p:anim calcmode="lin" valueType="num">
                                      <p:cBhvr>
                                        <p:cTn id="93" dur="500" fill="hold"/>
                                        <p:tgtEl>
                                          <p:spTgt spid="11269">
                                            <p:txEl>
                                              <p:pRg st="1" end="1"/>
                                            </p:txEl>
                                          </p:spTgt>
                                        </p:tgtEl>
                                        <p:attrNameLst>
                                          <p:attrName>ppt_w</p:attrName>
                                        </p:attrNameLst>
                                      </p:cBhvr>
                                      <p:tavLst>
                                        <p:tav tm="0">
                                          <p:val>
                                            <p:fltVal val="0"/>
                                          </p:val>
                                        </p:tav>
                                        <p:tav tm="100000">
                                          <p:val>
                                            <p:strVal val="#ppt_w"/>
                                          </p:val>
                                        </p:tav>
                                      </p:tavLst>
                                    </p:anim>
                                    <p:anim calcmode="lin" valueType="num">
                                      <p:cBhvr>
                                        <p:cTn id="94" dur="500" fill="hold"/>
                                        <p:tgtEl>
                                          <p:spTgt spid="11269">
                                            <p:txEl>
                                              <p:pRg st="1" end="1"/>
                                            </p:txEl>
                                          </p:spTgt>
                                        </p:tgtEl>
                                        <p:attrNameLst>
                                          <p:attrName>ppt_h</p:attrName>
                                        </p:attrNameLst>
                                      </p:cBhvr>
                                      <p:tavLst>
                                        <p:tav tm="0">
                                          <p:val>
                                            <p:fltVal val="0"/>
                                          </p:val>
                                        </p:tav>
                                        <p:tav tm="100000">
                                          <p:val>
                                            <p:strVal val="#ppt_h"/>
                                          </p:val>
                                        </p:tav>
                                      </p:tavLst>
                                    </p:anim>
                                    <p:animEffect transition="in" filter="fade">
                                      <p:cBhvr>
                                        <p:cTn id="95" dur="500"/>
                                        <p:tgtEl>
                                          <p:spTgt spid="11269">
                                            <p:txEl>
                                              <p:pRg st="1" end="1"/>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0" fill="hold" grpId="0" nodeType="clickEffect">
                                  <p:stCondLst>
                                    <p:cond delay="0"/>
                                  </p:stCondLst>
                                  <p:childTnLst>
                                    <p:set>
                                      <p:cBhvr>
                                        <p:cTn id="99" dur="1" fill="hold">
                                          <p:stCondLst>
                                            <p:cond delay="0"/>
                                          </p:stCondLst>
                                        </p:cTn>
                                        <p:tgtEl>
                                          <p:spTgt spid="11269">
                                            <p:txEl>
                                              <p:pRg st="2" end="2"/>
                                            </p:txEl>
                                          </p:spTgt>
                                        </p:tgtEl>
                                        <p:attrNameLst>
                                          <p:attrName>style.visibility</p:attrName>
                                        </p:attrNameLst>
                                      </p:cBhvr>
                                      <p:to>
                                        <p:strVal val="visible"/>
                                      </p:to>
                                    </p:set>
                                    <p:anim calcmode="lin" valueType="num">
                                      <p:cBhvr>
                                        <p:cTn id="100" dur="500" fill="hold"/>
                                        <p:tgtEl>
                                          <p:spTgt spid="11269">
                                            <p:txEl>
                                              <p:pRg st="2" end="2"/>
                                            </p:txEl>
                                          </p:spTgt>
                                        </p:tgtEl>
                                        <p:attrNameLst>
                                          <p:attrName>ppt_w</p:attrName>
                                        </p:attrNameLst>
                                      </p:cBhvr>
                                      <p:tavLst>
                                        <p:tav tm="0">
                                          <p:val>
                                            <p:fltVal val="0"/>
                                          </p:val>
                                        </p:tav>
                                        <p:tav tm="100000">
                                          <p:val>
                                            <p:strVal val="#ppt_w"/>
                                          </p:val>
                                        </p:tav>
                                      </p:tavLst>
                                    </p:anim>
                                    <p:anim calcmode="lin" valueType="num">
                                      <p:cBhvr>
                                        <p:cTn id="101" dur="500" fill="hold"/>
                                        <p:tgtEl>
                                          <p:spTgt spid="11269">
                                            <p:txEl>
                                              <p:pRg st="2" end="2"/>
                                            </p:txEl>
                                          </p:spTgt>
                                        </p:tgtEl>
                                        <p:attrNameLst>
                                          <p:attrName>ppt_h</p:attrName>
                                        </p:attrNameLst>
                                      </p:cBhvr>
                                      <p:tavLst>
                                        <p:tav tm="0">
                                          <p:val>
                                            <p:fltVal val="0"/>
                                          </p:val>
                                        </p:tav>
                                        <p:tav tm="100000">
                                          <p:val>
                                            <p:strVal val="#ppt_h"/>
                                          </p:val>
                                        </p:tav>
                                      </p:tavLst>
                                    </p:anim>
                                    <p:animEffect transition="in" filter="fade">
                                      <p:cBhvr>
                                        <p:cTn id="102" dur="500"/>
                                        <p:tgtEl>
                                          <p:spTgt spid="11269">
                                            <p:txEl>
                                              <p:pRg st="2" end="2"/>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53" presetClass="entr" presetSubtype="0" fill="hold" grpId="0" nodeType="clickEffect">
                                  <p:stCondLst>
                                    <p:cond delay="0"/>
                                  </p:stCondLst>
                                  <p:childTnLst>
                                    <p:set>
                                      <p:cBhvr>
                                        <p:cTn id="106" dur="1" fill="hold">
                                          <p:stCondLst>
                                            <p:cond delay="0"/>
                                          </p:stCondLst>
                                        </p:cTn>
                                        <p:tgtEl>
                                          <p:spTgt spid="11269">
                                            <p:txEl>
                                              <p:pRg st="3" end="3"/>
                                            </p:txEl>
                                          </p:spTgt>
                                        </p:tgtEl>
                                        <p:attrNameLst>
                                          <p:attrName>style.visibility</p:attrName>
                                        </p:attrNameLst>
                                      </p:cBhvr>
                                      <p:to>
                                        <p:strVal val="visible"/>
                                      </p:to>
                                    </p:set>
                                    <p:anim calcmode="lin" valueType="num">
                                      <p:cBhvr>
                                        <p:cTn id="107" dur="500" fill="hold"/>
                                        <p:tgtEl>
                                          <p:spTgt spid="11269">
                                            <p:txEl>
                                              <p:pRg st="3" end="3"/>
                                            </p:txEl>
                                          </p:spTgt>
                                        </p:tgtEl>
                                        <p:attrNameLst>
                                          <p:attrName>ppt_w</p:attrName>
                                        </p:attrNameLst>
                                      </p:cBhvr>
                                      <p:tavLst>
                                        <p:tav tm="0">
                                          <p:val>
                                            <p:fltVal val="0"/>
                                          </p:val>
                                        </p:tav>
                                        <p:tav tm="100000">
                                          <p:val>
                                            <p:strVal val="#ppt_w"/>
                                          </p:val>
                                        </p:tav>
                                      </p:tavLst>
                                    </p:anim>
                                    <p:anim calcmode="lin" valueType="num">
                                      <p:cBhvr>
                                        <p:cTn id="108" dur="500" fill="hold"/>
                                        <p:tgtEl>
                                          <p:spTgt spid="11269">
                                            <p:txEl>
                                              <p:pRg st="3" end="3"/>
                                            </p:txEl>
                                          </p:spTgt>
                                        </p:tgtEl>
                                        <p:attrNameLst>
                                          <p:attrName>ppt_h</p:attrName>
                                        </p:attrNameLst>
                                      </p:cBhvr>
                                      <p:tavLst>
                                        <p:tav tm="0">
                                          <p:val>
                                            <p:fltVal val="0"/>
                                          </p:val>
                                        </p:tav>
                                        <p:tav tm="100000">
                                          <p:val>
                                            <p:strVal val="#ppt_h"/>
                                          </p:val>
                                        </p:tav>
                                      </p:tavLst>
                                    </p:anim>
                                    <p:animEffect transition="in" filter="fade">
                                      <p:cBhvr>
                                        <p:cTn id="109" dur="500"/>
                                        <p:tgtEl>
                                          <p:spTgt spid="11269">
                                            <p:txEl>
                                              <p:pRg st="3" end="3"/>
                                            </p:txEl>
                                          </p:spTgt>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53" presetClass="entr" presetSubtype="0" fill="hold" grpId="0" nodeType="clickEffect">
                                  <p:stCondLst>
                                    <p:cond delay="0"/>
                                  </p:stCondLst>
                                  <p:childTnLst>
                                    <p:set>
                                      <p:cBhvr>
                                        <p:cTn id="113" dur="1" fill="hold">
                                          <p:stCondLst>
                                            <p:cond delay="0"/>
                                          </p:stCondLst>
                                        </p:cTn>
                                        <p:tgtEl>
                                          <p:spTgt spid="11270"/>
                                        </p:tgtEl>
                                        <p:attrNameLst>
                                          <p:attrName>style.visibility</p:attrName>
                                        </p:attrNameLst>
                                      </p:cBhvr>
                                      <p:to>
                                        <p:strVal val="visible"/>
                                      </p:to>
                                    </p:set>
                                    <p:anim calcmode="lin" valueType="num">
                                      <p:cBhvr>
                                        <p:cTn id="114" dur="500" fill="hold"/>
                                        <p:tgtEl>
                                          <p:spTgt spid="11270"/>
                                        </p:tgtEl>
                                        <p:attrNameLst>
                                          <p:attrName>ppt_w</p:attrName>
                                        </p:attrNameLst>
                                      </p:cBhvr>
                                      <p:tavLst>
                                        <p:tav tm="0">
                                          <p:val>
                                            <p:fltVal val="0"/>
                                          </p:val>
                                        </p:tav>
                                        <p:tav tm="100000">
                                          <p:val>
                                            <p:strVal val="#ppt_w"/>
                                          </p:val>
                                        </p:tav>
                                      </p:tavLst>
                                    </p:anim>
                                    <p:anim calcmode="lin" valueType="num">
                                      <p:cBhvr>
                                        <p:cTn id="115" dur="500" fill="hold"/>
                                        <p:tgtEl>
                                          <p:spTgt spid="11270"/>
                                        </p:tgtEl>
                                        <p:attrNameLst>
                                          <p:attrName>ppt_h</p:attrName>
                                        </p:attrNameLst>
                                      </p:cBhvr>
                                      <p:tavLst>
                                        <p:tav tm="0">
                                          <p:val>
                                            <p:fltVal val="0"/>
                                          </p:val>
                                        </p:tav>
                                        <p:tav tm="100000">
                                          <p:val>
                                            <p:strVal val="#ppt_h"/>
                                          </p:val>
                                        </p:tav>
                                      </p:tavLst>
                                    </p:anim>
                                    <p:animEffect transition="in" filter="fade">
                                      <p:cBhvr>
                                        <p:cTn id="116" dur="500"/>
                                        <p:tgtEl>
                                          <p:spTgt spid="11270"/>
                                        </p:tgtEl>
                                      </p:cBhvr>
                                    </p:animEffect>
                                  </p:childTnLst>
                                </p:cTn>
                              </p:par>
                            </p:childTnLst>
                          </p:cTn>
                        </p:par>
                        <p:par>
                          <p:cTn id="117" fill="hold" nodeType="afterGroup">
                            <p:stCondLst>
                              <p:cond delay="500"/>
                            </p:stCondLst>
                            <p:childTnLst>
                              <p:par>
                                <p:cTn id="118" presetID="53" presetClass="entr" presetSubtype="0" fill="hold" grpId="0" nodeType="afterEffect">
                                  <p:stCondLst>
                                    <p:cond delay="0"/>
                                  </p:stCondLst>
                                  <p:childTnLst>
                                    <p:set>
                                      <p:cBhvr>
                                        <p:cTn id="119" dur="1" fill="hold">
                                          <p:stCondLst>
                                            <p:cond delay="0"/>
                                          </p:stCondLst>
                                        </p:cTn>
                                        <p:tgtEl>
                                          <p:spTgt spid="11271"/>
                                        </p:tgtEl>
                                        <p:attrNameLst>
                                          <p:attrName>style.visibility</p:attrName>
                                        </p:attrNameLst>
                                      </p:cBhvr>
                                      <p:to>
                                        <p:strVal val="visible"/>
                                      </p:to>
                                    </p:set>
                                    <p:anim calcmode="lin" valueType="num">
                                      <p:cBhvr>
                                        <p:cTn id="120" dur="500" fill="hold"/>
                                        <p:tgtEl>
                                          <p:spTgt spid="11271"/>
                                        </p:tgtEl>
                                        <p:attrNameLst>
                                          <p:attrName>ppt_w</p:attrName>
                                        </p:attrNameLst>
                                      </p:cBhvr>
                                      <p:tavLst>
                                        <p:tav tm="0">
                                          <p:val>
                                            <p:fltVal val="0"/>
                                          </p:val>
                                        </p:tav>
                                        <p:tav tm="100000">
                                          <p:val>
                                            <p:strVal val="#ppt_w"/>
                                          </p:val>
                                        </p:tav>
                                      </p:tavLst>
                                    </p:anim>
                                    <p:anim calcmode="lin" valueType="num">
                                      <p:cBhvr>
                                        <p:cTn id="121" dur="500" fill="hold"/>
                                        <p:tgtEl>
                                          <p:spTgt spid="11271"/>
                                        </p:tgtEl>
                                        <p:attrNameLst>
                                          <p:attrName>ppt_h</p:attrName>
                                        </p:attrNameLst>
                                      </p:cBhvr>
                                      <p:tavLst>
                                        <p:tav tm="0">
                                          <p:val>
                                            <p:fltVal val="0"/>
                                          </p:val>
                                        </p:tav>
                                        <p:tav tm="100000">
                                          <p:val>
                                            <p:strVal val="#ppt_h"/>
                                          </p:val>
                                        </p:tav>
                                      </p:tavLst>
                                    </p:anim>
                                    <p:animEffect transition="in" filter="fade">
                                      <p:cBhvr>
                                        <p:cTn id="122" dur="5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nimBg="1"/>
      <p:bldP spid="11268" grpId="0" build="p" animBg="1"/>
      <p:bldP spid="11269" grpId="0" build="p" animBg="1"/>
      <p:bldP spid="11270" grpId="0" animBg="1"/>
      <p:bldP spid="11271" grpId="0"/>
      <p:bldP spid="11273" grpId="0" animBg="1"/>
      <p:bldP spid="1127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itle 1"/>
          <p:cNvSpPr>
            <a:spLocks noGrp="1"/>
          </p:cNvSpPr>
          <p:nvPr>
            <p:ph type="title"/>
          </p:nvPr>
        </p:nvSpPr>
        <p:spPr>
          <a:xfrm>
            <a:off x="-42863" y="0"/>
            <a:ext cx="7089776" cy="2447925"/>
          </a:xfrm>
        </p:spPr>
        <p:txBody>
          <a:bodyPr/>
          <a:lstStyle/>
          <a:p>
            <a:r>
              <a:rPr lang="en-US" b="1" smtClean="0">
                <a:latin typeface="Arial" pitchFamily="34" charset="0"/>
                <a:ea typeface="ＭＳ Ｐゴシック" pitchFamily="34" charset="-128"/>
                <a:cs typeface="Arial" pitchFamily="34" charset="0"/>
              </a:rPr>
              <a:t>Testimony Grade Sheet</a:t>
            </a:r>
          </a:p>
        </p:txBody>
      </p:sp>
      <p:pic>
        <p:nvPicPr>
          <p:cNvPr id="208899" name="Picture 3" descr="Testimony Grade Sheet p. 20.png"/>
          <p:cNvPicPr>
            <a:picLocks noChangeAspect="1"/>
          </p:cNvPicPr>
          <p:nvPr/>
        </p:nvPicPr>
        <p:blipFill>
          <a:blip r:embed="rId2"/>
          <a:srcRect/>
          <a:stretch>
            <a:fillRect/>
          </a:stretch>
        </p:blipFill>
        <p:spPr bwMode="auto">
          <a:xfrm>
            <a:off x="0" y="0"/>
            <a:ext cx="7275513" cy="6858000"/>
          </a:xfrm>
          <a:prstGeom prst="rect">
            <a:avLst/>
          </a:prstGeom>
          <a:noFill/>
          <a:ln w="9525">
            <a:noFill/>
            <a:miter lim="800000"/>
            <a:headEnd/>
            <a:tailEnd/>
          </a:ln>
        </p:spPr>
      </p:pic>
      <p:sp>
        <p:nvSpPr>
          <p:cNvPr id="5" name="Text Box 4"/>
          <p:cNvSpPr txBox="1">
            <a:spLocks noChangeArrowheads="1"/>
          </p:cNvSpPr>
          <p:nvPr/>
        </p:nvSpPr>
        <p:spPr bwMode="auto">
          <a:xfrm>
            <a:off x="8532813" y="44450"/>
            <a:ext cx="531812" cy="461963"/>
          </a:xfrm>
          <a:prstGeom prst="rect">
            <a:avLst/>
          </a:prstGeom>
          <a:noFill/>
          <a:ln>
            <a:noFill/>
          </a:ln>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2400" b="1" kern="0" dirty="0" smtClean="0">
                <a:solidFill>
                  <a:srgbClr val="FFFFFF"/>
                </a:solidFill>
                <a:latin typeface="Arial"/>
                <a:cs typeface="Arial"/>
              </a:rPr>
              <a:t>20</a:t>
            </a:r>
            <a:endParaRPr lang="en-US" sz="2400" kern="0" dirty="0" smtClean="0">
              <a:solidFill>
                <a:srgbClr val="FFFFFF"/>
              </a:solidFill>
              <a:latin typeface="Arial"/>
              <a:cs typeface="Arial"/>
            </a:endParaRPr>
          </a:p>
        </p:txBody>
      </p:sp>
      <p:grpSp>
        <p:nvGrpSpPr>
          <p:cNvPr id="2" name="Group 7"/>
          <p:cNvGrpSpPr/>
          <p:nvPr/>
        </p:nvGrpSpPr>
        <p:grpSpPr>
          <a:xfrm>
            <a:off x="4572000" y="1052736"/>
            <a:ext cx="4536504" cy="864096"/>
            <a:chOff x="4427984" y="2276872"/>
            <a:chExt cx="4536504" cy="864096"/>
          </a:xfrm>
          <a:solidFill>
            <a:srgbClr val="000090"/>
          </a:solidFill>
        </p:grpSpPr>
        <p:sp>
          <p:nvSpPr>
            <p:cNvPr id="7" name="Rounded Rectangular Callout 6"/>
            <p:cNvSpPr/>
            <p:nvPr/>
          </p:nvSpPr>
          <p:spPr bwMode="auto">
            <a:xfrm>
              <a:off x="4427984" y="2276872"/>
              <a:ext cx="4536504" cy="864096"/>
            </a:xfrm>
            <a:prstGeom prst="wedgeRoundRectCallout">
              <a:avLst>
                <a:gd name="adj1" fmla="val -126592"/>
                <a:gd name="adj2" fmla="val 90445"/>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a typeface="ＭＳ Ｐゴシック" charset="0"/>
                <a:cs typeface="ＭＳ Ｐゴシック" charset="0"/>
              </a:endParaRPr>
            </a:p>
          </p:txBody>
        </p:sp>
        <p:sp>
          <p:nvSpPr>
            <p:cNvPr id="6" name="Title 1"/>
            <p:cNvSpPr txBox="1">
              <a:spLocks/>
            </p:cNvSpPr>
            <p:nvPr/>
          </p:nvSpPr>
          <p:spPr bwMode="auto">
            <a:xfrm>
              <a:off x="4427984" y="2348880"/>
              <a:ext cx="4476594" cy="720080"/>
            </a:xfrm>
            <a:prstGeom prst="rect">
              <a:avLst/>
            </a:prstGeom>
            <a:grpFill/>
            <a:ln>
              <a:noFill/>
            </a:ln>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sz="3600" b="1" dirty="0" err="1" smtClean="0"/>
                <a:t>Thumapui</a:t>
              </a:r>
              <a:endParaRPr lang="en-US" sz="3600" b="1" dirty="0"/>
            </a:p>
          </p:txBody>
        </p:sp>
      </p:grpSp>
      <p:grpSp>
        <p:nvGrpSpPr>
          <p:cNvPr id="3" name="Group 8"/>
          <p:cNvGrpSpPr/>
          <p:nvPr/>
        </p:nvGrpSpPr>
        <p:grpSpPr>
          <a:xfrm>
            <a:off x="4572000" y="2006842"/>
            <a:ext cx="4536504" cy="864096"/>
            <a:chOff x="4427984" y="2276872"/>
            <a:chExt cx="4536504" cy="864096"/>
          </a:xfrm>
          <a:solidFill>
            <a:srgbClr val="000090"/>
          </a:solidFill>
        </p:grpSpPr>
        <p:sp>
          <p:nvSpPr>
            <p:cNvPr id="10" name="Rounded Rectangular Callout 9"/>
            <p:cNvSpPr/>
            <p:nvPr/>
          </p:nvSpPr>
          <p:spPr bwMode="auto">
            <a:xfrm>
              <a:off x="4427984" y="2276872"/>
              <a:ext cx="4536504" cy="864096"/>
            </a:xfrm>
            <a:prstGeom prst="wedgeRoundRectCallout">
              <a:avLst>
                <a:gd name="adj1" fmla="val -117297"/>
                <a:gd name="adj2" fmla="val 55841"/>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a typeface="ＭＳ Ｐゴシック" charset="0"/>
                <a:cs typeface="ＭＳ Ｐゴシック" charset="0"/>
              </a:endParaRPr>
            </a:p>
          </p:txBody>
        </p:sp>
        <p:sp>
          <p:nvSpPr>
            <p:cNvPr id="11" name="Title 1"/>
            <p:cNvSpPr txBox="1">
              <a:spLocks/>
            </p:cNvSpPr>
            <p:nvPr/>
          </p:nvSpPr>
          <p:spPr bwMode="auto">
            <a:xfrm>
              <a:off x="4427984" y="2348880"/>
              <a:ext cx="4476594" cy="720080"/>
            </a:xfrm>
            <a:prstGeom prst="rect">
              <a:avLst/>
            </a:prstGeom>
            <a:grpFill/>
            <a:ln>
              <a:noFill/>
            </a:ln>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sz="3600" b="1" dirty="0" err="1" smtClean="0"/>
                <a:t>Pianthakma</a:t>
              </a:r>
              <a:endParaRPr lang="en-US" sz="3600" b="1" dirty="0"/>
            </a:p>
          </p:txBody>
        </p:sp>
      </p:grpSp>
      <p:grpSp>
        <p:nvGrpSpPr>
          <p:cNvPr id="4" name="Group 11"/>
          <p:cNvGrpSpPr/>
          <p:nvPr/>
        </p:nvGrpSpPr>
        <p:grpSpPr>
          <a:xfrm>
            <a:off x="4572000" y="2960948"/>
            <a:ext cx="4536504" cy="864096"/>
            <a:chOff x="4427984" y="2276872"/>
            <a:chExt cx="4536504" cy="864096"/>
          </a:xfrm>
          <a:solidFill>
            <a:srgbClr val="000090"/>
          </a:solidFill>
        </p:grpSpPr>
        <p:sp>
          <p:nvSpPr>
            <p:cNvPr id="13" name="Rounded Rectangular Callout 12"/>
            <p:cNvSpPr/>
            <p:nvPr/>
          </p:nvSpPr>
          <p:spPr bwMode="auto">
            <a:xfrm>
              <a:off x="4427984" y="2276872"/>
              <a:ext cx="4536504" cy="864096"/>
            </a:xfrm>
            <a:prstGeom prst="wedgeRoundRectCallout">
              <a:avLst>
                <a:gd name="adj1" fmla="val -126399"/>
                <a:gd name="adj2" fmla="val 490"/>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a typeface="ＭＳ Ｐゴシック" charset="0"/>
                <a:cs typeface="ＭＳ Ｐゴシック" charset="0"/>
              </a:endParaRPr>
            </a:p>
          </p:txBody>
        </p:sp>
        <p:sp>
          <p:nvSpPr>
            <p:cNvPr id="14" name="Title 1"/>
            <p:cNvSpPr txBox="1">
              <a:spLocks/>
            </p:cNvSpPr>
            <p:nvPr/>
          </p:nvSpPr>
          <p:spPr bwMode="auto">
            <a:xfrm>
              <a:off x="4427984" y="2348880"/>
              <a:ext cx="4476594" cy="720080"/>
            </a:xfrm>
            <a:prstGeom prst="rect">
              <a:avLst/>
            </a:prstGeom>
            <a:grpFill/>
            <a:ln>
              <a:noFill/>
            </a:ln>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sz="3600" b="1" dirty="0" err="1" smtClean="0"/>
                <a:t>Pianthakdan</a:t>
              </a:r>
              <a:endParaRPr lang="en-US" sz="3600" b="1" dirty="0"/>
            </a:p>
          </p:txBody>
        </p:sp>
      </p:grpSp>
      <p:grpSp>
        <p:nvGrpSpPr>
          <p:cNvPr id="8" name="Group 14"/>
          <p:cNvGrpSpPr/>
          <p:nvPr/>
        </p:nvGrpSpPr>
        <p:grpSpPr>
          <a:xfrm>
            <a:off x="4644008" y="3915054"/>
            <a:ext cx="4536504" cy="864096"/>
            <a:chOff x="4427984" y="2852936"/>
            <a:chExt cx="4536504" cy="864096"/>
          </a:xfrm>
          <a:solidFill>
            <a:srgbClr val="000090"/>
          </a:solidFill>
        </p:grpSpPr>
        <p:sp>
          <p:nvSpPr>
            <p:cNvPr id="16" name="Rounded Rectangular Callout 15"/>
            <p:cNvSpPr/>
            <p:nvPr/>
          </p:nvSpPr>
          <p:spPr bwMode="auto">
            <a:xfrm>
              <a:off x="4427984" y="2852936"/>
              <a:ext cx="4536504" cy="864096"/>
            </a:xfrm>
            <a:prstGeom prst="wedgeRoundRectCallout">
              <a:avLst>
                <a:gd name="adj1" fmla="val -118137"/>
                <a:gd name="adj2" fmla="val -36749"/>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a typeface="ＭＳ Ｐゴシック" charset="0"/>
                <a:cs typeface="ＭＳ Ｐゴシック" charset="0"/>
              </a:endParaRPr>
            </a:p>
          </p:txBody>
        </p:sp>
        <p:sp>
          <p:nvSpPr>
            <p:cNvPr id="17" name="Title 1"/>
            <p:cNvSpPr txBox="1">
              <a:spLocks/>
            </p:cNvSpPr>
            <p:nvPr/>
          </p:nvSpPr>
          <p:spPr bwMode="auto">
            <a:xfrm>
              <a:off x="4427984" y="2924944"/>
              <a:ext cx="4476594" cy="720080"/>
            </a:xfrm>
            <a:prstGeom prst="rect">
              <a:avLst/>
            </a:prstGeom>
            <a:grpFill/>
            <a:ln>
              <a:noFill/>
            </a:ln>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sz="3600" b="1" smtClean="0"/>
                <a:t>Pianthaknung</a:t>
              </a:r>
              <a:endParaRPr lang="en-US" sz="3600" b="1" dirty="0"/>
            </a:p>
          </p:txBody>
        </p:sp>
      </p:grpSp>
      <p:grpSp>
        <p:nvGrpSpPr>
          <p:cNvPr id="9" name="Group 17"/>
          <p:cNvGrpSpPr/>
          <p:nvPr/>
        </p:nvGrpSpPr>
        <p:grpSpPr>
          <a:xfrm>
            <a:off x="4639700" y="4869160"/>
            <a:ext cx="4536504" cy="864096"/>
            <a:chOff x="4427984" y="2276872"/>
            <a:chExt cx="4536504" cy="864096"/>
          </a:xfrm>
          <a:solidFill>
            <a:srgbClr val="000090"/>
          </a:solidFill>
        </p:grpSpPr>
        <p:sp>
          <p:nvSpPr>
            <p:cNvPr id="19" name="Rounded Rectangular Callout 18"/>
            <p:cNvSpPr/>
            <p:nvPr/>
          </p:nvSpPr>
          <p:spPr bwMode="auto">
            <a:xfrm>
              <a:off x="4427984" y="2276872"/>
              <a:ext cx="4536504" cy="864096"/>
            </a:xfrm>
            <a:prstGeom prst="wedgeRoundRectCallout">
              <a:avLst>
                <a:gd name="adj1" fmla="val -125510"/>
                <a:gd name="adj2" fmla="val -92614"/>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a typeface="ＭＳ Ｐゴシック" charset="0"/>
                <a:cs typeface="ＭＳ Ｐゴシック" charset="0"/>
              </a:endParaRPr>
            </a:p>
          </p:txBody>
        </p:sp>
        <p:sp>
          <p:nvSpPr>
            <p:cNvPr id="20" name="Title 1"/>
            <p:cNvSpPr txBox="1">
              <a:spLocks/>
            </p:cNvSpPr>
            <p:nvPr/>
          </p:nvSpPr>
          <p:spPr bwMode="auto">
            <a:xfrm>
              <a:off x="4427984" y="2348880"/>
              <a:ext cx="4476594" cy="720080"/>
            </a:xfrm>
            <a:prstGeom prst="rect">
              <a:avLst/>
            </a:prstGeom>
            <a:grpFill/>
            <a:ln>
              <a:noFill/>
            </a:ln>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sz="3600" b="1" dirty="0" err="1" smtClean="0"/>
                <a:t>Thukhakna</a:t>
              </a:r>
              <a:endParaRPr lang="en-US" sz="3600" b="1" dirty="0"/>
            </a:p>
          </p:txBody>
        </p:sp>
      </p:grpSp>
      <p:grpSp>
        <p:nvGrpSpPr>
          <p:cNvPr id="12" name="Group 20"/>
          <p:cNvGrpSpPr/>
          <p:nvPr/>
        </p:nvGrpSpPr>
        <p:grpSpPr>
          <a:xfrm>
            <a:off x="4613917" y="5805264"/>
            <a:ext cx="4536504" cy="864096"/>
            <a:chOff x="4427984" y="2276872"/>
            <a:chExt cx="4536504" cy="864096"/>
          </a:xfrm>
          <a:solidFill>
            <a:srgbClr val="000090"/>
          </a:solidFill>
        </p:grpSpPr>
        <p:sp>
          <p:nvSpPr>
            <p:cNvPr id="22" name="Rounded Rectangular Callout 21"/>
            <p:cNvSpPr/>
            <p:nvPr/>
          </p:nvSpPr>
          <p:spPr bwMode="auto">
            <a:xfrm>
              <a:off x="4427984" y="2276872"/>
              <a:ext cx="4536504" cy="864096"/>
            </a:xfrm>
            <a:prstGeom prst="wedgeRoundRectCallout">
              <a:avLst>
                <a:gd name="adj1" fmla="val -126267"/>
                <a:gd name="adj2" fmla="val -161470"/>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a typeface="ＭＳ Ｐゴシック" charset="0"/>
                <a:cs typeface="ＭＳ Ｐゴシック" charset="0"/>
              </a:endParaRPr>
            </a:p>
          </p:txBody>
        </p:sp>
        <p:sp>
          <p:nvSpPr>
            <p:cNvPr id="23" name="Title 1"/>
            <p:cNvSpPr txBox="1">
              <a:spLocks/>
            </p:cNvSpPr>
            <p:nvPr/>
          </p:nvSpPr>
          <p:spPr bwMode="auto">
            <a:xfrm>
              <a:off x="4427984" y="2348880"/>
              <a:ext cx="4476594" cy="720080"/>
            </a:xfrm>
            <a:prstGeom prst="rect">
              <a:avLst/>
            </a:prstGeom>
            <a:grpFill/>
            <a:ln>
              <a:noFill/>
            </a:ln>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sz="3600" b="1" dirty="0" err="1" smtClean="0"/>
                <a:t>Adangdang</a:t>
              </a:r>
              <a:endParaRPr lang="en-US" sz="3600" b="1" dirty="0"/>
            </a:p>
          </p:txBody>
        </p:sp>
      </p:gr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6"/>
          <p:cNvSpPr>
            <a:spLocks noChangeArrowheads="1"/>
          </p:cNvSpPr>
          <p:nvPr/>
        </p:nvSpPr>
        <p:spPr bwMode="auto">
          <a:xfrm>
            <a:off x="0" y="981075"/>
            <a:ext cx="9144000" cy="5876925"/>
          </a:xfrm>
          <a:prstGeom prst="rect">
            <a:avLst/>
          </a:prstGeom>
          <a:solidFill>
            <a:srgbClr val="FFF9FC"/>
          </a:solidFill>
          <a:ln w="12700">
            <a:noFill/>
            <a:round/>
            <a:headEnd/>
            <a:tailEnd/>
          </a:ln>
        </p:spPr>
        <p:txBody>
          <a:bodyPr/>
          <a:lstStyle/>
          <a:p>
            <a:endParaRPr lang="en-US">
              <a:ea typeface="Osaka" pitchFamily="-84" charset="-128"/>
            </a:endParaRPr>
          </a:p>
        </p:txBody>
      </p:sp>
      <p:sp>
        <p:nvSpPr>
          <p:cNvPr id="2" name="Title 1"/>
          <p:cNvSpPr>
            <a:spLocks noGrp="1"/>
          </p:cNvSpPr>
          <p:nvPr>
            <p:ph type="title"/>
          </p:nvPr>
        </p:nvSpPr>
        <p:spPr>
          <a:xfrm>
            <a:off x="12700" y="22225"/>
            <a:ext cx="9144000" cy="958850"/>
          </a:xfrm>
        </p:spPr>
        <p:txBody>
          <a:bodyPr/>
          <a:lstStyle/>
          <a:p>
            <a:pPr>
              <a:defRPr/>
            </a:pPr>
            <a:r>
              <a:rPr lang="en-US" dirty="0" err="1" smtClean="0"/>
              <a:t>Khawitak</a:t>
            </a:r>
            <a:r>
              <a:rPr lang="en-US" dirty="0" smtClean="0"/>
              <a:t> </a:t>
            </a:r>
            <a:r>
              <a:rPr lang="en-US" dirty="0" err="1" smtClean="0"/>
              <a:t>kuakiang</a:t>
            </a:r>
            <a:r>
              <a:rPr lang="en-US" dirty="0" smtClean="0"/>
              <a:t> ah </a:t>
            </a:r>
            <a:r>
              <a:rPr lang="en-US" dirty="0" err="1" smtClean="0"/>
              <a:t>piak</a:t>
            </a:r>
            <a:r>
              <a:rPr lang="en-US" dirty="0" smtClean="0"/>
              <a:t> </a:t>
            </a:r>
            <a:r>
              <a:rPr lang="en-US" dirty="0" err="1" smtClean="0"/>
              <a:t>di</a:t>
            </a:r>
            <a:r>
              <a:rPr lang="en-US" dirty="0" smtClean="0"/>
              <a:t>?</a:t>
            </a:r>
            <a:endParaRPr lang="en-US" dirty="0"/>
          </a:p>
        </p:txBody>
      </p:sp>
      <p:pic>
        <p:nvPicPr>
          <p:cNvPr id="209924" name="Picture 4"/>
          <p:cNvPicPr>
            <a:picLocks noChangeAspect="1"/>
          </p:cNvPicPr>
          <p:nvPr/>
        </p:nvPicPr>
        <p:blipFill>
          <a:blip r:embed="rId2"/>
          <a:srcRect/>
          <a:stretch>
            <a:fillRect/>
          </a:stretch>
        </p:blipFill>
        <p:spPr bwMode="auto">
          <a:xfrm>
            <a:off x="2339975" y="2708275"/>
            <a:ext cx="4095750" cy="4149725"/>
          </a:xfrm>
          <a:prstGeom prst="rect">
            <a:avLst/>
          </a:prstGeom>
          <a:noFill/>
          <a:ln w="9525">
            <a:noFill/>
            <a:miter lim="800000"/>
            <a:headEnd/>
            <a:tailEnd/>
          </a:ln>
        </p:spPr>
      </p:pic>
      <p:sp>
        <p:nvSpPr>
          <p:cNvPr id="6" name="Title 1"/>
          <p:cNvSpPr txBox="1">
            <a:spLocks/>
          </p:cNvSpPr>
          <p:nvPr/>
        </p:nvSpPr>
        <p:spPr bwMode="auto">
          <a:xfrm>
            <a:off x="252413" y="1233488"/>
            <a:ext cx="3276600" cy="1366837"/>
          </a:xfrm>
          <a:prstGeom prst="rect">
            <a:avLst/>
          </a:prstGeom>
          <a:noFill/>
          <a:ln w="9525">
            <a:noFill/>
            <a:miter lim="800000"/>
            <a:headEnd/>
            <a:tailEnd/>
          </a:ln>
          <a:effectLst>
            <a:outerShdw dist="35921" dir="2700000" algn="ctr" rotWithShape="0">
              <a:schemeClr val="bg2">
                <a:alpha val="99962"/>
              </a:schemeClr>
            </a:outerShdw>
          </a:effectLst>
        </p:spPr>
        <p:txBody>
          <a:bodyPr anchor="ctr"/>
          <a:lst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9pPr>
          </a:lstStyle>
          <a:p>
            <a:pPr>
              <a:defRPr/>
            </a:pPr>
            <a:r>
              <a:rPr lang="en-US" dirty="0" smtClean="0">
                <a:solidFill>
                  <a:srgbClr val="000000"/>
                </a:solidFill>
              </a:rPr>
              <a:t>Dr Rick</a:t>
            </a:r>
            <a:endParaRPr lang="en-US" dirty="0">
              <a:solidFill>
                <a:srgbClr val="000000"/>
              </a:solidFill>
            </a:endParaRPr>
          </a:p>
        </p:txBody>
      </p:sp>
      <p:sp>
        <p:nvSpPr>
          <p:cNvPr id="8" name="Up Arrow 7"/>
          <p:cNvSpPr>
            <a:spLocks noChangeArrowheads="1"/>
          </p:cNvSpPr>
          <p:nvPr/>
        </p:nvSpPr>
        <p:spPr bwMode="auto">
          <a:xfrm rot="-2135609">
            <a:off x="1509713" y="2122488"/>
            <a:ext cx="1366837" cy="1295400"/>
          </a:xfrm>
          <a:prstGeom prst="upArrow">
            <a:avLst>
              <a:gd name="adj1" fmla="val 50000"/>
              <a:gd name="adj2" fmla="val 50000"/>
            </a:avLst>
          </a:prstGeom>
          <a:solidFill>
            <a:schemeClr val="accent1"/>
          </a:solidFill>
          <a:ln w="12700">
            <a:solidFill>
              <a:schemeClr val="tx1"/>
            </a:solidFill>
            <a:round/>
            <a:headEnd/>
            <a:tailEnd/>
          </a:ln>
        </p:spPr>
        <p:txBody>
          <a:bodyPr/>
          <a:lstStyle/>
          <a:p>
            <a:endParaRPr lang="en-US">
              <a:ea typeface="Osaka" pitchFamily="-84" charset="-128"/>
            </a:endParaRPr>
          </a:p>
        </p:txBody>
      </p:sp>
      <p:sp>
        <p:nvSpPr>
          <p:cNvPr id="9" name="Title 1"/>
          <p:cNvSpPr txBox="1">
            <a:spLocks/>
          </p:cNvSpPr>
          <p:nvPr/>
        </p:nvSpPr>
        <p:spPr bwMode="auto">
          <a:xfrm>
            <a:off x="5545138" y="1233488"/>
            <a:ext cx="3275012" cy="1366837"/>
          </a:xfrm>
          <a:prstGeom prst="rect">
            <a:avLst/>
          </a:prstGeom>
          <a:noFill/>
          <a:ln w="9525">
            <a:noFill/>
            <a:miter lim="800000"/>
            <a:headEnd/>
            <a:tailEnd/>
          </a:ln>
          <a:effectLst>
            <a:outerShdw dist="35921" dir="2700000" algn="ctr" rotWithShape="0">
              <a:schemeClr val="bg2">
                <a:alpha val="99962"/>
              </a:schemeClr>
            </a:outerShdw>
          </a:effectLst>
        </p:spPr>
        <p:txBody>
          <a:bodyPr anchor="ctr"/>
          <a:lst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9pPr>
          </a:lstStyle>
          <a:p>
            <a:pPr>
              <a:defRPr/>
            </a:pPr>
            <a:r>
              <a:rPr lang="en-US" dirty="0" smtClean="0">
                <a:solidFill>
                  <a:srgbClr val="000000"/>
                </a:solidFill>
              </a:rPr>
              <a:t>Dr Clive</a:t>
            </a:r>
            <a:endParaRPr lang="en-US" dirty="0">
              <a:solidFill>
                <a:srgbClr val="000000"/>
              </a:solidFill>
            </a:endParaRPr>
          </a:p>
        </p:txBody>
      </p:sp>
      <p:sp>
        <p:nvSpPr>
          <p:cNvPr id="10" name="Up Arrow 9"/>
          <p:cNvSpPr>
            <a:spLocks noChangeArrowheads="1"/>
          </p:cNvSpPr>
          <p:nvPr/>
        </p:nvSpPr>
        <p:spPr bwMode="auto">
          <a:xfrm rot="2671631">
            <a:off x="5622925" y="2138363"/>
            <a:ext cx="1366838" cy="1296987"/>
          </a:xfrm>
          <a:prstGeom prst="upArrow">
            <a:avLst>
              <a:gd name="adj1" fmla="val 50000"/>
              <a:gd name="adj2" fmla="val 50000"/>
            </a:avLst>
          </a:prstGeom>
          <a:solidFill>
            <a:schemeClr val="accent1"/>
          </a:solidFill>
          <a:ln w="12700">
            <a:solidFill>
              <a:schemeClr val="tx1"/>
            </a:solidFill>
            <a:round/>
            <a:headEnd/>
            <a:tailEnd/>
          </a:ln>
        </p:spPr>
        <p:txBody>
          <a:bodyPr/>
          <a:lstStyle/>
          <a:p>
            <a:endParaRPr lang="en-US">
              <a:ea typeface="Osaka" pitchFamily="-84"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685800" y="823913"/>
            <a:ext cx="7772400" cy="785812"/>
          </a:xfrm>
          <a:solidFill>
            <a:schemeClr val="tx1"/>
          </a:solidFill>
        </p:spPr>
        <p:txBody>
          <a:bodyPr/>
          <a:lstStyle/>
          <a:p>
            <a:pPr eaLnBrk="1" hangingPunct="1">
              <a:defRPr/>
            </a:pPr>
            <a:r>
              <a:rPr lang="en-US" altLang="zh-CN" b="1" dirty="0">
                <a:solidFill>
                  <a:schemeClr val="bg1"/>
                </a:solidFill>
                <a:latin typeface="Arial" charset="0"/>
                <a:ea typeface="Arial" charset="0"/>
                <a:cs typeface="Arial" charset="0"/>
              </a:rPr>
              <a:t>SBC </a:t>
            </a:r>
            <a:r>
              <a:rPr lang="en-US" altLang="zh-CN" b="1" dirty="0" smtClean="0">
                <a:solidFill>
                  <a:schemeClr val="bg1"/>
                </a:solidFill>
                <a:latin typeface="Arial" charset="0"/>
                <a:ea typeface="Arial" charset="0"/>
                <a:cs typeface="Arial" charset="0"/>
              </a:rPr>
              <a:t>ah </a:t>
            </a:r>
            <a:r>
              <a:rPr lang="en-US" altLang="zh-CN" b="1" dirty="0" err="1" smtClean="0">
                <a:solidFill>
                  <a:schemeClr val="bg1"/>
                </a:solidFill>
                <a:latin typeface="Arial" charset="0"/>
                <a:ea typeface="Arial" charset="0"/>
                <a:cs typeface="Arial" charset="0"/>
              </a:rPr>
              <a:t>kai</a:t>
            </a:r>
            <a:r>
              <a:rPr lang="en-US" altLang="zh-CN" b="1" dirty="0" smtClean="0">
                <a:solidFill>
                  <a:schemeClr val="bg1"/>
                </a:solidFill>
                <a:latin typeface="Arial" charset="0"/>
                <a:ea typeface="Arial" charset="0"/>
                <a:cs typeface="Arial" charset="0"/>
              </a:rPr>
              <a:t> </a:t>
            </a:r>
            <a:r>
              <a:rPr lang="en-US" altLang="zh-CN" b="1" dirty="0" err="1" smtClean="0">
                <a:solidFill>
                  <a:schemeClr val="bg1"/>
                </a:solidFill>
                <a:latin typeface="Arial" charset="0"/>
                <a:ea typeface="Arial" charset="0"/>
                <a:cs typeface="Arial" charset="0"/>
              </a:rPr>
              <a:t>te’n</a:t>
            </a:r>
            <a:r>
              <a:rPr lang="en-US" altLang="zh-CN" b="1" dirty="0" smtClean="0">
                <a:solidFill>
                  <a:schemeClr val="bg1"/>
                </a:solidFill>
                <a:latin typeface="Arial" charset="0"/>
                <a:ea typeface="Arial" charset="0"/>
                <a:cs typeface="Arial" charset="0"/>
              </a:rPr>
              <a:t> </a:t>
            </a:r>
            <a:r>
              <a:rPr lang="en-US" altLang="zh-CN" b="1" dirty="0" err="1" smtClean="0">
                <a:solidFill>
                  <a:schemeClr val="bg1"/>
                </a:solidFill>
                <a:latin typeface="Arial" charset="0"/>
                <a:ea typeface="Arial" charset="0"/>
                <a:cs typeface="Arial" charset="0"/>
              </a:rPr>
              <a:t>Abawldiu</a:t>
            </a:r>
            <a:endParaRPr lang="en-US" b="1" dirty="0">
              <a:solidFill>
                <a:schemeClr val="bg1"/>
              </a:solidFill>
              <a:latin typeface="Arial" charset="0"/>
              <a:ea typeface="Arial" charset="0"/>
              <a:cs typeface="Arial" charset="0"/>
            </a:endParaRPr>
          </a:p>
        </p:txBody>
      </p:sp>
      <p:sp>
        <p:nvSpPr>
          <p:cNvPr id="210947" name="Text Box 4"/>
          <p:cNvSpPr txBox="1">
            <a:spLocks noChangeArrowheads="1"/>
          </p:cNvSpPr>
          <p:nvPr/>
        </p:nvSpPr>
        <p:spPr bwMode="auto">
          <a:xfrm>
            <a:off x="8578850" y="152400"/>
            <a:ext cx="527050" cy="461963"/>
          </a:xfrm>
          <a:prstGeom prst="rect">
            <a:avLst/>
          </a:prstGeom>
          <a:noFill/>
          <a:ln w="12700" cap="sq">
            <a:noFill/>
            <a:miter lim="800000"/>
            <a:headEnd type="none" w="sm" len="sm"/>
            <a:tailEnd type="none" w="sm" len="sm"/>
          </a:ln>
        </p:spPr>
        <p:txBody>
          <a:bodyPr wrap="none">
            <a:spAutoFit/>
          </a:bodyPr>
          <a:lstStyle/>
          <a:p>
            <a:pPr eaLnBrk="1" hangingPunct="1"/>
            <a:r>
              <a:rPr lang="en-US" sz="2400" b="1">
                <a:solidFill>
                  <a:srgbClr val="FFFF66"/>
                </a:solidFill>
                <a:cs typeface="Arial" pitchFamily="34" charset="0"/>
              </a:rPr>
              <a:t>vii</a:t>
            </a:r>
          </a:p>
        </p:txBody>
      </p:sp>
      <p:pic>
        <p:nvPicPr>
          <p:cNvPr id="391173" name="Picture 5" descr="OverloadDonkey"/>
          <p:cNvPicPr>
            <a:picLocks noGrp="1" noChangeAspect="1" noChangeArrowheads="1"/>
          </p:cNvPicPr>
          <p:nvPr>
            <p:ph sz="half" idx="2"/>
          </p:nvPr>
        </p:nvPicPr>
        <p:blipFill>
          <a:blip r:embed="rId3"/>
          <a:srcRect/>
          <a:stretch>
            <a:fillRect/>
          </a:stretch>
        </p:blipFill>
        <p:spPr>
          <a:xfrm>
            <a:off x="4284663" y="1927225"/>
            <a:ext cx="4783137" cy="3543300"/>
          </a:xfrm>
        </p:spPr>
      </p:pic>
      <p:sp>
        <p:nvSpPr>
          <p:cNvPr id="391171" name="Rectangle 3"/>
          <p:cNvSpPr>
            <a:spLocks noGrp="1" noChangeArrowheads="1"/>
          </p:cNvSpPr>
          <p:nvPr>
            <p:ph type="body" sz="half" idx="1"/>
          </p:nvPr>
        </p:nvSpPr>
        <p:spPr>
          <a:xfrm>
            <a:off x="34925" y="1905000"/>
            <a:ext cx="4711700" cy="4764088"/>
          </a:xfrm>
          <a:effectLst/>
        </p:spPr>
        <p:txBody>
          <a:bodyPr/>
          <a:lstStyle/>
          <a:p>
            <a:pPr marL="609600" indent="-609600" eaLnBrk="1" hangingPunct="1">
              <a:lnSpc>
                <a:spcPct val="90000"/>
              </a:lnSpc>
              <a:buFontTx/>
              <a:buAutoNum type="alphaUcPeriod"/>
              <a:defRPr/>
            </a:pPr>
            <a:r>
              <a:rPr lang="en-US" altLang="zh-CN" b="1" dirty="0" err="1"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Simding</a:t>
            </a:r>
            <a:r>
              <a:rPr lang="en-US" altLang="zh-CN" b="1" dirty="0"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 </a:t>
            </a:r>
            <a:r>
              <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rPr>
              <a:t>(10%)</a:t>
            </a:r>
          </a:p>
          <a:p>
            <a:pPr marL="609600" indent="-609600" eaLnBrk="1" hangingPunct="1">
              <a:lnSpc>
                <a:spcPct val="90000"/>
              </a:lnSpc>
              <a:buFontTx/>
              <a:buNone/>
              <a:defRPr/>
            </a:pPr>
            <a:endParaRPr lang="en-US" altLang="zh-CN" sz="2400"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endParaRPr>
          </a:p>
          <a:p>
            <a:pPr marL="609600" indent="-609600" eaLnBrk="1" hangingPunct="1">
              <a:lnSpc>
                <a:spcPct val="90000"/>
              </a:lnSpc>
              <a:buFontTx/>
              <a:buAutoNum type="alphaUcPeriod" startAt="2"/>
              <a:defRPr/>
            </a:pPr>
            <a:r>
              <a:rPr lang="en-US" altLang="zh-CN" b="1" dirty="0" err="1"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Bawlding</a:t>
            </a:r>
            <a:r>
              <a:rPr lang="en-US" altLang="zh-CN" b="1" dirty="0"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 (15</a:t>
            </a:r>
            <a:r>
              <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rPr>
              <a:t>%)</a:t>
            </a:r>
          </a:p>
          <a:p>
            <a:pPr marL="609600" indent="-609600" eaLnBrk="1" hangingPunct="1">
              <a:lnSpc>
                <a:spcPct val="90000"/>
              </a:lnSpc>
              <a:buFontTx/>
              <a:buNone/>
              <a:defRPr/>
            </a:pPr>
            <a:endParaRPr lang="en-US" altLang="zh-CN" sz="2400"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endParaRPr>
          </a:p>
          <a:p>
            <a:pPr marL="609600" indent="-609600" eaLnBrk="1" hangingPunct="1">
              <a:lnSpc>
                <a:spcPct val="90000"/>
              </a:lnSpc>
              <a:buFontTx/>
              <a:buAutoNum type="alphaUcPeriod" startAt="3"/>
              <a:defRPr/>
            </a:pPr>
            <a:r>
              <a:rPr lang="en-US" altLang="zh-CN" b="1" dirty="0" err="1"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Zekthawding</a:t>
            </a:r>
            <a:r>
              <a:rPr lang="en-US" altLang="zh-CN" b="1" dirty="0"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 (25%)</a:t>
            </a:r>
          </a:p>
          <a:p>
            <a:pPr marL="609600" indent="-609600" eaLnBrk="1" hangingPunct="1">
              <a:lnSpc>
                <a:spcPct val="90000"/>
              </a:lnSpc>
              <a:buFontTx/>
              <a:buAutoNum type="alphaUcPeriod" startAt="3"/>
              <a:defRPr/>
            </a:pPr>
            <a:endPar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endParaRPr>
          </a:p>
          <a:p>
            <a:pPr marL="609600" indent="-609600" eaLnBrk="1" hangingPunct="1">
              <a:lnSpc>
                <a:spcPct val="90000"/>
              </a:lnSpc>
              <a:buFontTx/>
              <a:buAutoNum type="alphaUcPeriod" startAt="3"/>
              <a:defRPr/>
            </a:pPr>
            <a:r>
              <a:rPr lang="en-US" altLang="zh-CN" b="1" dirty="0"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 </a:t>
            </a:r>
            <a:r>
              <a:rPr lang="en-US" altLang="zh-CN" b="1" dirty="0" err="1"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Thugending</a:t>
            </a:r>
            <a:r>
              <a:rPr lang="en-US" altLang="zh-CN" b="1" dirty="0"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(50</a:t>
            </a:r>
            <a:r>
              <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rPr>
              <a:t>%)</a:t>
            </a:r>
            <a:endParaRPr lang="en-US"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1171">
                                            <p:txEl>
                                              <p:pRg st="6" end="6"/>
                                            </p:txEl>
                                          </p:spTgt>
                                        </p:tgtEl>
                                        <p:attrNameLst>
                                          <p:attrName>style.visibility</p:attrName>
                                        </p:attrNameLst>
                                      </p:cBhvr>
                                      <p:to>
                                        <p:strVal val="visible"/>
                                      </p:to>
                                    </p:set>
                                    <p:anim calcmode="lin" valueType="num">
                                      <p:cBhvr additive="base">
                                        <p:cTn id="7" dur="500" fill="hold"/>
                                        <p:tgtEl>
                                          <p:spTgt spid="391171">
                                            <p:txEl>
                                              <p:pRg st="6" end="6"/>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117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1"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rcRect/>
          <a:stretch>
            <a:fillRect/>
          </a:stretch>
        </p:blipFill>
        <p:spPr bwMode="auto">
          <a:xfrm>
            <a:off x="6567488" y="4292600"/>
            <a:ext cx="2576512" cy="2565400"/>
          </a:xfrm>
          <a:prstGeom prst="rect">
            <a:avLst/>
          </a:prstGeom>
          <a:noFill/>
          <a:ln w="9525">
            <a:noFill/>
            <a:miter lim="800000"/>
            <a:headEnd/>
            <a:tailEnd/>
          </a:ln>
        </p:spPr>
      </p:pic>
      <p:sp>
        <p:nvSpPr>
          <p:cNvPr id="2" name="Title 1"/>
          <p:cNvSpPr>
            <a:spLocks noGrp="1"/>
          </p:cNvSpPr>
          <p:nvPr>
            <p:ph type="title"/>
          </p:nvPr>
        </p:nvSpPr>
        <p:spPr>
          <a:xfrm>
            <a:off x="714375" y="269776"/>
            <a:ext cx="7772400" cy="1143000"/>
          </a:xfrm>
        </p:spPr>
        <p:txBody>
          <a:bodyPr/>
          <a:lstStyle/>
          <a:p>
            <a:pPr>
              <a:defRPr/>
            </a:pPr>
            <a:r>
              <a:rPr lang="en-US" b="1" dirty="0" err="1" smtClean="0">
                <a:effectLst>
                  <a:outerShdw blurRad="38100" dist="38100" dir="2700000" algn="tl">
                    <a:srgbClr val="C0C0C0"/>
                  </a:outerShdw>
                </a:effectLst>
                <a:ea typeface="ＭＳ Ｐゴシック" pitchFamily="34" charset="-128"/>
              </a:rPr>
              <a:t>Thugen</a:t>
            </a:r>
            <a:r>
              <a:rPr lang="en-US" b="1" dirty="0" smtClean="0">
                <a:effectLst>
                  <a:outerShdw blurRad="38100" dist="38100" dir="2700000" algn="tl">
                    <a:srgbClr val="C0C0C0"/>
                  </a:outerShdw>
                </a:effectLst>
                <a:ea typeface="ＭＳ Ｐゴシック" pitchFamily="34" charset="-128"/>
              </a:rPr>
              <a:t> </a:t>
            </a:r>
          </a:p>
        </p:txBody>
      </p:sp>
      <p:sp>
        <p:nvSpPr>
          <p:cNvPr id="211972" name="Text Box 4"/>
          <p:cNvSpPr txBox="1">
            <a:spLocks noChangeArrowheads="1"/>
          </p:cNvSpPr>
          <p:nvPr/>
        </p:nvSpPr>
        <p:spPr bwMode="auto">
          <a:xfrm>
            <a:off x="8578850" y="152400"/>
            <a:ext cx="527050" cy="461963"/>
          </a:xfrm>
          <a:prstGeom prst="rect">
            <a:avLst/>
          </a:prstGeom>
          <a:noFill/>
          <a:ln w="12700" cap="sq">
            <a:noFill/>
            <a:miter lim="800000"/>
            <a:headEnd type="none" w="sm" len="sm"/>
            <a:tailEnd type="none" w="sm" len="sm"/>
          </a:ln>
        </p:spPr>
        <p:txBody>
          <a:bodyPr wrap="none">
            <a:spAutoFit/>
          </a:bodyPr>
          <a:lstStyle/>
          <a:p>
            <a:pPr eaLnBrk="1" hangingPunct="1"/>
            <a:r>
              <a:rPr lang="en-US" sz="2400" b="1">
                <a:cs typeface="Arial" pitchFamily="34" charset="0"/>
              </a:rPr>
              <a:t>vii</a:t>
            </a:r>
          </a:p>
        </p:txBody>
      </p:sp>
      <p:pic>
        <p:nvPicPr>
          <p:cNvPr id="211973" name="Picture 4"/>
          <p:cNvPicPr>
            <a:picLocks noChangeAspect="1"/>
          </p:cNvPicPr>
          <p:nvPr/>
        </p:nvPicPr>
        <p:blipFill>
          <a:blip r:embed="rId3"/>
          <a:srcRect l="18063" r="18044"/>
          <a:stretch>
            <a:fillRect/>
          </a:stretch>
        </p:blipFill>
        <p:spPr bwMode="auto">
          <a:xfrm>
            <a:off x="0" y="1762125"/>
            <a:ext cx="2166938" cy="5122863"/>
          </a:xfrm>
          <a:prstGeom prst="rect">
            <a:avLst/>
          </a:prstGeom>
          <a:noFill/>
          <a:ln w="9525">
            <a:noFill/>
            <a:miter lim="800000"/>
            <a:headEnd/>
            <a:tailEnd/>
          </a:ln>
        </p:spPr>
      </p:pic>
      <p:sp>
        <p:nvSpPr>
          <p:cNvPr id="3" name="Title 1"/>
          <p:cNvSpPr txBox="1">
            <a:spLocks/>
          </p:cNvSpPr>
          <p:nvPr/>
        </p:nvSpPr>
        <p:spPr bwMode="auto">
          <a:xfrm>
            <a:off x="1763713" y="1571625"/>
            <a:ext cx="7380287" cy="4176713"/>
          </a:xfrm>
          <a:prstGeom prst="rect">
            <a:avLst/>
          </a:prstGeom>
          <a:noFill/>
          <a:ln>
            <a:noFill/>
          </a:ln>
          <a:extLst/>
        </p:spPr>
        <p:txBody>
          <a:bodyPr/>
          <a:lstStyle/>
          <a:p>
            <a:pPr marL="742950" indent="-742950">
              <a:buFont typeface="Arial" pitchFamily="34" charset="0"/>
              <a:buAutoNum type="arabicPeriod"/>
              <a:defRPr/>
            </a:pPr>
            <a:r>
              <a:rPr lang="en-US" sz="3600" b="1" dirty="0" err="1">
                <a:solidFill>
                  <a:srgbClr val="000090"/>
                </a:solidFill>
                <a:effectLst>
                  <a:outerShdw blurRad="38100" dist="38100" dir="2700000" algn="tl">
                    <a:srgbClr val="C0C0C0"/>
                  </a:outerShdw>
                </a:effectLst>
              </a:rPr>
              <a:t>Thumapui</a:t>
            </a:r>
            <a:r>
              <a:rPr lang="en-US" sz="3600" b="1" dirty="0">
                <a:solidFill>
                  <a:srgbClr val="000090"/>
                </a:solidFill>
                <a:effectLst>
                  <a:outerShdw blurRad="38100" dist="38100" dir="2700000" algn="tl">
                    <a:srgbClr val="C0C0C0"/>
                  </a:outerShdw>
                </a:effectLst>
              </a:rPr>
              <a:t> (1 min.)</a:t>
            </a:r>
          </a:p>
          <a:p>
            <a:pPr marL="742950" indent="-742950">
              <a:buFont typeface="Arial" pitchFamily="34" charset="0"/>
              <a:buAutoNum type="arabicPeriod"/>
              <a:defRPr/>
            </a:pPr>
            <a:r>
              <a:rPr lang="en-US" sz="3600" b="1" dirty="0">
                <a:solidFill>
                  <a:srgbClr val="000090"/>
                </a:solidFill>
                <a:effectLst>
                  <a:outerShdw blurRad="38100" dist="38100" dir="2700000" algn="tl">
                    <a:srgbClr val="C0C0C0"/>
                  </a:outerShdw>
                </a:effectLst>
              </a:rPr>
              <a:t>Mani Testimony (2-3 min.)</a:t>
            </a:r>
          </a:p>
          <a:p>
            <a:pPr marL="742950" indent="-742950">
              <a:buFont typeface="Arial" pitchFamily="34" charset="0"/>
              <a:buAutoNum type="arabicPeriod"/>
              <a:defRPr/>
            </a:pPr>
            <a:r>
              <a:rPr lang="en-US" sz="3600" b="1" dirty="0" err="1">
                <a:solidFill>
                  <a:srgbClr val="000090"/>
                </a:solidFill>
                <a:effectLst>
                  <a:outerShdw blurRad="38100" dist="38100" dir="2700000" algn="tl">
                    <a:srgbClr val="C0C0C0"/>
                  </a:outerShdw>
                </a:effectLst>
              </a:rPr>
              <a:t>Thuzaw</a:t>
            </a:r>
            <a:r>
              <a:rPr lang="en-US" sz="3600" b="1" dirty="0">
                <a:solidFill>
                  <a:srgbClr val="000090"/>
                </a:solidFill>
                <a:effectLst>
                  <a:outerShdw blurRad="38100" dist="38100" dir="2700000" algn="tl">
                    <a:srgbClr val="C0C0C0"/>
                  </a:outerShdw>
                </a:effectLst>
              </a:rPr>
              <a:t> ding ah </a:t>
            </a:r>
            <a:r>
              <a:rPr lang="en-US" sz="3600" b="1" dirty="0" err="1" smtClean="0">
                <a:solidFill>
                  <a:srgbClr val="000090"/>
                </a:solidFill>
                <a:effectLst>
                  <a:outerShdw blurRad="38100" dist="38100" dir="2700000" algn="tl">
                    <a:srgbClr val="C0C0C0"/>
                  </a:outerShdw>
                </a:effectLst>
              </a:rPr>
              <a:t>thugen</a:t>
            </a:r>
            <a:r>
              <a:rPr lang="en-US" sz="3600" b="1" dirty="0" smtClean="0">
                <a:solidFill>
                  <a:srgbClr val="000090"/>
                </a:solidFill>
                <a:effectLst>
                  <a:outerShdw blurRad="38100" dist="38100" dir="2700000" algn="tl">
                    <a:srgbClr val="C0C0C0"/>
                  </a:outerShdw>
                </a:effectLst>
              </a:rPr>
              <a:t>  </a:t>
            </a:r>
            <a:br>
              <a:rPr lang="en-US" sz="3600" b="1" dirty="0" smtClean="0">
                <a:solidFill>
                  <a:srgbClr val="000090"/>
                </a:solidFill>
                <a:effectLst>
                  <a:outerShdw blurRad="38100" dist="38100" dir="2700000" algn="tl">
                    <a:srgbClr val="C0C0C0"/>
                  </a:outerShdw>
                </a:effectLst>
              </a:rPr>
            </a:br>
            <a:r>
              <a:rPr lang="en-US" sz="3600" b="1" dirty="0" smtClean="0">
                <a:solidFill>
                  <a:srgbClr val="000090"/>
                </a:solidFill>
                <a:effectLst>
                  <a:outerShdw blurRad="38100" dist="38100" dir="2700000" algn="tl">
                    <a:srgbClr val="C0C0C0"/>
                  </a:outerShdw>
                </a:effectLst>
              </a:rPr>
              <a:t>(2 min</a:t>
            </a:r>
            <a:r>
              <a:rPr lang="en-US" sz="3600" b="1" dirty="0">
                <a:solidFill>
                  <a:srgbClr val="000090"/>
                </a:solidFill>
                <a:effectLst>
                  <a:outerShdw blurRad="38100" dist="38100" dir="2700000" algn="tl">
                    <a:srgbClr val="C0C0C0"/>
                  </a:outerShdw>
                </a:effectLst>
              </a:rPr>
              <a:t>.)</a:t>
            </a:r>
          </a:p>
          <a:p>
            <a:pPr marL="742950" indent="-742950">
              <a:buFont typeface="Arial" pitchFamily="34" charset="0"/>
              <a:buAutoNum type="arabicPeriod"/>
              <a:defRPr/>
            </a:pPr>
            <a:r>
              <a:rPr lang="en-US" sz="3600" b="1" dirty="0" err="1">
                <a:solidFill>
                  <a:srgbClr val="000090"/>
                </a:solidFill>
                <a:effectLst>
                  <a:outerShdw blurRad="38100" dist="38100" dir="2700000" algn="tl">
                    <a:srgbClr val="C0C0C0"/>
                  </a:outerShdw>
                </a:effectLst>
              </a:rPr>
              <a:t>Lekhathawtte</a:t>
            </a:r>
            <a:r>
              <a:rPr lang="en-US" sz="3600" b="1" dirty="0">
                <a:solidFill>
                  <a:srgbClr val="000090"/>
                </a:solidFill>
                <a:effectLst>
                  <a:outerShdw blurRad="38100" dist="38100" dir="2700000" algn="tl">
                    <a:srgbClr val="C0C0C0"/>
                  </a:outerShdw>
                </a:effectLst>
              </a:rPr>
              <a:t> </a:t>
            </a:r>
            <a:r>
              <a:rPr lang="en-US" sz="3600" b="1" dirty="0" err="1">
                <a:solidFill>
                  <a:srgbClr val="000090"/>
                </a:solidFill>
                <a:effectLst>
                  <a:outerShdw blurRad="38100" dist="38100" dir="2700000" algn="tl">
                    <a:srgbClr val="C0C0C0"/>
                  </a:outerShdw>
                </a:effectLst>
              </a:rPr>
              <a:t>pansan</a:t>
            </a:r>
            <a:r>
              <a:rPr lang="en-US" sz="3600" b="1" dirty="0">
                <a:solidFill>
                  <a:srgbClr val="000090"/>
                </a:solidFill>
                <a:effectLst>
                  <a:outerShdw blurRad="38100" dist="38100" dir="2700000" algn="tl">
                    <a:srgbClr val="C0C0C0"/>
                  </a:outerShdw>
                </a:effectLst>
              </a:rPr>
              <a:t> </a:t>
            </a:r>
            <a:r>
              <a:rPr lang="en-US" sz="3600" b="1" dirty="0" smtClean="0">
                <a:solidFill>
                  <a:srgbClr val="000090"/>
                </a:solidFill>
                <a:effectLst>
                  <a:outerShdw blurRad="38100" dist="38100" dir="2700000" algn="tl">
                    <a:srgbClr val="C0C0C0"/>
                  </a:outerShdw>
                </a:effectLst>
              </a:rPr>
              <a:t>ah </a:t>
            </a:r>
            <a:r>
              <a:rPr lang="en-US" sz="3600" b="1" dirty="0" err="1" smtClean="0">
                <a:solidFill>
                  <a:srgbClr val="000090"/>
                </a:solidFill>
                <a:effectLst>
                  <a:outerShdw blurRad="38100" dist="38100" dir="2700000" algn="tl">
                    <a:srgbClr val="C0C0C0"/>
                  </a:outerShdw>
                </a:effectLst>
              </a:rPr>
              <a:t>Pathianthugen</a:t>
            </a:r>
            <a:r>
              <a:rPr lang="en-US" sz="3600" b="1" dirty="0" smtClean="0">
                <a:solidFill>
                  <a:srgbClr val="000090"/>
                </a:solidFill>
                <a:effectLst>
                  <a:outerShdw blurRad="38100" dist="38100" dir="2700000" algn="tl">
                    <a:srgbClr val="C0C0C0"/>
                  </a:outerShdw>
                </a:effectLst>
              </a:rPr>
              <a:t> (15 </a:t>
            </a:r>
            <a:r>
              <a:rPr lang="en-US" sz="3600" b="1" dirty="0">
                <a:solidFill>
                  <a:srgbClr val="000090"/>
                </a:solidFill>
                <a:effectLst>
                  <a:outerShdw blurRad="38100" dist="38100" dir="2700000" algn="tl">
                    <a:srgbClr val="C0C0C0"/>
                  </a:outerShdw>
                </a:effectLst>
              </a:rPr>
              <a:t>min.)</a:t>
            </a:r>
          </a:p>
          <a:p>
            <a:pPr marL="742950" indent="-742950">
              <a:buFont typeface="Arial" pitchFamily="34" charset="0"/>
              <a:buAutoNum type="arabicPeriod"/>
              <a:defRPr/>
            </a:pPr>
            <a:r>
              <a:rPr lang="en-US" sz="3600" b="1" dirty="0" err="1">
                <a:solidFill>
                  <a:srgbClr val="000090"/>
                </a:solidFill>
                <a:effectLst>
                  <a:outerShdw blurRad="38100" dist="38100" dir="2700000" algn="tl">
                    <a:srgbClr val="C0C0C0"/>
                  </a:outerShdw>
                </a:effectLst>
              </a:rPr>
              <a:t>Tuanthute</a:t>
            </a:r>
            <a:r>
              <a:rPr lang="en-US" sz="3600" b="1" dirty="0">
                <a:solidFill>
                  <a:srgbClr val="000090"/>
                </a:solidFill>
                <a:effectLst>
                  <a:outerShdw blurRad="38100" dist="38100" dir="2700000" algn="tl">
                    <a:srgbClr val="C0C0C0"/>
                  </a:outerShdw>
                </a:effectLst>
              </a:rPr>
              <a:t> </a:t>
            </a:r>
            <a:r>
              <a:rPr lang="en-US" sz="3600" b="1" dirty="0" err="1">
                <a:solidFill>
                  <a:srgbClr val="000090"/>
                </a:solidFill>
                <a:effectLst>
                  <a:outerShdw blurRad="38100" dist="38100" dir="2700000" algn="tl">
                    <a:srgbClr val="C0C0C0"/>
                  </a:outerShdw>
                </a:effectLst>
              </a:rPr>
              <a:t>pansan</a:t>
            </a:r>
            <a:r>
              <a:rPr lang="en-US" sz="3600" b="1" dirty="0">
                <a:solidFill>
                  <a:srgbClr val="000090"/>
                </a:solidFill>
                <a:effectLst>
                  <a:outerShdw blurRad="38100" dist="38100" dir="2700000" algn="tl">
                    <a:srgbClr val="C0C0C0"/>
                  </a:outerShdw>
                </a:effectLst>
              </a:rPr>
              <a:t> ah </a:t>
            </a:r>
            <a:r>
              <a:rPr lang="en-US" sz="3600" b="1" dirty="0" err="1">
                <a:solidFill>
                  <a:srgbClr val="000090"/>
                </a:solidFill>
                <a:effectLst>
                  <a:outerShdw blurRad="38100" dist="38100" dir="2700000" algn="tl">
                    <a:srgbClr val="C0C0C0"/>
                  </a:outerShdw>
                </a:effectLst>
              </a:rPr>
              <a:t>Pathianthugen</a:t>
            </a:r>
            <a:r>
              <a:rPr lang="en-US" sz="3600" b="1" dirty="0">
                <a:solidFill>
                  <a:srgbClr val="000090"/>
                </a:solidFill>
                <a:effectLst>
                  <a:outerShdw blurRad="38100" dist="38100" dir="2700000" algn="tl">
                    <a:srgbClr val="C0C0C0"/>
                  </a:outerShdw>
                </a:effectLst>
              </a:rPr>
              <a:t> (15 min.)</a:t>
            </a:r>
          </a:p>
        </p:txBody>
      </p:sp>
      <p:sp>
        <p:nvSpPr>
          <p:cNvPr id="7" name="Right Arrow 6"/>
          <p:cNvSpPr>
            <a:spLocks noChangeArrowheads="1"/>
          </p:cNvSpPr>
          <p:nvPr/>
        </p:nvSpPr>
        <p:spPr bwMode="auto">
          <a:xfrm>
            <a:off x="3143250" y="5857875"/>
            <a:ext cx="2952750" cy="1223963"/>
          </a:xfrm>
          <a:prstGeom prst="rightArrow">
            <a:avLst>
              <a:gd name="adj1" fmla="val 50000"/>
              <a:gd name="adj2" fmla="val 50014"/>
            </a:avLst>
          </a:prstGeom>
          <a:solidFill>
            <a:schemeClr val="accent1"/>
          </a:solidFill>
          <a:ln w="12700">
            <a:solidFill>
              <a:schemeClr val="tx1"/>
            </a:solidFill>
            <a:round/>
            <a:headEnd/>
            <a:tailEnd/>
          </a:ln>
        </p:spPr>
        <p:txBody>
          <a:bodyP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500"/>
                                        <p:tgtEl>
                                          <p:spTgt spid="3">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left)">
                                      <p:cBhvr>
                                        <p:cTn id="25" dur="500"/>
                                        <p:tgtEl>
                                          <p:spTgt spid="3">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left)">
                                      <p:cBhvr>
                                        <p:cTn id="30" dur="500"/>
                                        <p:tgtEl>
                                          <p:spTgt spid="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wipe(left)">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itle 1"/>
          <p:cNvSpPr>
            <a:spLocks noGrp="1"/>
          </p:cNvSpPr>
          <p:nvPr>
            <p:ph type="title"/>
          </p:nvPr>
        </p:nvSpPr>
        <p:spPr>
          <a:xfrm>
            <a:off x="4953000" y="0"/>
            <a:ext cx="4189413" cy="2447925"/>
          </a:xfrm>
        </p:spPr>
        <p:txBody>
          <a:bodyPr/>
          <a:lstStyle/>
          <a:p>
            <a:r>
              <a:rPr lang="en-US" b="1" smtClean="0">
                <a:latin typeface="Arial" pitchFamily="34" charset="0"/>
                <a:ea typeface="ＭＳ Ｐゴシック" pitchFamily="34" charset="-128"/>
                <a:cs typeface="Arial" pitchFamily="34" charset="0"/>
              </a:rPr>
              <a:t>Thugen  </a:t>
            </a:r>
          </a:p>
        </p:txBody>
      </p:sp>
      <p:pic>
        <p:nvPicPr>
          <p:cNvPr id="212995" name="Picture 2" descr="Speaking Grade Sheet p 21.png"/>
          <p:cNvPicPr>
            <a:picLocks noChangeAspect="1"/>
          </p:cNvPicPr>
          <p:nvPr/>
        </p:nvPicPr>
        <p:blipFill>
          <a:blip r:embed="rId2"/>
          <a:srcRect/>
          <a:stretch>
            <a:fillRect/>
          </a:stretch>
        </p:blipFill>
        <p:spPr bwMode="auto">
          <a:xfrm>
            <a:off x="0" y="0"/>
            <a:ext cx="4883150" cy="6858000"/>
          </a:xfrm>
          <a:prstGeom prst="rect">
            <a:avLst/>
          </a:prstGeom>
          <a:noFill/>
          <a:ln w="9525">
            <a:noFill/>
            <a:miter lim="800000"/>
            <a:headEnd/>
            <a:tailEnd/>
          </a:ln>
        </p:spPr>
      </p:pic>
      <p:sp>
        <p:nvSpPr>
          <p:cNvPr id="5" name="Text Box 4"/>
          <p:cNvSpPr txBox="1">
            <a:spLocks noChangeArrowheads="1"/>
          </p:cNvSpPr>
          <p:nvPr/>
        </p:nvSpPr>
        <p:spPr bwMode="auto">
          <a:xfrm>
            <a:off x="8532813" y="44450"/>
            <a:ext cx="531812" cy="461963"/>
          </a:xfrm>
          <a:prstGeom prst="rect">
            <a:avLst/>
          </a:prstGeom>
          <a:noFill/>
          <a:ln>
            <a:noFill/>
          </a:ln>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2400" b="1" kern="0" dirty="0" smtClean="0">
                <a:solidFill>
                  <a:srgbClr val="FFFFFF"/>
                </a:solidFill>
                <a:latin typeface="Arial"/>
                <a:cs typeface="Arial"/>
              </a:rPr>
              <a:t>21</a:t>
            </a:r>
            <a:endParaRPr lang="en-US" sz="2400" kern="0" dirty="0" smtClean="0">
              <a:solidFill>
                <a:srgbClr val="FFFFFF"/>
              </a:solidFill>
              <a:latin typeface="Arial"/>
              <a:cs typeface="Arial"/>
            </a:endParaRPr>
          </a:p>
        </p:txBody>
      </p:sp>
      <p:grpSp>
        <p:nvGrpSpPr>
          <p:cNvPr id="8" name="Group 14"/>
          <p:cNvGrpSpPr>
            <a:grpSpLocks/>
          </p:cNvGrpSpPr>
          <p:nvPr/>
        </p:nvGrpSpPr>
        <p:grpSpPr bwMode="auto">
          <a:xfrm>
            <a:off x="4643438" y="4995863"/>
            <a:ext cx="4537075" cy="863600"/>
            <a:chOff x="4427984" y="2852936"/>
            <a:chExt cx="4536504" cy="864096"/>
          </a:xfrm>
        </p:grpSpPr>
        <p:sp>
          <p:nvSpPr>
            <p:cNvPr id="16" name="Rounded Rectangular Callout 15"/>
            <p:cNvSpPr/>
            <p:nvPr/>
          </p:nvSpPr>
          <p:spPr bwMode="auto">
            <a:xfrm>
              <a:off x="4427984" y="2852936"/>
              <a:ext cx="4536504" cy="864096"/>
            </a:xfrm>
            <a:prstGeom prst="wedgeRoundRectCallout">
              <a:avLst>
                <a:gd name="adj1" fmla="val -90900"/>
                <a:gd name="adj2" fmla="val -230075"/>
                <a:gd name="adj3" fmla="val 16667"/>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a:lstStyle/>
            <a:p>
              <a:pPr>
                <a:defRPr/>
              </a:pPr>
              <a:endParaRPr lang="en-US" sz="900">
                <a:latin typeface="Arial" pitchFamily="-111" charset="0"/>
                <a:ea typeface="ＭＳ Ｐゴシック" charset="0"/>
                <a:cs typeface="ＭＳ Ｐゴシック" charset="0"/>
              </a:endParaRPr>
            </a:p>
          </p:txBody>
        </p:sp>
        <p:sp>
          <p:nvSpPr>
            <p:cNvPr id="17" name="Title 1"/>
            <p:cNvSpPr txBox="1">
              <a:spLocks/>
            </p:cNvSpPr>
            <p:nvPr/>
          </p:nvSpPr>
          <p:spPr bwMode="auto">
            <a:xfrm>
              <a:off x="4427984" y="2924414"/>
              <a:ext cx="4476187" cy="721139"/>
            </a:xfrm>
            <a:prstGeom prst="rect">
              <a:avLst/>
            </a:prstGeom>
            <a:noFill/>
            <a:ln>
              <a:noFill/>
            </a:ln>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b="1" dirty="0" smtClean="0">
                  <a:solidFill>
                    <a:schemeClr val="accent4"/>
                  </a:solidFill>
                </a:rPr>
                <a:t>A </a:t>
              </a:r>
              <a:r>
                <a:rPr lang="en-US" b="1" dirty="0" err="1" smtClean="0">
                  <a:solidFill>
                    <a:schemeClr val="accent4"/>
                  </a:solidFill>
                </a:rPr>
                <a:t>thupi</a:t>
              </a:r>
              <a:endParaRPr lang="en-US" b="1" dirty="0">
                <a:solidFill>
                  <a:schemeClr val="accent4"/>
                </a:solidFill>
              </a:endParaRPr>
            </a:p>
          </p:txBody>
        </p:sp>
      </p:grpSp>
      <p:grpSp>
        <p:nvGrpSpPr>
          <p:cNvPr id="9" name="Group 17"/>
          <p:cNvGrpSpPr>
            <a:grpSpLocks/>
          </p:cNvGrpSpPr>
          <p:nvPr/>
        </p:nvGrpSpPr>
        <p:grpSpPr bwMode="auto">
          <a:xfrm>
            <a:off x="4640263" y="5949950"/>
            <a:ext cx="4535487" cy="863600"/>
            <a:chOff x="4427984" y="2276872"/>
            <a:chExt cx="4536504" cy="864096"/>
          </a:xfrm>
        </p:grpSpPr>
        <p:sp>
          <p:nvSpPr>
            <p:cNvPr id="19" name="Rounded Rectangular Callout 18"/>
            <p:cNvSpPr/>
            <p:nvPr/>
          </p:nvSpPr>
          <p:spPr bwMode="auto">
            <a:xfrm>
              <a:off x="4427984" y="2276872"/>
              <a:ext cx="4536504" cy="864096"/>
            </a:xfrm>
            <a:prstGeom prst="wedgeRoundRectCallout">
              <a:avLst>
                <a:gd name="adj1" fmla="val -92221"/>
                <a:gd name="adj2" fmla="val -235622"/>
                <a:gd name="adj3" fmla="val 16667"/>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a:lstStyle/>
            <a:p>
              <a:pPr>
                <a:defRPr/>
              </a:pPr>
              <a:endParaRPr lang="en-US" sz="900">
                <a:latin typeface="Arial" pitchFamily="-111" charset="0"/>
                <a:ea typeface="ＭＳ Ｐゴシック" charset="0"/>
                <a:cs typeface="ＭＳ Ｐゴシック" charset="0"/>
              </a:endParaRPr>
            </a:p>
          </p:txBody>
        </p:sp>
        <p:sp>
          <p:nvSpPr>
            <p:cNvPr id="20" name="Title 1"/>
            <p:cNvSpPr txBox="1">
              <a:spLocks/>
            </p:cNvSpPr>
            <p:nvPr/>
          </p:nvSpPr>
          <p:spPr bwMode="auto">
            <a:xfrm>
              <a:off x="4427984" y="2348351"/>
              <a:ext cx="4476165" cy="721139"/>
            </a:xfrm>
            <a:prstGeom prst="rect">
              <a:avLst/>
            </a:prstGeom>
            <a:noFill/>
            <a:ln>
              <a:noFill/>
            </a:ln>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b="1" dirty="0" err="1" smtClean="0">
                  <a:solidFill>
                    <a:schemeClr val="accent4"/>
                  </a:solidFill>
                </a:rPr>
                <a:t>Umchan</a:t>
              </a:r>
              <a:endParaRPr lang="en-US" b="1" dirty="0">
                <a:solidFill>
                  <a:schemeClr val="accent4"/>
                </a:solidFill>
              </a:endParaRPr>
            </a:p>
          </p:txBody>
        </p:sp>
      </p:grpSp>
      <p:grpSp>
        <p:nvGrpSpPr>
          <p:cNvPr id="4" name="Group 11"/>
          <p:cNvGrpSpPr>
            <a:grpSpLocks/>
          </p:cNvGrpSpPr>
          <p:nvPr/>
        </p:nvGrpSpPr>
        <p:grpSpPr bwMode="auto">
          <a:xfrm>
            <a:off x="4572000" y="4041775"/>
            <a:ext cx="4537075" cy="863600"/>
            <a:chOff x="4427984" y="2276872"/>
            <a:chExt cx="4536504" cy="864096"/>
          </a:xfrm>
        </p:grpSpPr>
        <p:sp>
          <p:nvSpPr>
            <p:cNvPr id="13" name="Rounded Rectangular Callout 12"/>
            <p:cNvSpPr/>
            <p:nvPr/>
          </p:nvSpPr>
          <p:spPr bwMode="auto">
            <a:xfrm>
              <a:off x="4427984" y="2276872"/>
              <a:ext cx="4536504" cy="864096"/>
            </a:xfrm>
            <a:prstGeom prst="wedgeRoundRectCallout">
              <a:avLst>
                <a:gd name="adj1" fmla="val -89579"/>
                <a:gd name="adj2" fmla="val -167677"/>
                <a:gd name="adj3" fmla="val 16667"/>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a:lstStyle/>
            <a:p>
              <a:pPr>
                <a:defRPr/>
              </a:pPr>
              <a:endParaRPr lang="en-US" sz="900">
                <a:latin typeface="Arial" pitchFamily="-111" charset="0"/>
                <a:ea typeface="ＭＳ Ｐゴシック" charset="0"/>
                <a:cs typeface="ＭＳ Ｐゴシック" charset="0"/>
              </a:endParaRPr>
            </a:p>
          </p:txBody>
        </p:sp>
        <p:sp>
          <p:nvSpPr>
            <p:cNvPr id="14" name="Title 1"/>
            <p:cNvSpPr txBox="1">
              <a:spLocks/>
            </p:cNvSpPr>
            <p:nvPr/>
          </p:nvSpPr>
          <p:spPr bwMode="auto">
            <a:xfrm>
              <a:off x="4427984" y="2348351"/>
              <a:ext cx="4476187" cy="721139"/>
            </a:xfrm>
            <a:prstGeom prst="rect">
              <a:avLst/>
            </a:prstGeom>
            <a:noFill/>
            <a:ln>
              <a:noFill/>
            </a:ln>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b="1" dirty="0" smtClean="0">
                  <a:solidFill>
                    <a:schemeClr val="accent4"/>
                  </a:solidFill>
                </a:rPr>
                <a:t>“A </a:t>
              </a:r>
              <a:r>
                <a:rPr lang="en-US" b="1" dirty="0" err="1" smtClean="0">
                  <a:solidFill>
                    <a:schemeClr val="accent4"/>
                  </a:solidFill>
                </a:rPr>
                <a:t>tekakna</a:t>
              </a:r>
              <a:r>
                <a:rPr lang="en-US" b="1" dirty="0" smtClean="0">
                  <a:solidFill>
                    <a:schemeClr val="accent4"/>
                  </a:solidFill>
                </a:rPr>
                <a:t>!"</a:t>
              </a:r>
              <a:endParaRPr lang="en-US" b="1" dirty="0">
                <a:solidFill>
                  <a:schemeClr val="accent4"/>
                </a:solidFill>
              </a:endParaRPr>
            </a:p>
          </p:txBody>
        </p:sp>
      </p:grpSp>
      <p:grpSp>
        <p:nvGrpSpPr>
          <p:cNvPr id="3" name="Group 8"/>
          <p:cNvGrpSpPr>
            <a:grpSpLocks/>
          </p:cNvGrpSpPr>
          <p:nvPr/>
        </p:nvGrpSpPr>
        <p:grpSpPr bwMode="auto">
          <a:xfrm>
            <a:off x="4572000" y="3087688"/>
            <a:ext cx="4537075" cy="863600"/>
            <a:chOff x="4427984" y="2276872"/>
            <a:chExt cx="4536504" cy="864096"/>
          </a:xfrm>
        </p:grpSpPr>
        <p:sp>
          <p:nvSpPr>
            <p:cNvPr id="10" name="Rounded Rectangular Callout 9"/>
            <p:cNvSpPr/>
            <p:nvPr/>
          </p:nvSpPr>
          <p:spPr bwMode="auto">
            <a:xfrm>
              <a:off x="4427984" y="2276872"/>
              <a:ext cx="4536504" cy="864096"/>
            </a:xfrm>
            <a:prstGeom prst="wedgeRoundRectCallout">
              <a:avLst>
                <a:gd name="adj1" fmla="val -89051"/>
                <a:gd name="adj2" fmla="val -144105"/>
                <a:gd name="adj3" fmla="val 16667"/>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a:lstStyle/>
            <a:p>
              <a:pPr>
                <a:defRPr/>
              </a:pPr>
              <a:endParaRPr lang="en-US" sz="900">
                <a:latin typeface="Arial" pitchFamily="-111" charset="0"/>
                <a:ea typeface="ＭＳ Ｐゴシック" charset="0"/>
                <a:cs typeface="ＭＳ Ｐゴシック" charset="0"/>
              </a:endParaRPr>
            </a:p>
          </p:txBody>
        </p:sp>
        <p:sp>
          <p:nvSpPr>
            <p:cNvPr id="11" name="Title 1"/>
            <p:cNvSpPr txBox="1">
              <a:spLocks/>
            </p:cNvSpPr>
            <p:nvPr/>
          </p:nvSpPr>
          <p:spPr bwMode="auto">
            <a:xfrm>
              <a:off x="4427984" y="2348350"/>
              <a:ext cx="4476187" cy="721139"/>
            </a:xfrm>
            <a:prstGeom prst="rect">
              <a:avLst/>
            </a:prstGeom>
            <a:noFill/>
            <a:ln>
              <a:noFill/>
            </a:ln>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b="1" dirty="0" err="1" smtClean="0">
                  <a:solidFill>
                    <a:schemeClr val="accent4"/>
                  </a:solidFill>
                </a:rPr>
                <a:t>Thupi</a:t>
              </a:r>
              <a:r>
                <a:rPr lang="en-US" b="1" dirty="0" smtClean="0">
                  <a:solidFill>
                    <a:schemeClr val="accent4"/>
                  </a:solidFill>
                </a:rPr>
                <a:t> </a:t>
              </a:r>
              <a:r>
                <a:rPr lang="en-US" b="1" dirty="0" err="1" smtClean="0">
                  <a:solidFill>
                    <a:schemeClr val="accent4"/>
                  </a:solidFill>
                </a:rPr>
                <a:t>lakchom</a:t>
              </a:r>
              <a:endParaRPr lang="en-US" b="1" dirty="0">
                <a:solidFill>
                  <a:schemeClr val="accent4"/>
                </a:solidFill>
              </a:endParaRPr>
            </a:p>
          </p:txBody>
        </p:sp>
      </p:grpSp>
      <p:grpSp>
        <p:nvGrpSpPr>
          <p:cNvPr id="2" name="Group 7"/>
          <p:cNvGrpSpPr>
            <a:grpSpLocks/>
          </p:cNvGrpSpPr>
          <p:nvPr/>
        </p:nvGrpSpPr>
        <p:grpSpPr bwMode="auto">
          <a:xfrm>
            <a:off x="4572000" y="2133600"/>
            <a:ext cx="4537075" cy="863600"/>
            <a:chOff x="4427984" y="2276872"/>
            <a:chExt cx="4536504" cy="864096"/>
          </a:xfrm>
        </p:grpSpPr>
        <p:sp>
          <p:nvSpPr>
            <p:cNvPr id="7" name="Rounded Rectangular Callout 6"/>
            <p:cNvSpPr/>
            <p:nvPr/>
          </p:nvSpPr>
          <p:spPr bwMode="auto">
            <a:xfrm>
              <a:off x="4427984" y="2276872"/>
              <a:ext cx="4536504" cy="864096"/>
            </a:xfrm>
            <a:prstGeom prst="wedgeRoundRectCallout">
              <a:avLst>
                <a:gd name="adj1" fmla="val -88259"/>
                <a:gd name="adj2" fmla="val -110826"/>
                <a:gd name="adj3" fmla="val 16667"/>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a:lstStyle/>
            <a:p>
              <a:pPr>
                <a:defRPr/>
              </a:pPr>
              <a:endParaRPr lang="en-US" sz="900">
                <a:latin typeface="Arial" pitchFamily="-111" charset="0"/>
                <a:ea typeface="ＭＳ Ｐゴシック" charset="0"/>
                <a:cs typeface="ＭＳ Ｐゴシック" charset="0"/>
              </a:endParaRPr>
            </a:p>
          </p:txBody>
        </p:sp>
        <p:sp>
          <p:nvSpPr>
            <p:cNvPr id="6" name="Title 1"/>
            <p:cNvSpPr txBox="1">
              <a:spLocks/>
            </p:cNvSpPr>
            <p:nvPr/>
          </p:nvSpPr>
          <p:spPr bwMode="auto">
            <a:xfrm>
              <a:off x="4427984" y="2348351"/>
              <a:ext cx="4476187" cy="721139"/>
            </a:xfrm>
            <a:prstGeom prst="rect">
              <a:avLst/>
            </a:prstGeom>
            <a:noFill/>
            <a:ln>
              <a:noFill/>
            </a:ln>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b="1" dirty="0" smtClean="0">
                  <a:solidFill>
                    <a:schemeClr val="accent4"/>
                  </a:solidFill>
                </a:rPr>
                <a:t>"Ho hum!"</a:t>
              </a:r>
              <a:endParaRPr lang="en-US" b="1" dirty="0">
                <a:solidFill>
                  <a:schemeClr val="accent4"/>
                </a:solidFill>
              </a:endParaRPr>
            </a:p>
          </p:txBody>
        </p:sp>
      </p:gr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4"/>
          <p:cNvPicPr>
            <a:picLocks noChangeAspect="1"/>
          </p:cNvPicPr>
          <p:nvPr/>
        </p:nvPicPr>
        <p:blipFill>
          <a:blip r:embed="rId2"/>
          <a:srcRect/>
          <a:stretch>
            <a:fillRect/>
          </a:stretch>
        </p:blipFill>
        <p:spPr bwMode="auto">
          <a:xfrm>
            <a:off x="295275" y="-22225"/>
            <a:ext cx="8848725" cy="6880225"/>
          </a:xfrm>
          <a:prstGeom prst="rect">
            <a:avLst/>
          </a:prstGeom>
          <a:noFill/>
          <a:ln w="9525">
            <a:noFill/>
            <a:miter lim="800000"/>
            <a:headEnd/>
            <a:tailEnd/>
          </a:ln>
        </p:spPr>
      </p:pic>
      <p:sp>
        <p:nvSpPr>
          <p:cNvPr id="214019" name="Text Box 4"/>
          <p:cNvSpPr txBox="1">
            <a:spLocks noChangeArrowheads="1"/>
          </p:cNvSpPr>
          <p:nvPr/>
        </p:nvSpPr>
        <p:spPr bwMode="auto">
          <a:xfrm>
            <a:off x="8459788" y="14288"/>
            <a:ext cx="684212" cy="461962"/>
          </a:xfrm>
          <a:prstGeom prst="rect">
            <a:avLst/>
          </a:prstGeom>
          <a:solidFill>
            <a:schemeClr val="accent1"/>
          </a:solidFill>
          <a:ln w="9525">
            <a:noFill/>
            <a:miter lim="800000"/>
            <a:headEnd/>
            <a:tailEnd/>
          </a:ln>
        </p:spPr>
        <p:txBody>
          <a:bodyPr>
            <a:spAutoFit/>
          </a:bodyPr>
          <a:lstStyle/>
          <a:p>
            <a:pPr algn="ctr" eaLnBrk="1" hangingPunct="1"/>
            <a:r>
              <a:rPr lang="en-US" sz="2400" b="1">
                <a:cs typeface="Arial" pitchFamily="34" charset="0"/>
              </a:rPr>
              <a:t>vi</a:t>
            </a:r>
          </a:p>
        </p:txBody>
      </p:sp>
      <p:pic>
        <p:nvPicPr>
          <p:cNvPr id="214020" name="Picture 2"/>
          <p:cNvPicPr>
            <a:picLocks noChangeAspect="1"/>
          </p:cNvPicPr>
          <p:nvPr/>
        </p:nvPicPr>
        <p:blipFill>
          <a:blip r:embed="rId3"/>
          <a:srcRect l="4491" r="4800"/>
          <a:stretch>
            <a:fillRect/>
          </a:stretch>
        </p:blipFill>
        <p:spPr bwMode="auto">
          <a:xfrm>
            <a:off x="-36513" y="0"/>
            <a:ext cx="4665663" cy="6858000"/>
          </a:xfrm>
          <a:prstGeom prst="rect">
            <a:avLst/>
          </a:prstGeom>
          <a:noFill/>
          <a:ln w="9525">
            <a:noFill/>
            <a:miter lim="800000"/>
            <a:headEnd/>
            <a:tailEnd/>
          </a:ln>
        </p:spPr>
      </p:pic>
      <p:sp>
        <p:nvSpPr>
          <p:cNvPr id="290817" name="Title 1"/>
          <p:cNvSpPr>
            <a:spLocks noGrp="1"/>
          </p:cNvSpPr>
          <p:nvPr>
            <p:ph type="ctrTitle" sz="quarter"/>
          </p:nvPr>
        </p:nvSpPr>
        <p:spPr>
          <a:xfrm>
            <a:off x="755576" y="12133"/>
            <a:ext cx="7678737" cy="936079"/>
          </a:xfrm>
          <a:extLst/>
        </p:spPr>
        <p:txBody>
          <a:bodyPr/>
          <a:lstStyle/>
          <a:p>
            <a:pPr algn="l">
              <a:defRPr/>
            </a:pPr>
            <a:r>
              <a:rPr lang="en-US" sz="6000" b="1" dirty="0" smtClean="0">
                <a:solidFill>
                  <a:srgbClr val="FFFFFF"/>
                </a:solidFill>
                <a:effectLst>
                  <a:glow rad="127000">
                    <a:schemeClr val="tx1">
                      <a:alpha val="99000"/>
                    </a:schemeClr>
                  </a:glow>
                </a:effectLst>
                <a:ea typeface="ＭＳ Ｐゴシック" charset="0"/>
                <a:cs typeface="ＭＳ Ｐゴシック" charset="0"/>
              </a:rPr>
              <a:t>La </a:t>
            </a:r>
            <a:r>
              <a:rPr lang="en-US" sz="6000" b="1" dirty="0" err="1" smtClean="0">
                <a:solidFill>
                  <a:srgbClr val="FFFFFF"/>
                </a:solidFill>
                <a:effectLst>
                  <a:glow rad="127000">
                    <a:schemeClr val="tx1">
                      <a:alpha val="99000"/>
                    </a:schemeClr>
                  </a:glow>
                </a:effectLst>
                <a:ea typeface="ＭＳ Ｐゴシック" charset="0"/>
                <a:cs typeface="ＭＳ Ｐゴシック" charset="0"/>
              </a:rPr>
              <a:t>Pathianthu</a:t>
            </a:r>
            <a:r>
              <a:rPr lang="en-US" sz="6000" b="1" dirty="0" smtClean="0">
                <a:solidFill>
                  <a:srgbClr val="FFFFFF"/>
                </a:solidFill>
                <a:effectLst>
                  <a:glow rad="127000">
                    <a:schemeClr val="tx1">
                      <a:alpha val="99000"/>
                    </a:schemeClr>
                  </a:glow>
                </a:effectLst>
                <a:ea typeface="ＭＳ Ｐゴシック" charset="0"/>
                <a:cs typeface="ＭＳ Ｐゴシック" charset="0"/>
              </a:rPr>
              <a:t> 2 </a:t>
            </a:r>
            <a:r>
              <a:rPr lang="en-US" sz="6000" b="1" dirty="0" err="1" smtClean="0">
                <a:solidFill>
                  <a:srgbClr val="FFFFFF"/>
                </a:solidFill>
                <a:effectLst>
                  <a:glow rad="127000">
                    <a:schemeClr val="tx1">
                      <a:alpha val="99000"/>
                    </a:schemeClr>
                  </a:glow>
                </a:effectLst>
                <a:ea typeface="ＭＳ Ｐゴシック" charset="0"/>
                <a:cs typeface="ＭＳ Ｐゴシック" charset="0"/>
              </a:rPr>
              <a:t>te</a:t>
            </a:r>
            <a:endParaRPr lang="en-US" sz="6000" b="1" dirty="0">
              <a:solidFill>
                <a:srgbClr val="FFFFFF"/>
              </a:solidFill>
              <a:effectLst>
                <a:glow rad="127000">
                  <a:schemeClr val="tx1">
                    <a:alpha val="99000"/>
                  </a:schemeClr>
                </a:glow>
              </a:effectLst>
              <a:ea typeface="ＭＳ Ｐゴシック" charset="0"/>
              <a:cs typeface="ＭＳ Ｐゴシック" charset="0"/>
            </a:endParaRPr>
          </a:p>
        </p:txBody>
      </p:sp>
      <p:sp>
        <p:nvSpPr>
          <p:cNvPr id="9" name="Title 1"/>
          <p:cNvSpPr txBox="1">
            <a:spLocks/>
          </p:cNvSpPr>
          <p:nvPr/>
        </p:nvSpPr>
        <p:spPr bwMode="auto">
          <a:xfrm>
            <a:off x="611561" y="2420888"/>
            <a:ext cx="3672408" cy="3528392"/>
          </a:xfrm>
          <a:prstGeom prst="rect">
            <a:avLst/>
          </a:prstGeom>
          <a:noFill/>
          <a:ln>
            <a:noFill/>
          </a:ln>
          <a:extLst/>
        </p:spPr>
        <p:txBody>
          <a:bodyPr/>
          <a:lstStyle>
            <a:lvl1pPr algn="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a:lstStyle>
          <a:p>
            <a:pPr algn="l">
              <a:defRPr/>
            </a:pPr>
            <a:r>
              <a:rPr lang="en-US" sz="5400" b="1" dirty="0" err="1" smtClean="0">
                <a:solidFill>
                  <a:srgbClr val="FFFFFF"/>
                </a:solidFill>
                <a:effectLst>
                  <a:glow rad="127000">
                    <a:schemeClr val="tx1">
                      <a:alpha val="99000"/>
                    </a:schemeClr>
                  </a:glow>
                </a:effectLst>
                <a:ea typeface="ＭＳ Ｐゴシック" charset="0"/>
                <a:cs typeface="ＭＳ Ｐゴシック" charset="0"/>
              </a:rPr>
              <a:t>Lekhathot</a:t>
            </a:r>
            <a:endParaRPr lang="en-US" sz="5400" b="1" dirty="0" smtClean="0">
              <a:solidFill>
                <a:srgbClr val="FFFFFF"/>
              </a:solidFill>
              <a:effectLst>
                <a:glow rad="127000">
                  <a:schemeClr val="tx1">
                    <a:alpha val="99000"/>
                  </a:schemeClr>
                </a:glow>
              </a:effectLst>
              <a:ea typeface="ＭＳ Ｐゴシック" charset="0"/>
              <a:cs typeface="ＭＳ Ｐゴシック" charset="0"/>
            </a:endParaRPr>
          </a:p>
          <a:p>
            <a:pPr algn="l">
              <a:defRPr/>
            </a:pPr>
            <a:r>
              <a:rPr lang="en-US" sz="5400" b="1" dirty="0" err="1" smtClean="0">
                <a:solidFill>
                  <a:srgbClr val="FFFFFF"/>
                </a:solidFill>
                <a:effectLst>
                  <a:glow rad="127000">
                    <a:schemeClr val="tx1">
                      <a:alpha val="99000"/>
                    </a:schemeClr>
                  </a:glow>
                </a:effectLst>
                <a:ea typeface="ＭＳ Ｐゴシック" charset="0"/>
                <a:cs typeface="ＭＳ Ｐゴシック" charset="0"/>
              </a:rPr>
              <a:t>Bailam</a:t>
            </a:r>
            <a:r>
              <a:rPr lang="en-US" sz="5400" b="1" dirty="0" smtClean="0">
                <a:solidFill>
                  <a:srgbClr val="FFFFFF"/>
                </a:solidFill>
                <a:effectLst>
                  <a:glow rad="127000">
                    <a:schemeClr val="tx1">
                      <a:alpha val="99000"/>
                    </a:schemeClr>
                  </a:glow>
                </a:effectLst>
                <a:ea typeface="ＭＳ Ｐゴシック" charset="0"/>
                <a:cs typeface="ＭＳ Ｐゴシック" charset="0"/>
              </a:rPr>
              <a:t> </a:t>
            </a:r>
            <a:r>
              <a:rPr lang="en-US" sz="5400" b="1" dirty="0" err="1" smtClean="0">
                <a:solidFill>
                  <a:srgbClr val="FFFFFF"/>
                </a:solidFill>
                <a:effectLst>
                  <a:glow rad="127000">
                    <a:schemeClr val="tx1">
                      <a:alpha val="99000"/>
                    </a:schemeClr>
                  </a:glow>
                </a:effectLst>
                <a:ea typeface="ＭＳ Ｐゴシック" charset="0"/>
                <a:cs typeface="ＭＳ Ｐゴシック" charset="0"/>
              </a:rPr>
              <a:t>zaw</a:t>
            </a:r>
            <a:endParaRPr lang="en-US" sz="5400" b="1" dirty="0" smtClean="0">
              <a:solidFill>
                <a:srgbClr val="FFFFFF"/>
              </a:solidFill>
              <a:effectLst>
                <a:glow rad="127000">
                  <a:schemeClr val="tx1">
                    <a:alpha val="99000"/>
                  </a:schemeClr>
                </a:glow>
              </a:effectLst>
              <a:ea typeface="ＭＳ Ｐゴシック" charset="0"/>
              <a:cs typeface="ＭＳ Ｐゴシック" charset="0"/>
            </a:endParaRPr>
          </a:p>
          <a:p>
            <a:pPr algn="l">
              <a:defRPr/>
            </a:pPr>
            <a:r>
              <a:rPr lang="en-US" sz="5400" b="1" dirty="0" smtClean="0">
                <a:solidFill>
                  <a:srgbClr val="FFFFFF"/>
                </a:solidFill>
                <a:effectLst>
                  <a:glow rad="127000">
                    <a:schemeClr val="tx1">
                      <a:alpha val="99000"/>
                    </a:schemeClr>
                  </a:glow>
                </a:effectLst>
                <a:ea typeface="ＭＳ Ｐゴシック" charset="0"/>
                <a:cs typeface="ＭＳ Ｐゴシック" charset="0"/>
              </a:rPr>
              <a:t>Chang 1-2 </a:t>
            </a:r>
            <a:endParaRPr lang="en-US" sz="5400" b="1" dirty="0">
              <a:solidFill>
                <a:srgbClr val="FFFFFF"/>
              </a:solidFill>
              <a:effectLst>
                <a:glow rad="127000">
                  <a:schemeClr val="tx1">
                    <a:alpha val="99000"/>
                  </a:schemeClr>
                </a:glow>
              </a:effectLst>
              <a:ea typeface="ＭＳ Ｐゴシック" charset="0"/>
              <a:cs typeface="ＭＳ Ｐゴシック" charset="0"/>
            </a:endParaRPr>
          </a:p>
        </p:txBody>
      </p:sp>
      <p:sp>
        <p:nvSpPr>
          <p:cNvPr id="10" name="Title 1"/>
          <p:cNvSpPr txBox="1">
            <a:spLocks/>
          </p:cNvSpPr>
          <p:nvPr/>
        </p:nvSpPr>
        <p:spPr bwMode="auto">
          <a:xfrm>
            <a:off x="5292080" y="2420888"/>
            <a:ext cx="3672408" cy="3528392"/>
          </a:xfrm>
          <a:prstGeom prst="rect">
            <a:avLst/>
          </a:prstGeom>
          <a:noFill/>
          <a:ln>
            <a:noFill/>
          </a:ln>
          <a:extLst/>
        </p:spPr>
        <p:txBody>
          <a:bodyPr/>
          <a:lstStyle>
            <a:lvl1pPr algn="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a:lstStyle>
          <a:p>
            <a:pPr algn="l">
              <a:defRPr/>
            </a:pPr>
            <a:r>
              <a:rPr lang="en-US" sz="5400" b="1" dirty="0" smtClean="0">
                <a:solidFill>
                  <a:srgbClr val="FFFFFF"/>
                </a:solidFill>
                <a:effectLst>
                  <a:glow rad="127000">
                    <a:schemeClr val="tx1">
                      <a:alpha val="99000"/>
                    </a:schemeClr>
                  </a:glow>
                </a:effectLst>
                <a:ea typeface="ＭＳ Ｐゴシック" charset="0"/>
                <a:cs typeface="ＭＳ Ｐゴシック" charset="0"/>
              </a:rPr>
              <a:t>Joshua</a:t>
            </a:r>
          </a:p>
          <a:p>
            <a:pPr algn="l">
              <a:defRPr/>
            </a:pPr>
            <a:r>
              <a:rPr lang="en-US" sz="5400" b="1" dirty="0" err="1" smtClean="0">
                <a:solidFill>
                  <a:srgbClr val="FFFFFF"/>
                </a:solidFill>
                <a:effectLst>
                  <a:glow rad="127000">
                    <a:schemeClr val="tx1">
                      <a:alpha val="99000"/>
                    </a:schemeClr>
                  </a:glow>
                </a:effectLst>
                <a:ea typeface="ＭＳ Ｐゴシック" charset="0"/>
                <a:cs typeface="ＭＳ Ｐゴシック" charset="0"/>
              </a:rPr>
              <a:t>Haksa</a:t>
            </a:r>
            <a:r>
              <a:rPr lang="en-US" sz="5400" b="1" dirty="0" smtClean="0">
                <a:solidFill>
                  <a:srgbClr val="FFFFFF"/>
                </a:solidFill>
                <a:effectLst>
                  <a:glow rad="127000">
                    <a:schemeClr val="tx1">
                      <a:alpha val="99000"/>
                    </a:schemeClr>
                  </a:glow>
                </a:effectLst>
                <a:ea typeface="ＭＳ Ｐゴシック" charset="0"/>
                <a:cs typeface="ＭＳ Ｐゴシック" charset="0"/>
              </a:rPr>
              <a:t> </a:t>
            </a:r>
            <a:r>
              <a:rPr lang="en-US" sz="5400" b="1" dirty="0" err="1" smtClean="0">
                <a:solidFill>
                  <a:srgbClr val="FFFFFF"/>
                </a:solidFill>
                <a:effectLst>
                  <a:glow rad="127000">
                    <a:schemeClr val="tx1">
                      <a:alpha val="99000"/>
                    </a:schemeClr>
                  </a:glow>
                </a:effectLst>
                <a:ea typeface="ＭＳ Ｐゴシック" charset="0"/>
                <a:cs typeface="ＭＳ Ｐゴシック" charset="0"/>
              </a:rPr>
              <a:t>zaw</a:t>
            </a:r>
            <a:endParaRPr lang="en-US" sz="5400" b="1" dirty="0" smtClean="0">
              <a:solidFill>
                <a:srgbClr val="FFFFFF"/>
              </a:solidFill>
              <a:effectLst>
                <a:glow rad="127000">
                  <a:schemeClr val="tx1">
                    <a:alpha val="99000"/>
                  </a:schemeClr>
                </a:glow>
              </a:effectLst>
              <a:ea typeface="ＭＳ Ｐゴシック" charset="0"/>
              <a:cs typeface="ＭＳ Ｐゴシック" charset="0"/>
            </a:endParaRPr>
          </a:p>
          <a:p>
            <a:pPr algn="l">
              <a:defRPr/>
            </a:pPr>
            <a:r>
              <a:rPr lang="en-US" sz="5400" b="1" dirty="0" smtClean="0">
                <a:solidFill>
                  <a:srgbClr val="FFFFFF"/>
                </a:solidFill>
                <a:effectLst>
                  <a:glow rad="127000">
                    <a:schemeClr val="tx1">
                      <a:alpha val="99000"/>
                    </a:schemeClr>
                  </a:glow>
                </a:effectLst>
                <a:ea typeface="ＭＳ Ｐゴシック" charset="0"/>
                <a:cs typeface="ＭＳ Ｐゴシック" charset="0"/>
              </a:rPr>
              <a:t>Bung 1 </a:t>
            </a:r>
            <a:endParaRPr lang="en-US" sz="5400" b="1" dirty="0">
              <a:solidFill>
                <a:srgbClr val="FFFFFF"/>
              </a:solidFill>
              <a:effectLst>
                <a:glow rad="127000">
                  <a:schemeClr val="tx1">
                    <a:alpha val="99000"/>
                  </a:schemeClr>
                </a:glow>
              </a:effectLst>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ctrTitle"/>
          </p:nvPr>
        </p:nvSpPr>
        <p:spPr>
          <a:xfrm>
            <a:off x="0" y="53975"/>
            <a:ext cx="8532813" cy="1143000"/>
          </a:xfrm>
        </p:spPr>
        <p:txBody>
          <a:bodyPr/>
          <a:lstStyle/>
          <a:p>
            <a:pPr eaLnBrk="1" hangingPunct="1"/>
            <a:r>
              <a:rPr lang="en-US" sz="3600" smtClean="0">
                <a:ea typeface="ＭＳ Ｐゴシック" pitchFamily="34" charset="-128"/>
              </a:rPr>
              <a:t>SBC Thugente &amp; En 2013 </a:t>
            </a:r>
          </a:p>
        </p:txBody>
      </p:sp>
      <p:sp>
        <p:nvSpPr>
          <p:cNvPr id="1028" name="Text Box 4"/>
          <p:cNvSpPr txBox="1">
            <a:spLocks noChangeArrowheads="1"/>
          </p:cNvSpPr>
          <p:nvPr/>
        </p:nvSpPr>
        <p:spPr bwMode="auto">
          <a:xfrm>
            <a:off x="8504238" y="-26988"/>
            <a:ext cx="531812" cy="461963"/>
          </a:xfrm>
          <a:prstGeom prst="rect">
            <a:avLst/>
          </a:prstGeom>
          <a:solidFill>
            <a:schemeClr val="accent1"/>
          </a:solidFill>
          <a:ln w="9525">
            <a:noFill/>
            <a:miter lim="800000"/>
            <a:headEnd/>
            <a:tailEnd/>
          </a:ln>
        </p:spPr>
        <p:txBody>
          <a:bodyPr>
            <a:spAutoFit/>
          </a:bodyPr>
          <a:lstStyle/>
          <a:p>
            <a:pPr algn="ctr" eaLnBrk="1" hangingPunct="1"/>
            <a:r>
              <a:rPr lang="en-US" sz="2400" b="1">
                <a:solidFill>
                  <a:srgbClr val="000000"/>
                </a:solidFill>
                <a:cs typeface="Arial" pitchFamily="34" charset="0"/>
              </a:rPr>
              <a:t>vi</a:t>
            </a:r>
            <a:endParaRPr lang="en-US" sz="2400">
              <a:solidFill>
                <a:srgbClr val="000000"/>
              </a:solidFill>
              <a:cs typeface="Arial" pitchFamily="34" charset="0"/>
            </a:endParaRPr>
          </a:p>
        </p:txBody>
      </p:sp>
      <p:sp>
        <p:nvSpPr>
          <p:cNvPr id="1029" name="Text Box 5"/>
          <p:cNvSpPr txBox="1">
            <a:spLocks noChangeArrowheads="1"/>
          </p:cNvSpPr>
          <p:nvPr/>
        </p:nvSpPr>
        <p:spPr bwMode="auto">
          <a:xfrm>
            <a:off x="7121525" y="6172200"/>
            <a:ext cx="1912938" cy="461963"/>
          </a:xfrm>
          <a:prstGeom prst="rect">
            <a:avLst/>
          </a:prstGeom>
          <a:noFill/>
          <a:ln w="9525">
            <a:noFill/>
            <a:miter lim="800000"/>
            <a:headEnd/>
            <a:tailEnd/>
          </a:ln>
        </p:spPr>
        <p:txBody>
          <a:bodyPr wrap="none">
            <a:spAutoFit/>
          </a:bodyPr>
          <a:lstStyle/>
          <a:p>
            <a:r>
              <a:rPr lang="en-US" sz="2400" b="1">
                <a:solidFill>
                  <a:srgbClr val="000000"/>
                </a:solidFill>
              </a:rPr>
              <a:t>July-Nov 13</a:t>
            </a:r>
          </a:p>
        </p:txBody>
      </p:sp>
      <p:graphicFrame>
        <p:nvGraphicFramePr>
          <p:cNvPr id="1026" name="Object 1"/>
          <p:cNvGraphicFramePr>
            <a:graphicFrameLocks noChangeAspect="1"/>
          </p:cNvGraphicFramePr>
          <p:nvPr/>
        </p:nvGraphicFramePr>
        <p:xfrm>
          <a:off x="36513" y="1598613"/>
          <a:ext cx="9144000" cy="4311650"/>
        </p:xfrm>
        <a:graphic>
          <a:graphicData uri="http://schemas.openxmlformats.org/presentationml/2006/ole">
            <mc:AlternateContent xmlns:mc="http://schemas.openxmlformats.org/markup-compatibility/2006">
              <mc:Choice xmlns:v="urn:schemas-microsoft-com:vml" Requires="v">
                <p:oleObj spid="_x0000_s1034" name="Document" r:id="rId5" imgW="6248170" imgH="2946292" progId="Word.Document.12">
                  <p:embed/>
                </p:oleObj>
              </mc:Choice>
              <mc:Fallback>
                <p:oleObj name="Document" r:id="rId5" imgW="6248170" imgH="2946292" progId="Word.Document.12">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3" y="1598613"/>
                        <a:ext cx="9144000" cy="431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p:cNvSpPr>
            <a:spLocks noGrp="1"/>
          </p:cNvSpPr>
          <p:nvPr>
            <p:ph type="title"/>
          </p:nvPr>
        </p:nvSpPr>
        <p:spPr>
          <a:xfrm>
            <a:off x="685800" y="44450"/>
            <a:ext cx="7772400" cy="1008063"/>
          </a:xfrm>
        </p:spPr>
        <p:txBody>
          <a:bodyPr/>
          <a:lstStyle/>
          <a:p>
            <a:r>
              <a:rPr lang="en-US" smtClean="0">
                <a:latin typeface="Arial" pitchFamily="34" charset="0"/>
                <a:ea typeface="ＭＳ Ｐゴシック" pitchFamily="34" charset="-128"/>
                <a:cs typeface="Arial" pitchFamily="34" charset="0"/>
              </a:rPr>
              <a:t>Stephen the Pilot</a:t>
            </a:r>
          </a:p>
        </p:txBody>
      </p:sp>
      <p:pic>
        <p:nvPicPr>
          <p:cNvPr id="169987" name="Picture 2" descr="Kenmore Seaplane.png"/>
          <p:cNvPicPr>
            <a:picLocks noChangeAspect="1"/>
          </p:cNvPicPr>
          <p:nvPr/>
        </p:nvPicPr>
        <p:blipFill>
          <a:blip r:embed="rId2"/>
          <a:srcRect/>
          <a:stretch>
            <a:fillRect/>
          </a:stretch>
        </p:blipFill>
        <p:spPr bwMode="auto">
          <a:xfrm>
            <a:off x="179388" y="0"/>
            <a:ext cx="8856662" cy="6858000"/>
          </a:xfrm>
          <a:prstGeom prst="rect">
            <a:avLst/>
          </a:prstGeom>
          <a:noFill/>
          <a:ln w="9525">
            <a:noFill/>
            <a:miter lim="800000"/>
            <a:headEnd/>
            <a:tailEnd/>
          </a:ln>
        </p:spPr>
      </p:pic>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a:xfrm>
            <a:off x="685800" y="265113"/>
            <a:ext cx="7772400" cy="762000"/>
          </a:xfrm>
          <a:solidFill>
            <a:srgbClr val="6E0043"/>
          </a:solidFill>
          <a:effectLst>
            <a:outerShdw dist="25399" dir="2700000" algn="ctr" rotWithShape="0">
              <a:srgbClr val="000000">
                <a:alpha val="99962"/>
              </a:srgbClr>
            </a:outerShdw>
          </a:effectLst>
        </p:spPr>
        <p:txBody>
          <a:bodyPr/>
          <a:lstStyle/>
          <a:p>
            <a:pPr eaLnBrk="1" hangingPunct="1">
              <a:defRPr/>
            </a:pPr>
            <a:r>
              <a:rPr lang="en-US" sz="3600" b="1" dirty="0" err="1" smtClean="0">
                <a:effectLst>
                  <a:outerShdw blurRad="38100" dist="38100" dir="2700000" algn="tl">
                    <a:srgbClr val="000000"/>
                  </a:outerShdw>
                </a:effectLst>
                <a:latin typeface="Arial" charset="0"/>
                <a:cs typeface="Arial" charset="0"/>
              </a:rPr>
              <a:t>Lekhathotte</a:t>
            </a:r>
            <a:r>
              <a:rPr lang="en-US" sz="3600" b="1" dirty="0" smtClean="0">
                <a:effectLst>
                  <a:outerShdw blurRad="38100" dist="38100" dir="2700000" algn="tl">
                    <a:srgbClr val="000000"/>
                  </a:outerShdw>
                </a:effectLst>
                <a:latin typeface="Arial" charset="0"/>
                <a:cs typeface="Arial" charset="0"/>
              </a:rPr>
              <a:t> </a:t>
            </a:r>
            <a:r>
              <a:rPr lang="en-US" sz="3600" b="1" dirty="0" err="1" smtClean="0">
                <a:effectLst>
                  <a:outerShdw blurRad="38100" dist="38100" dir="2700000" algn="tl">
                    <a:srgbClr val="000000"/>
                  </a:outerShdw>
                </a:effectLst>
                <a:latin typeface="Arial" charset="0"/>
                <a:cs typeface="Arial" charset="0"/>
              </a:rPr>
              <a:t>apat</a:t>
            </a:r>
            <a:r>
              <a:rPr lang="en-US" sz="3600" b="1" dirty="0" smtClean="0">
                <a:effectLst>
                  <a:outerShdw blurRad="38100" dist="38100" dir="2700000" algn="tl">
                    <a:srgbClr val="000000"/>
                  </a:outerShdw>
                </a:effectLst>
                <a:latin typeface="Arial" charset="0"/>
                <a:cs typeface="Arial" charset="0"/>
              </a:rPr>
              <a:t> </a:t>
            </a:r>
            <a:r>
              <a:rPr lang="en-US" sz="3600" b="1" dirty="0" err="1" smtClean="0">
                <a:effectLst>
                  <a:outerShdw blurRad="38100" dist="38100" dir="2700000" algn="tl">
                    <a:srgbClr val="000000"/>
                  </a:outerShdw>
                </a:effectLst>
                <a:latin typeface="Arial" charset="0"/>
                <a:cs typeface="Arial" charset="0"/>
              </a:rPr>
              <a:t>Changtelte</a:t>
            </a:r>
            <a:r>
              <a:rPr lang="en-US" sz="3600" b="1" dirty="0" smtClean="0">
                <a:effectLst>
                  <a:outerShdw blurRad="38100" dist="38100" dir="2700000" algn="tl">
                    <a:srgbClr val="000000"/>
                  </a:outerShdw>
                </a:effectLst>
                <a:latin typeface="Arial" charset="0"/>
                <a:cs typeface="Arial" charset="0"/>
              </a:rPr>
              <a:t> </a:t>
            </a:r>
            <a:br>
              <a:rPr lang="en-US" sz="3600" b="1" dirty="0" smtClean="0">
                <a:effectLst>
                  <a:outerShdw blurRad="38100" dist="38100" dir="2700000" algn="tl">
                    <a:srgbClr val="000000"/>
                  </a:outerShdw>
                </a:effectLst>
                <a:latin typeface="Arial" charset="0"/>
                <a:cs typeface="Arial" charset="0"/>
              </a:rPr>
            </a:br>
            <a:r>
              <a:rPr lang="en-US" sz="3600" b="1" dirty="0" smtClean="0">
                <a:effectLst>
                  <a:outerShdw blurRad="38100" dist="38100" dir="2700000" algn="tl">
                    <a:srgbClr val="000000"/>
                  </a:outerShdw>
                </a:effectLst>
                <a:latin typeface="Arial" charset="0"/>
                <a:cs typeface="Arial" charset="0"/>
              </a:rPr>
              <a:t>(15 </a:t>
            </a:r>
            <a:r>
              <a:rPr lang="en-US" sz="3600" b="1" dirty="0">
                <a:effectLst>
                  <a:outerShdw blurRad="38100" dist="38100" dir="2700000" algn="tl">
                    <a:srgbClr val="000000"/>
                  </a:outerShdw>
                </a:effectLst>
                <a:latin typeface="Arial" charset="0"/>
                <a:cs typeface="Arial" charset="0"/>
              </a:rPr>
              <a:t>min.)</a:t>
            </a:r>
            <a:endParaRPr lang="en-US" b="1" dirty="0">
              <a:latin typeface="Arial" charset="0"/>
              <a:cs typeface="Arial" charset="0"/>
            </a:endParaRPr>
          </a:p>
        </p:txBody>
      </p:sp>
      <p:sp>
        <p:nvSpPr>
          <p:cNvPr id="347139" name="Rectangle 3"/>
          <p:cNvSpPr>
            <a:spLocks noGrp="1" noChangeArrowheads="1"/>
          </p:cNvSpPr>
          <p:nvPr>
            <p:ph type="body" sz="half" idx="1"/>
          </p:nvPr>
        </p:nvSpPr>
        <p:spPr>
          <a:xfrm>
            <a:off x="457200" y="1295400"/>
            <a:ext cx="8458200" cy="5334000"/>
          </a:xfrm>
          <a:effectLst>
            <a:outerShdw dist="25399" dir="2700000" algn="ctr" rotWithShape="0">
              <a:srgbClr val="000000">
                <a:alpha val="99962"/>
              </a:srgbClr>
            </a:outerShdw>
          </a:effectLst>
        </p:spPr>
        <p:txBody>
          <a:bodyPr/>
          <a:lstStyle/>
          <a:p>
            <a:pPr eaLnBrk="1" hangingPunct="1">
              <a:lnSpc>
                <a:spcPct val="90000"/>
              </a:lnSpc>
              <a:buFont typeface="Wingdings" charset="0"/>
              <a:buNone/>
              <a:defRPr/>
            </a:pPr>
            <a:r>
              <a:rPr lang="en-US" sz="2400" b="1" u="sng" dirty="0" err="1" smtClean="0">
                <a:solidFill>
                  <a:srgbClr val="FFFF00"/>
                </a:solidFill>
                <a:latin typeface="Arial"/>
                <a:cs typeface="Arial"/>
              </a:rPr>
              <a:t>Romte</a:t>
            </a:r>
            <a:r>
              <a:rPr lang="en-US" sz="2400" b="1" u="sng" dirty="0" smtClean="0">
                <a:solidFill>
                  <a:srgbClr val="FFFF00"/>
                </a:solidFill>
                <a:latin typeface="Arial"/>
                <a:cs typeface="Arial"/>
              </a:rPr>
              <a:t> 13:8</a:t>
            </a:r>
            <a:r>
              <a:rPr lang="en-US" sz="2400" b="1" dirty="0" smtClean="0">
                <a:solidFill>
                  <a:srgbClr val="FFFF00"/>
                </a:solidFill>
                <a:latin typeface="Arial"/>
                <a:cs typeface="Arial"/>
              </a:rPr>
              <a:t> </a:t>
            </a:r>
            <a:endParaRPr lang="en-US" sz="2400" b="1" dirty="0">
              <a:solidFill>
                <a:srgbClr val="FFFF00"/>
              </a:solidFill>
              <a:latin typeface="Arial"/>
              <a:cs typeface="Arial"/>
            </a:endParaRPr>
          </a:p>
          <a:p>
            <a:pPr eaLnBrk="1" hangingPunct="1">
              <a:lnSpc>
                <a:spcPct val="90000"/>
              </a:lnSpc>
              <a:buFont typeface="Wingdings" charset="0"/>
              <a:buNone/>
              <a:defRPr/>
            </a:pPr>
            <a:r>
              <a:rPr lang="en-US" sz="2400" b="1" dirty="0">
                <a:solidFill>
                  <a:srgbClr val="FFFF00"/>
                </a:solidFill>
                <a:latin typeface="Arial"/>
                <a:cs typeface="Arial"/>
              </a:rPr>
              <a:t>	</a:t>
            </a:r>
            <a:r>
              <a:rPr lang="en-US" sz="2400" b="1" dirty="0" err="1" smtClean="0">
                <a:solidFill>
                  <a:srgbClr val="FFFF00"/>
                </a:solidFill>
                <a:latin typeface="Arial"/>
                <a:cs typeface="Arial"/>
              </a:rPr>
              <a:t>Kihepituana</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beplo</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chu</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kuama</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thil</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ba</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kiu</a:t>
            </a:r>
            <a:r>
              <a:rPr lang="en-US" sz="2400" b="1" dirty="0" smtClean="0">
                <a:solidFill>
                  <a:srgbClr val="FFFF00"/>
                </a:solidFill>
                <a:latin typeface="Arial"/>
                <a:cs typeface="Arial"/>
              </a:rPr>
              <a:t> in; </a:t>
            </a:r>
            <a:r>
              <a:rPr lang="en-US" sz="2400" b="1" dirty="0" err="1" smtClean="0">
                <a:solidFill>
                  <a:srgbClr val="FFFF00"/>
                </a:solidFill>
                <a:latin typeface="Arial"/>
                <a:cs typeface="Arial"/>
              </a:rPr>
              <a:t>midang</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hepitu</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chun</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dan</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chu</a:t>
            </a:r>
            <a:r>
              <a:rPr lang="en-US" sz="2400" b="1" dirty="0" smtClean="0">
                <a:solidFill>
                  <a:srgbClr val="FFFF00"/>
                </a:solidFill>
                <a:latin typeface="Arial"/>
                <a:cs typeface="Arial"/>
              </a:rPr>
              <a:t> a </a:t>
            </a:r>
            <a:r>
              <a:rPr lang="en-US" sz="2400" b="1" dirty="0" err="1" smtClean="0">
                <a:solidFill>
                  <a:srgbClr val="FFFF00"/>
                </a:solidFill>
                <a:latin typeface="Arial"/>
                <a:cs typeface="Arial"/>
              </a:rPr>
              <a:t>hi’bukim</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ahi</a:t>
            </a:r>
            <a:r>
              <a:rPr lang="en-US" sz="2400" b="1" dirty="0" smtClean="0">
                <a:solidFill>
                  <a:srgbClr val="FFFF00"/>
                </a:solidFill>
                <a:latin typeface="Arial"/>
                <a:cs typeface="Arial"/>
              </a:rPr>
              <a:t>.</a:t>
            </a:r>
            <a:endParaRPr lang="en-US" sz="2400" b="1" dirty="0">
              <a:solidFill>
                <a:srgbClr val="FFFF00"/>
              </a:solidFill>
              <a:latin typeface="Arial"/>
              <a:cs typeface="Arial"/>
            </a:endParaRPr>
          </a:p>
          <a:p>
            <a:pPr eaLnBrk="1" hangingPunct="1">
              <a:lnSpc>
                <a:spcPct val="90000"/>
              </a:lnSpc>
              <a:buFont typeface="Wingdings" charset="0"/>
              <a:buNone/>
              <a:defRPr/>
            </a:pPr>
            <a:r>
              <a:rPr lang="en-US" sz="2400" b="1" u="sng" dirty="0" err="1" smtClean="0">
                <a:latin typeface="Arial"/>
                <a:cs typeface="Arial"/>
              </a:rPr>
              <a:t>Romte</a:t>
            </a:r>
            <a:r>
              <a:rPr lang="en-US" sz="2400" b="1" u="sng" dirty="0" smtClean="0">
                <a:latin typeface="Arial"/>
                <a:cs typeface="Arial"/>
              </a:rPr>
              <a:t> 14:22-23</a:t>
            </a:r>
            <a:endParaRPr lang="en-US" sz="2400" b="1" dirty="0">
              <a:latin typeface="Arial"/>
              <a:cs typeface="Arial"/>
            </a:endParaRPr>
          </a:p>
          <a:p>
            <a:pPr eaLnBrk="1" hangingPunct="1">
              <a:lnSpc>
                <a:spcPct val="90000"/>
              </a:lnSpc>
              <a:buFont typeface="Wingdings" charset="0"/>
              <a:buNone/>
              <a:defRPr/>
            </a:pPr>
            <a:r>
              <a:rPr lang="en-US" sz="2400" b="1" baseline="30000" dirty="0">
                <a:latin typeface="Arial"/>
                <a:cs typeface="Arial"/>
              </a:rPr>
              <a:t>	</a:t>
            </a:r>
            <a:r>
              <a:rPr lang="en-US" sz="2400" b="1" baseline="30000" dirty="0" smtClean="0">
                <a:latin typeface="Arial"/>
                <a:cs typeface="Arial"/>
              </a:rPr>
              <a:t>22</a:t>
            </a:r>
            <a:r>
              <a:rPr lang="en-US" sz="2400" b="1" dirty="0" smtClean="0">
                <a:latin typeface="Arial"/>
                <a:cs typeface="Arial"/>
              </a:rPr>
              <a:t>La </a:t>
            </a:r>
            <a:r>
              <a:rPr lang="en-US" sz="2400" b="1" dirty="0" err="1" smtClean="0">
                <a:latin typeface="Arial"/>
                <a:cs typeface="Arial"/>
              </a:rPr>
              <a:t>ginna</a:t>
            </a:r>
            <a:r>
              <a:rPr lang="en-US" sz="2400" b="1" dirty="0" smtClean="0">
                <a:latin typeface="Arial"/>
                <a:cs typeface="Arial"/>
              </a:rPr>
              <a:t> </a:t>
            </a:r>
            <a:r>
              <a:rPr lang="en-US" sz="2400" b="1" dirty="0" err="1" smtClean="0">
                <a:latin typeface="Arial"/>
                <a:cs typeface="Arial"/>
              </a:rPr>
              <a:t>nei</a:t>
            </a:r>
            <a:r>
              <a:rPr lang="en-US" sz="2400" b="1" dirty="0" smtClean="0">
                <a:latin typeface="Arial"/>
                <a:cs typeface="Arial"/>
              </a:rPr>
              <a:t> </a:t>
            </a:r>
            <a:r>
              <a:rPr lang="en-US" sz="2400" b="1" dirty="0" err="1" smtClean="0">
                <a:latin typeface="Arial"/>
                <a:cs typeface="Arial"/>
              </a:rPr>
              <a:t>chu</a:t>
            </a:r>
            <a:r>
              <a:rPr lang="en-US" sz="2400" b="1" dirty="0" smtClean="0">
                <a:latin typeface="Arial"/>
                <a:cs typeface="Arial"/>
              </a:rPr>
              <a:t> </a:t>
            </a:r>
            <a:r>
              <a:rPr lang="en-US" sz="2400" b="1" dirty="0" err="1" smtClean="0">
                <a:latin typeface="Arial"/>
                <a:cs typeface="Arial"/>
              </a:rPr>
              <a:t>Pathian</a:t>
            </a:r>
            <a:r>
              <a:rPr lang="en-US" sz="2400" b="1" dirty="0" smtClean="0">
                <a:latin typeface="Arial"/>
                <a:cs typeface="Arial"/>
              </a:rPr>
              <a:t> ma-</a:t>
            </a:r>
            <a:r>
              <a:rPr lang="en-US" sz="2400" b="1" dirty="0" err="1" smtClean="0">
                <a:latin typeface="Arial"/>
                <a:cs typeface="Arial"/>
              </a:rPr>
              <a:t>ang</a:t>
            </a:r>
            <a:r>
              <a:rPr lang="en-US" sz="2400" b="1" dirty="0" smtClean="0">
                <a:latin typeface="Arial"/>
                <a:cs typeface="Arial"/>
              </a:rPr>
              <a:t> in </a:t>
            </a:r>
            <a:r>
              <a:rPr lang="en-US" sz="2400" b="1" dirty="0" err="1" smtClean="0">
                <a:latin typeface="Arial"/>
                <a:cs typeface="Arial"/>
              </a:rPr>
              <a:t>nang</a:t>
            </a:r>
            <a:r>
              <a:rPr lang="en-US" sz="2400" b="1" dirty="0" smtClean="0">
                <a:latin typeface="Arial"/>
                <a:cs typeface="Arial"/>
              </a:rPr>
              <a:t> </a:t>
            </a:r>
            <a:r>
              <a:rPr lang="en-US" sz="2400" b="1" dirty="0" err="1" smtClean="0">
                <a:latin typeface="Arial"/>
                <a:cs typeface="Arial"/>
              </a:rPr>
              <a:t>bep</a:t>
            </a:r>
            <a:r>
              <a:rPr lang="en-US" sz="2400" b="1" dirty="0" smtClean="0">
                <a:latin typeface="Arial"/>
                <a:cs typeface="Arial"/>
              </a:rPr>
              <a:t> het in </a:t>
            </a:r>
            <a:r>
              <a:rPr lang="en-US" sz="2400" b="1" dirty="0" err="1" smtClean="0">
                <a:latin typeface="Arial"/>
                <a:cs typeface="Arial"/>
              </a:rPr>
              <a:t>nei</a:t>
            </a:r>
            <a:r>
              <a:rPr lang="en-US" sz="2400" b="1" dirty="0" smtClean="0">
                <a:latin typeface="Arial"/>
                <a:cs typeface="Arial"/>
              </a:rPr>
              <a:t> </a:t>
            </a:r>
            <a:r>
              <a:rPr lang="en-US" sz="2400" b="1" dirty="0" err="1" smtClean="0">
                <a:latin typeface="Arial"/>
                <a:cs typeface="Arial"/>
              </a:rPr>
              <a:t>mai</a:t>
            </a:r>
            <a:r>
              <a:rPr lang="en-US" sz="2400" b="1" dirty="0" smtClean="0">
                <a:latin typeface="Arial"/>
                <a:cs typeface="Arial"/>
              </a:rPr>
              <a:t> in. </a:t>
            </a:r>
            <a:r>
              <a:rPr lang="en-US" sz="2400" b="1" dirty="0" err="1" smtClean="0">
                <a:latin typeface="Arial"/>
                <a:cs typeface="Arial"/>
              </a:rPr>
              <a:t>Ama</a:t>
            </a:r>
            <a:r>
              <a:rPr lang="en-US" sz="2400" b="1" dirty="0" smtClean="0">
                <a:latin typeface="Arial"/>
                <a:cs typeface="Arial"/>
              </a:rPr>
              <a:t> </a:t>
            </a:r>
            <a:r>
              <a:rPr lang="en-US" sz="2400" b="1" dirty="0" err="1" smtClean="0">
                <a:latin typeface="Arial"/>
                <a:cs typeface="Arial"/>
              </a:rPr>
              <a:t>phatsakna</a:t>
            </a:r>
            <a:r>
              <a:rPr lang="en-US" sz="2400" b="1" dirty="0" smtClean="0">
                <a:latin typeface="Arial"/>
                <a:cs typeface="Arial"/>
              </a:rPr>
              <a:t>, </a:t>
            </a:r>
            <a:r>
              <a:rPr lang="en-US" sz="2400" b="1" dirty="0" err="1" smtClean="0">
                <a:latin typeface="Arial"/>
                <a:cs typeface="Arial"/>
              </a:rPr>
              <a:t>thiamlo</a:t>
            </a:r>
            <a:r>
              <a:rPr lang="en-US" sz="2400" b="1" dirty="0" smtClean="0">
                <a:latin typeface="Arial"/>
                <a:cs typeface="Arial"/>
              </a:rPr>
              <a:t> </a:t>
            </a:r>
            <a:r>
              <a:rPr lang="en-US" sz="2400" b="1" dirty="0" err="1" smtClean="0">
                <a:latin typeface="Arial"/>
                <a:cs typeface="Arial"/>
              </a:rPr>
              <a:t>kichan</a:t>
            </a:r>
            <a:r>
              <a:rPr lang="en-US" sz="2400" b="1" dirty="0" smtClean="0">
                <a:latin typeface="Arial"/>
                <a:cs typeface="Arial"/>
              </a:rPr>
              <a:t> lo mi </a:t>
            </a:r>
            <a:r>
              <a:rPr lang="en-US" sz="2400" b="1" dirty="0" err="1" smtClean="0">
                <a:latin typeface="Arial"/>
                <a:cs typeface="Arial"/>
              </a:rPr>
              <a:t>chu</a:t>
            </a:r>
            <a:r>
              <a:rPr lang="en-US" sz="2400" b="1" dirty="0" smtClean="0">
                <a:latin typeface="Arial"/>
                <a:cs typeface="Arial"/>
              </a:rPr>
              <a:t> mi </a:t>
            </a:r>
            <a:r>
              <a:rPr lang="en-US" sz="2400" b="1" dirty="0" err="1" smtClean="0">
                <a:latin typeface="Arial"/>
                <a:cs typeface="Arial"/>
              </a:rPr>
              <a:t>hampha</a:t>
            </a:r>
            <a:r>
              <a:rPr lang="en-US" sz="2400" b="1" dirty="0" smtClean="0">
                <a:latin typeface="Arial"/>
                <a:cs typeface="Arial"/>
              </a:rPr>
              <a:t> </a:t>
            </a:r>
            <a:r>
              <a:rPr lang="en-US" sz="2400" b="1" dirty="0" err="1" smtClean="0">
                <a:latin typeface="Arial"/>
                <a:cs typeface="Arial"/>
              </a:rPr>
              <a:t>ahi</a:t>
            </a:r>
            <a:r>
              <a:rPr lang="en-US" sz="2400" b="1" dirty="0" smtClean="0">
                <a:latin typeface="Arial"/>
                <a:cs typeface="Arial"/>
              </a:rPr>
              <a:t>. </a:t>
            </a:r>
            <a:r>
              <a:rPr lang="en-US" sz="2400" b="1" dirty="0" err="1" smtClean="0">
                <a:latin typeface="Arial"/>
                <a:cs typeface="Arial"/>
              </a:rPr>
              <a:t>Kuale</a:t>
            </a:r>
            <a:r>
              <a:rPr lang="en-US" sz="2400" b="1" dirty="0" smtClean="0">
                <a:latin typeface="Arial"/>
                <a:cs typeface="Arial"/>
              </a:rPr>
              <a:t> </a:t>
            </a:r>
            <a:r>
              <a:rPr lang="en-US" sz="2400" b="1" dirty="0" err="1" smtClean="0">
                <a:latin typeface="Arial"/>
                <a:cs typeface="Arial"/>
              </a:rPr>
              <a:t>ki-awimaw</a:t>
            </a:r>
            <a:r>
              <a:rPr lang="en-US" sz="2400" b="1" dirty="0" smtClean="0">
                <a:latin typeface="Arial"/>
                <a:cs typeface="Arial"/>
              </a:rPr>
              <a:t> </a:t>
            </a:r>
            <a:r>
              <a:rPr lang="en-US" sz="2400" b="1" dirty="0" err="1" smtClean="0">
                <a:latin typeface="Arial"/>
                <a:cs typeface="Arial"/>
              </a:rPr>
              <a:t>kawm</a:t>
            </a:r>
            <a:r>
              <a:rPr lang="en-US" sz="2400" b="1" dirty="0" smtClean="0">
                <a:latin typeface="Arial"/>
                <a:cs typeface="Arial"/>
              </a:rPr>
              <a:t> </a:t>
            </a:r>
            <a:r>
              <a:rPr lang="en-US" sz="2400" b="1" dirty="0" err="1" smtClean="0">
                <a:latin typeface="Arial"/>
                <a:cs typeface="Arial"/>
              </a:rPr>
              <a:t>kawm</a:t>
            </a:r>
            <a:r>
              <a:rPr lang="en-US" sz="2400" b="1" dirty="0" smtClean="0">
                <a:latin typeface="Arial"/>
                <a:cs typeface="Arial"/>
              </a:rPr>
              <a:t> ah ne </a:t>
            </a:r>
            <a:r>
              <a:rPr lang="en-US" sz="2400" b="1" dirty="0" err="1" smtClean="0">
                <a:latin typeface="Arial"/>
                <a:cs typeface="Arial"/>
              </a:rPr>
              <a:t>chun</a:t>
            </a:r>
            <a:r>
              <a:rPr lang="en-US" sz="2400" b="1" dirty="0" smtClean="0">
                <a:latin typeface="Arial"/>
                <a:cs typeface="Arial"/>
              </a:rPr>
              <a:t> </a:t>
            </a:r>
            <a:r>
              <a:rPr lang="en-US" sz="2400" b="1" dirty="0" err="1" smtClean="0">
                <a:latin typeface="Arial"/>
                <a:cs typeface="Arial"/>
              </a:rPr>
              <a:t>ginna</a:t>
            </a:r>
            <a:r>
              <a:rPr lang="en-US" sz="2400" b="1" dirty="0" smtClean="0">
                <a:latin typeface="Arial"/>
                <a:cs typeface="Arial"/>
              </a:rPr>
              <a:t> ah a </a:t>
            </a:r>
            <a:r>
              <a:rPr lang="en-US" sz="2400" b="1" dirty="0" err="1" smtClean="0">
                <a:latin typeface="Arial"/>
                <a:cs typeface="Arial"/>
              </a:rPr>
              <a:t>nek</a:t>
            </a:r>
            <a:r>
              <a:rPr lang="en-US" sz="2400" b="1" dirty="0" smtClean="0">
                <a:latin typeface="Arial"/>
                <a:cs typeface="Arial"/>
              </a:rPr>
              <a:t> a </a:t>
            </a:r>
            <a:r>
              <a:rPr lang="en-US" sz="2400" b="1" dirty="0" err="1" smtClean="0">
                <a:latin typeface="Arial"/>
                <a:cs typeface="Arial"/>
              </a:rPr>
              <a:t>hilo</a:t>
            </a:r>
            <a:r>
              <a:rPr lang="en-US" sz="2400" b="1" dirty="0" smtClean="0">
                <a:latin typeface="Arial"/>
                <a:cs typeface="Arial"/>
              </a:rPr>
              <a:t> </a:t>
            </a:r>
            <a:r>
              <a:rPr lang="en-US" sz="2400" b="1" dirty="0" err="1" smtClean="0">
                <a:latin typeface="Arial"/>
                <a:cs typeface="Arial"/>
              </a:rPr>
              <a:t>ziak</a:t>
            </a:r>
            <a:r>
              <a:rPr lang="en-US" sz="2400" b="1" dirty="0" smtClean="0">
                <a:latin typeface="Arial"/>
                <a:cs typeface="Arial"/>
              </a:rPr>
              <a:t> in, </a:t>
            </a:r>
            <a:r>
              <a:rPr lang="en-US" sz="2400" b="1" dirty="0" err="1" smtClean="0">
                <a:latin typeface="Arial"/>
                <a:cs typeface="Arial"/>
              </a:rPr>
              <a:t>thiamlo</a:t>
            </a:r>
            <a:r>
              <a:rPr lang="en-US" sz="2400" b="1" dirty="0" smtClean="0">
                <a:latin typeface="Arial"/>
                <a:cs typeface="Arial"/>
              </a:rPr>
              <a:t> </a:t>
            </a:r>
            <a:r>
              <a:rPr lang="en-US" sz="2400" b="1" dirty="0" err="1" smtClean="0">
                <a:latin typeface="Arial"/>
                <a:cs typeface="Arial"/>
              </a:rPr>
              <a:t>chang</a:t>
            </a:r>
            <a:r>
              <a:rPr lang="en-US" sz="2400" b="1" dirty="0" smtClean="0">
                <a:latin typeface="Arial"/>
                <a:cs typeface="Arial"/>
              </a:rPr>
              <a:t> </a:t>
            </a:r>
            <a:r>
              <a:rPr lang="en-US" sz="2400" b="1" dirty="0" err="1" smtClean="0">
                <a:latin typeface="Arial"/>
                <a:cs typeface="Arial"/>
              </a:rPr>
              <a:t>ahi</a:t>
            </a:r>
            <a:r>
              <a:rPr lang="en-US" sz="2400" b="1" dirty="0" smtClean="0">
                <a:latin typeface="Arial"/>
                <a:cs typeface="Arial"/>
              </a:rPr>
              <a:t> </a:t>
            </a:r>
            <a:r>
              <a:rPr lang="en-US" sz="2400" b="1" dirty="0" err="1" smtClean="0">
                <a:latin typeface="Arial"/>
                <a:cs typeface="Arial"/>
              </a:rPr>
              <a:t>ngal</a:t>
            </a:r>
            <a:r>
              <a:rPr lang="en-US" sz="2400" b="1" dirty="0" smtClean="0">
                <a:latin typeface="Arial"/>
                <a:cs typeface="Arial"/>
              </a:rPr>
              <a:t> hi; </a:t>
            </a:r>
            <a:r>
              <a:rPr lang="en-US" sz="2400" b="1" dirty="0" err="1" smtClean="0">
                <a:latin typeface="Arial"/>
                <a:cs typeface="Arial"/>
              </a:rPr>
              <a:t>ginna</a:t>
            </a:r>
            <a:r>
              <a:rPr lang="en-US" sz="2400" b="1" dirty="0" smtClean="0">
                <a:latin typeface="Arial"/>
                <a:cs typeface="Arial"/>
              </a:rPr>
              <a:t> lo ah </a:t>
            </a:r>
            <a:r>
              <a:rPr lang="en-US" sz="2400" b="1" dirty="0" err="1" smtClean="0">
                <a:latin typeface="Arial"/>
                <a:cs typeface="Arial"/>
              </a:rPr>
              <a:t>thil</a:t>
            </a:r>
            <a:r>
              <a:rPr lang="en-US" sz="2400" b="1" dirty="0" smtClean="0">
                <a:latin typeface="Arial"/>
                <a:cs typeface="Arial"/>
              </a:rPr>
              <a:t> </a:t>
            </a:r>
            <a:r>
              <a:rPr lang="en-US" sz="2400" b="1" dirty="0" err="1" smtClean="0">
                <a:latin typeface="Arial"/>
                <a:cs typeface="Arial"/>
              </a:rPr>
              <a:t>kibawl</a:t>
            </a:r>
            <a:r>
              <a:rPr lang="en-US" sz="2400" b="1" dirty="0" smtClean="0">
                <a:latin typeface="Arial"/>
                <a:cs typeface="Arial"/>
              </a:rPr>
              <a:t> </a:t>
            </a:r>
            <a:r>
              <a:rPr lang="en-US" sz="2400" b="1" dirty="0" err="1" smtClean="0">
                <a:latin typeface="Arial"/>
                <a:cs typeface="Arial"/>
              </a:rPr>
              <a:t>taphot</a:t>
            </a:r>
            <a:r>
              <a:rPr lang="en-US" sz="2400" b="1" dirty="0" smtClean="0">
                <a:latin typeface="Arial"/>
                <a:cs typeface="Arial"/>
              </a:rPr>
              <a:t> </a:t>
            </a:r>
            <a:r>
              <a:rPr lang="en-US" sz="2400" b="1" dirty="0" err="1" smtClean="0">
                <a:latin typeface="Arial"/>
                <a:cs typeface="Arial"/>
              </a:rPr>
              <a:t>chu</a:t>
            </a:r>
            <a:r>
              <a:rPr lang="en-US" sz="2400" b="1" dirty="0" smtClean="0">
                <a:latin typeface="Arial"/>
                <a:cs typeface="Arial"/>
              </a:rPr>
              <a:t> </a:t>
            </a:r>
            <a:r>
              <a:rPr lang="en-US" sz="2400" b="1" dirty="0" err="1" smtClean="0">
                <a:latin typeface="Arial"/>
                <a:cs typeface="Arial"/>
              </a:rPr>
              <a:t>gitlona</a:t>
            </a:r>
            <a:r>
              <a:rPr lang="en-US" sz="2400" b="1" dirty="0" smtClean="0">
                <a:latin typeface="Arial"/>
                <a:cs typeface="Arial"/>
              </a:rPr>
              <a:t> </a:t>
            </a:r>
            <a:r>
              <a:rPr lang="en-US" sz="2400" b="1" dirty="0" err="1" smtClean="0">
                <a:latin typeface="Arial"/>
                <a:cs typeface="Arial"/>
              </a:rPr>
              <a:t>ahi</a:t>
            </a:r>
            <a:r>
              <a:rPr lang="en-US" sz="2400" b="1" dirty="0" smtClean="0">
                <a:latin typeface="Arial"/>
                <a:cs typeface="Arial"/>
              </a:rPr>
              <a:t>.</a:t>
            </a:r>
            <a:endParaRPr lang="en-US" sz="2400" b="1" dirty="0">
              <a:latin typeface="Arial"/>
              <a:cs typeface="Arial"/>
            </a:endParaRPr>
          </a:p>
          <a:p>
            <a:pPr eaLnBrk="1" hangingPunct="1">
              <a:lnSpc>
                <a:spcPct val="90000"/>
              </a:lnSpc>
              <a:buFont typeface="Wingdings" charset="0"/>
              <a:buNone/>
              <a:defRPr/>
            </a:pPr>
            <a:r>
              <a:rPr lang="en-US" sz="2400" b="1" u="sng" dirty="0">
                <a:solidFill>
                  <a:srgbClr val="FFFF00"/>
                </a:solidFill>
                <a:latin typeface="Arial"/>
                <a:cs typeface="Arial"/>
              </a:rPr>
              <a:t>Gal 6:2</a:t>
            </a:r>
            <a:endParaRPr lang="en-US" sz="2400" b="1" dirty="0">
              <a:solidFill>
                <a:srgbClr val="FFFF00"/>
              </a:solidFill>
              <a:latin typeface="Arial"/>
              <a:cs typeface="Arial"/>
            </a:endParaRPr>
          </a:p>
          <a:p>
            <a:pPr eaLnBrk="1" hangingPunct="1">
              <a:lnSpc>
                <a:spcPct val="90000"/>
              </a:lnSpc>
              <a:buFont typeface="Wingdings" charset="0"/>
              <a:buNone/>
              <a:defRPr/>
            </a:pPr>
            <a:r>
              <a:rPr lang="en-US" sz="2400" b="1" baseline="30000" dirty="0">
                <a:solidFill>
                  <a:srgbClr val="FFFF00"/>
                </a:solidFill>
                <a:latin typeface="Arial"/>
                <a:cs typeface="Arial"/>
              </a:rPr>
              <a:t>	</a:t>
            </a:r>
            <a:r>
              <a:rPr lang="en-US" sz="2400" b="1" baseline="30000" dirty="0" smtClean="0">
                <a:solidFill>
                  <a:srgbClr val="FFFF00"/>
                </a:solidFill>
                <a:latin typeface="Arial"/>
                <a:cs typeface="Arial"/>
              </a:rPr>
              <a:t>2</a:t>
            </a:r>
            <a:r>
              <a:rPr lang="en-US" sz="2400" b="1" dirty="0" smtClean="0">
                <a:solidFill>
                  <a:srgbClr val="FFFF00"/>
                </a:solidFill>
                <a:latin typeface="Arial"/>
                <a:cs typeface="Arial"/>
              </a:rPr>
              <a:t>La </a:t>
            </a:r>
            <a:r>
              <a:rPr lang="en-US" sz="2400" b="1" dirty="0" err="1" smtClean="0">
                <a:solidFill>
                  <a:srgbClr val="FFFF00"/>
                </a:solidFill>
                <a:latin typeface="Arial"/>
                <a:cs typeface="Arial"/>
              </a:rPr>
              <a:t>puakgikteu</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chu</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kidawn</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tua</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chiat</a:t>
            </a:r>
            <a:r>
              <a:rPr lang="en-US" sz="2400" b="1" dirty="0" smtClean="0">
                <a:solidFill>
                  <a:srgbClr val="FFFF00"/>
                </a:solidFill>
                <a:latin typeface="Arial"/>
                <a:cs typeface="Arial"/>
              </a:rPr>
              <a:t> un, </a:t>
            </a:r>
            <a:r>
              <a:rPr lang="en-US" sz="2400" b="1" dirty="0" err="1" smtClean="0">
                <a:solidFill>
                  <a:srgbClr val="FFFF00"/>
                </a:solidFill>
                <a:latin typeface="Arial"/>
                <a:cs typeface="Arial"/>
              </a:rPr>
              <a:t>tichun</a:t>
            </a:r>
            <a:r>
              <a:rPr lang="en-US" sz="2400" b="1" dirty="0" smtClean="0">
                <a:solidFill>
                  <a:srgbClr val="FFFF00"/>
                </a:solidFill>
                <a:latin typeface="Arial"/>
                <a:cs typeface="Arial"/>
              </a:rPr>
              <a:t> Krista </a:t>
            </a:r>
            <a:r>
              <a:rPr lang="en-US" sz="2400" b="1" dirty="0" err="1" smtClean="0">
                <a:solidFill>
                  <a:srgbClr val="FFFF00"/>
                </a:solidFill>
                <a:latin typeface="Arial"/>
                <a:cs typeface="Arial"/>
              </a:rPr>
              <a:t>dan</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chu</a:t>
            </a:r>
            <a:r>
              <a:rPr lang="en-US" sz="2400" b="1" dirty="0" smtClean="0">
                <a:solidFill>
                  <a:srgbClr val="FFFF00"/>
                </a:solidFill>
                <a:latin typeface="Arial"/>
                <a:cs typeface="Arial"/>
              </a:rPr>
              <a:t> la </a:t>
            </a:r>
            <a:r>
              <a:rPr lang="en-US" sz="2400" b="1" dirty="0" err="1" smtClean="0">
                <a:solidFill>
                  <a:srgbClr val="FFFF00"/>
                </a:solidFill>
                <a:latin typeface="Arial"/>
                <a:cs typeface="Arial"/>
              </a:rPr>
              <a:t>zui</a:t>
            </a:r>
            <a:r>
              <a:rPr lang="en-US" sz="2400" b="1" dirty="0" smtClean="0">
                <a:solidFill>
                  <a:srgbClr val="FFFF00"/>
                </a:solidFill>
                <a:latin typeface="Arial"/>
                <a:cs typeface="Arial"/>
              </a:rPr>
              <a:t> uh </a:t>
            </a:r>
            <a:r>
              <a:rPr lang="en-US" sz="2400" b="1" dirty="0" err="1" smtClean="0">
                <a:solidFill>
                  <a:srgbClr val="FFFF00"/>
                </a:solidFill>
                <a:latin typeface="Arial"/>
                <a:cs typeface="Arial"/>
              </a:rPr>
              <a:t>hi’n</a:t>
            </a:r>
            <a:r>
              <a:rPr lang="en-US" sz="2400" b="1" dirty="0" smtClean="0">
                <a:solidFill>
                  <a:srgbClr val="FFFF00"/>
                </a:solidFill>
                <a:latin typeface="Arial"/>
                <a:cs typeface="Arial"/>
              </a:rPr>
              <a:t> a. </a:t>
            </a:r>
            <a:endParaRPr lang="en-US" sz="2400" b="1" dirty="0">
              <a:solidFill>
                <a:srgbClr val="FFFF00"/>
              </a:solidFill>
              <a:latin typeface="Arial"/>
              <a:cs typeface="Arial"/>
            </a:endParaRPr>
          </a:p>
        </p:txBody>
      </p:sp>
      <p:sp>
        <p:nvSpPr>
          <p:cNvPr id="215044" name="Text Box 4"/>
          <p:cNvSpPr txBox="1">
            <a:spLocks noChangeArrowheads="1"/>
          </p:cNvSpPr>
          <p:nvPr/>
        </p:nvSpPr>
        <p:spPr bwMode="auto">
          <a:xfrm>
            <a:off x="8662988" y="76200"/>
            <a:ext cx="404812" cy="457200"/>
          </a:xfrm>
          <a:prstGeom prst="rect">
            <a:avLst/>
          </a:prstGeom>
          <a:noFill/>
          <a:ln w="12700">
            <a:noFill/>
            <a:miter lim="800000"/>
            <a:headEnd/>
            <a:tailEnd/>
          </a:ln>
        </p:spPr>
        <p:txBody>
          <a:bodyPr wrap="none">
            <a:spAutoFit/>
          </a:bodyPr>
          <a:lstStyle/>
          <a:p>
            <a:r>
              <a:rPr lang="en-US" sz="2400" b="1">
                <a:cs typeface="Arial" pitchFamily="34" charset="0"/>
              </a:rPr>
              <a:t>B</a:t>
            </a: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a:xfrm>
            <a:off x="571500" y="214313"/>
            <a:ext cx="7940675" cy="762000"/>
          </a:xfrm>
          <a:solidFill>
            <a:srgbClr val="6E0043"/>
          </a:solidFill>
          <a:effectLst>
            <a:outerShdw dist="25399" dir="2700000" algn="ctr" rotWithShape="0">
              <a:srgbClr val="000000">
                <a:alpha val="99962"/>
              </a:srgbClr>
            </a:outerShdw>
          </a:effectLst>
        </p:spPr>
        <p:txBody>
          <a:bodyPr/>
          <a:lstStyle/>
          <a:p>
            <a:pPr eaLnBrk="1" hangingPunct="1">
              <a:defRPr/>
            </a:pPr>
            <a:r>
              <a:rPr lang="en-US" sz="3600" b="1" dirty="0" err="1" smtClean="0">
                <a:effectLst>
                  <a:outerShdw blurRad="38100" dist="38100" dir="2700000" algn="tl">
                    <a:srgbClr val="000000"/>
                  </a:outerShdw>
                </a:effectLst>
                <a:latin typeface="Arial" charset="0"/>
                <a:cs typeface="Arial" charset="0"/>
              </a:rPr>
              <a:t>Lekhathotte</a:t>
            </a:r>
            <a:r>
              <a:rPr lang="en-US" sz="3600" b="1" dirty="0" smtClean="0">
                <a:effectLst>
                  <a:outerShdw blurRad="38100" dist="38100" dir="2700000" algn="tl">
                    <a:srgbClr val="000000"/>
                  </a:outerShdw>
                </a:effectLst>
                <a:latin typeface="Arial" charset="0"/>
                <a:cs typeface="Arial" charset="0"/>
              </a:rPr>
              <a:t> </a:t>
            </a:r>
            <a:r>
              <a:rPr lang="en-US" sz="3600" b="1" dirty="0" err="1" smtClean="0">
                <a:effectLst>
                  <a:outerShdw blurRad="38100" dist="38100" dir="2700000" algn="tl">
                    <a:srgbClr val="000000"/>
                  </a:outerShdw>
                </a:effectLst>
                <a:latin typeface="Arial" charset="0"/>
                <a:cs typeface="Arial" charset="0"/>
              </a:rPr>
              <a:t>apat</a:t>
            </a:r>
            <a:r>
              <a:rPr lang="en-US" sz="3600" b="1" dirty="0" smtClean="0">
                <a:effectLst>
                  <a:outerShdw blurRad="38100" dist="38100" dir="2700000" algn="tl">
                    <a:srgbClr val="000000"/>
                  </a:outerShdw>
                </a:effectLst>
                <a:latin typeface="Arial" charset="0"/>
                <a:cs typeface="Arial" charset="0"/>
              </a:rPr>
              <a:t> </a:t>
            </a:r>
            <a:r>
              <a:rPr lang="en-US" sz="3600" b="1" dirty="0" err="1" smtClean="0">
                <a:effectLst>
                  <a:outerShdw blurRad="38100" dist="38100" dir="2700000" algn="tl">
                    <a:srgbClr val="000000"/>
                  </a:outerShdw>
                </a:effectLst>
                <a:latin typeface="Arial" charset="0"/>
                <a:cs typeface="Arial" charset="0"/>
              </a:rPr>
              <a:t>Changtelte</a:t>
            </a:r>
            <a:r>
              <a:rPr lang="en-US" sz="3600" b="1" dirty="0" smtClean="0">
                <a:effectLst>
                  <a:outerShdw blurRad="38100" dist="38100" dir="2700000" algn="tl">
                    <a:srgbClr val="000000"/>
                  </a:outerShdw>
                </a:effectLst>
                <a:latin typeface="Arial" charset="0"/>
                <a:cs typeface="Arial" charset="0"/>
              </a:rPr>
              <a:t> (15min</a:t>
            </a:r>
            <a:r>
              <a:rPr lang="en-US" sz="3600" b="1" dirty="0">
                <a:effectLst>
                  <a:outerShdw blurRad="38100" dist="38100" dir="2700000" algn="tl">
                    <a:srgbClr val="000000"/>
                  </a:outerShdw>
                </a:effectLst>
                <a:latin typeface="Arial" charset="0"/>
                <a:cs typeface="Arial" charset="0"/>
              </a:rPr>
              <a:t>.)</a:t>
            </a:r>
            <a:endParaRPr lang="en-US" b="1" dirty="0">
              <a:latin typeface="Arial" charset="0"/>
              <a:cs typeface="Arial" charset="0"/>
            </a:endParaRPr>
          </a:p>
        </p:txBody>
      </p:sp>
      <p:sp>
        <p:nvSpPr>
          <p:cNvPr id="346118" name="Rectangle 6"/>
          <p:cNvSpPr>
            <a:spLocks noGrp="1" noChangeArrowheads="1"/>
          </p:cNvSpPr>
          <p:nvPr>
            <p:ph type="body" sz="half" idx="1"/>
          </p:nvPr>
        </p:nvSpPr>
        <p:spPr>
          <a:xfrm>
            <a:off x="-71438" y="1295400"/>
            <a:ext cx="9323388" cy="5334000"/>
          </a:xfrm>
          <a:effectLst>
            <a:outerShdw dist="25399" dir="2700000" algn="ctr" rotWithShape="0">
              <a:srgbClr val="000000">
                <a:alpha val="99962"/>
              </a:srgbClr>
            </a:outerShdw>
          </a:effectLst>
        </p:spPr>
        <p:txBody>
          <a:bodyPr/>
          <a:lstStyle/>
          <a:p>
            <a:pPr eaLnBrk="1" hangingPunct="1">
              <a:lnSpc>
                <a:spcPct val="90000"/>
              </a:lnSpc>
              <a:buFont typeface="Wingdings" charset="2"/>
              <a:buNone/>
              <a:defRPr/>
            </a:pPr>
            <a:r>
              <a:rPr lang="en-US" sz="2400" b="1" u="sng" dirty="0" err="1" smtClean="0">
                <a:solidFill>
                  <a:srgbClr val="FFFF00"/>
                </a:solidFill>
                <a:latin typeface="Arial"/>
                <a:cs typeface="Arial"/>
              </a:rPr>
              <a:t>Ephesa</a:t>
            </a:r>
            <a:r>
              <a:rPr lang="en-US" sz="2400" b="1" u="sng" dirty="0" smtClean="0">
                <a:solidFill>
                  <a:srgbClr val="FFFF00"/>
                </a:solidFill>
                <a:latin typeface="Arial"/>
                <a:cs typeface="Arial"/>
              </a:rPr>
              <a:t> </a:t>
            </a:r>
            <a:r>
              <a:rPr lang="en-US" sz="2400" b="1" u="sng" dirty="0">
                <a:solidFill>
                  <a:srgbClr val="FFFF00"/>
                </a:solidFill>
                <a:latin typeface="Arial"/>
                <a:cs typeface="Arial"/>
              </a:rPr>
              <a:t>2:10</a:t>
            </a:r>
            <a:endParaRPr lang="en-US" sz="2400" b="1" dirty="0">
              <a:solidFill>
                <a:srgbClr val="FFFF00"/>
              </a:solidFill>
              <a:latin typeface="Arial"/>
              <a:cs typeface="Arial"/>
            </a:endParaRPr>
          </a:p>
          <a:p>
            <a:pPr eaLnBrk="1" hangingPunct="1">
              <a:lnSpc>
                <a:spcPct val="90000"/>
              </a:lnSpc>
              <a:buFont typeface="Wingdings" charset="2"/>
              <a:buNone/>
              <a:defRPr/>
            </a:pPr>
            <a:r>
              <a:rPr lang="en-US" sz="2400" b="1" baseline="30000" dirty="0">
                <a:solidFill>
                  <a:srgbClr val="FFFF00"/>
                </a:solidFill>
                <a:latin typeface="Arial"/>
                <a:cs typeface="Arial"/>
              </a:rPr>
              <a:t>	</a:t>
            </a:r>
            <a:r>
              <a:rPr lang="en-US" sz="2400" b="1" baseline="30000" dirty="0" smtClean="0">
                <a:solidFill>
                  <a:srgbClr val="FFFF00"/>
                </a:solidFill>
                <a:latin typeface="Arial"/>
                <a:cs typeface="Arial"/>
              </a:rPr>
              <a:t>10</a:t>
            </a:r>
            <a:r>
              <a:rPr lang="en-US" sz="2400" b="1" dirty="0" smtClean="0">
                <a:solidFill>
                  <a:srgbClr val="FFFF00"/>
                </a:solidFill>
                <a:latin typeface="Arial"/>
                <a:cs typeface="Arial"/>
              </a:rPr>
              <a:t>Thilpha </a:t>
            </a:r>
            <a:r>
              <a:rPr lang="en-US" sz="2400" b="1" dirty="0" err="1" smtClean="0">
                <a:solidFill>
                  <a:srgbClr val="FFFF00"/>
                </a:solidFill>
                <a:latin typeface="Arial"/>
                <a:cs typeface="Arial"/>
              </a:rPr>
              <a:t>hi’ding</a:t>
            </a:r>
            <a:r>
              <a:rPr lang="en-US" sz="2400" b="1" dirty="0" smtClean="0">
                <a:solidFill>
                  <a:srgbClr val="FFFF00"/>
                </a:solidFill>
                <a:latin typeface="Arial"/>
                <a:cs typeface="Arial"/>
              </a:rPr>
              <a:t> ah Krista </a:t>
            </a:r>
            <a:r>
              <a:rPr lang="en-US" sz="2400" b="1" dirty="0" err="1" smtClean="0">
                <a:solidFill>
                  <a:srgbClr val="FFFF00"/>
                </a:solidFill>
                <a:latin typeface="Arial"/>
                <a:cs typeface="Arial"/>
              </a:rPr>
              <a:t>Jesu</a:t>
            </a:r>
            <a:r>
              <a:rPr lang="en-US" sz="2400" b="1" dirty="0" smtClean="0">
                <a:solidFill>
                  <a:srgbClr val="FFFF00"/>
                </a:solidFill>
                <a:latin typeface="Arial"/>
                <a:cs typeface="Arial"/>
              </a:rPr>
              <a:t> ah </a:t>
            </a:r>
            <a:r>
              <a:rPr lang="en-US" sz="2400" b="1" dirty="0" err="1" smtClean="0">
                <a:solidFill>
                  <a:srgbClr val="FFFF00"/>
                </a:solidFill>
                <a:latin typeface="Arial"/>
                <a:cs typeface="Arial"/>
              </a:rPr>
              <a:t>chun</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siam</a:t>
            </a:r>
            <a:r>
              <a:rPr lang="en-US" sz="2400" b="1" dirty="0" smtClean="0">
                <a:solidFill>
                  <a:srgbClr val="FFFF00"/>
                </a:solidFill>
                <a:latin typeface="Arial"/>
                <a:cs typeface="Arial"/>
              </a:rPr>
              <a:t> ah um in, </a:t>
            </a:r>
            <a:r>
              <a:rPr lang="en-US" sz="2400" b="1" dirty="0" err="1" smtClean="0">
                <a:solidFill>
                  <a:srgbClr val="FFFF00"/>
                </a:solidFill>
                <a:latin typeface="Arial"/>
                <a:cs typeface="Arial"/>
              </a:rPr>
              <a:t>ama</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khutsuak</a:t>
            </a:r>
            <a:r>
              <a:rPr lang="en-US" sz="2400" b="1" dirty="0" smtClean="0">
                <a:solidFill>
                  <a:srgbClr val="FFFF00"/>
                </a:solidFill>
                <a:latin typeface="Arial"/>
                <a:cs typeface="Arial"/>
              </a:rPr>
              <a:t> I </a:t>
            </a:r>
            <a:r>
              <a:rPr lang="en-US" sz="2400" b="1" dirty="0" err="1" smtClean="0">
                <a:solidFill>
                  <a:srgbClr val="FFFF00"/>
                </a:solidFill>
                <a:latin typeface="Arial"/>
                <a:cs typeface="Arial"/>
              </a:rPr>
              <a:t>hingal</a:t>
            </a:r>
            <a:r>
              <a:rPr lang="en-US" sz="2400" b="1" dirty="0" smtClean="0">
                <a:solidFill>
                  <a:srgbClr val="FFFF00"/>
                </a:solidFill>
                <a:latin typeface="Arial"/>
                <a:cs typeface="Arial"/>
              </a:rPr>
              <a:t> un; </a:t>
            </a:r>
            <a:r>
              <a:rPr lang="en-US" sz="2400" b="1" dirty="0" err="1" smtClean="0">
                <a:solidFill>
                  <a:srgbClr val="FFFF00"/>
                </a:solidFill>
                <a:latin typeface="Arial"/>
                <a:cs typeface="Arial"/>
              </a:rPr>
              <a:t>zia</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thilpha</a:t>
            </a:r>
            <a:r>
              <a:rPr lang="en-US" sz="2400" b="1" dirty="0" smtClean="0">
                <a:solidFill>
                  <a:srgbClr val="FFFF00"/>
                </a:solidFill>
                <a:latin typeface="Arial"/>
                <a:cs typeface="Arial"/>
              </a:rPr>
              <a:t> hi’ ding </a:t>
            </a:r>
            <a:r>
              <a:rPr lang="en-US" sz="2400" b="1" dirty="0" err="1" smtClean="0">
                <a:solidFill>
                  <a:srgbClr val="FFFF00"/>
                </a:solidFill>
                <a:latin typeface="Arial"/>
                <a:cs typeface="Arial"/>
              </a:rPr>
              <a:t>chu</a:t>
            </a:r>
            <a:r>
              <a:rPr lang="en-US" sz="2400" b="1" dirty="0" smtClean="0">
                <a:solidFill>
                  <a:srgbClr val="FFFF00"/>
                </a:solidFill>
                <a:latin typeface="Arial"/>
                <a:cs typeface="Arial"/>
              </a:rPr>
              <a:t> I </a:t>
            </a:r>
            <a:r>
              <a:rPr lang="en-US" sz="2400" b="1" dirty="0" err="1" smtClean="0">
                <a:solidFill>
                  <a:srgbClr val="FFFF00"/>
                </a:solidFill>
                <a:latin typeface="Arial"/>
                <a:cs typeface="Arial"/>
              </a:rPr>
              <a:t>khawksak</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dan</a:t>
            </a:r>
            <a:r>
              <a:rPr lang="en-US" sz="2400" b="1" dirty="0" smtClean="0">
                <a:solidFill>
                  <a:srgbClr val="FFFF00"/>
                </a:solidFill>
                <a:latin typeface="Arial"/>
                <a:cs typeface="Arial"/>
              </a:rPr>
              <a:t> ding </a:t>
            </a:r>
            <a:r>
              <a:rPr lang="en-US" sz="2400" b="1" dirty="0" err="1" smtClean="0">
                <a:solidFill>
                  <a:srgbClr val="FFFF00"/>
                </a:solidFill>
                <a:latin typeface="Arial"/>
                <a:cs typeface="Arial"/>
              </a:rPr>
              <a:t>ua</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Pathian</a:t>
            </a:r>
            <a:r>
              <a:rPr lang="en-US" sz="2400" b="1" dirty="0" smtClean="0">
                <a:solidFill>
                  <a:srgbClr val="FFFF00"/>
                </a:solidFill>
                <a:latin typeface="Arial"/>
                <a:cs typeface="Arial"/>
              </a:rPr>
              <a:t> in a </a:t>
            </a:r>
            <a:r>
              <a:rPr lang="en-US" sz="2400" b="1" dirty="0" err="1" smtClean="0">
                <a:solidFill>
                  <a:srgbClr val="FFFF00"/>
                </a:solidFill>
                <a:latin typeface="Arial"/>
                <a:cs typeface="Arial"/>
              </a:rPr>
              <a:t>siamkholsa</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ahi</a:t>
            </a:r>
            <a:r>
              <a:rPr lang="en-US" sz="2400" b="1" dirty="0" smtClean="0">
                <a:solidFill>
                  <a:srgbClr val="FFFF00"/>
                </a:solidFill>
                <a:latin typeface="Arial"/>
                <a:cs typeface="Arial"/>
              </a:rPr>
              <a:t>.</a:t>
            </a:r>
            <a:endParaRPr lang="en-US" sz="2400" b="1" dirty="0">
              <a:solidFill>
                <a:srgbClr val="FFFF00"/>
              </a:solidFill>
              <a:latin typeface="Arial"/>
              <a:cs typeface="Arial"/>
            </a:endParaRPr>
          </a:p>
          <a:p>
            <a:pPr eaLnBrk="1" hangingPunct="1">
              <a:lnSpc>
                <a:spcPct val="90000"/>
              </a:lnSpc>
              <a:buFont typeface="Wingdings" charset="2"/>
              <a:buNone/>
              <a:defRPr/>
            </a:pPr>
            <a:r>
              <a:rPr lang="en-US" sz="2400" b="1" u="sng" dirty="0" err="1" smtClean="0">
                <a:solidFill>
                  <a:srgbClr val="FFFF00"/>
                </a:solidFill>
                <a:latin typeface="Arial"/>
                <a:cs typeface="Arial"/>
              </a:rPr>
              <a:t>Ephesa</a:t>
            </a:r>
            <a:r>
              <a:rPr lang="en-US" sz="2400" b="1" u="sng" dirty="0" smtClean="0">
                <a:solidFill>
                  <a:srgbClr val="FFFF00"/>
                </a:solidFill>
                <a:latin typeface="Arial"/>
                <a:cs typeface="Arial"/>
              </a:rPr>
              <a:t> </a:t>
            </a:r>
            <a:r>
              <a:rPr lang="en-US" sz="2400" b="1" u="sng" dirty="0">
                <a:solidFill>
                  <a:srgbClr val="FFFF00"/>
                </a:solidFill>
                <a:latin typeface="Arial"/>
                <a:cs typeface="Arial"/>
              </a:rPr>
              <a:t>4:26-27</a:t>
            </a:r>
            <a:endParaRPr lang="en-US" sz="2400" b="1" dirty="0">
              <a:solidFill>
                <a:srgbClr val="FFFF00"/>
              </a:solidFill>
              <a:latin typeface="Arial"/>
              <a:cs typeface="Arial"/>
            </a:endParaRPr>
          </a:p>
          <a:p>
            <a:pPr eaLnBrk="1" hangingPunct="1">
              <a:lnSpc>
                <a:spcPct val="90000"/>
              </a:lnSpc>
              <a:buFont typeface="Wingdings" charset="2"/>
              <a:buNone/>
              <a:defRPr/>
            </a:pPr>
            <a:r>
              <a:rPr lang="en-US" sz="2400" b="1" baseline="30000" dirty="0">
                <a:solidFill>
                  <a:srgbClr val="FFFF00"/>
                </a:solidFill>
                <a:latin typeface="Arial"/>
                <a:cs typeface="Arial"/>
              </a:rPr>
              <a:t>	</a:t>
            </a:r>
            <a:r>
              <a:rPr lang="en-US" sz="2400" b="1" baseline="30000" dirty="0" smtClean="0">
                <a:solidFill>
                  <a:srgbClr val="FFFF00"/>
                </a:solidFill>
                <a:latin typeface="Arial"/>
                <a:cs typeface="Arial"/>
              </a:rPr>
              <a:t>26</a:t>
            </a:r>
            <a:r>
              <a:rPr lang="en-US" sz="2400" b="1" dirty="0" smtClean="0">
                <a:solidFill>
                  <a:srgbClr val="FFFF00"/>
                </a:solidFill>
                <a:latin typeface="Arial"/>
                <a:cs typeface="Arial"/>
              </a:rPr>
              <a:t>"Lungnau un la </a:t>
            </a:r>
            <a:r>
              <a:rPr lang="en-US" sz="2400" b="1" dirty="0" err="1" smtClean="0">
                <a:solidFill>
                  <a:srgbClr val="FFFF00"/>
                </a:solidFill>
                <a:latin typeface="Arial"/>
                <a:cs typeface="Arial"/>
              </a:rPr>
              <a:t>ahi’n</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gilo</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kiu</a:t>
            </a:r>
            <a:r>
              <a:rPr lang="en-US" sz="2400" b="1" dirty="0" smtClean="0">
                <a:solidFill>
                  <a:srgbClr val="FFFF00"/>
                </a:solidFill>
                <a:latin typeface="Arial"/>
                <a:cs typeface="Arial"/>
              </a:rPr>
              <a:t> in": La </a:t>
            </a:r>
            <a:r>
              <a:rPr lang="en-US" sz="2400" b="1" dirty="0" err="1" smtClean="0">
                <a:solidFill>
                  <a:srgbClr val="FFFF00"/>
                </a:solidFill>
                <a:latin typeface="Arial"/>
                <a:cs typeface="Arial"/>
              </a:rPr>
              <a:t>lungnatnau</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chu</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nisa</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tumpi</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ki’hen</a:t>
            </a:r>
            <a:r>
              <a:rPr lang="en-US" sz="2400" b="1" dirty="0" smtClean="0">
                <a:solidFill>
                  <a:srgbClr val="FFFF00"/>
                </a:solidFill>
                <a:latin typeface="Arial"/>
                <a:cs typeface="Arial"/>
              </a:rPr>
              <a:t>, </a:t>
            </a:r>
            <a:r>
              <a:rPr lang="en-US" sz="2400" b="1" baseline="30000" dirty="0" smtClean="0">
                <a:solidFill>
                  <a:srgbClr val="FFFF00"/>
                </a:solidFill>
                <a:latin typeface="Arial"/>
                <a:cs typeface="Arial"/>
              </a:rPr>
              <a:t>27</a:t>
            </a:r>
            <a:r>
              <a:rPr lang="en-US" sz="2400" b="1" dirty="0" smtClean="0">
                <a:solidFill>
                  <a:srgbClr val="FFFF00"/>
                </a:solidFill>
                <a:latin typeface="Arial"/>
                <a:cs typeface="Arial"/>
              </a:rPr>
              <a:t>Diabol </a:t>
            </a:r>
            <a:r>
              <a:rPr lang="en-US" sz="2400" b="1" dirty="0" err="1" smtClean="0">
                <a:solidFill>
                  <a:srgbClr val="FFFF00"/>
                </a:solidFill>
                <a:latin typeface="Arial"/>
                <a:cs typeface="Arial"/>
              </a:rPr>
              <a:t>chu</a:t>
            </a:r>
            <a:r>
              <a:rPr lang="en-US" sz="2400" b="1" dirty="0" smtClean="0">
                <a:solidFill>
                  <a:srgbClr val="FFFF00"/>
                </a:solidFill>
                <a:latin typeface="Arial"/>
                <a:cs typeface="Arial"/>
              </a:rPr>
              <a:t> pan </a:t>
            </a:r>
            <a:r>
              <a:rPr lang="en-US" sz="2400" b="1" dirty="0" err="1" smtClean="0">
                <a:solidFill>
                  <a:srgbClr val="FFFF00"/>
                </a:solidFill>
                <a:latin typeface="Arial"/>
                <a:cs typeface="Arial"/>
              </a:rPr>
              <a:t>mun</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pe</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kiu</a:t>
            </a:r>
            <a:r>
              <a:rPr lang="en-US" sz="2400" b="1" dirty="0" smtClean="0">
                <a:solidFill>
                  <a:srgbClr val="FFFF00"/>
                </a:solidFill>
                <a:latin typeface="Arial"/>
                <a:cs typeface="Arial"/>
              </a:rPr>
              <a:t> in. </a:t>
            </a:r>
            <a:endParaRPr lang="en-US" sz="2400" b="1" dirty="0">
              <a:solidFill>
                <a:srgbClr val="FFFF00"/>
              </a:solidFill>
              <a:latin typeface="Arial"/>
              <a:cs typeface="Arial"/>
            </a:endParaRPr>
          </a:p>
          <a:p>
            <a:pPr eaLnBrk="1" hangingPunct="1">
              <a:lnSpc>
                <a:spcPct val="90000"/>
              </a:lnSpc>
              <a:buFont typeface="Wingdings" charset="2"/>
              <a:buNone/>
              <a:defRPr/>
            </a:pPr>
            <a:r>
              <a:rPr lang="en-US" sz="2400" b="1" u="sng" dirty="0" err="1" smtClean="0">
                <a:solidFill>
                  <a:srgbClr val="FFFF00"/>
                </a:solidFill>
                <a:latin typeface="Arial"/>
                <a:cs typeface="Arial"/>
              </a:rPr>
              <a:t>Ephesa</a:t>
            </a:r>
            <a:r>
              <a:rPr lang="en-US" sz="2400" b="1" u="sng" dirty="0" smtClean="0">
                <a:solidFill>
                  <a:srgbClr val="FFFF00"/>
                </a:solidFill>
                <a:latin typeface="Arial"/>
                <a:cs typeface="Arial"/>
              </a:rPr>
              <a:t> </a:t>
            </a:r>
            <a:r>
              <a:rPr lang="en-US" sz="2400" b="1" u="sng" dirty="0">
                <a:solidFill>
                  <a:srgbClr val="FFFF00"/>
                </a:solidFill>
                <a:latin typeface="Arial"/>
                <a:cs typeface="Arial"/>
              </a:rPr>
              <a:t>4:28</a:t>
            </a:r>
            <a:endParaRPr lang="en-US" sz="2400" b="1" dirty="0">
              <a:solidFill>
                <a:srgbClr val="FFFF00"/>
              </a:solidFill>
              <a:latin typeface="Arial"/>
              <a:cs typeface="Arial"/>
            </a:endParaRPr>
          </a:p>
          <a:p>
            <a:pPr eaLnBrk="1" hangingPunct="1">
              <a:lnSpc>
                <a:spcPct val="90000"/>
              </a:lnSpc>
              <a:buFont typeface="Wingdings" charset="2"/>
              <a:buNone/>
              <a:defRPr/>
            </a:pPr>
            <a:r>
              <a:rPr lang="en-US" sz="2400" b="1" baseline="30000" dirty="0">
                <a:solidFill>
                  <a:srgbClr val="FFFF00"/>
                </a:solidFill>
                <a:latin typeface="Arial"/>
                <a:cs typeface="Arial"/>
              </a:rPr>
              <a:t>	</a:t>
            </a:r>
            <a:r>
              <a:rPr lang="en-US" sz="2400" b="1" baseline="30000" dirty="0" smtClean="0">
                <a:solidFill>
                  <a:srgbClr val="FFFF00"/>
                </a:solidFill>
                <a:latin typeface="Arial"/>
                <a:cs typeface="Arial"/>
              </a:rPr>
              <a:t>28</a:t>
            </a:r>
            <a:r>
              <a:rPr lang="en-US" sz="2400" b="1" dirty="0" smtClean="0">
                <a:solidFill>
                  <a:srgbClr val="FFFF00"/>
                </a:solidFill>
                <a:latin typeface="Arial"/>
                <a:cs typeface="Arial"/>
              </a:rPr>
              <a:t>Gucha </a:t>
            </a:r>
            <a:r>
              <a:rPr lang="en-US" sz="2400" b="1" dirty="0" err="1" smtClean="0">
                <a:solidFill>
                  <a:srgbClr val="FFFF00"/>
                </a:solidFill>
                <a:latin typeface="Arial"/>
                <a:cs typeface="Arial"/>
              </a:rPr>
              <a:t>chun</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gukchak</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haisan</a:t>
            </a:r>
            <a:r>
              <a:rPr lang="en-US" sz="2400" b="1" dirty="0" smtClean="0">
                <a:solidFill>
                  <a:srgbClr val="FFFF00"/>
                </a:solidFill>
                <a:latin typeface="Arial"/>
                <a:cs typeface="Arial"/>
              </a:rPr>
              <a:t> hen la, a </a:t>
            </a:r>
            <a:r>
              <a:rPr lang="en-US" sz="2400" b="1" dirty="0" err="1" smtClean="0">
                <a:solidFill>
                  <a:srgbClr val="FFFF00"/>
                </a:solidFill>
                <a:latin typeface="Arial"/>
                <a:cs typeface="Arial"/>
              </a:rPr>
              <a:t>tasam</a:t>
            </a:r>
            <a:r>
              <a:rPr lang="en-US" sz="2400" b="1" dirty="0" smtClean="0">
                <a:solidFill>
                  <a:srgbClr val="FFFF00"/>
                </a:solidFill>
                <a:latin typeface="Arial"/>
                <a:cs typeface="Arial"/>
              </a:rPr>
              <a:t> kiang ah </a:t>
            </a:r>
            <a:r>
              <a:rPr lang="en-US" sz="2400" b="1" dirty="0" err="1" smtClean="0">
                <a:solidFill>
                  <a:srgbClr val="FFFF00"/>
                </a:solidFill>
                <a:latin typeface="Arial"/>
                <a:cs typeface="Arial"/>
              </a:rPr>
              <a:t>piak</a:t>
            </a:r>
            <a:r>
              <a:rPr lang="en-US" sz="2400" b="1" dirty="0" smtClean="0">
                <a:solidFill>
                  <a:srgbClr val="FFFF00"/>
                </a:solidFill>
                <a:latin typeface="Arial"/>
                <a:cs typeface="Arial"/>
              </a:rPr>
              <a:t> ding a </a:t>
            </a:r>
            <a:r>
              <a:rPr lang="en-US" sz="2400" b="1" dirty="0" err="1" smtClean="0">
                <a:solidFill>
                  <a:srgbClr val="FFFF00"/>
                </a:solidFill>
                <a:latin typeface="Arial"/>
                <a:cs typeface="Arial"/>
              </a:rPr>
              <a:t>neitheina</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dingin</a:t>
            </a:r>
            <a:r>
              <a:rPr lang="en-US" sz="2400" b="1" dirty="0" smtClean="0">
                <a:solidFill>
                  <a:srgbClr val="FFFF00"/>
                </a:solidFill>
                <a:latin typeface="Arial"/>
                <a:cs typeface="Arial"/>
              </a:rPr>
              <a:t> a </a:t>
            </a:r>
            <a:r>
              <a:rPr lang="en-US" sz="2400" b="1" dirty="0" err="1" smtClean="0">
                <a:solidFill>
                  <a:srgbClr val="FFFF00"/>
                </a:solidFill>
                <a:latin typeface="Arial"/>
                <a:cs typeface="Arial"/>
              </a:rPr>
              <a:t>khut</a:t>
            </a:r>
            <a:r>
              <a:rPr lang="en-US" sz="2400" b="1" dirty="0" smtClean="0">
                <a:solidFill>
                  <a:srgbClr val="FFFF00"/>
                </a:solidFill>
                <a:latin typeface="Arial"/>
                <a:cs typeface="Arial"/>
              </a:rPr>
              <a:t> ah </a:t>
            </a:r>
            <a:r>
              <a:rPr lang="en-US" sz="2400" b="1" dirty="0" err="1" smtClean="0">
                <a:solidFill>
                  <a:srgbClr val="FFFF00"/>
                </a:solidFill>
                <a:latin typeface="Arial"/>
                <a:cs typeface="Arial"/>
              </a:rPr>
              <a:t>dik</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tak</a:t>
            </a:r>
            <a:r>
              <a:rPr lang="en-US" sz="2400" b="1" dirty="0" smtClean="0">
                <a:solidFill>
                  <a:srgbClr val="FFFF00"/>
                </a:solidFill>
                <a:latin typeface="Arial"/>
                <a:cs typeface="Arial"/>
              </a:rPr>
              <a:t> in </a:t>
            </a:r>
            <a:r>
              <a:rPr lang="en-US" sz="2400" b="1" dirty="0" err="1" smtClean="0">
                <a:solidFill>
                  <a:srgbClr val="FFFF00"/>
                </a:solidFill>
                <a:latin typeface="Arial"/>
                <a:cs typeface="Arial"/>
              </a:rPr>
              <a:t>semgim</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zaw</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ta</a:t>
            </a:r>
            <a:r>
              <a:rPr lang="en-US" sz="2400" b="1" dirty="0" smtClean="0">
                <a:solidFill>
                  <a:srgbClr val="FFFF00"/>
                </a:solidFill>
                <a:latin typeface="Arial"/>
                <a:cs typeface="Arial"/>
              </a:rPr>
              <a:t> hen.</a:t>
            </a:r>
            <a:endParaRPr lang="en-US" sz="2400" b="1" dirty="0">
              <a:solidFill>
                <a:srgbClr val="FFFF00"/>
              </a:solidFill>
              <a:latin typeface="Arial"/>
              <a:cs typeface="Arial"/>
            </a:endParaRPr>
          </a:p>
          <a:p>
            <a:pPr eaLnBrk="1" hangingPunct="1">
              <a:lnSpc>
                <a:spcPct val="90000"/>
              </a:lnSpc>
              <a:buFont typeface="Wingdings" charset="2"/>
              <a:buNone/>
              <a:defRPr/>
            </a:pPr>
            <a:r>
              <a:rPr lang="en-US" sz="2400" b="1" u="sng" dirty="0" err="1" smtClean="0">
                <a:solidFill>
                  <a:srgbClr val="FFFF00"/>
                </a:solidFill>
                <a:latin typeface="Arial"/>
                <a:cs typeface="Arial"/>
              </a:rPr>
              <a:t>Ephesa</a:t>
            </a:r>
            <a:r>
              <a:rPr lang="en-US" sz="2400" b="1" u="sng" dirty="0" smtClean="0">
                <a:solidFill>
                  <a:srgbClr val="FFFF00"/>
                </a:solidFill>
                <a:latin typeface="Arial"/>
                <a:cs typeface="Arial"/>
              </a:rPr>
              <a:t> </a:t>
            </a:r>
            <a:r>
              <a:rPr lang="en-US" sz="2400" b="1" u="sng" dirty="0">
                <a:solidFill>
                  <a:srgbClr val="FFFF00"/>
                </a:solidFill>
                <a:latin typeface="Arial"/>
                <a:cs typeface="Arial"/>
              </a:rPr>
              <a:t>4:29</a:t>
            </a:r>
            <a:endParaRPr lang="en-US" sz="2400" b="1" dirty="0">
              <a:solidFill>
                <a:srgbClr val="FFFF00"/>
              </a:solidFill>
              <a:latin typeface="Arial"/>
              <a:cs typeface="Arial"/>
            </a:endParaRPr>
          </a:p>
          <a:p>
            <a:pPr eaLnBrk="1" hangingPunct="1">
              <a:lnSpc>
                <a:spcPct val="90000"/>
              </a:lnSpc>
              <a:buFont typeface="Wingdings" charset="2"/>
              <a:buNone/>
              <a:defRPr/>
            </a:pPr>
            <a:r>
              <a:rPr lang="en-US" sz="2400" b="1" baseline="30000" dirty="0" smtClean="0">
                <a:solidFill>
                  <a:srgbClr val="FFFF00"/>
                </a:solidFill>
                <a:latin typeface="Arial"/>
                <a:cs typeface="Arial"/>
              </a:rPr>
              <a:t> </a:t>
            </a:r>
            <a:r>
              <a:rPr lang="en-US" sz="2400" b="1" dirty="0" smtClean="0">
                <a:solidFill>
                  <a:srgbClr val="FFFF00"/>
                </a:solidFill>
                <a:latin typeface="Arial"/>
                <a:cs typeface="Arial"/>
              </a:rPr>
              <a:t>  	</a:t>
            </a:r>
            <a:r>
              <a:rPr lang="en-US" sz="2400" b="1" baseline="30000" dirty="0" smtClean="0">
                <a:solidFill>
                  <a:srgbClr val="FFFF00"/>
                </a:solidFill>
                <a:latin typeface="Arial"/>
                <a:cs typeface="Arial"/>
              </a:rPr>
              <a:t>29</a:t>
            </a:r>
            <a:r>
              <a:rPr lang="en-US" sz="2400" b="1" dirty="0" smtClean="0">
                <a:solidFill>
                  <a:srgbClr val="FFFF00"/>
                </a:solidFill>
                <a:latin typeface="Arial"/>
                <a:cs typeface="Arial"/>
              </a:rPr>
              <a:t>Thu </a:t>
            </a:r>
            <a:r>
              <a:rPr lang="en-US" sz="2400" b="1" dirty="0" err="1" smtClean="0">
                <a:solidFill>
                  <a:srgbClr val="FFFF00"/>
                </a:solidFill>
                <a:latin typeface="Arial"/>
                <a:cs typeface="Arial"/>
              </a:rPr>
              <a:t>phalo</a:t>
            </a:r>
            <a:r>
              <a:rPr lang="en-US" sz="2400" b="1" dirty="0" smtClean="0">
                <a:solidFill>
                  <a:srgbClr val="FFFF00"/>
                </a:solidFill>
                <a:latin typeface="Arial"/>
                <a:cs typeface="Arial"/>
              </a:rPr>
              <a:t> him </a:t>
            </a:r>
            <a:r>
              <a:rPr lang="en-US" sz="2400" b="1" dirty="0" err="1" smtClean="0">
                <a:solidFill>
                  <a:srgbClr val="FFFF00"/>
                </a:solidFill>
                <a:latin typeface="Arial"/>
                <a:cs typeface="Arial"/>
              </a:rPr>
              <a:t>him</a:t>
            </a:r>
            <a:r>
              <a:rPr lang="en-US" sz="2400" b="1" dirty="0" smtClean="0">
                <a:solidFill>
                  <a:srgbClr val="FFFF00"/>
                </a:solidFill>
                <a:latin typeface="Arial"/>
                <a:cs typeface="Arial"/>
              </a:rPr>
              <a:t> la </a:t>
            </a:r>
            <a:r>
              <a:rPr lang="en-US" sz="2400" b="1" dirty="0" err="1" smtClean="0">
                <a:solidFill>
                  <a:srgbClr val="FFFF00"/>
                </a:solidFill>
                <a:latin typeface="Arial"/>
                <a:cs typeface="Arial"/>
              </a:rPr>
              <a:t>kam</a:t>
            </a:r>
            <a:r>
              <a:rPr lang="en-US" sz="2400" b="1" dirty="0" smtClean="0">
                <a:solidFill>
                  <a:srgbClr val="FFFF00"/>
                </a:solidFill>
                <a:latin typeface="Arial"/>
                <a:cs typeface="Arial"/>
              </a:rPr>
              <a:t> un </a:t>
            </a:r>
            <a:r>
              <a:rPr lang="en-US" sz="2400" b="1" dirty="0" err="1" smtClean="0">
                <a:solidFill>
                  <a:srgbClr val="FFFF00"/>
                </a:solidFill>
                <a:latin typeface="Arial"/>
                <a:cs typeface="Arial"/>
              </a:rPr>
              <a:t>pawt</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ki’hen</a:t>
            </a:r>
            <a:r>
              <a:rPr lang="en-US" sz="2400" b="1" dirty="0" smtClean="0">
                <a:solidFill>
                  <a:srgbClr val="FFFF00"/>
                </a:solidFill>
                <a:latin typeface="Arial"/>
                <a:cs typeface="Arial"/>
              </a:rPr>
              <a:t> la, a </a:t>
            </a:r>
            <a:r>
              <a:rPr lang="en-US" sz="2400" b="1" dirty="0" err="1" smtClean="0">
                <a:solidFill>
                  <a:srgbClr val="FFFF00"/>
                </a:solidFill>
                <a:latin typeface="Arial"/>
                <a:cs typeface="Arial"/>
              </a:rPr>
              <a:t>kul</a:t>
            </a:r>
            <a:r>
              <a:rPr lang="en-US" sz="2400" b="1" dirty="0" smtClean="0">
                <a:solidFill>
                  <a:srgbClr val="FFFF00"/>
                </a:solidFill>
                <a:latin typeface="Arial"/>
                <a:cs typeface="Arial"/>
              </a:rPr>
              <a:t> dung </a:t>
            </a:r>
            <a:r>
              <a:rPr lang="en-US" sz="2400" b="1" dirty="0" err="1" smtClean="0">
                <a:solidFill>
                  <a:srgbClr val="FFFF00"/>
                </a:solidFill>
                <a:latin typeface="Arial"/>
                <a:cs typeface="Arial"/>
              </a:rPr>
              <a:t>zui</a:t>
            </a:r>
            <a:r>
              <a:rPr lang="en-US" sz="2400" b="1" dirty="0" smtClean="0">
                <a:solidFill>
                  <a:srgbClr val="FFFF00"/>
                </a:solidFill>
                <a:latin typeface="Arial"/>
                <a:cs typeface="Arial"/>
              </a:rPr>
              <a:t> ah mi dang </a:t>
            </a:r>
            <a:r>
              <a:rPr lang="en-US" sz="2400" b="1" dirty="0" err="1" smtClean="0">
                <a:solidFill>
                  <a:srgbClr val="FFFF00"/>
                </a:solidFill>
                <a:latin typeface="Arial"/>
                <a:cs typeface="Arial"/>
              </a:rPr>
              <a:t>siamphatna</a:t>
            </a:r>
            <a:r>
              <a:rPr lang="en-US" sz="2400" b="1" dirty="0" smtClean="0">
                <a:solidFill>
                  <a:srgbClr val="FFFF00"/>
                </a:solidFill>
                <a:latin typeface="Arial"/>
                <a:cs typeface="Arial"/>
              </a:rPr>
              <a:t> ding </a:t>
            </a:r>
            <a:r>
              <a:rPr lang="en-US" sz="2400" b="1" dirty="0" err="1" smtClean="0">
                <a:solidFill>
                  <a:srgbClr val="FFFF00"/>
                </a:solidFill>
                <a:latin typeface="Arial"/>
                <a:cs typeface="Arial"/>
              </a:rPr>
              <a:t>bep</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pawt</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zaw</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ta</a:t>
            </a:r>
            <a:r>
              <a:rPr lang="en-US" sz="2400" b="1" dirty="0" smtClean="0">
                <a:solidFill>
                  <a:srgbClr val="FFFF00"/>
                </a:solidFill>
                <a:latin typeface="Arial"/>
                <a:cs typeface="Arial"/>
              </a:rPr>
              <a:t> hen; </a:t>
            </a:r>
            <a:r>
              <a:rPr lang="en-US" sz="2400" b="1" dirty="0" err="1" smtClean="0">
                <a:solidFill>
                  <a:srgbClr val="FFFF00"/>
                </a:solidFill>
                <a:latin typeface="Arial"/>
                <a:cs typeface="Arial"/>
              </a:rPr>
              <a:t>tichun</a:t>
            </a:r>
            <a:r>
              <a:rPr lang="en-US" sz="2400" b="1" dirty="0" smtClean="0">
                <a:solidFill>
                  <a:srgbClr val="FFFF00"/>
                </a:solidFill>
                <a:latin typeface="Arial"/>
                <a:cs typeface="Arial"/>
              </a:rPr>
              <a:t> a </a:t>
            </a:r>
            <a:r>
              <a:rPr lang="en-US" sz="2400" b="1" dirty="0" err="1" smtClean="0">
                <a:solidFill>
                  <a:srgbClr val="FFFF00"/>
                </a:solidFill>
                <a:latin typeface="Arial"/>
                <a:cs typeface="Arial"/>
              </a:rPr>
              <a:t>ngaithate</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chun</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hepina</a:t>
            </a:r>
            <a:r>
              <a:rPr lang="en-US" sz="2400" b="1" dirty="0" smtClean="0">
                <a:solidFill>
                  <a:srgbClr val="FFFF00"/>
                </a:solidFill>
                <a:latin typeface="Arial"/>
                <a:cs typeface="Arial"/>
              </a:rPr>
              <a:t> a </a:t>
            </a:r>
            <a:r>
              <a:rPr lang="en-US" sz="2400" b="1" dirty="0" err="1" smtClean="0">
                <a:solidFill>
                  <a:srgbClr val="FFFF00"/>
                </a:solidFill>
                <a:latin typeface="Arial"/>
                <a:cs typeface="Arial"/>
              </a:rPr>
              <a:t>piak</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thein</a:t>
            </a:r>
            <a:r>
              <a:rPr lang="en-US" sz="2400" b="1" dirty="0" smtClean="0">
                <a:solidFill>
                  <a:srgbClr val="FFFF00"/>
                </a:solidFill>
                <a:latin typeface="Arial"/>
                <a:cs typeface="Arial"/>
              </a:rPr>
              <a:t> ding in.</a:t>
            </a:r>
            <a:endParaRPr lang="en-US" sz="2400" b="1" dirty="0">
              <a:solidFill>
                <a:srgbClr val="FFFF00"/>
              </a:solidFill>
              <a:latin typeface="Arial"/>
              <a:cs typeface="Arial"/>
            </a:endParaRPr>
          </a:p>
        </p:txBody>
      </p:sp>
      <p:sp>
        <p:nvSpPr>
          <p:cNvPr id="216068" name="Text Box 7"/>
          <p:cNvSpPr txBox="1">
            <a:spLocks noChangeArrowheads="1"/>
          </p:cNvSpPr>
          <p:nvPr/>
        </p:nvSpPr>
        <p:spPr bwMode="auto">
          <a:xfrm>
            <a:off x="8653463" y="76200"/>
            <a:ext cx="414337" cy="457200"/>
          </a:xfrm>
          <a:prstGeom prst="rect">
            <a:avLst/>
          </a:prstGeom>
          <a:noFill/>
          <a:ln w="12700">
            <a:noFill/>
            <a:miter lim="800000"/>
            <a:headEnd/>
            <a:tailEnd/>
          </a:ln>
        </p:spPr>
        <p:txBody>
          <a:bodyPr>
            <a:spAutoFit/>
          </a:bodyPr>
          <a:lstStyle/>
          <a:p>
            <a:r>
              <a:rPr lang="en-US" sz="2400" b="1">
                <a:cs typeface="Arial" pitchFamily="34" charset="0"/>
              </a:rPr>
              <a:t>B</a:t>
            </a: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a:xfrm>
            <a:off x="685800" y="265113"/>
            <a:ext cx="7772400" cy="762000"/>
          </a:xfrm>
          <a:solidFill>
            <a:srgbClr val="6E0043"/>
          </a:solidFill>
          <a:effectLst>
            <a:outerShdw dist="25399" dir="2700000" algn="ctr" rotWithShape="0">
              <a:srgbClr val="000000">
                <a:alpha val="99962"/>
              </a:srgbClr>
            </a:outerShdw>
          </a:effectLst>
        </p:spPr>
        <p:txBody>
          <a:bodyPr/>
          <a:lstStyle/>
          <a:p>
            <a:pPr eaLnBrk="1" hangingPunct="1">
              <a:defRPr/>
            </a:pPr>
            <a:r>
              <a:rPr lang="en-US" sz="3600" b="1" dirty="0" err="1" smtClean="0">
                <a:effectLst>
                  <a:outerShdw blurRad="38100" dist="38100" dir="2700000" algn="tl">
                    <a:srgbClr val="000000"/>
                  </a:outerShdw>
                </a:effectLst>
                <a:latin typeface="Arial" charset="0"/>
                <a:cs typeface="Arial" charset="0"/>
              </a:rPr>
              <a:t>Lekhathotte</a:t>
            </a:r>
            <a:r>
              <a:rPr lang="en-US" sz="3600" b="1" dirty="0" smtClean="0">
                <a:effectLst>
                  <a:outerShdw blurRad="38100" dist="38100" dir="2700000" algn="tl">
                    <a:srgbClr val="000000"/>
                  </a:outerShdw>
                </a:effectLst>
                <a:latin typeface="Arial" charset="0"/>
                <a:cs typeface="Arial" charset="0"/>
              </a:rPr>
              <a:t> </a:t>
            </a:r>
            <a:r>
              <a:rPr lang="en-US" sz="3600" b="1" dirty="0" err="1" smtClean="0">
                <a:effectLst>
                  <a:outerShdw blurRad="38100" dist="38100" dir="2700000" algn="tl">
                    <a:srgbClr val="000000"/>
                  </a:outerShdw>
                </a:effectLst>
                <a:latin typeface="Arial" charset="0"/>
                <a:cs typeface="Arial" charset="0"/>
              </a:rPr>
              <a:t>apat</a:t>
            </a:r>
            <a:r>
              <a:rPr lang="en-US" sz="3600" b="1" dirty="0" smtClean="0">
                <a:effectLst>
                  <a:outerShdw blurRad="38100" dist="38100" dir="2700000" algn="tl">
                    <a:srgbClr val="000000"/>
                  </a:outerShdw>
                </a:effectLst>
                <a:latin typeface="Arial" charset="0"/>
                <a:cs typeface="Arial" charset="0"/>
              </a:rPr>
              <a:t> </a:t>
            </a:r>
            <a:r>
              <a:rPr lang="en-US" sz="3600" b="1" dirty="0" err="1" smtClean="0">
                <a:effectLst>
                  <a:outerShdw blurRad="38100" dist="38100" dir="2700000" algn="tl">
                    <a:srgbClr val="000000"/>
                  </a:outerShdw>
                </a:effectLst>
                <a:latin typeface="Arial" charset="0"/>
                <a:cs typeface="Arial" charset="0"/>
              </a:rPr>
              <a:t>Changtelte</a:t>
            </a:r>
            <a:r>
              <a:rPr lang="en-US" sz="3600" b="1" dirty="0" smtClean="0">
                <a:effectLst>
                  <a:outerShdw blurRad="38100" dist="38100" dir="2700000" algn="tl">
                    <a:srgbClr val="000000"/>
                  </a:outerShdw>
                </a:effectLst>
                <a:latin typeface="Arial" charset="0"/>
                <a:cs typeface="Arial" charset="0"/>
              </a:rPr>
              <a:t/>
            </a:r>
            <a:br>
              <a:rPr lang="en-US" sz="3600" b="1" dirty="0" smtClean="0">
                <a:effectLst>
                  <a:outerShdw blurRad="38100" dist="38100" dir="2700000" algn="tl">
                    <a:srgbClr val="000000"/>
                  </a:outerShdw>
                </a:effectLst>
                <a:latin typeface="Arial" charset="0"/>
                <a:cs typeface="Arial" charset="0"/>
              </a:rPr>
            </a:br>
            <a:r>
              <a:rPr lang="en-US" sz="3600" b="1" dirty="0" smtClean="0">
                <a:effectLst>
                  <a:outerShdw blurRad="38100" dist="38100" dir="2700000" algn="tl">
                    <a:srgbClr val="000000"/>
                  </a:outerShdw>
                </a:effectLst>
                <a:latin typeface="Arial" charset="0"/>
                <a:cs typeface="Arial" charset="0"/>
              </a:rPr>
              <a:t>(15 </a:t>
            </a:r>
            <a:r>
              <a:rPr lang="en-US" sz="3600" b="1" dirty="0">
                <a:effectLst>
                  <a:outerShdw blurRad="38100" dist="38100" dir="2700000" algn="tl">
                    <a:srgbClr val="000000"/>
                  </a:outerShdw>
                </a:effectLst>
                <a:latin typeface="Arial" charset="0"/>
                <a:cs typeface="Arial" charset="0"/>
              </a:rPr>
              <a:t>min.)</a:t>
            </a:r>
            <a:endParaRPr lang="en-US" b="1" dirty="0">
              <a:latin typeface="Arial" charset="0"/>
              <a:cs typeface="Arial" charset="0"/>
            </a:endParaRPr>
          </a:p>
        </p:txBody>
      </p:sp>
      <p:sp>
        <p:nvSpPr>
          <p:cNvPr id="348163" name="Rectangle 3"/>
          <p:cNvSpPr>
            <a:spLocks noGrp="1" noChangeArrowheads="1"/>
          </p:cNvSpPr>
          <p:nvPr>
            <p:ph type="body" sz="half" idx="1"/>
          </p:nvPr>
        </p:nvSpPr>
        <p:spPr>
          <a:xfrm>
            <a:off x="428625" y="1071563"/>
            <a:ext cx="8458200" cy="5334000"/>
          </a:xfrm>
          <a:effectLst>
            <a:outerShdw dist="25399" dir="2700000" algn="ctr" rotWithShape="0">
              <a:srgbClr val="000000">
                <a:alpha val="99962"/>
              </a:srgbClr>
            </a:outerShdw>
          </a:effectLst>
        </p:spPr>
        <p:txBody>
          <a:bodyPr/>
          <a:lstStyle/>
          <a:p>
            <a:pPr eaLnBrk="1" hangingPunct="1">
              <a:lnSpc>
                <a:spcPct val="90000"/>
              </a:lnSpc>
              <a:buFont typeface="Wingdings" charset="2"/>
              <a:buNone/>
              <a:defRPr/>
            </a:pPr>
            <a:r>
              <a:rPr lang="en-US" sz="2400" b="1" u="sng" dirty="0" err="1" smtClean="0">
                <a:solidFill>
                  <a:srgbClr val="FFFF00"/>
                </a:solidFill>
                <a:latin typeface="Arial"/>
                <a:cs typeface="Arial"/>
              </a:rPr>
              <a:t>Ephesa</a:t>
            </a:r>
            <a:r>
              <a:rPr lang="en-US" sz="2400" b="1" u="sng" dirty="0" smtClean="0">
                <a:solidFill>
                  <a:srgbClr val="FFFF00"/>
                </a:solidFill>
                <a:latin typeface="Arial"/>
                <a:cs typeface="Arial"/>
              </a:rPr>
              <a:t> </a:t>
            </a:r>
            <a:r>
              <a:rPr lang="en-US" sz="2400" b="1" u="sng" dirty="0">
                <a:solidFill>
                  <a:srgbClr val="FFFF00"/>
                </a:solidFill>
                <a:latin typeface="Arial"/>
                <a:cs typeface="Arial"/>
              </a:rPr>
              <a:t>6:4</a:t>
            </a:r>
            <a:endParaRPr lang="en-US" sz="2400" b="1" dirty="0">
              <a:solidFill>
                <a:srgbClr val="FFFF00"/>
              </a:solidFill>
              <a:latin typeface="Arial"/>
              <a:cs typeface="Arial"/>
            </a:endParaRPr>
          </a:p>
          <a:p>
            <a:pPr eaLnBrk="1" hangingPunct="1">
              <a:lnSpc>
                <a:spcPct val="90000"/>
              </a:lnSpc>
              <a:buFont typeface="Wingdings" charset="2"/>
              <a:buNone/>
              <a:defRPr/>
            </a:pPr>
            <a:r>
              <a:rPr lang="en-US" sz="2400" b="1" baseline="30000" dirty="0">
                <a:solidFill>
                  <a:srgbClr val="FFFF00"/>
                </a:solidFill>
                <a:latin typeface="Arial"/>
                <a:cs typeface="Arial"/>
              </a:rPr>
              <a:t>	</a:t>
            </a:r>
            <a:r>
              <a:rPr lang="en-US" sz="2400" b="1" baseline="30000" dirty="0" smtClean="0">
                <a:solidFill>
                  <a:srgbClr val="FFFF00"/>
                </a:solidFill>
                <a:latin typeface="Arial"/>
                <a:cs typeface="Arial"/>
              </a:rPr>
              <a:t>4</a:t>
            </a:r>
            <a:r>
              <a:rPr lang="en-US" sz="2400" b="1" dirty="0" smtClean="0">
                <a:solidFill>
                  <a:srgbClr val="FFFF00"/>
                </a:solidFill>
                <a:latin typeface="Arial"/>
                <a:cs typeface="Arial"/>
              </a:rPr>
              <a:t>Ahin, </a:t>
            </a:r>
            <a:r>
              <a:rPr lang="en-US" sz="2400" b="1" dirty="0" err="1" smtClean="0">
                <a:solidFill>
                  <a:srgbClr val="FFFF00"/>
                </a:solidFill>
                <a:latin typeface="Arial"/>
                <a:cs typeface="Arial"/>
              </a:rPr>
              <a:t>nanghaw</a:t>
            </a:r>
            <a:r>
              <a:rPr lang="en-US" sz="2400" b="1" dirty="0" smtClean="0">
                <a:solidFill>
                  <a:srgbClr val="FFFF00"/>
                </a:solidFill>
                <a:latin typeface="Arial"/>
                <a:cs typeface="Arial"/>
              </a:rPr>
              <a:t> pate haw, </a:t>
            </a:r>
            <a:r>
              <a:rPr lang="en-US" sz="2400" b="1" dirty="0" err="1" smtClean="0">
                <a:solidFill>
                  <a:srgbClr val="FFFF00"/>
                </a:solidFill>
                <a:latin typeface="Arial"/>
                <a:cs typeface="Arial"/>
              </a:rPr>
              <a:t>lachateu</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hi’lunggain</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kiu</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inla</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Lalpa</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thununna</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leh</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zilgaina</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chun</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kaihuai</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zaw</a:t>
            </a:r>
            <a:r>
              <a:rPr lang="en-US" sz="2400" b="1" dirty="0" smtClean="0">
                <a:solidFill>
                  <a:srgbClr val="FFFF00"/>
                </a:solidFill>
                <a:latin typeface="Arial"/>
                <a:cs typeface="Arial"/>
              </a:rPr>
              <a:t> tau un.</a:t>
            </a:r>
          </a:p>
          <a:p>
            <a:pPr eaLnBrk="1" hangingPunct="1">
              <a:lnSpc>
                <a:spcPct val="90000"/>
              </a:lnSpc>
              <a:buFont typeface="Wingdings" charset="2"/>
              <a:buNone/>
              <a:defRPr/>
            </a:pPr>
            <a:r>
              <a:rPr lang="en-US" sz="2400" b="1" u="sng" dirty="0" smtClean="0">
                <a:latin typeface="Arial"/>
                <a:cs typeface="Arial"/>
              </a:rPr>
              <a:t>Philippi 2:13</a:t>
            </a:r>
            <a:endParaRPr lang="en-US" sz="2400" b="1" dirty="0">
              <a:latin typeface="Arial"/>
              <a:cs typeface="Arial"/>
            </a:endParaRPr>
          </a:p>
          <a:p>
            <a:pPr eaLnBrk="1" hangingPunct="1">
              <a:lnSpc>
                <a:spcPct val="90000"/>
              </a:lnSpc>
              <a:buFont typeface="Wingdings" charset="2"/>
              <a:buNone/>
              <a:defRPr/>
            </a:pPr>
            <a:r>
              <a:rPr lang="en-US" sz="2400" b="1" baseline="30000" dirty="0">
                <a:latin typeface="Arial"/>
                <a:cs typeface="Arial"/>
              </a:rPr>
              <a:t>	</a:t>
            </a:r>
            <a:r>
              <a:rPr lang="en-US" sz="2400" b="1" baseline="30000" dirty="0" smtClean="0">
                <a:latin typeface="Arial"/>
                <a:cs typeface="Arial"/>
              </a:rPr>
              <a:t>13</a:t>
            </a:r>
            <a:r>
              <a:rPr lang="en-US" sz="2400" b="1" dirty="0" smtClean="0">
                <a:latin typeface="Arial"/>
                <a:cs typeface="Arial"/>
              </a:rPr>
              <a:t>A  lung lam </a:t>
            </a:r>
            <a:r>
              <a:rPr lang="en-US" sz="2400" b="1" dirty="0" err="1" smtClean="0">
                <a:latin typeface="Arial"/>
                <a:cs typeface="Arial"/>
              </a:rPr>
              <a:t>sem</a:t>
            </a:r>
            <a:r>
              <a:rPr lang="en-US" sz="2400" b="1" dirty="0" smtClean="0">
                <a:latin typeface="Arial"/>
                <a:cs typeface="Arial"/>
              </a:rPr>
              <a:t> ding ah </a:t>
            </a:r>
            <a:r>
              <a:rPr lang="en-US" sz="2400" b="1" dirty="0" err="1" smtClean="0">
                <a:latin typeface="Arial"/>
                <a:cs typeface="Arial"/>
              </a:rPr>
              <a:t>sepnopna</a:t>
            </a:r>
            <a:r>
              <a:rPr lang="en-US" sz="2400" b="1" dirty="0" smtClean="0">
                <a:latin typeface="Arial"/>
                <a:cs typeface="Arial"/>
              </a:rPr>
              <a:t> </a:t>
            </a:r>
            <a:r>
              <a:rPr lang="en-US" sz="2400" b="1" dirty="0" err="1" smtClean="0">
                <a:latin typeface="Arial"/>
                <a:cs typeface="Arial"/>
              </a:rPr>
              <a:t>hun</a:t>
            </a:r>
            <a:r>
              <a:rPr lang="en-US" sz="2400" b="1" dirty="0" smtClean="0">
                <a:latin typeface="Arial"/>
                <a:cs typeface="Arial"/>
              </a:rPr>
              <a:t> </a:t>
            </a:r>
            <a:r>
              <a:rPr lang="en-US" sz="2400" b="1" dirty="0" err="1" smtClean="0">
                <a:latin typeface="Arial"/>
                <a:cs typeface="Arial"/>
              </a:rPr>
              <a:t>pepa</a:t>
            </a:r>
            <a:r>
              <a:rPr lang="en-US" sz="2400" b="1" dirty="0" smtClean="0">
                <a:latin typeface="Arial"/>
                <a:cs typeface="Arial"/>
              </a:rPr>
              <a:t> </a:t>
            </a:r>
            <a:r>
              <a:rPr lang="en-US" sz="2400" b="1" dirty="0" err="1" smtClean="0">
                <a:latin typeface="Arial"/>
                <a:cs typeface="Arial"/>
              </a:rPr>
              <a:t>chu</a:t>
            </a:r>
            <a:r>
              <a:rPr lang="en-US" sz="2400" b="1" dirty="0" smtClean="0">
                <a:latin typeface="Arial"/>
                <a:cs typeface="Arial"/>
              </a:rPr>
              <a:t> </a:t>
            </a:r>
            <a:r>
              <a:rPr lang="en-US" sz="2400" b="1" dirty="0" err="1" smtClean="0">
                <a:latin typeface="Arial"/>
                <a:cs typeface="Arial"/>
              </a:rPr>
              <a:t>Pathian</a:t>
            </a:r>
            <a:r>
              <a:rPr lang="en-US" sz="2400" b="1" dirty="0" smtClean="0">
                <a:latin typeface="Arial"/>
                <a:cs typeface="Arial"/>
              </a:rPr>
              <a:t> </a:t>
            </a:r>
            <a:r>
              <a:rPr lang="en-US" sz="2400" b="1" dirty="0" err="1" smtClean="0">
                <a:latin typeface="Arial"/>
                <a:cs typeface="Arial"/>
              </a:rPr>
              <a:t>ahi</a:t>
            </a:r>
            <a:r>
              <a:rPr lang="en-US" sz="2400" b="1" dirty="0" smtClean="0">
                <a:latin typeface="Arial"/>
                <a:cs typeface="Arial"/>
              </a:rPr>
              <a:t> </a:t>
            </a:r>
            <a:r>
              <a:rPr lang="en-US" sz="2400" b="1" dirty="0" err="1" smtClean="0">
                <a:latin typeface="Arial"/>
                <a:cs typeface="Arial"/>
              </a:rPr>
              <a:t>ngal</a:t>
            </a:r>
            <a:r>
              <a:rPr lang="en-US" sz="2400" b="1" dirty="0" smtClean="0">
                <a:latin typeface="Arial"/>
                <a:cs typeface="Arial"/>
              </a:rPr>
              <a:t> a. </a:t>
            </a:r>
            <a:endParaRPr lang="en-US" sz="2400" b="1" dirty="0">
              <a:latin typeface="Arial"/>
              <a:cs typeface="Arial"/>
            </a:endParaRPr>
          </a:p>
          <a:p>
            <a:pPr eaLnBrk="1" hangingPunct="1">
              <a:lnSpc>
                <a:spcPct val="90000"/>
              </a:lnSpc>
              <a:buFont typeface="Wingdings" charset="2"/>
              <a:buNone/>
              <a:defRPr/>
            </a:pPr>
            <a:r>
              <a:rPr lang="en-US" sz="2400" b="1" u="sng" dirty="0" smtClean="0">
                <a:latin typeface="Arial"/>
                <a:cs typeface="Arial"/>
              </a:rPr>
              <a:t>Philippi </a:t>
            </a:r>
            <a:r>
              <a:rPr lang="en-US" sz="2400" b="1" u="sng" dirty="0">
                <a:latin typeface="Arial"/>
                <a:cs typeface="Arial"/>
              </a:rPr>
              <a:t>2:14</a:t>
            </a:r>
            <a:endParaRPr lang="en-US" sz="2400" b="1" dirty="0">
              <a:latin typeface="Arial"/>
              <a:cs typeface="Arial"/>
            </a:endParaRPr>
          </a:p>
          <a:p>
            <a:pPr eaLnBrk="1" hangingPunct="1">
              <a:lnSpc>
                <a:spcPct val="90000"/>
              </a:lnSpc>
              <a:buFont typeface="Wingdings" charset="2"/>
              <a:buNone/>
              <a:defRPr/>
            </a:pPr>
            <a:r>
              <a:rPr lang="en-US" sz="2400" b="1" baseline="30000" dirty="0">
                <a:latin typeface="Arial"/>
                <a:cs typeface="Arial"/>
              </a:rPr>
              <a:t>	</a:t>
            </a:r>
            <a:r>
              <a:rPr lang="en-US" sz="2400" b="1" baseline="30000" dirty="0" smtClean="0">
                <a:latin typeface="Arial"/>
                <a:cs typeface="Arial"/>
              </a:rPr>
              <a:t>14</a:t>
            </a:r>
            <a:r>
              <a:rPr lang="en-US" sz="2400" b="1" dirty="0" smtClean="0">
                <a:latin typeface="Arial"/>
                <a:cs typeface="Arial"/>
              </a:rPr>
              <a:t>Phunchiak </a:t>
            </a:r>
            <a:r>
              <a:rPr lang="en-US" sz="2400" b="1" dirty="0" err="1" smtClean="0">
                <a:latin typeface="Arial"/>
                <a:cs typeface="Arial"/>
              </a:rPr>
              <a:t>leh</a:t>
            </a:r>
            <a:r>
              <a:rPr lang="en-US" sz="2400" b="1" dirty="0" smtClean="0">
                <a:latin typeface="Arial"/>
                <a:cs typeface="Arial"/>
              </a:rPr>
              <a:t> </a:t>
            </a:r>
            <a:r>
              <a:rPr lang="en-US" sz="2400" b="1" dirty="0" err="1" smtClean="0">
                <a:latin typeface="Arial"/>
                <a:cs typeface="Arial"/>
              </a:rPr>
              <a:t>kinial</a:t>
            </a:r>
            <a:r>
              <a:rPr lang="en-US" sz="2400" b="1" dirty="0" smtClean="0">
                <a:latin typeface="Arial"/>
                <a:cs typeface="Arial"/>
              </a:rPr>
              <a:t> lo in bang </a:t>
            </a:r>
            <a:r>
              <a:rPr lang="en-US" sz="2400" b="1" dirty="0" err="1" smtClean="0">
                <a:latin typeface="Arial"/>
                <a:cs typeface="Arial"/>
              </a:rPr>
              <a:t>kim</a:t>
            </a:r>
            <a:r>
              <a:rPr lang="en-US" sz="2400" b="1" dirty="0" smtClean="0">
                <a:latin typeface="Arial"/>
                <a:cs typeface="Arial"/>
              </a:rPr>
              <a:t> </a:t>
            </a:r>
            <a:r>
              <a:rPr lang="en-US" sz="2400" b="1" dirty="0" err="1" smtClean="0">
                <a:latin typeface="Arial"/>
                <a:cs typeface="Arial"/>
              </a:rPr>
              <a:t>sem</a:t>
            </a:r>
            <a:r>
              <a:rPr lang="en-US" sz="2400" b="1" dirty="0" smtClean="0">
                <a:latin typeface="Arial"/>
                <a:cs typeface="Arial"/>
              </a:rPr>
              <a:t> un.</a:t>
            </a:r>
            <a:endParaRPr lang="en-US" sz="2400" b="1" dirty="0">
              <a:latin typeface="Arial"/>
              <a:cs typeface="Arial"/>
            </a:endParaRPr>
          </a:p>
          <a:p>
            <a:pPr eaLnBrk="1" hangingPunct="1">
              <a:lnSpc>
                <a:spcPct val="90000"/>
              </a:lnSpc>
              <a:buFont typeface="Wingdings" charset="2"/>
              <a:buNone/>
              <a:defRPr/>
            </a:pPr>
            <a:r>
              <a:rPr lang="en-US" sz="2400" b="1" u="sng" dirty="0" err="1" smtClean="0">
                <a:latin typeface="Arial"/>
                <a:cs typeface="Arial"/>
              </a:rPr>
              <a:t>Kolossa</a:t>
            </a:r>
            <a:r>
              <a:rPr lang="en-US" sz="2400" b="1" u="sng" dirty="0" smtClean="0">
                <a:latin typeface="Arial"/>
                <a:cs typeface="Arial"/>
              </a:rPr>
              <a:t> </a:t>
            </a:r>
            <a:r>
              <a:rPr lang="en-US" sz="2400" b="1" u="sng" dirty="0">
                <a:latin typeface="Arial"/>
                <a:cs typeface="Arial"/>
              </a:rPr>
              <a:t>2:8-9</a:t>
            </a:r>
            <a:endParaRPr lang="en-US" sz="2400" b="1" dirty="0">
              <a:latin typeface="Arial"/>
              <a:cs typeface="Arial"/>
            </a:endParaRPr>
          </a:p>
          <a:p>
            <a:pPr eaLnBrk="1" hangingPunct="1">
              <a:lnSpc>
                <a:spcPct val="90000"/>
              </a:lnSpc>
              <a:buFont typeface="Wingdings" charset="2"/>
              <a:buNone/>
              <a:defRPr/>
            </a:pPr>
            <a:r>
              <a:rPr lang="en-US" sz="2400" b="1" baseline="30000" dirty="0">
                <a:latin typeface="Arial"/>
                <a:cs typeface="Arial"/>
              </a:rPr>
              <a:t>	</a:t>
            </a:r>
            <a:r>
              <a:rPr lang="en-US" sz="2400" b="1" baseline="30000" dirty="0" smtClean="0">
                <a:latin typeface="Arial"/>
                <a:cs typeface="Arial"/>
              </a:rPr>
              <a:t>8</a:t>
            </a:r>
            <a:r>
              <a:rPr lang="en-US" sz="2400" b="1" dirty="0" smtClean="0">
                <a:latin typeface="Arial"/>
                <a:cs typeface="Arial"/>
              </a:rPr>
              <a:t>Chingthei tau </a:t>
            </a:r>
            <a:r>
              <a:rPr lang="en-US" sz="2400" b="1" dirty="0" err="1" smtClean="0">
                <a:latin typeface="Arial"/>
                <a:cs typeface="Arial"/>
              </a:rPr>
              <a:t>in,chutilochun</a:t>
            </a:r>
            <a:r>
              <a:rPr lang="en-US" sz="2400" b="1" dirty="0" smtClean="0">
                <a:latin typeface="Arial"/>
                <a:cs typeface="Arial"/>
              </a:rPr>
              <a:t>, </a:t>
            </a:r>
            <a:r>
              <a:rPr lang="en-US" sz="2400" b="1" dirty="0" err="1" smtClean="0">
                <a:latin typeface="Arial"/>
                <a:cs typeface="Arial"/>
              </a:rPr>
              <a:t>kuan’nle</a:t>
            </a:r>
            <a:r>
              <a:rPr lang="en-US" sz="2400" b="1" dirty="0" smtClean="0">
                <a:latin typeface="Arial"/>
                <a:cs typeface="Arial"/>
              </a:rPr>
              <a:t> </a:t>
            </a:r>
            <a:r>
              <a:rPr lang="en-US" sz="2400" b="1" dirty="0" err="1" smtClean="0">
                <a:latin typeface="Arial"/>
                <a:cs typeface="Arial"/>
              </a:rPr>
              <a:t>Khrista</a:t>
            </a:r>
            <a:r>
              <a:rPr lang="en-US" sz="2400" b="1" dirty="0" smtClean="0">
                <a:latin typeface="Arial"/>
                <a:cs typeface="Arial"/>
              </a:rPr>
              <a:t> </a:t>
            </a:r>
            <a:r>
              <a:rPr lang="en-US" sz="2400" b="1" dirty="0" err="1" smtClean="0">
                <a:latin typeface="Arial"/>
                <a:cs typeface="Arial"/>
              </a:rPr>
              <a:t>thu</a:t>
            </a:r>
            <a:r>
              <a:rPr lang="en-US" sz="2400" b="1" dirty="0" smtClean="0">
                <a:latin typeface="Arial"/>
                <a:cs typeface="Arial"/>
              </a:rPr>
              <a:t> lo </a:t>
            </a:r>
            <a:r>
              <a:rPr lang="en-US" sz="2400" b="1" dirty="0" err="1" smtClean="0">
                <a:latin typeface="Arial"/>
                <a:cs typeface="Arial"/>
              </a:rPr>
              <a:t>gual</a:t>
            </a:r>
            <a:r>
              <a:rPr lang="en-US" sz="2400" b="1" dirty="0" smtClean="0">
                <a:latin typeface="Arial"/>
                <a:cs typeface="Arial"/>
              </a:rPr>
              <a:t> in, </a:t>
            </a:r>
            <a:r>
              <a:rPr lang="en-US" sz="2400" b="1" dirty="0" err="1" smtClean="0">
                <a:latin typeface="Arial"/>
                <a:cs typeface="Arial"/>
              </a:rPr>
              <a:t>mihingte</a:t>
            </a:r>
            <a:r>
              <a:rPr lang="en-US" sz="2400" b="1" dirty="0" smtClean="0">
                <a:latin typeface="Arial"/>
                <a:cs typeface="Arial"/>
              </a:rPr>
              <a:t> </a:t>
            </a:r>
            <a:r>
              <a:rPr lang="en-US" sz="2400" b="1" dirty="0" err="1" smtClean="0">
                <a:latin typeface="Arial"/>
                <a:cs typeface="Arial"/>
              </a:rPr>
              <a:t>thugosia</a:t>
            </a:r>
            <a:r>
              <a:rPr lang="en-US" sz="2400" b="1" dirty="0" smtClean="0">
                <a:latin typeface="Arial"/>
                <a:cs typeface="Arial"/>
              </a:rPr>
              <a:t> </a:t>
            </a:r>
            <a:r>
              <a:rPr lang="en-US" sz="2400" b="1" dirty="0" err="1" smtClean="0">
                <a:latin typeface="Arial"/>
                <a:cs typeface="Arial"/>
              </a:rPr>
              <a:t>leh</a:t>
            </a:r>
            <a:r>
              <a:rPr lang="en-US" sz="2400" b="1" dirty="0" smtClean="0">
                <a:latin typeface="Arial"/>
                <a:cs typeface="Arial"/>
              </a:rPr>
              <a:t> </a:t>
            </a:r>
            <a:r>
              <a:rPr lang="en-US" sz="2400" b="1" dirty="0" err="1" smtClean="0">
                <a:latin typeface="Arial"/>
                <a:cs typeface="Arial"/>
              </a:rPr>
              <a:t>khawvel</a:t>
            </a:r>
            <a:r>
              <a:rPr lang="en-US" sz="2400" b="1" dirty="0" smtClean="0">
                <a:latin typeface="Arial"/>
                <a:cs typeface="Arial"/>
              </a:rPr>
              <a:t> </a:t>
            </a:r>
            <a:r>
              <a:rPr lang="en-US" sz="2400" b="1" dirty="0" err="1" smtClean="0">
                <a:latin typeface="Arial"/>
                <a:cs typeface="Arial"/>
              </a:rPr>
              <a:t>thubulte</a:t>
            </a:r>
            <a:r>
              <a:rPr lang="en-US" sz="2400" b="1" dirty="0" smtClean="0">
                <a:latin typeface="Arial"/>
                <a:cs typeface="Arial"/>
              </a:rPr>
              <a:t> </a:t>
            </a:r>
            <a:r>
              <a:rPr lang="en-US" sz="2400" b="1" dirty="0" err="1" smtClean="0">
                <a:latin typeface="Arial"/>
                <a:cs typeface="Arial"/>
              </a:rPr>
              <a:t>gual</a:t>
            </a:r>
            <a:r>
              <a:rPr lang="en-US" sz="2400" b="1" dirty="0" smtClean="0">
                <a:latin typeface="Arial"/>
                <a:cs typeface="Arial"/>
              </a:rPr>
              <a:t> in a </a:t>
            </a:r>
            <a:r>
              <a:rPr lang="en-US" sz="2400" b="1" dirty="0" err="1" smtClean="0">
                <a:latin typeface="Arial"/>
                <a:cs typeface="Arial"/>
              </a:rPr>
              <a:t>thupilteu</a:t>
            </a:r>
            <a:r>
              <a:rPr lang="en-US" sz="2400" b="1" dirty="0" smtClean="0">
                <a:latin typeface="Arial"/>
                <a:cs typeface="Arial"/>
              </a:rPr>
              <a:t> </a:t>
            </a:r>
            <a:r>
              <a:rPr lang="en-US" sz="2400" b="1" dirty="0" err="1" smtClean="0">
                <a:latin typeface="Arial"/>
                <a:cs typeface="Arial"/>
              </a:rPr>
              <a:t>leh</a:t>
            </a:r>
            <a:r>
              <a:rPr lang="en-US" sz="2400" b="1" dirty="0" smtClean="0">
                <a:latin typeface="Arial"/>
                <a:cs typeface="Arial"/>
              </a:rPr>
              <a:t> </a:t>
            </a:r>
            <a:r>
              <a:rPr lang="en-US" sz="2400" b="1" dirty="0" err="1" smtClean="0">
                <a:latin typeface="Arial"/>
                <a:cs typeface="Arial"/>
              </a:rPr>
              <a:t>thepna</a:t>
            </a:r>
            <a:r>
              <a:rPr lang="en-US" sz="2400" b="1" dirty="0" smtClean="0">
                <a:latin typeface="Arial"/>
                <a:cs typeface="Arial"/>
              </a:rPr>
              <a:t> </a:t>
            </a:r>
            <a:r>
              <a:rPr lang="en-US" sz="2400" b="1" dirty="0" err="1" smtClean="0">
                <a:latin typeface="Arial"/>
                <a:cs typeface="Arial"/>
              </a:rPr>
              <a:t>mai</a:t>
            </a:r>
            <a:r>
              <a:rPr lang="en-US" sz="2400" b="1" dirty="0" smtClean="0">
                <a:latin typeface="Arial"/>
                <a:cs typeface="Arial"/>
              </a:rPr>
              <a:t> </a:t>
            </a:r>
            <a:r>
              <a:rPr lang="en-US" sz="2400" b="1" dirty="0" err="1" smtClean="0">
                <a:latin typeface="Arial"/>
                <a:cs typeface="Arial"/>
              </a:rPr>
              <a:t>mai</a:t>
            </a:r>
            <a:r>
              <a:rPr lang="en-US" sz="2400" b="1" dirty="0" smtClean="0">
                <a:latin typeface="Arial"/>
                <a:cs typeface="Arial"/>
              </a:rPr>
              <a:t> un </a:t>
            </a:r>
            <a:r>
              <a:rPr lang="en-US" sz="2400" b="1" dirty="0" err="1" smtClean="0">
                <a:latin typeface="Arial"/>
                <a:cs typeface="Arial"/>
              </a:rPr>
              <a:t>gallak</a:t>
            </a:r>
            <a:r>
              <a:rPr lang="en-US" sz="2400" b="1" dirty="0" smtClean="0">
                <a:latin typeface="Arial"/>
                <a:cs typeface="Arial"/>
              </a:rPr>
              <a:t> in </a:t>
            </a:r>
            <a:r>
              <a:rPr lang="en-US" sz="2400" b="1" dirty="0" err="1" smtClean="0">
                <a:latin typeface="Arial"/>
                <a:cs typeface="Arial"/>
              </a:rPr>
              <a:t>hun</a:t>
            </a:r>
            <a:r>
              <a:rPr lang="en-US" sz="2400" b="1" dirty="0" smtClean="0">
                <a:latin typeface="Arial"/>
                <a:cs typeface="Arial"/>
              </a:rPr>
              <a:t> la </a:t>
            </a:r>
            <a:r>
              <a:rPr lang="en-US" sz="2400" b="1" dirty="0" err="1" smtClean="0">
                <a:latin typeface="Arial"/>
                <a:cs typeface="Arial"/>
              </a:rPr>
              <a:t>kha’n</a:t>
            </a:r>
            <a:r>
              <a:rPr lang="en-US" sz="2400" b="1" dirty="0" smtClean="0">
                <a:latin typeface="Arial"/>
                <a:cs typeface="Arial"/>
              </a:rPr>
              <a:t> au. </a:t>
            </a:r>
            <a:r>
              <a:rPr lang="en-US" sz="2400" b="1" dirty="0" err="1" smtClean="0">
                <a:latin typeface="Arial"/>
                <a:cs typeface="Arial"/>
              </a:rPr>
              <a:t>Ama</a:t>
            </a:r>
            <a:r>
              <a:rPr lang="en-US" sz="2400" b="1" dirty="0" smtClean="0">
                <a:latin typeface="Arial"/>
                <a:cs typeface="Arial"/>
              </a:rPr>
              <a:t> ah </a:t>
            </a:r>
            <a:r>
              <a:rPr lang="en-US" sz="2400" b="1" dirty="0" err="1" smtClean="0">
                <a:latin typeface="Arial"/>
                <a:cs typeface="Arial"/>
              </a:rPr>
              <a:t>chun</a:t>
            </a:r>
            <a:r>
              <a:rPr lang="en-US" sz="2400" b="1" dirty="0" smtClean="0">
                <a:latin typeface="Arial"/>
                <a:cs typeface="Arial"/>
              </a:rPr>
              <a:t> </a:t>
            </a:r>
            <a:r>
              <a:rPr lang="en-US" sz="2400" b="1" dirty="0" err="1" smtClean="0">
                <a:latin typeface="Arial"/>
                <a:cs typeface="Arial"/>
              </a:rPr>
              <a:t>Pathian</a:t>
            </a:r>
            <a:r>
              <a:rPr lang="en-US" sz="2400" b="1" dirty="0" smtClean="0">
                <a:latin typeface="Arial"/>
                <a:cs typeface="Arial"/>
              </a:rPr>
              <a:t> </a:t>
            </a:r>
            <a:r>
              <a:rPr lang="en-US" sz="2400" b="1" dirty="0" err="1" smtClean="0">
                <a:latin typeface="Arial"/>
                <a:cs typeface="Arial"/>
              </a:rPr>
              <a:t>bukimna</a:t>
            </a:r>
            <a:r>
              <a:rPr lang="en-US" sz="2400" b="1" dirty="0" smtClean="0">
                <a:latin typeface="Arial"/>
                <a:cs typeface="Arial"/>
              </a:rPr>
              <a:t> </a:t>
            </a:r>
            <a:r>
              <a:rPr lang="en-US" sz="2400" b="1" dirty="0" err="1" smtClean="0">
                <a:latin typeface="Arial"/>
                <a:cs typeface="Arial"/>
              </a:rPr>
              <a:t>zosia</a:t>
            </a:r>
            <a:r>
              <a:rPr lang="en-US" sz="2400" b="1" dirty="0" smtClean="0">
                <a:latin typeface="Arial"/>
                <a:cs typeface="Arial"/>
              </a:rPr>
              <a:t> </a:t>
            </a:r>
            <a:r>
              <a:rPr lang="en-US" sz="2400" b="1" dirty="0" err="1" smtClean="0">
                <a:latin typeface="Arial"/>
                <a:cs typeface="Arial"/>
              </a:rPr>
              <a:t>chu</a:t>
            </a:r>
            <a:r>
              <a:rPr lang="en-US" sz="2400" b="1" dirty="0" smtClean="0">
                <a:latin typeface="Arial"/>
                <a:cs typeface="Arial"/>
              </a:rPr>
              <a:t> </a:t>
            </a:r>
            <a:r>
              <a:rPr lang="en-US" sz="2400" b="1" dirty="0" err="1" smtClean="0">
                <a:latin typeface="Arial"/>
                <a:cs typeface="Arial"/>
              </a:rPr>
              <a:t>taksa</a:t>
            </a:r>
            <a:r>
              <a:rPr lang="en-US" sz="2400" b="1" dirty="0" smtClean="0">
                <a:latin typeface="Arial"/>
                <a:cs typeface="Arial"/>
              </a:rPr>
              <a:t> </a:t>
            </a:r>
            <a:r>
              <a:rPr lang="en-US" sz="2400" b="1" dirty="0" err="1" smtClean="0">
                <a:latin typeface="Arial"/>
                <a:cs typeface="Arial"/>
              </a:rPr>
              <a:t>nei</a:t>
            </a:r>
            <a:r>
              <a:rPr lang="en-US" sz="2400" b="1" dirty="0" smtClean="0">
                <a:latin typeface="Arial"/>
                <a:cs typeface="Arial"/>
              </a:rPr>
              <a:t> in a um zing </a:t>
            </a:r>
            <a:r>
              <a:rPr lang="en-US" sz="2400" b="1" dirty="0" err="1" smtClean="0">
                <a:latin typeface="Arial"/>
                <a:cs typeface="Arial"/>
              </a:rPr>
              <a:t>ngal</a:t>
            </a:r>
            <a:r>
              <a:rPr lang="en-US" sz="2400" b="1" dirty="0" smtClean="0">
                <a:latin typeface="Arial"/>
                <a:cs typeface="Arial"/>
              </a:rPr>
              <a:t> a.</a:t>
            </a:r>
            <a:endParaRPr lang="en-US" sz="2400" b="1" dirty="0">
              <a:latin typeface="Arial"/>
              <a:cs typeface="Arial"/>
            </a:endParaRPr>
          </a:p>
        </p:txBody>
      </p:sp>
      <p:sp>
        <p:nvSpPr>
          <p:cNvPr id="217092" name="Text Box 4"/>
          <p:cNvSpPr txBox="1">
            <a:spLocks noChangeArrowheads="1"/>
          </p:cNvSpPr>
          <p:nvPr/>
        </p:nvSpPr>
        <p:spPr bwMode="auto">
          <a:xfrm>
            <a:off x="8662988" y="76200"/>
            <a:ext cx="404812" cy="457200"/>
          </a:xfrm>
          <a:prstGeom prst="rect">
            <a:avLst/>
          </a:prstGeom>
          <a:noFill/>
          <a:ln w="12700">
            <a:noFill/>
            <a:miter lim="800000"/>
            <a:headEnd/>
            <a:tailEnd/>
          </a:ln>
        </p:spPr>
        <p:txBody>
          <a:bodyPr wrap="none">
            <a:spAutoFit/>
          </a:bodyPr>
          <a:lstStyle/>
          <a:p>
            <a:r>
              <a:rPr lang="en-US" sz="2400" b="1">
                <a:cs typeface="Arial" pitchFamily="34" charset="0"/>
              </a:rPr>
              <a:t>B</a:t>
            </a: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a:xfrm>
            <a:off x="685800" y="265113"/>
            <a:ext cx="7772400" cy="762000"/>
          </a:xfrm>
          <a:solidFill>
            <a:srgbClr val="6E0043"/>
          </a:solidFill>
          <a:effectLst>
            <a:outerShdw dist="25399" dir="2700000" algn="ctr" rotWithShape="0">
              <a:srgbClr val="000000">
                <a:alpha val="99962"/>
              </a:srgbClr>
            </a:outerShdw>
          </a:effectLst>
        </p:spPr>
        <p:txBody>
          <a:bodyPr/>
          <a:lstStyle/>
          <a:p>
            <a:pPr eaLnBrk="1" hangingPunct="1">
              <a:defRPr/>
            </a:pPr>
            <a:r>
              <a:rPr lang="en-US" sz="3600" b="1" dirty="0" err="1" smtClean="0">
                <a:effectLst>
                  <a:outerShdw blurRad="38100" dist="38100" dir="2700000" algn="tl">
                    <a:srgbClr val="000000"/>
                  </a:outerShdw>
                </a:effectLst>
                <a:latin typeface="Arial" charset="0"/>
                <a:cs typeface="Arial" charset="0"/>
              </a:rPr>
              <a:t>Lekhathotte</a:t>
            </a:r>
            <a:r>
              <a:rPr lang="en-US" sz="3600" b="1" dirty="0" smtClean="0">
                <a:effectLst>
                  <a:outerShdw blurRad="38100" dist="38100" dir="2700000" algn="tl">
                    <a:srgbClr val="000000"/>
                  </a:outerShdw>
                </a:effectLst>
                <a:latin typeface="Arial" charset="0"/>
                <a:cs typeface="Arial" charset="0"/>
              </a:rPr>
              <a:t> </a:t>
            </a:r>
            <a:r>
              <a:rPr lang="en-US" sz="3600" b="1" dirty="0" err="1" smtClean="0">
                <a:effectLst>
                  <a:outerShdw blurRad="38100" dist="38100" dir="2700000" algn="tl">
                    <a:srgbClr val="000000"/>
                  </a:outerShdw>
                </a:effectLst>
                <a:latin typeface="Arial" charset="0"/>
                <a:cs typeface="Arial" charset="0"/>
              </a:rPr>
              <a:t>apat</a:t>
            </a:r>
            <a:r>
              <a:rPr lang="en-US" sz="3600" b="1" dirty="0" smtClean="0">
                <a:effectLst>
                  <a:outerShdw blurRad="38100" dist="38100" dir="2700000" algn="tl">
                    <a:srgbClr val="000000"/>
                  </a:outerShdw>
                </a:effectLst>
                <a:latin typeface="Arial" charset="0"/>
                <a:cs typeface="Arial" charset="0"/>
              </a:rPr>
              <a:t> </a:t>
            </a:r>
            <a:r>
              <a:rPr lang="en-US" sz="3600" b="1" dirty="0" err="1" smtClean="0">
                <a:effectLst>
                  <a:outerShdw blurRad="38100" dist="38100" dir="2700000" algn="tl">
                    <a:srgbClr val="000000"/>
                  </a:outerShdw>
                </a:effectLst>
                <a:latin typeface="Arial" charset="0"/>
                <a:cs typeface="Arial" charset="0"/>
              </a:rPr>
              <a:t>Changtelte</a:t>
            </a:r>
            <a:r>
              <a:rPr lang="en-US" sz="3600" b="1" dirty="0" smtClean="0">
                <a:effectLst>
                  <a:outerShdw blurRad="38100" dist="38100" dir="2700000" algn="tl">
                    <a:srgbClr val="000000"/>
                  </a:outerShdw>
                </a:effectLst>
                <a:latin typeface="Arial" charset="0"/>
                <a:cs typeface="Arial" charset="0"/>
              </a:rPr>
              <a:t/>
            </a:r>
            <a:br>
              <a:rPr lang="en-US" sz="3600" b="1" dirty="0" smtClean="0">
                <a:effectLst>
                  <a:outerShdw blurRad="38100" dist="38100" dir="2700000" algn="tl">
                    <a:srgbClr val="000000"/>
                  </a:outerShdw>
                </a:effectLst>
                <a:latin typeface="Arial" charset="0"/>
                <a:cs typeface="Arial" charset="0"/>
              </a:rPr>
            </a:br>
            <a:r>
              <a:rPr lang="en-US" sz="3600" b="1" dirty="0" smtClean="0">
                <a:effectLst>
                  <a:outerShdw blurRad="38100" dist="38100" dir="2700000" algn="tl">
                    <a:srgbClr val="000000"/>
                  </a:outerShdw>
                </a:effectLst>
                <a:latin typeface="Arial" charset="0"/>
                <a:cs typeface="Arial" charset="0"/>
              </a:rPr>
              <a:t>(15 min.)</a:t>
            </a:r>
            <a:endParaRPr lang="en-US" b="1" dirty="0">
              <a:latin typeface="Arial" charset="0"/>
              <a:cs typeface="Arial" charset="0"/>
            </a:endParaRPr>
          </a:p>
        </p:txBody>
      </p:sp>
      <p:sp>
        <p:nvSpPr>
          <p:cNvPr id="349187" name="Rectangle 3"/>
          <p:cNvSpPr>
            <a:spLocks noGrp="1" noChangeArrowheads="1"/>
          </p:cNvSpPr>
          <p:nvPr>
            <p:ph type="body" sz="half" idx="1"/>
          </p:nvPr>
        </p:nvSpPr>
        <p:spPr>
          <a:xfrm>
            <a:off x="428625" y="1000125"/>
            <a:ext cx="8458200" cy="5334000"/>
          </a:xfrm>
          <a:effectLst>
            <a:outerShdw dist="25399" dir="2700000" algn="ctr" rotWithShape="0">
              <a:srgbClr val="000000">
                <a:alpha val="99962"/>
              </a:srgbClr>
            </a:outerShdw>
          </a:effectLst>
        </p:spPr>
        <p:txBody>
          <a:bodyPr/>
          <a:lstStyle/>
          <a:p>
            <a:pPr eaLnBrk="1" hangingPunct="1">
              <a:lnSpc>
                <a:spcPct val="90000"/>
              </a:lnSpc>
              <a:buFont typeface="Wingdings" charset="2"/>
              <a:buNone/>
              <a:defRPr/>
            </a:pPr>
            <a:r>
              <a:rPr lang="en-US" sz="2400" b="1" u="sng" dirty="0">
                <a:latin typeface="Arial"/>
                <a:cs typeface="Arial"/>
              </a:rPr>
              <a:t>1 </a:t>
            </a:r>
            <a:r>
              <a:rPr lang="en-US" sz="2400" b="1" u="sng" dirty="0" smtClean="0">
                <a:latin typeface="Arial"/>
                <a:cs typeface="Arial"/>
              </a:rPr>
              <a:t>Timothy </a:t>
            </a:r>
            <a:r>
              <a:rPr lang="en-US" sz="2400" b="1" u="sng" dirty="0">
                <a:latin typeface="Arial"/>
                <a:cs typeface="Arial"/>
              </a:rPr>
              <a:t>2:11-12</a:t>
            </a:r>
            <a:endParaRPr lang="en-US" sz="2400" b="1" dirty="0">
              <a:latin typeface="Arial"/>
              <a:cs typeface="Arial"/>
            </a:endParaRPr>
          </a:p>
          <a:p>
            <a:pPr eaLnBrk="1" hangingPunct="1">
              <a:lnSpc>
                <a:spcPct val="90000"/>
              </a:lnSpc>
              <a:buFont typeface="Wingdings" charset="2"/>
              <a:buNone/>
              <a:defRPr/>
            </a:pPr>
            <a:r>
              <a:rPr lang="en-US" sz="2400" b="1" baseline="30000" dirty="0">
                <a:latin typeface="Arial"/>
                <a:cs typeface="Arial"/>
              </a:rPr>
              <a:t>	</a:t>
            </a:r>
            <a:r>
              <a:rPr lang="en-US" sz="2400" b="1" baseline="30000" dirty="0" smtClean="0">
                <a:latin typeface="Arial"/>
                <a:cs typeface="Arial"/>
              </a:rPr>
              <a:t>11</a:t>
            </a:r>
            <a:r>
              <a:rPr lang="en-US" sz="2400" b="1" dirty="0" smtClean="0">
                <a:latin typeface="Arial"/>
                <a:cs typeface="Arial"/>
              </a:rPr>
              <a:t>Numei </a:t>
            </a:r>
            <a:r>
              <a:rPr lang="en-US" sz="2400" b="1" dirty="0" err="1" smtClean="0">
                <a:latin typeface="Arial"/>
                <a:cs typeface="Arial"/>
              </a:rPr>
              <a:t>chun</a:t>
            </a:r>
            <a:r>
              <a:rPr lang="en-US" sz="2400" b="1" dirty="0" smtClean="0">
                <a:latin typeface="Arial"/>
                <a:cs typeface="Arial"/>
              </a:rPr>
              <a:t> </a:t>
            </a:r>
            <a:r>
              <a:rPr lang="en-US" sz="2400" b="1" dirty="0" err="1" smtClean="0">
                <a:latin typeface="Arial"/>
                <a:cs typeface="Arial"/>
              </a:rPr>
              <a:t>kitulut</a:t>
            </a:r>
            <a:r>
              <a:rPr lang="en-US" sz="2400" b="1" dirty="0" smtClean="0">
                <a:latin typeface="Arial"/>
                <a:cs typeface="Arial"/>
              </a:rPr>
              <a:t> </a:t>
            </a:r>
            <a:r>
              <a:rPr lang="en-US" sz="2400" b="1" dirty="0" err="1" smtClean="0">
                <a:latin typeface="Arial"/>
                <a:cs typeface="Arial"/>
              </a:rPr>
              <a:t>tak</a:t>
            </a:r>
            <a:r>
              <a:rPr lang="en-US" sz="2400" b="1" dirty="0" smtClean="0">
                <a:latin typeface="Arial"/>
                <a:cs typeface="Arial"/>
              </a:rPr>
              <a:t> </a:t>
            </a:r>
            <a:r>
              <a:rPr lang="en-US" sz="2400" b="1" dirty="0" err="1" smtClean="0">
                <a:latin typeface="Arial"/>
                <a:cs typeface="Arial"/>
              </a:rPr>
              <a:t>kawm</a:t>
            </a:r>
            <a:r>
              <a:rPr lang="en-US" sz="2400" b="1" dirty="0" smtClean="0">
                <a:latin typeface="Arial"/>
                <a:cs typeface="Arial"/>
              </a:rPr>
              <a:t> in </a:t>
            </a:r>
            <a:r>
              <a:rPr lang="en-US" sz="2400" b="1" dirty="0" err="1" smtClean="0">
                <a:latin typeface="Arial"/>
                <a:cs typeface="Arial"/>
              </a:rPr>
              <a:t>thipbek</a:t>
            </a:r>
            <a:r>
              <a:rPr lang="en-US" sz="2400" b="1" dirty="0" smtClean="0">
                <a:latin typeface="Arial"/>
                <a:cs typeface="Arial"/>
              </a:rPr>
              <a:t> in </a:t>
            </a:r>
            <a:r>
              <a:rPr lang="en-US" sz="2400" b="1" dirty="0" err="1" smtClean="0">
                <a:latin typeface="Arial"/>
                <a:cs typeface="Arial"/>
              </a:rPr>
              <a:t>zil</a:t>
            </a:r>
            <a:r>
              <a:rPr lang="en-US" sz="2400" b="1" dirty="0" smtClean="0">
                <a:latin typeface="Arial"/>
                <a:cs typeface="Arial"/>
              </a:rPr>
              <a:t> hen. </a:t>
            </a:r>
            <a:r>
              <a:rPr lang="en-US" sz="2400" b="1" baseline="30000" dirty="0" smtClean="0">
                <a:latin typeface="Arial"/>
                <a:cs typeface="Arial"/>
              </a:rPr>
              <a:t>12</a:t>
            </a:r>
            <a:r>
              <a:rPr lang="en-US" sz="2400" b="1" dirty="0" smtClean="0">
                <a:latin typeface="Arial"/>
                <a:cs typeface="Arial"/>
              </a:rPr>
              <a:t>Numei in </a:t>
            </a:r>
            <a:r>
              <a:rPr lang="en-US" sz="2400" b="1" dirty="0" err="1" smtClean="0">
                <a:latin typeface="Arial"/>
                <a:cs typeface="Arial"/>
              </a:rPr>
              <a:t>kuama</a:t>
            </a:r>
            <a:r>
              <a:rPr lang="en-US" sz="2400" b="1" dirty="0" smtClean="0">
                <a:latin typeface="Arial"/>
                <a:cs typeface="Arial"/>
              </a:rPr>
              <a:t> </a:t>
            </a:r>
            <a:r>
              <a:rPr lang="en-US" sz="2400" b="1" dirty="0" err="1" smtClean="0">
                <a:latin typeface="Arial"/>
                <a:cs typeface="Arial"/>
              </a:rPr>
              <a:t>thu</a:t>
            </a:r>
            <a:r>
              <a:rPr lang="en-US" sz="2400" b="1" dirty="0" smtClean="0">
                <a:latin typeface="Arial"/>
                <a:cs typeface="Arial"/>
              </a:rPr>
              <a:t> </a:t>
            </a:r>
            <a:r>
              <a:rPr lang="en-US" sz="2400" b="1" dirty="0" err="1" smtClean="0">
                <a:latin typeface="Arial"/>
                <a:cs typeface="Arial"/>
              </a:rPr>
              <a:t>zilsak</a:t>
            </a:r>
            <a:r>
              <a:rPr lang="en-US" sz="2400" b="1" dirty="0" smtClean="0">
                <a:latin typeface="Arial"/>
                <a:cs typeface="Arial"/>
              </a:rPr>
              <a:t> ah a pan ding a hem, </a:t>
            </a:r>
            <a:r>
              <a:rPr lang="en-US" sz="2400" b="1" dirty="0" err="1" smtClean="0">
                <a:latin typeface="Arial"/>
                <a:cs typeface="Arial"/>
              </a:rPr>
              <a:t>pawsal</a:t>
            </a:r>
            <a:r>
              <a:rPr lang="en-US" sz="2400" b="1" dirty="0" smtClean="0">
                <a:latin typeface="Arial"/>
                <a:cs typeface="Arial"/>
              </a:rPr>
              <a:t> </a:t>
            </a:r>
            <a:r>
              <a:rPr lang="en-US" sz="2400" b="1" dirty="0" err="1" smtClean="0">
                <a:latin typeface="Arial"/>
                <a:cs typeface="Arial"/>
              </a:rPr>
              <a:t>chung</a:t>
            </a:r>
            <a:r>
              <a:rPr lang="en-US" sz="2400" b="1" dirty="0" smtClean="0">
                <a:latin typeface="Arial"/>
                <a:cs typeface="Arial"/>
              </a:rPr>
              <a:t> ah </a:t>
            </a:r>
            <a:r>
              <a:rPr lang="en-US" sz="2400" b="1" dirty="0" err="1" smtClean="0">
                <a:latin typeface="Arial"/>
                <a:cs typeface="Arial"/>
              </a:rPr>
              <a:t>thu</a:t>
            </a:r>
            <a:r>
              <a:rPr lang="en-US" sz="2400" b="1" dirty="0" smtClean="0">
                <a:latin typeface="Arial"/>
                <a:cs typeface="Arial"/>
              </a:rPr>
              <a:t> a </a:t>
            </a:r>
            <a:r>
              <a:rPr lang="en-US" sz="2400" b="1" dirty="0" err="1" smtClean="0">
                <a:latin typeface="Arial"/>
                <a:cs typeface="Arial"/>
              </a:rPr>
              <a:t>nei</a:t>
            </a:r>
            <a:r>
              <a:rPr lang="en-US" sz="2400" b="1" dirty="0" smtClean="0">
                <a:latin typeface="Arial"/>
                <a:cs typeface="Arial"/>
              </a:rPr>
              <a:t> ding ahem ka </a:t>
            </a:r>
            <a:r>
              <a:rPr lang="en-US" sz="2400" b="1" dirty="0" err="1" smtClean="0">
                <a:latin typeface="Arial"/>
                <a:cs typeface="Arial"/>
              </a:rPr>
              <a:t>phal</a:t>
            </a:r>
            <a:r>
              <a:rPr lang="en-US" sz="2400" b="1" dirty="0" smtClean="0">
                <a:latin typeface="Arial"/>
                <a:cs typeface="Arial"/>
              </a:rPr>
              <a:t> </a:t>
            </a:r>
            <a:r>
              <a:rPr lang="en-US" sz="2400" b="1" dirty="0" err="1" smtClean="0">
                <a:latin typeface="Arial"/>
                <a:cs typeface="Arial"/>
              </a:rPr>
              <a:t>puai</a:t>
            </a:r>
            <a:r>
              <a:rPr lang="en-US" sz="2400" b="1" dirty="0" smtClean="0">
                <a:latin typeface="Arial"/>
                <a:cs typeface="Arial"/>
              </a:rPr>
              <a:t>; </a:t>
            </a:r>
            <a:r>
              <a:rPr lang="en-US" sz="2400" b="1" dirty="0" err="1" smtClean="0">
                <a:latin typeface="Arial"/>
                <a:cs typeface="Arial"/>
              </a:rPr>
              <a:t>amau</a:t>
            </a:r>
            <a:r>
              <a:rPr lang="en-US" sz="2400" b="1" dirty="0" smtClean="0">
                <a:latin typeface="Arial"/>
                <a:cs typeface="Arial"/>
              </a:rPr>
              <a:t> </a:t>
            </a:r>
            <a:r>
              <a:rPr lang="en-US" sz="2400" b="1" dirty="0" err="1" smtClean="0">
                <a:latin typeface="Arial"/>
                <a:cs typeface="Arial"/>
              </a:rPr>
              <a:t>chu</a:t>
            </a:r>
            <a:r>
              <a:rPr lang="en-US" sz="2400" b="1" dirty="0" smtClean="0">
                <a:latin typeface="Arial"/>
                <a:cs typeface="Arial"/>
              </a:rPr>
              <a:t> </a:t>
            </a:r>
            <a:r>
              <a:rPr lang="en-US" sz="2400" b="1" dirty="0" err="1" smtClean="0">
                <a:latin typeface="Arial"/>
                <a:cs typeface="Arial"/>
              </a:rPr>
              <a:t>thip</a:t>
            </a:r>
            <a:r>
              <a:rPr lang="en-US" sz="2400" b="1" dirty="0" smtClean="0">
                <a:latin typeface="Arial"/>
                <a:cs typeface="Arial"/>
              </a:rPr>
              <a:t> </a:t>
            </a:r>
            <a:r>
              <a:rPr lang="en-US" sz="2400" b="1" dirty="0" err="1" smtClean="0">
                <a:latin typeface="Arial"/>
                <a:cs typeface="Arial"/>
              </a:rPr>
              <a:t>hiat</a:t>
            </a:r>
            <a:r>
              <a:rPr lang="en-US" sz="2400" b="1" dirty="0" smtClean="0">
                <a:latin typeface="Arial"/>
                <a:cs typeface="Arial"/>
              </a:rPr>
              <a:t> </a:t>
            </a:r>
            <a:r>
              <a:rPr lang="en-US" sz="2400" b="1" dirty="0" err="1" smtClean="0">
                <a:latin typeface="Arial"/>
                <a:cs typeface="Arial"/>
              </a:rPr>
              <a:t>hiat</a:t>
            </a:r>
            <a:r>
              <a:rPr lang="en-US" sz="2400" b="1" dirty="0" smtClean="0">
                <a:latin typeface="Arial"/>
                <a:cs typeface="Arial"/>
              </a:rPr>
              <a:t> ah a um </a:t>
            </a:r>
            <a:r>
              <a:rPr lang="en-US" sz="2400" b="1" dirty="0" err="1" smtClean="0">
                <a:latin typeface="Arial"/>
                <a:cs typeface="Arial"/>
              </a:rPr>
              <a:t>diu</a:t>
            </a:r>
            <a:r>
              <a:rPr lang="en-US" sz="2400" b="1" dirty="0" smtClean="0">
                <a:latin typeface="Arial"/>
                <a:cs typeface="Arial"/>
              </a:rPr>
              <a:t> </a:t>
            </a:r>
            <a:r>
              <a:rPr lang="en-US" sz="2400" b="1" dirty="0" err="1" smtClean="0">
                <a:latin typeface="Arial"/>
                <a:cs typeface="Arial"/>
              </a:rPr>
              <a:t>ahi</a:t>
            </a:r>
            <a:r>
              <a:rPr lang="en-US" sz="2400" b="1" dirty="0" smtClean="0">
                <a:latin typeface="Arial"/>
                <a:cs typeface="Arial"/>
              </a:rPr>
              <a:t>.  </a:t>
            </a:r>
            <a:endParaRPr lang="en-US" sz="2400" b="1" dirty="0">
              <a:latin typeface="Arial"/>
              <a:cs typeface="Arial"/>
            </a:endParaRPr>
          </a:p>
          <a:p>
            <a:pPr eaLnBrk="1" hangingPunct="1">
              <a:lnSpc>
                <a:spcPct val="90000"/>
              </a:lnSpc>
              <a:buFont typeface="Wingdings" charset="2"/>
              <a:buNone/>
              <a:defRPr/>
            </a:pPr>
            <a:r>
              <a:rPr lang="en-US" sz="2400" b="1" u="sng" dirty="0">
                <a:solidFill>
                  <a:srgbClr val="FFFF00"/>
                </a:solidFill>
                <a:latin typeface="Arial"/>
                <a:cs typeface="Arial"/>
              </a:rPr>
              <a:t>1 </a:t>
            </a:r>
            <a:r>
              <a:rPr lang="en-US" sz="2400" b="1" u="sng" dirty="0" smtClean="0">
                <a:solidFill>
                  <a:srgbClr val="FFFF00"/>
                </a:solidFill>
                <a:latin typeface="Arial"/>
                <a:cs typeface="Arial"/>
              </a:rPr>
              <a:t>Timothy 5:22</a:t>
            </a:r>
            <a:endParaRPr lang="en-US" sz="2400" b="1" dirty="0">
              <a:solidFill>
                <a:srgbClr val="FFFF00"/>
              </a:solidFill>
              <a:latin typeface="Arial"/>
              <a:cs typeface="Arial"/>
            </a:endParaRPr>
          </a:p>
          <a:p>
            <a:pPr eaLnBrk="1" hangingPunct="1">
              <a:lnSpc>
                <a:spcPct val="90000"/>
              </a:lnSpc>
              <a:buFont typeface="Wingdings" charset="2"/>
              <a:buNone/>
              <a:defRPr/>
            </a:pPr>
            <a:r>
              <a:rPr lang="en-US" sz="2400" b="1" baseline="30000" dirty="0">
                <a:solidFill>
                  <a:srgbClr val="FFFF00"/>
                </a:solidFill>
                <a:latin typeface="Arial"/>
                <a:cs typeface="Arial"/>
              </a:rPr>
              <a:t>	</a:t>
            </a:r>
            <a:r>
              <a:rPr lang="en-US" sz="2400" b="1" baseline="30000" dirty="0" smtClean="0">
                <a:solidFill>
                  <a:srgbClr val="FFFF00"/>
                </a:solidFill>
                <a:latin typeface="Arial"/>
                <a:cs typeface="Arial"/>
              </a:rPr>
              <a:t>22</a:t>
            </a:r>
            <a:r>
              <a:rPr lang="en-US" sz="2400" b="1" dirty="0" smtClean="0">
                <a:solidFill>
                  <a:srgbClr val="FFFF00"/>
                </a:solidFill>
                <a:latin typeface="Arial"/>
                <a:cs typeface="Arial"/>
              </a:rPr>
              <a:t>Kuama </a:t>
            </a:r>
            <a:r>
              <a:rPr lang="en-US" sz="2400" b="1" dirty="0" err="1" smtClean="0">
                <a:solidFill>
                  <a:srgbClr val="FFFF00"/>
                </a:solidFill>
                <a:latin typeface="Arial"/>
                <a:cs typeface="Arial"/>
              </a:rPr>
              <a:t>chung</a:t>
            </a:r>
            <a:r>
              <a:rPr lang="en-US" sz="2400" b="1" dirty="0" smtClean="0">
                <a:solidFill>
                  <a:srgbClr val="FFFF00"/>
                </a:solidFill>
                <a:latin typeface="Arial"/>
                <a:cs typeface="Arial"/>
              </a:rPr>
              <a:t> in la </a:t>
            </a:r>
            <a:r>
              <a:rPr lang="en-US" sz="2400" b="1" dirty="0" err="1" smtClean="0">
                <a:solidFill>
                  <a:srgbClr val="FFFF00"/>
                </a:solidFill>
                <a:latin typeface="Arial"/>
                <a:cs typeface="Arial"/>
              </a:rPr>
              <a:t>khut</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ngat</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pai</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ziang</a:t>
            </a:r>
            <a:r>
              <a:rPr lang="en-US" sz="2400" b="1" dirty="0" smtClean="0">
                <a:solidFill>
                  <a:srgbClr val="FFFF00"/>
                </a:solidFill>
                <a:latin typeface="Arial"/>
                <a:cs typeface="Arial"/>
              </a:rPr>
              <a:t> kin la, </a:t>
            </a:r>
            <a:r>
              <a:rPr lang="en-US" sz="2400" b="1" dirty="0" err="1" smtClean="0">
                <a:solidFill>
                  <a:srgbClr val="FFFF00"/>
                </a:solidFill>
                <a:latin typeface="Arial"/>
                <a:cs typeface="Arial"/>
              </a:rPr>
              <a:t>midang</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gitlona</a:t>
            </a:r>
            <a:r>
              <a:rPr lang="en-US" sz="2400" b="1" dirty="0" smtClean="0">
                <a:solidFill>
                  <a:srgbClr val="FFFF00"/>
                </a:solidFill>
                <a:latin typeface="Arial"/>
                <a:cs typeface="Arial"/>
              </a:rPr>
              <a:t> ah le pang kin; </a:t>
            </a:r>
            <a:r>
              <a:rPr lang="en-US" sz="2400" b="1" dirty="0" err="1" smtClean="0">
                <a:solidFill>
                  <a:srgbClr val="FFFF00"/>
                </a:solidFill>
                <a:latin typeface="Arial"/>
                <a:cs typeface="Arial"/>
              </a:rPr>
              <a:t>kikoi</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thingtho</a:t>
            </a:r>
            <a:r>
              <a:rPr lang="en-US" sz="2400" b="1" dirty="0" smtClean="0">
                <a:solidFill>
                  <a:srgbClr val="FFFF00"/>
                </a:solidFill>
                <a:latin typeface="Arial"/>
                <a:cs typeface="Arial"/>
              </a:rPr>
              <a:t> zing in. </a:t>
            </a:r>
            <a:endParaRPr lang="en-US" sz="2400" b="1" dirty="0">
              <a:solidFill>
                <a:srgbClr val="FFFF00"/>
              </a:solidFill>
              <a:latin typeface="Arial"/>
              <a:cs typeface="Arial"/>
            </a:endParaRPr>
          </a:p>
          <a:p>
            <a:pPr eaLnBrk="1" hangingPunct="1">
              <a:lnSpc>
                <a:spcPct val="90000"/>
              </a:lnSpc>
              <a:buFont typeface="Wingdings" charset="2"/>
              <a:buNone/>
              <a:defRPr/>
            </a:pPr>
            <a:r>
              <a:rPr lang="en-US" sz="2400" b="1" u="sng" dirty="0" err="1" smtClean="0">
                <a:solidFill>
                  <a:srgbClr val="FFFF00"/>
                </a:solidFill>
                <a:latin typeface="Arial"/>
                <a:cs typeface="Arial"/>
              </a:rPr>
              <a:t>Tita</a:t>
            </a:r>
            <a:r>
              <a:rPr lang="en-US" sz="2400" b="1" u="sng" dirty="0" smtClean="0">
                <a:solidFill>
                  <a:srgbClr val="FFFF00"/>
                </a:solidFill>
                <a:latin typeface="Arial"/>
                <a:cs typeface="Arial"/>
              </a:rPr>
              <a:t> </a:t>
            </a:r>
            <a:r>
              <a:rPr lang="en-US" sz="2400" b="1" u="sng" dirty="0">
                <a:solidFill>
                  <a:srgbClr val="FFFF00"/>
                </a:solidFill>
                <a:latin typeface="Arial"/>
                <a:cs typeface="Arial"/>
              </a:rPr>
              <a:t>3:9</a:t>
            </a:r>
            <a:endParaRPr lang="en-US" sz="2400" b="1" dirty="0">
              <a:solidFill>
                <a:srgbClr val="FFFF00"/>
              </a:solidFill>
              <a:latin typeface="Arial"/>
              <a:cs typeface="Arial"/>
            </a:endParaRPr>
          </a:p>
          <a:p>
            <a:pPr eaLnBrk="1" hangingPunct="1">
              <a:lnSpc>
                <a:spcPct val="90000"/>
              </a:lnSpc>
              <a:buFont typeface="Wingdings" charset="2"/>
              <a:buNone/>
              <a:defRPr/>
            </a:pPr>
            <a:r>
              <a:rPr lang="en-US" sz="2400" b="1" baseline="30000" dirty="0">
                <a:solidFill>
                  <a:srgbClr val="FFFF00"/>
                </a:solidFill>
                <a:latin typeface="Arial"/>
                <a:cs typeface="Arial"/>
              </a:rPr>
              <a:t>	</a:t>
            </a:r>
            <a:r>
              <a:rPr lang="en-US" sz="2400" b="1" baseline="30000" dirty="0" smtClean="0">
                <a:solidFill>
                  <a:srgbClr val="FFFF00"/>
                </a:solidFill>
                <a:latin typeface="Arial"/>
                <a:cs typeface="Arial"/>
              </a:rPr>
              <a:t>9</a:t>
            </a:r>
            <a:r>
              <a:rPr lang="en-US" sz="2400" b="1" dirty="0" smtClean="0">
                <a:solidFill>
                  <a:srgbClr val="FFFF00"/>
                </a:solidFill>
                <a:latin typeface="Arial"/>
                <a:cs typeface="Arial"/>
              </a:rPr>
              <a:t>Ahin, </a:t>
            </a:r>
            <a:r>
              <a:rPr lang="en-US" sz="2400" b="1" dirty="0" err="1" smtClean="0">
                <a:solidFill>
                  <a:srgbClr val="FFFF00"/>
                </a:solidFill>
                <a:latin typeface="Arial"/>
                <a:cs typeface="Arial"/>
              </a:rPr>
              <a:t>dotna</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ngolhuaite</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phung</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thute</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kinialnate</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dan</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thu</a:t>
            </a:r>
            <a:r>
              <a:rPr lang="en-US" sz="2400" b="1" dirty="0" smtClean="0">
                <a:solidFill>
                  <a:srgbClr val="FFFF00"/>
                </a:solidFill>
                <a:latin typeface="Arial"/>
                <a:cs typeface="Arial"/>
              </a:rPr>
              <a:t> ah </a:t>
            </a:r>
            <a:r>
              <a:rPr lang="en-US" sz="2400" b="1" dirty="0" err="1" smtClean="0">
                <a:solidFill>
                  <a:srgbClr val="FFFF00"/>
                </a:solidFill>
                <a:latin typeface="Arial"/>
                <a:cs typeface="Arial"/>
              </a:rPr>
              <a:t>kinaknate</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chu</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haisan</a:t>
            </a:r>
            <a:r>
              <a:rPr lang="en-US" sz="2400" b="1" dirty="0" smtClean="0">
                <a:solidFill>
                  <a:srgbClr val="FFFF00"/>
                </a:solidFill>
                <a:latin typeface="Arial"/>
                <a:cs typeface="Arial"/>
              </a:rPr>
              <a:t> in; </a:t>
            </a:r>
            <a:r>
              <a:rPr lang="en-US" sz="2400" b="1" dirty="0" err="1" smtClean="0">
                <a:solidFill>
                  <a:srgbClr val="FFFF00"/>
                </a:solidFill>
                <a:latin typeface="Arial"/>
                <a:cs typeface="Arial"/>
              </a:rPr>
              <a:t>zia</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chu</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phatchuamna</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bei</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leh</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bangmalo</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mai</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ahi</a:t>
            </a:r>
            <a:r>
              <a:rPr lang="en-US" sz="2400" b="1" dirty="0" smtClean="0">
                <a:solidFill>
                  <a:srgbClr val="FFFF00"/>
                </a:solidFill>
                <a:latin typeface="Arial"/>
                <a:cs typeface="Arial"/>
              </a:rPr>
              <a:t>.</a:t>
            </a:r>
            <a:endParaRPr lang="en-US" sz="2400" b="1" dirty="0">
              <a:solidFill>
                <a:srgbClr val="FFFF00"/>
              </a:solidFill>
              <a:latin typeface="Arial"/>
              <a:cs typeface="Arial"/>
            </a:endParaRPr>
          </a:p>
          <a:p>
            <a:pPr eaLnBrk="1" hangingPunct="1">
              <a:lnSpc>
                <a:spcPct val="90000"/>
              </a:lnSpc>
              <a:buFont typeface="Wingdings" charset="2"/>
              <a:buNone/>
              <a:defRPr/>
            </a:pPr>
            <a:r>
              <a:rPr lang="en-US" sz="2400" b="1" u="sng" dirty="0" err="1" smtClean="0">
                <a:solidFill>
                  <a:srgbClr val="FFFF00"/>
                </a:solidFill>
                <a:latin typeface="Arial"/>
                <a:cs typeface="Arial"/>
              </a:rPr>
              <a:t>Hebraite</a:t>
            </a:r>
            <a:r>
              <a:rPr lang="en-US" sz="2400" b="1" u="sng" dirty="0" smtClean="0">
                <a:solidFill>
                  <a:srgbClr val="FFFF00"/>
                </a:solidFill>
                <a:latin typeface="Arial"/>
                <a:cs typeface="Arial"/>
              </a:rPr>
              <a:t> 3:13</a:t>
            </a:r>
            <a:endParaRPr lang="en-US" sz="2400" b="1" dirty="0">
              <a:solidFill>
                <a:srgbClr val="FFFF00"/>
              </a:solidFill>
              <a:latin typeface="Arial"/>
              <a:cs typeface="Arial"/>
            </a:endParaRPr>
          </a:p>
          <a:p>
            <a:pPr eaLnBrk="1" hangingPunct="1">
              <a:lnSpc>
                <a:spcPct val="90000"/>
              </a:lnSpc>
              <a:buFont typeface="Wingdings" charset="2"/>
              <a:buNone/>
              <a:defRPr/>
            </a:pPr>
            <a:r>
              <a:rPr lang="en-US" sz="2400" b="1" baseline="30000" dirty="0">
                <a:solidFill>
                  <a:srgbClr val="FFFF00"/>
                </a:solidFill>
                <a:latin typeface="Arial"/>
                <a:cs typeface="Arial"/>
              </a:rPr>
              <a:t>	</a:t>
            </a:r>
            <a:r>
              <a:rPr lang="en-US" sz="2400" b="1" baseline="30000" dirty="0" smtClean="0">
                <a:solidFill>
                  <a:srgbClr val="FFFF00"/>
                </a:solidFill>
                <a:latin typeface="Arial"/>
                <a:cs typeface="Arial"/>
              </a:rPr>
              <a:t>13</a:t>
            </a:r>
            <a:r>
              <a:rPr lang="en-US" sz="2400" b="1" dirty="0" smtClean="0">
                <a:solidFill>
                  <a:srgbClr val="FFFF00"/>
                </a:solidFill>
                <a:latin typeface="Arial"/>
                <a:cs typeface="Arial"/>
              </a:rPr>
              <a:t>La </a:t>
            </a:r>
            <a:r>
              <a:rPr lang="en-US" sz="2400" b="1" dirty="0" err="1" smtClean="0">
                <a:solidFill>
                  <a:srgbClr val="FFFF00"/>
                </a:solidFill>
                <a:latin typeface="Arial"/>
                <a:cs typeface="Arial"/>
              </a:rPr>
              <a:t>lak</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ua</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kuale</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gitlo</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thepthak</a:t>
            </a:r>
            <a:r>
              <a:rPr lang="en-US" sz="2400" b="1" dirty="0" smtClean="0">
                <a:solidFill>
                  <a:srgbClr val="FFFF00"/>
                </a:solidFill>
                <a:latin typeface="Arial"/>
                <a:cs typeface="Arial"/>
              </a:rPr>
              <a:t> ah lung </a:t>
            </a:r>
            <a:r>
              <a:rPr lang="en-US" sz="2400" b="1" dirty="0" err="1" smtClean="0">
                <a:solidFill>
                  <a:srgbClr val="FFFF00"/>
                </a:solidFill>
                <a:latin typeface="Arial"/>
                <a:cs typeface="Arial"/>
              </a:rPr>
              <a:t>tak</a:t>
            </a:r>
            <a:r>
              <a:rPr lang="en-US" sz="2400" b="1" dirty="0" smtClean="0">
                <a:solidFill>
                  <a:srgbClr val="FFFF00"/>
                </a:solidFill>
                <a:latin typeface="Arial"/>
                <a:cs typeface="Arial"/>
              </a:rPr>
              <a:t> la um </a:t>
            </a:r>
            <a:r>
              <a:rPr lang="en-US" sz="2400" b="1" dirty="0" err="1" smtClean="0">
                <a:solidFill>
                  <a:srgbClr val="FFFF00"/>
                </a:solidFill>
                <a:latin typeface="Arial"/>
                <a:cs typeface="Arial"/>
              </a:rPr>
              <a:t>lona</a:t>
            </a:r>
            <a:r>
              <a:rPr lang="en-US" sz="2400" b="1" dirty="0" smtClean="0">
                <a:solidFill>
                  <a:srgbClr val="FFFF00"/>
                </a:solidFill>
                <a:latin typeface="Arial"/>
                <a:cs typeface="Arial"/>
              </a:rPr>
              <a:t> ding un, “</a:t>
            </a:r>
            <a:r>
              <a:rPr lang="en-US" sz="2400" b="1" dirty="0" err="1" smtClean="0">
                <a:solidFill>
                  <a:srgbClr val="FFFF00"/>
                </a:solidFill>
                <a:latin typeface="Arial"/>
                <a:cs typeface="Arial"/>
              </a:rPr>
              <a:t>tu-ni</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kiti</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hun</a:t>
            </a:r>
            <a:r>
              <a:rPr lang="en-US" sz="2400" b="1" dirty="0" smtClean="0">
                <a:solidFill>
                  <a:srgbClr val="FFFF00"/>
                </a:solidFill>
                <a:latin typeface="Arial"/>
                <a:cs typeface="Arial"/>
              </a:rPr>
              <a:t> a um sung in, </a:t>
            </a:r>
            <a:r>
              <a:rPr lang="en-US" sz="2400" b="1" dirty="0" err="1" smtClean="0">
                <a:solidFill>
                  <a:srgbClr val="FFFF00"/>
                </a:solidFill>
                <a:latin typeface="Arial"/>
                <a:cs typeface="Arial"/>
              </a:rPr>
              <a:t>nisi’n</a:t>
            </a:r>
            <a:r>
              <a:rPr lang="en-US" sz="2400" b="1" dirty="0" smtClean="0">
                <a:solidFill>
                  <a:srgbClr val="FFFF00"/>
                </a:solidFill>
                <a:latin typeface="Arial"/>
                <a:cs typeface="Arial"/>
              </a:rPr>
              <a:t> in </a:t>
            </a:r>
            <a:r>
              <a:rPr lang="en-US" sz="2400" b="1" dirty="0" err="1" smtClean="0">
                <a:solidFill>
                  <a:srgbClr val="FFFF00"/>
                </a:solidFill>
                <a:latin typeface="Arial"/>
                <a:cs typeface="Arial"/>
              </a:rPr>
              <a:t>kitil</a:t>
            </a:r>
            <a:r>
              <a:rPr lang="en-US" sz="2400" b="1" dirty="0" smtClean="0">
                <a:solidFill>
                  <a:srgbClr val="FFFF00"/>
                </a:solidFill>
                <a:latin typeface="Arial"/>
                <a:cs typeface="Arial"/>
              </a:rPr>
              <a:t> hat zing tau in.</a:t>
            </a:r>
            <a:endParaRPr lang="en-US" sz="2400" b="1" dirty="0">
              <a:solidFill>
                <a:srgbClr val="FFFF00"/>
              </a:solidFill>
              <a:latin typeface="Arial"/>
              <a:cs typeface="Arial"/>
            </a:endParaRPr>
          </a:p>
        </p:txBody>
      </p:sp>
      <p:sp>
        <p:nvSpPr>
          <p:cNvPr id="218116" name="Text Box 4"/>
          <p:cNvSpPr txBox="1">
            <a:spLocks noChangeArrowheads="1"/>
          </p:cNvSpPr>
          <p:nvPr/>
        </p:nvSpPr>
        <p:spPr bwMode="auto">
          <a:xfrm>
            <a:off x="8662988" y="76200"/>
            <a:ext cx="404812" cy="457200"/>
          </a:xfrm>
          <a:prstGeom prst="rect">
            <a:avLst/>
          </a:prstGeom>
          <a:noFill/>
          <a:ln w="12700">
            <a:noFill/>
            <a:miter lim="800000"/>
            <a:headEnd/>
            <a:tailEnd/>
          </a:ln>
        </p:spPr>
        <p:txBody>
          <a:bodyPr wrap="none">
            <a:spAutoFit/>
          </a:bodyPr>
          <a:lstStyle/>
          <a:p>
            <a:r>
              <a:rPr lang="en-US" sz="2400" b="1">
                <a:cs typeface="Arial" pitchFamily="34" charset="0"/>
              </a:rPr>
              <a:t>B</a:t>
            </a: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a:xfrm>
            <a:off x="714375" y="214313"/>
            <a:ext cx="7772400" cy="762000"/>
          </a:xfrm>
          <a:solidFill>
            <a:srgbClr val="6E0043"/>
          </a:solidFill>
          <a:effectLst>
            <a:outerShdw dist="25399" dir="2700000" algn="ctr" rotWithShape="0">
              <a:srgbClr val="000000">
                <a:alpha val="99962"/>
              </a:srgbClr>
            </a:outerShdw>
          </a:effectLst>
        </p:spPr>
        <p:txBody>
          <a:bodyPr/>
          <a:lstStyle/>
          <a:p>
            <a:pPr eaLnBrk="1" hangingPunct="1">
              <a:defRPr/>
            </a:pPr>
            <a:r>
              <a:rPr lang="en-US" sz="3600" b="1" dirty="0" err="1" smtClean="0">
                <a:effectLst>
                  <a:outerShdw blurRad="38100" dist="38100" dir="2700000" algn="tl">
                    <a:srgbClr val="000000"/>
                  </a:outerShdw>
                </a:effectLst>
                <a:latin typeface="Arial" charset="0"/>
                <a:cs typeface="Arial" charset="0"/>
              </a:rPr>
              <a:t>Lekhathotte</a:t>
            </a:r>
            <a:r>
              <a:rPr lang="en-US" sz="3600" b="1" dirty="0" smtClean="0">
                <a:effectLst>
                  <a:outerShdw blurRad="38100" dist="38100" dir="2700000" algn="tl">
                    <a:srgbClr val="000000"/>
                  </a:outerShdw>
                </a:effectLst>
                <a:latin typeface="Arial" charset="0"/>
                <a:cs typeface="Arial" charset="0"/>
              </a:rPr>
              <a:t> </a:t>
            </a:r>
            <a:r>
              <a:rPr lang="en-US" sz="3600" b="1" dirty="0" err="1" smtClean="0">
                <a:effectLst>
                  <a:outerShdw blurRad="38100" dist="38100" dir="2700000" algn="tl">
                    <a:srgbClr val="000000"/>
                  </a:outerShdw>
                </a:effectLst>
                <a:latin typeface="Arial" charset="0"/>
                <a:cs typeface="Arial" charset="0"/>
              </a:rPr>
              <a:t>apat</a:t>
            </a:r>
            <a:r>
              <a:rPr lang="en-US" sz="3600" b="1" dirty="0" smtClean="0">
                <a:effectLst>
                  <a:outerShdw blurRad="38100" dist="38100" dir="2700000" algn="tl">
                    <a:srgbClr val="000000"/>
                  </a:outerShdw>
                </a:effectLst>
                <a:latin typeface="Arial" charset="0"/>
                <a:cs typeface="Arial" charset="0"/>
              </a:rPr>
              <a:t> </a:t>
            </a:r>
            <a:r>
              <a:rPr lang="en-US" sz="3600" b="1" dirty="0" err="1" smtClean="0">
                <a:effectLst>
                  <a:outerShdw blurRad="38100" dist="38100" dir="2700000" algn="tl">
                    <a:srgbClr val="000000"/>
                  </a:outerShdw>
                </a:effectLst>
                <a:latin typeface="Arial" charset="0"/>
                <a:cs typeface="Arial" charset="0"/>
              </a:rPr>
              <a:t>Changtelte</a:t>
            </a:r>
            <a:r>
              <a:rPr lang="en-US" sz="3600" b="1" dirty="0" smtClean="0">
                <a:effectLst>
                  <a:outerShdw blurRad="38100" dist="38100" dir="2700000" algn="tl">
                    <a:srgbClr val="000000"/>
                  </a:outerShdw>
                </a:effectLst>
                <a:latin typeface="Arial" charset="0"/>
                <a:cs typeface="Arial" charset="0"/>
              </a:rPr>
              <a:t/>
            </a:r>
            <a:br>
              <a:rPr lang="en-US" sz="3600" b="1" dirty="0" smtClean="0">
                <a:effectLst>
                  <a:outerShdw blurRad="38100" dist="38100" dir="2700000" algn="tl">
                    <a:srgbClr val="000000"/>
                  </a:outerShdw>
                </a:effectLst>
                <a:latin typeface="Arial" charset="0"/>
                <a:cs typeface="Arial" charset="0"/>
              </a:rPr>
            </a:br>
            <a:r>
              <a:rPr lang="en-US" sz="3600" b="1" dirty="0" smtClean="0">
                <a:effectLst>
                  <a:outerShdw blurRad="38100" dist="38100" dir="2700000" algn="tl">
                    <a:srgbClr val="000000"/>
                  </a:outerShdw>
                </a:effectLst>
                <a:latin typeface="Arial" charset="0"/>
                <a:cs typeface="Arial" charset="0"/>
              </a:rPr>
              <a:t>(15 min.)</a:t>
            </a:r>
            <a:endParaRPr lang="en-US" b="1" dirty="0">
              <a:latin typeface="Arial" charset="0"/>
              <a:cs typeface="Arial" charset="0"/>
            </a:endParaRPr>
          </a:p>
        </p:txBody>
      </p:sp>
      <p:sp>
        <p:nvSpPr>
          <p:cNvPr id="350211" name="Rectangle 3"/>
          <p:cNvSpPr>
            <a:spLocks noGrp="1" noChangeArrowheads="1"/>
          </p:cNvSpPr>
          <p:nvPr>
            <p:ph type="body" sz="half" idx="1"/>
          </p:nvPr>
        </p:nvSpPr>
        <p:spPr>
          <a:xfrm>
            <a:off x="35496" y="1196975"/>
            <a:ext cx="9216578" cy="5334000"/>
          </a:xfrm>
          <a:effectLst>
            <a:outerShdw dist="25399" dir="2700000" algn="ctr" rotWithShape="0">
              <a:srgbClr val="000000">
                <a:alpha val="99962"/>
              </a:srgbClr>
            </a:outerShdw>
          </a:effectLst>
        </p:spPr>
        <p:txBody>
          <a:bodyPr/>
          <a:lstStyle/>
          <a:p>
            <a:pPr eaLnBrk="1" hangingPunct="1">
              <a:lnSpc>
                <a:spcPct val="90000"/>
              </a:lnSpc>
              <a:buFont typeface="Wingdings" charset="2"/>
              <a:buNone/>
              <a:defRPr/>
            </a:pPr>
            <a:r>
              <a:rPr lang="en-US" sz="2400" b="1" u="sng" dirty="0" err="1">
                <a:latin typeface="Arial"/>
                <a:cs typeface="Arial"/>
              </a:rPr>
              <a:t>Heb</a:t>
            </a:r>
            <a:r>
              <a:rPr lang="en-US" sz="2400" b="1" u="sng" dirty="0">
                <a:latin typeface="Arial"/>
                <a:cs typeface="Arial"/>
              </a:rPr>
              <a:t> 13:2</a:t>
            </a:r>
            <a:endParaRPr lang="en-US" sz="2400" b="1" dirty="0">
              <a:latin typeface="Arial"/>
              <a:cs typeface="Arial"/>
            </a:endParaRPr>
          </a:p>
          <a:p>
            <a:pPr eaLnBrk="1" hangingPunct="1">
              <a:lnSpc>
                <a:spcPct val="90000"/>
              </a:lnSpc>
              <a:buFont typeface="Wingdings" charset="2"/>
              <a:buNone/>
              <a:defRPr/>
            </a:pPr>
            <a:r>
              <a:rPr lang="en-US" sz="2400" b="1" baseline="30000" dirty="0">
                <a:latin typeface="Arial"/>
                <a:cs typeface="Arial"/>
              </a:rPr>
              <a:t>	</a:t>
            </a:r>
            <a:r>
              <a:rPr lang="en-US" sz="2400" b="1" baseline="30000" dirty="0" smtClean="0">
                <a:latin typeface="Arial"/>
                <a:cs typeface="Arial"/>
              </a:rPr>
              <a:t>2</a:t>
            </a:r>
            <a:r>
              <a:rPr lang="en-US" sz="2400" b="1" dirty="0" smtClean="0">
                <a:latin typeface="Arial"/>
                <a:cs typeface="Arial"/>
              </a:rPr>
              <a:t>Malzin </a:t>
            </a:r>
            <a:r>
              <a:rPr lang="en-US" sz="2400" b="1" dirty="0" err="1" smtClean="0">
                <a:latin typeface="Arial"/>
                <a:cs typeface="Arial"/>
              </a:rPr>
              <a:t>khawtua</a:t>
            </a:r>
            <a:r>
              <a:rPr lang="en-US" sz="2400" b="1" dirty="0" smtClean="0">
                <a:latin typeface="Arial"/>
                <a:cs typeface="Arial"/>
              </a:rPr>
              <a:t> ding </a:t>
            </a:r>
            <a:r>
              <a:rPr lang="en-US" sz="2400" b="1" dirty="0" err="1" smtClean="0">
                <a:latin typeface="Arial"/>
                <a:cs typeface="Arial"/>
              </a:rPr>
              <a:t>sumsial</a:t>
            </a:r>
            <a:r>
              <a:rPr lang="en-US" sz="2400" b="1" dirty="0" smtClean="0">
                <a:latin typeface="Arial"/>
                <a:cs typeface="Arial"/>
              </a:rPr>
              <a:t> </a:t>
            </a:r>
            <a:r>
              <a:rPr lang="en-US" sz="2400" b="1" dirty="0" err="1" smtClean="0">
                <a:latin typeface="Arial"/>
                <a:cs typeface="Arial"/>
              </a:rPr>
              <a:t>kiu</a:t>
            </a:r>
            <a:r>
              <a:rPr lang="en-US" sz="2400" b="1" dirty="0" smtClean="0">
                <a:latin typeface="Arial"/>
                <a:cs typeface="Arial"/>
              </a:rPr>
              <a:t> in; </a:t>
            </a:r>
            <a:r>
              <a:rPr lang="en-US" sz="2400" b="1" dirty="0" err="1" smtClean="0">
                <a:latin typeface="Arial"/>
                <a:cs typeface="Arial"/>
              </a:rPr>
              <a:t>zia</a:t>
            </a:r>
            <a:r>
              <a:rPr lang="en-US" sz="2400" b="1" dirty="0" smtClean="0">
                <a:latin typeface="Arial"/>
                <a:cs typeface="Arial"/>
              </a:rPr>
              <a:t> </a:t>
            </a:r>
            <a:r>
              <a:rPr lang="en-US" sz="2400" b="1" dirty="0" err="1" smtClean="0">
                <a:latin typeface="Arial"/>
                <a:cs typeface="Arial"/>
              </a:rPr>
              <a:t>gual</a:t>
            </a:r>
            <a:r>
              <a:rPr lang="en-US" sz="2400" b="1" dirty="0" smtClean="0">
                <a:latin typeface="Arial"/>
                <a:cs typeface="Arial"/>
              </a:rPr>
              <a:t> a </a:t>
            </a:r>
            <a:r>
              <a:rPr lang="en-US" sz="2400" b="1" dirty="0" err="1" smtClean="0">
                <a:latin typeface="Arial"/>
                <a:cs typeface="Arial"/>
              </a:rPr>
              <a:t>bawlnu</a:t>
            </a:r>
            <a:r>
              <a:rPr lang="en-US" sz="2400" b="1" dirty="0" smtClean="0">
                <a:latin typeface="Arial"/>
                <a:cs typeface="Arial"/>
              </a:rPr>
              <a:t> ah </a:t>
            </a:r>
            <a:r>
              <a:rPr lang="en-US" sz="2400" b="1" dirty="0" err="1" smtClean="0">
                <a:latin typeface="Arial"/>
                <a:cs typeface="Arial"/>
              </a:rPr>
              <a:t>hin</a:t>
            </a:r>
            <a:r>
              <a:rPr lang="en-US" sz="2400" b="1" dirty="0" smtClean="0">
                <a:latin typeface="Arial"/>
                <a:cs typeface="Arial"/>
              </a:rPr>
              <a:t> </a:t>
            </a:r>
            <a:r>
              <a:rPr lang="en-US" sz="2400" b="1" dirty="0" err="1" smtClean="0">
                <a:latin typeface="Arial"/>
                <a:cs typeface="Arial"/>
              </a:rPr>
              <a:t>khenkhat</a:t>
            </a:r>
            <a:r>
              <a:rPr lang="en-US" sz="2400" b="1" dirty="0" smtClean="0">
                <a:latin typeface="Arial"/>
                <a:cs typeface="Arial"/>
              </a:rPr>
              <a:t> in a het lo </a:t>
            </a:r>
            <a:r>
              <a:rPr lang="en-US" sz="2400" b="1" dirty="0" err="1" smtClean="0">
                <a:latin typeface="Arial"/>
                <a:cs typeface="Arial"/>
              </a:rPr>
              <a:t>kal</a:t>
            </a:r>
            <a:r>
              <a:rPr lang="en-US" sz="2400" b="1" dirty="0" smtClean="0">
                <a:latin typeface="Arial"/>
                <a:cs typeface="Arial"/>
              </a:rPr>
              <a:t> un </a:t>
            </a:r>
            <a:r>
              <a:rPr lang="en-US" sz="2400" b="1" dirty="0" err="1" smtClean="0">
                <a:latin typeface="Arial"/>
                <a:cs typeface="Arial"/>
              </a:rPr>
              <a:t>vansawlchakte</a:t>
            </a:r>
            <a:r>
              <a:rPr lang="en-US" sz="2400" b="1" dirty="0" smtClean="0">
                <a:latin typeface="Arial"/>
                <a:cs typeface="Arial"/>
              </a:rPr>
              <a:t> a la </a:t>
            </a:r>
            <a:r>
              <a:rPr lang="en-US" sz="2400" b="1" dirty="0" err="1" smtClean="0">
                <a:latin typeface="Arial"/>
                <a:cs typeface="Arial"/>
              </a:rPr>
              <a:t>zintun</a:t>
            </a:r>
            <a:r>
              <a:rPr lang="en-US" sz="2400" b="1" dirty="0" smtClean="0">
                <a:latin typeface="Arial"/>
                <a:cs typeface="Arial"/>
              </a:rPr>
              <a:t> </a:t>
            </a:r>
            <a:r>
              <a:rPr lang="en-US" sz="2400" b="1" dirty="0" err="1" smtClean="0">
                <a:latin typeface="Arial"/>
                <a:cs typeface="Arial"/>
              </a:rPr>
              <a:t>kha</a:t>
            </a:r>
            <a:r>
              <a:rPr lang="en-US" sz="2400" b="1" dirty="0" smtClean="0">
                <a:latin typeface="Arial"/>
                <a:cs typeface="Arial"/>
              </a:rPr>
              <a:t> </a:t>
            </a:r>
            <a:r>
              <a:rPr lang="en-US" sz="2400" b="1" dirty="0" err="1" smtClean="0">
                <a:latin typeface="Arial"/>
                <a:cs typeface="Arial"/>
              </a:rPr>
              <a:t>sek</a:t>
            </a:r>
            <a:r>
              <a:rPr lang="en-US" sz="2400" b="1" dirty="0" smtClean="0">
                <a:latin typeface="Arial"/>
                <a:cs typeface="Arial"/>
              </a:rPr>
              <a:t> uh </a:t>
            </a:r>
            <a:r>
              <a:rPr lang="en-US" sz="2400" b="1" dirty="0" err="1" smtClean="0">
                <a:latin typeface="Arial"/>
                <a:cs typeface="Arial"/>
              </a:rPr>
              <a:t>ahi</a:t>
            </a:r>
            <a:r>
              <a:rPr lang="en-US" sz="2400" b="1" dirty="0" smtClean="0">
                <a:latin typeface="Arial"/>
                <a:cs typeface="Arial"/>
              </a:rPr>
              <a:t>.</a:t>
            </a:r>
            <a:endParaRPr lang="en-US" sz="2400" b="1" dirty="0">
              <a:latin typeface="Arial"/>
              <a:cs typeface="Arial"/>
            </a:endParaRPr>
          </a:p>
          <a:p>
            <a:pPr eaLnBrk="1" hangingPunct="1">
              <a:lnSpc>
                <a:spcPct val="90000"/>
              </a:lnSpc>
              <a:buFont typeface="Wingdings" charset="2"/>
              <a:buNone/>
              <a:defRPr/>
            </a:pPr>
            <a:r>
              <a:rPr lang="en-US" sz="2400" b="1" u="sng" dirty="0">
                <a:latin typeface="Arial"/>
                <a:cs typeface="Arial"/>
              </a:rPr>
              <a:t>1 Peter 2:2</a:t>
            </a:r>
            <a:endParaRPr lang="en-US" sz="2400" b="1" dirty="0">
              <a:latin typeface="Arial"/>
              <a:cs typeface="Arial"/>
            </a:endParaRPr>
          </a:p>
          <a:p>
            <a:pPr eaLnBrk="1" hangingPunct="1">
              <a:lnSpc>
                <a:spcPct val="90000"/>
              </a:lnSpc>
              <a:buFont typeface="Wingdings" charset="2"/>
              <a:buNone/>
              <a:defRPr/>
            </a:pPr>
            <a:r>
              <a:rPr lang="en-US" sz="2400" b="1" baseline="30000" dirty="0">
                <a:latin typeface="Arial"/>
                <a:cs typeface="Arial"/>
              </a:rPr>
              <a:t>	</a:t>
            </a:r>
            <a:r>
              <a:rPr lang="en-US" sz="2400" b="1" baseline="30000" dirty="0" smtClean="0">
                <a:latin typeface="Arial"/>
                <a:cs typeface="Arial"/>
              </a:rPr>
              <a:t>2</a:t>
            </a:r>
            <a:r>
              <a:rPr lang="en-US" sz="2400" b="1" dirty="0" smtClean="0">
                <a:latin typeface="Arial"/>
                <a:cs typeface="Arial"/>
              </a:rPr>
              <a:t>Hukdamna la </a:t>
            </a:r>
            <a:r>
              <a:rPr lang="en-US" sz="2400" b="1" dirty="0" err="1" smtClean="0">
                <a:latin typeface="Arial"/>
                <a:cs typeface="Arial"/>
              </a:rPr>
              <a:t>khanlet</a:t>
            </a:r>
            <a:r>
              <a:rPr lang="en-US" sz="2400" b="1" dirty="0" smtClean="0">
                <a:latin typeface="Arial"/>
                <a:cs typeface="Arial"/>
              </a:rPr>
              <a:t> </a:t>
            </a:r>
            <a:r>
              <a:rPr lang="en-US" sz="2400" b="1" dirty="0" err="1" smtClean="0">
                <a:latin typeface="Arial"/>
                <a:cs typeface="Arial"/>
              </a:rPr>
              <a:t>theina</a:t>
            </a:r>
            <a:r>
              <a:rPr lang="en-US" sz="2400" b="1" dirty="0" smtClean="0">
                <a:latin typeface="Arial"/>
                <a:cs typeface="Arial"/>
              </a:rPr>
              <a:t> ding un, </a:t>
            </a:r>
            <a:r>
              <a:rPr lang="en-US" sz="2400" b="1" dirty="0" err="1" smtClean="0">
                <a:latin typeface="Arial"/>
                <a:cs typeface="Arial"/>
              </a:rPr>
              <a:t>nausen</a:t>
            </a:r>
            <a:r>
              <a:rPr lang="en-US" sz="2400" b="1" dirty="0" smtClean="0">
                <a:latin typeface="Arial"/>
                <a:cs typeface="Arial"/>
              </a:rPr>
              <a:t> </a:t>
            </a:r>
            <a:r>
              <a:rPr lang="en-US" sz="2400" b="1" dirty="0" err="1" smtClean="0">
                <a:latin typeface="Arial"/>
                <a:cs typeface="Arial"/>
              </a:rPr>
              <a:t>piang</a:t>
            </a:r>
            <a:r>
              <a:rPr lang="en-US" sz="2400" b="1" dirty="0" smtClean="0">
                <a:latin typeface="Arial"/>
                <a:cs typeface="Arial"/>
              </a:rPr>
              <a:t> </a:t>
            </a:r>
            <a:r>
              <a:rPr lang="en-US" sz="2400" b="1" dirty="0" err="1" smtClean="0">
                <a:latin typeface="Arial"/>
                <a:cs typeface="Arial"/>
              </a:rPr>
              <a:t>limte</a:t>
            </a:r>
            <a:r>
              <a:rPr lang="en-US" sz="2400" b="1" dirty="0" smtClean="0">
                <a:latin typeface="Arial"/>
                <a:cs typeface="Arial"/>
              </a:rPr>
              <a:t> </a:t>
            </a:r>
            <a:r>
              <a:rPr lang="en-US" sz="2400" b="1" dirty="0" err="1" smtClean="0">
                <a:latin typeface="Arial"/>
                <a:cs typeface="Arial"/>
              </a:rPr>
              <a:t>gual</a:t>
            </a:r>
            <a:r>
              <a:rPr lang="en-US" sz="2400" b="1" dirty="0" smtClean="0">
                <a:latin typeface="Arial"/>
                <a:cs typeface="Arial"/>
              </a:rPr>
              <a:t> in, </a:t>
            </a:r>
            <a:r>
              <a:rPr lang="en-US" sz="2400" b="1" dirty="0" err="1" smtClean="0">
                <a:latin typeface="Arial"/>
                <a:cs typeface="Arial"/>
              </a:rPr>
              <a:t>thagau</a:t>
            </a:r>
            <a:r>
              <a:rPr lang="en-US" sz="2400" b="1" dirty="0" smtClean="0">
                <a:latin typeface="Arial"/>
                <a:cs typeface="Arial"/>
              </a:rPr>
              <a:t> lam </a:t>
            </a:r>
            <a:r>
              <a:rPr lang="en-US" sz="2400" b="1" dirty="0" err="1" smtClean="0">
                <a:latin typeface="Arial"/>
                <a:cs typeface="Arial"/>
              </a:rPr>
              <a:t>nawitui</a:t>
            </a:r>
            <a:r>
              <a:rPr lang="en-US" sz="2400" b="1" dirty="0" smtClean="0">
                <a:latin typeface="Arial"/>
                <a:cs typeface="Arial"/>
              </a:rPr>
              <a:t> </a:t>
            </a:r>
            <a:r>
              <a:rPr lang="en-US" sz="2400" b="1" dirty="0" err="1" smtClean="0">
                <a:latin typeface="Arial"/>
                <a:cs typeface="Arial"/>
              </a:rPr>
              <a:t>thiang</a:t>
            </a:r>
            <a:r>
              <a:rPr lang="en-US" sz="2400" b="1" dirty="0" smtClean="0">
                <a:latin typeface="Arial"/>
                <a:cs typeface="Arial"/>
              </a:rPr>
              <a:t> </a:t>
            </a:r>
            <a:r>
              <a:rPr lang="en-US" sz="2400" b="1" dirty="0" err="1" smtClean="0">
                <a:latin typeface="Arial"/>
                <a:cs typeface="Arial"/>
              </a:rPr>
              <a:t>chu</a:t>
            </a:r>
            <a:r>
              <a:rPr lang="en-US" sz="2400" b="1" dirty="0" smtClean="0">
                <a:latin typeface="Arial"/>
                <a:cs typeface="Arial"/>
              </a:rPr>
              <a:t> </a:t>
            </a:r>
            <a:r>
              <a:rPr lang="en-US" sz="2400" b="1" dirty="0" err="1" smtClean="0">
                <a:latin typeface="Arial"/>
                <a:cs typeface="Arial"/>
              </a:rPr>
              <a:t>ducha</a:t>
            </a:r>
            <a:r>
              <a:rPr lang="en-US" sz="2400" b="1" dirty="0" smtClean="0">
                <a:latin typeface="Arial"/>
                <a:cs typeface="Arial"/>
              </a:rPr>
              <a:t> zing un,</a:t>
            </a:r>
            <a:endParaRPr lang="en-US" sz="2400" b="1" dirty="0">
              <a:latin typeface="Arial"/>
              <a:cs typeface="Arial"/>
            </a:endParaRPr>
          </a:p>
          <a:p>
            <a:pPr eaLnBrk="1" hangingPunct="1">
              <a:lnSpc>
                <a:spcPct val="90000"/>
              </a:lnSpc>
              <a:buFont typeface="Wingdings" charset="2"/>
              <a:buNone/>
              <a:defRPr/>
            </a:pPr>
            <a:r>
              <a:rPr lang="en-US" sz="2400" b="1" u="sng" dirty="0">
                <a:latin typeface="Arial"/>
                <a:cs typeface="Arial"/>
              </a:rPr>
              <a:t>1 Peter 3:7</a:t>
            </a:r>
            <a:endParaRPr lang="en-US" sz="2400" b="1" dirty="0">
              <a:latin typeface="Arial"/>
              <a:cs typeface="Arial"/>
            </a:endParaRPr>
          </a:p>
          <a:p>
            <a:pPr eaLnBrk="1" hangingPunct="1">
              <a:lnSpc>
                <a:spcPct val="90000"/>
              </a:lnSpc>
              <a:buFont typeface="Wingdings" charset="2"/>
              <a:buNone/>
              <a:defRPr/>
            </a:pPr>
            <a:r>
              <a:rPr lang="en-US" sz="2400" b="1" baseline="30000" dirty="0">
                <a:latin typeface="Arial"/>
                <a:cs typeface="Arial"/>
              </a:rPr>
              <a:t>	</a:t>
            </a:r>
            <a:r>
              <a:rPr lang="en-US" sz="2400" b="1" baseline="30000" dirty="0" smtClean="0">
                <a:latin typeface="Arial"/>
                <a:cs typeface="Arial"/>
              </a:rPr>
              <a:t>7</a:t>
            </a:r>
            <a:r>
              <a:rPr lang="en-US" sz="2400" b="1" dirty="0" smtClean="0">
                <a:latin typeface="Arial"/>
                <a:cs typeface="Arial"/>
              </a:rPr>
              <a:t>Pawsal </a:t>
            </a:r>
            <a:r>
              <a:rPr lang="en-US" sz="2400" b="1" dirty="0" err="1" smtClean="0">
                <a:latin typeface="Arial"/>
                <a:cs typeface="Arial"/>
              </a:rPr>
              <a:t>te</a:t>
            </a:r>
            <a:r>
              <a:rPr lang="en-US" sz="2400" b="1" dirty="0" smtClean="0">
                <a:latin typeface="Arial"/>
                <a:cs typeface="Arial"/>
              </a:rPr>
              <a:t> haw, </a:t>
            </a:r>
            <a:r>
              <a:rPr lang="en-US" sz="2400" b="1" dirty="0" err="1" smtClean="0">
                <a:latin typeface="Arial"/>
                <a:cs typeface="Arial"/>
              </a:rPr>
              <a:t>zia</a:t>
            </a:r>
            <a:r>
              <a:rPr lang="en-US" sz="2400" b="1" dirty="0" smtClean="0">
                <a:latin typeface="Arial"/>
                <a:cs typeface="Arial"/>
              </a:rPr>
              <a:t> </a:t>
            </a:r>
            <a:r>
              <a:rPr lang="en-US" sz="2400" b="1" dirty="0" err="1" smtClean="0">
                <a:latin typeface="Arial"/>
                <a:cs typeface="Arial"/>
              </a:rPr>
              <a:t>gual</a:t>
            </a:r>
            <a:r>
              <a:rPr lang="en-US" sz="2400" b="1" dirty="0" smtClean="0">
                <a:latin typeface="Arial"/>
                <a:cs typeface="Arial"/>
              </a:rPr>
              <a:t> ma </a:t>
            </a:r>
            <a:r>
              <a:rPr lang="en-US" sz="2400" b="1" dirty="0" err="1" smtClean="0">
                <a:latin typeface="Arial"/>
                <a:cs typeface="Arial"/>
              </a:rPr>
              <a:t>chun</a:t>
            </a:r>
            <a:r>
              <a:rPr lang="en-US" sz="2400" b="1" dirty="0" smtClean="0">
                <a:latin typeface="Arial"/>
                <a:cs typeface="Arial"/>
              </a:rPr>
              <a:t>, </a:t>
            </a:r>
            <a:r>
              <a:rPr lang="en-US" sz="2400" b="1" dirty="0" err="1" smtClean="0">
                <a:latin typeface="Arial"/>
                <a:cs typeface="Arial"/>
              </a:rPr>
              <a:t>numei</a:t>
            </a:r>
            <a:r>
              <a:rPr lang="en-US" sz="2400" b="1" dirty="0" smtClean="0">
                <a:latin typeface="Arial"/>
                <a:cs typeface="Arial"/>
              </a:rPr>
              <a:t> </a:t>
            </a:r>
            <a:r>
              <a:rPr lang="en-US" sz="2400" b="1" dirty="0" err="1" smtClean="0">
                <a:latin typeface="Arial"/>
                <a:cs typeface="Arial"/>
              </a:rPr>
              <a:t>chu</a:t>
            </a:r>
            <a:r>
              <a:rPr lang="en-US" sz="2400" b="1" dirty="0" smtClean="0">
                <a:latin typeface="Arial"/>
                <a:cs typeface="Arial"/>
              </a:rPr>
              <a:t> </a:t>
            </a:r>
            <a:r>
              <a:rPr lang="en-US" sz="2400" b="1" dirty="0" err="1" smtClean="0">
                <a:latin typeface="Arial"/>
                <a:cs typeface="Arial"/>
              </a:rPr>
              <a:t>bel</a:t>
            </a:r>
            <a:r>
              <a:rPr lang="en-US" sz="2400" b="1" dirty="0" smtClean="0">
                <a:latin typeface="Arial"/>
                <a:cs typeface="Arial"/>
              </a:rPr>
              <a:t> </a:t>
            </a:r>
            <a:r>
              <a:rPr lang="en-US" sz="2400" b="1" dirty="0" err="1" smtClean="0">
                <a:latin typeface="Arial"/>
                <a:cs typeface="Arial"/>
              </a:rPr>
              <a:t>kek</a:t>
            </a:r>
            <a:r>
              <a:rPr lang="en-US" sz="2400" b="1" dirty="0" smtClean="0">
                <a:latin typeface="Arial"/>
                <a:cs typeface="Arial"/>
              </a:rPr>
              <a:t> </a:t>
            </a:r>
            <a:r>
              <a:rPr lang="en-US" sz="2400" b="1" dirty="0" err="1" smtClean="0">
                <a:latin typeface="Arial"/>
                <a:cs typeface="Arial"/>
              </a:rPr>
              <a:t>vak</a:t>
            </a:r>
            <a:r>
              <a:rPr lang="en-US" sz="2400" b="1" dirty="0" smtClean="0">
                <a:latin typeface="Arial"/>
                <a:cs typeface="Arial"/>
              </a:rPr>
              <a:t> </a:t>
            </a:r>
            <a:r>
              <a:rPr lang="en-US" sz="2400" b="1" dirty="0" err="1" smtClean="0">
                <a:latin typeface="Arial"/>
                <a:cs typeface="Arial"/>
              </a:rPr>
              <a:t>zaw</a:t>
            </a:r>
            <a:r>
              <a:rPr lang="en-US" sz="2400" b="1" dirty="0" smtClean="0">
                <a:latin typeface="Arial"/>
                <a:cs typeface="Arial"/>
              </a:rPr>
              <a:t> </a:t>
            </a:r>
            <a:r>
              <a:rPr lang="en-US" sz="2400" b="1" dirty="0" err="1" smtClean="0">
                <a:latin typeface="Arial"/>
                <a:cs typeface="Arial"/>
              </a:rPr>
              <a:t>leh</a:t>
            </a:r>
            <a:r>
              <a:rPr lang="en-US" sz="2400" b="1" dirty="0" smtClean="0">
                <a:latin typeface="Arial"/>
                <a:cs typeface="Arial"/>
              </a:rPr>
              <a:t>, </a:t>
            </a:r>
            <a:r>
              <a:rPr lang="en-US" sz="2400" b="1" dirty="0" err="1" smtClean="0">
                <a:latin typeface="Arial"/>
                <a:cs typeface="Arial"/>
              </a:rPr>
              <a:t>hepina</a:t>
            </a:r>
            <a:r>
              <a:rPr lang="en-US" sz="2400" b="1" dirty="0" smtClean="0">
                <a:latin typeface="Arial"/>
                <a:cs typeface="Arial"/>
              </a:rPr>
              <a:t> </a:t>
            </a:r>
            <a:r>
              <a:rPr lang="en-US" sz="2400" b="1" dirty="0" err="1" smtClean="0">
                <a:latin typeface="Arial"/>
                <a:cs typeface="Arial"/>
              </a:rPr>
              <a:t>hinna</a:t>
            </a:r>
            <a:r>
              <a:rPr lang="en-US" sz="2400" b="1" dirty="0" smtClean="0">
                <a:latin typeface="Arial"/>
                <a:cs typeface="Arial"/>
              </a:rPr>
              <a:t> </a:t>
            </a:r>
            <a:r>
              <a:rPr lang="en-US" sz="2400" b="1" dirty="0" err="1" smtClean="0">
                <a:latin typeface="Arial"/>
                <a:cs typeface="Arial"/>
              </a:rPr>
              <a:t>gochanpite</a:t>
            </a:r>
            <a:r>
              <a:rPr lang="en-US" sz="2400" b="1" dirty="0" smtClean="0">
                <a:latin typeface="Arial"/>
                <a:cs typeface="Arial"/>
              </a:rPr>
              <a:t> a </a:t>
            </a:r>
            <a:r>
              <a:rPr lang="en-US" sz="2400" b="1" dirty="0" err="1" smtClean="0">
                <a:latin typeface="Arial"/>
                <a:cs typeface="Arial"/>
              </a:rPr>
              <a:t>hiu</a:t>
            </a:r>
            <a:r>
              <a:rPr lang="en-US" sz="2400" b="1" dirty="0" smtClean="0">
                <a:latin typeface="Arial"/>
                <a:cs typeface="Arial"/>
              </a:rPr>
              <a:t> he zing </a:t>
            </a:r>
            <a:r>
              <a:rPr lang="en-US" sz="2400" b="1" dirty="0" err="1" smtClean="0">
                <a:latin typeface="Arial"/>
                <a:cs typeface="Arial"/>
              </a:rPr>
              <a:t>kawm</a:t>
            </a:r>
            <a:r>
              <a:rPr lang="en-US" sz="2400" b="1" dirty="0" smtClean="0">
                <a:latin typeface="Arial"/>
                <a:cs typeface="Arial"/>
              </a:rPr>
              <a:t> in </a:t>
            </a:r>
            <a:r>
              <a:rPr lang="en-US" sz="2400" b="1" dirty="0" err="1" smtClean="0">
                <a:latin typeface="Arial"/>
                <a:cs typeface="Arial"/>
              </a:rPr>
              <a:t>chawihoi</a:t>
            </a:r>
            <a:r>
              <a:rPr lang="en-US" sz="2400" b="1" dirty="0" smtClean="0">
                <a:latin typeface="Arial"/>
                <a:cs typeface="Arial"/>
              </a:rPr>
              <a:t> un; </a:t>
            </a:r>
            <a:r>
              <a:rPr lang="en-US" sz="2400" b="1" dirty="0" err="1" smtClean="0">
                <a:latin typeface="Arial"/>
                <a:cs typeface="Arial"/>
              </a:rPr>
              <a:t>tichun</a:t>
            </a:r>
            <a:r>
              <a:rPr lang="en-US" sz="2400" b="1" dirty="0" smtClean="0">
                <a:latin typeface="Arial"/>
                <a:cs typeface="Arial"/>
              </a:rPr>
              <a:t> la </a:t>
            </a:r>
            <a:r>
              <a:rPr lang="en-US" sz="2400" b="1" dirty="0" err="1" smtClean="0">
                <a:latin typeface="Arial"/>
                <a:cs typeface="Arial"/>
              </a:rPr>
              <a:t>pauchap</a:t>
            </a:r>
            <a:r>
              <a:rPr lang="en-US" sz="2400" b="1" dirty="0" smtClean="0">
                <a:latin typeface="Arial"/>
                <a:cs typeface="Arial"/>
              </a:rPr>
              <a:t> </a:t>
            </a:r>
            <a:r>
              <a:rPr lang="en-US" sz="2400" b="1" dirty="0" err="1" smtClean="0">
                <a:latin typeface="Arial"/>
                <a:cs typeface="Arial"/>
              </a:rPr>
              <a:t>na</a:t>
            </a:r>
            <a:r>
              <a:rPr lang="en-US" sz="2400" b="1" dirty="0" smtClean="0">
                <a:latin typeface="Arial"/>
                <a:cs typeface="Arial"/>
              </a:rPr>
              <a:t> </a:t>
            </a:r>
            <a:r>
              <a:rPr lang="en-US" sz="2400" b="1" dirty="0" err="1" smtClean="0">
                <a:latin typeface="Arial"/>
                <a:cs typeface="Arial"/>
              </a:rPr>
              <a:t>teu</a:t>
            </a:r>
            <a:r>
              <a:rPr lang="en-US" sz="2400" b="1" dirty="0" smtClean="0">
                <a:latin typeface="Arial"/>
                <a:cs typeface="Arial"/>
              </a:rPr>
              <a:t> </a:t>
            </a:r>
            <a:r>
              <a:rPr lang="en-US" sz="2400" b="1" dirty="0" err="1" smtClean="0">
                <a:latin typeface="Arial"/>
                <a:cs typeface="Arial"/>
              </a:rPr>
              <a:t>dal</a:t>
            </a:r>
            <a:r>
              <a:rPr lang="en-US" sz="2400" b="1" dirty="0" smtClean="0">
                <a:latin typeface="Arial"/>
                <a:cs typeface="Arial"/>
              </a:rPr>
              <a:t> in </a:t>
            </a:r>
            <a:r>
              <a:rPr lang="en-US" sz="2400" b="1" dirty="0" err="1" smtClean="0">
                <a:latin typeface="Arial"/>
                <a:cs typeface="Arial"/>
              </a:rPr>
              <a:t>umlo</a:t>
            </a:r>
            <a:r>
              <a:rPr lang="en-US" sz="2400" b="1" dirty="0" smtClean="0">
                <a:latin typeface="Arial"/>
                <a:cs typeface="Arial"/>
              </a:rPr>
              <a:t> ding </a:t>
            </a:r>
            <a:r>
              <a:rPr lang="en-US" sz="2400" b="1" dirty="0" err="1" smtClean="0">
                <a:latin typeface="Arial"/>
                <a:cs typeface="Arial"/>
              </a:rPr>
              <a:t>ahi</a:t>
            </a:r>
            <a:r>
              <a:rPr lang="en-US" sz="2400" b="1" dirty="0" smtClean="0">
                <a:latin typeface="Arial"/>
                <a:cs typeface="Arial"/>
              </a:rPr>
              <a:t>.</a:t>
            </a:r>
            <a:endParaRPr lang="en-US" sz="2400" b="1" dirty="0">
              <a:latin typeface="Arial"/>
              <a:cs typeface="Arial"/>
            </a:endParaRPr>
          </a:p>
          <a:p>
            <a:pPr eaLnBrk="1" hangingPunct="1">
              <a:lnSpc>
                <a:spcPct val="90000"/>
              </a:lnSpc>
              <a:buFont typeface="Wingdings" charset="2"/>
              <a:buNone/>
              <a:defRPr/>
            </a:pPr>
            <a:r>
              <a:rPr lang="en-US" sz="2400" b="1" u="sng" dirty="0">
                <a:latin typeface="Arial"/>
                <a:cs typeface="Arial"/>
              </a:rPr>
              <a:t>2 Peter 3:3</a:t>
            </a:r>
            <a:endParaRPr lang="en-US" sz="2400" b="1" dirty="0">
              <a:latin typeface="Arial"/>
              <a:cs typeface="Arial"/>
            </a:endParaRPr>
          </a:p>
          <a:p>
            <a:pPr eaLnBrk="1" hangingPunct="1">
              <a:lnSpc>
                <a:spcPct val="90000"/>
              </a:lnSpc>
              <a:buFont typeface="Wingdings" charset="2"/>
              <a:buNone/>
              <a:defRPr/>
            </a:pPr>
            <a:r>
              <a:rPr lang="en-US" sz="2400" b="1" baseline="30000" dirty="0">
                <a:latin typeface="Arial"/>
                <a:cs typeface="Arial"/>
              </a:rPr>
              <a:t>	</a:t>
            </a:r>
            <a:r>
              <a:rPr lang="en-US" sz="2400" b="1" baseline="30000" dirty="0" smtClean="0">
                <a:latin typeface="Arial"/>
                <a:cs typeface="Arial"/>
              </a:rPr>
              <a:t>3</a:t>
            </a:r>
            <a:r>
              <a:rPr lang="en-US" sz="2400" b="1" dirty="0" smtClean="0">
                <a:latin typeface="Arial"/>
                <a:cs typeface="Arial"/>
              </a:rPr>
              <a:t>Doitakte haw, la kiang </a:t>
            </a:r>
            <a:r>
              <a:rPr lang="en-US" sz="2400" b="1" dirty="0" err="1" smtClean="0">
                <a:latin typeface="Arial"/>
                <a:cs typeface="Arial"/>
              </a:rPr>
              <a:t>ua</a:t>
            </a:r>
            <a:r>
              <a:rPr lang="en-US" sz="2400" b="1" dirty="0" smtClean="0">
                <a:latin typeface="Arial"/>
                <a:cs typeface="Arial"/>
              </a:rPr>
              <a:t> ka </a:t>
            </a:r>
            <a:r>
              <a:rPr lang="en-US" sz="2400" b="1" dirty="0" err="1" smtClean="0">
                <a:latin typeface="Arial"/>
                <a:cs typeface="Arial"/>
              </a:rPr>
              <a:t>zik</a:t>
            </a:r>
            <a:r>
              <a:rPr lang="en-US" sz="2400" b="1" dirty="0" smtClean="0">
                <a:latin typeface="Arial"/>
                <a:cs typeface="Arial"/>
              </a:rPr>
              <a:t> hi ka </a:t>
            </a:r>
            <a:r>
              <a:rPr lang="en-US" sz="2400" b="1" dirty="0" err="1" smtClean="0">
                <a:latin typeface="Arial"/>
                <a:cs typeface="Arial"/>
              </a:rPr>
              <a:t>lekhathot</a:t>
            </a:r>
            <a:r>
              <a:rPr lang="en-US" sz="2400" b="1" dirty="0" smtClean="0">
                <a:latin typeface="Arial"/>
                <a:cs typeface="Arial"/>
              </a:rPr>
              <a:t> </a:t>
            </a:r>
            <a:r>
              <a:rPr lang="en-US" sz="2400" b="1" dirty="0" err="1" smtClean="0">
                <a:latin typeface="Arial"/>
                <a:cs typeface="Arial"/>
              </a:rPr>
              <a:t>ni</a:t>
            </a:r>
            <a:r>
              <a:rPr lang="en-US" sz="2400" b="1" dirty="0" smtClean="0">
                <a:latin typeface="Arial"/>
                <a:cs typeface="Arial"/>
              </a:rPr>
              <a:t> </a:t>
            </a:r>
            <a:r>
              <a:rPr lang="en-US" sz="2400" b="1" dirty="0" err="1" smtClean="0">
                <a:latin typeface="Arial"/>
                <a:cs typeface="Arial"/>
              </a:rPr>
              <a:t>veina</a:t>
            </a:r>
            <a:r>
              <a:rPr lang="en-US" sz="2400" b="1" dirty="0" smtClean="0">
                <a:latin typeface="Arial"/>
                <a:cs typeface="Arial"/>
              </a:rPr>
              <a:t> </a:t>
            </a:r>
            <a:r>
              <a:rPr lang="en-US" sz="2400" b="1" dirty="0" err="1" smtClean="0">
                <a:latin typeface="Arial"/>
                <a:cs typeface="Arial"/>
              </a:rPr>
              <a:t>ahi</a:t>
            </a:r>
            <a:r>
              <a:rPr lang="en-US" sz="2400" b="1" dirty="0" smtClean="0">
                <a:latin typeface="Arial"/>
                <a:cs typeface="Arial"/>
              </a:rPr>
              <a:t> tai; </a:t>
            </a:r>
            <a:r>
              <a:rPr lang="en-US" sz="2400" b="1" dirty="0" err="1" smtClean="0">
                <a:latin typeface="Arial"/>
                <a:cs typeface="Arial"/>
              </a:rPr>
              <a:t>zia</a:t>
            </a:r>
            <a:r>
              <a:rPr lang="en-US" sz="2400" b="1" dirty="0" smtClean="0">
                <a:latin typeface="Arial"/>
                <a:cs typeface="Arial"/>
              </a:rPr>
              <a:t> </a:t>
            </a:r>
            <a:r>
              <a:rPr lang="en-US" sz="2400" b="1" dirty="0" err="1" smtClean="0">
                <a:latin typeface="Arial"/>
                <a:cs typeface="Arial"/>
              </a:rPr>
              <a:t>te</a:t>
            </a:r>
            <a:r>
              <a:rPr lang="en-US" sz="2400" b="1" dirty="0" smtClean="0">
                <a:latin typeface="Arial"/>
                <a:cs typeface="Arial"/>
              </a:rPr>
              <a:t> </a:t>
            </a:r>
            <a:r>
              <a:rPr lang="en-US" sz="2400" b="1" dirty="0" err="1" smtClean="0">
                <a:latin typeface="Arial"/>
                <a:cs typeface="Arial"/>
              </a:rPr>
              <a:t>chun</a:t>
            </a:r>
            <a:r>
              <a:rPr lang="en-US" sz="2400" b="1" dirty="0" smtClean="0">
                <a:latin typeface="Arial"/>
                <a:cs typeface="Arial"/>
              </a:rPr>
              <a:t> </a:t>
            </a:r>
            <a:r>
              <a:rPr lang="en-US" sz="2400" b="1" dirty="0" err="1" smtClean="0">
                <a:latin typeface="Arial"/>
                <a:cs typeface="Arial"/>
              </a:rPr>
              <a:t>nanguh</a:t>
            </a:r>
            <a:r>
              <a:rPr lang="en-US" sz="2400" b="1" dirty="0" smtClean="0">
                <a:latin typeface="Arial"/>
                <a:cs typeface="Arial"/>
              </a:rPr>
              <a:t> a </a:t>
            </a:r>
            <a:r>
              <a:rPr lang="en-US" sz="2400" b="1" dirty="0" err="1" smtClean="0">
                <a:latin typeface="Arial"/>
                <a:cs typeface="Arial"/>
              </a:rPr>
              <a:t>vel</a:t>
            </a:r>
            <a:r>
              <a:rPr lang="en-US" sz="2400" b="1" dirty="0" smtClean="0">
                <a:latin typeface="Arial"/>
                <a:cs typeface="Arial"/>
              </a:rPr>
              <a:t> ah </a:t>
            </a:r>
            <a:r>
              <a:rPr lang="en-US" sz="2400" b="1" dirty="0" err="1" smtClean="0">
                <a:latin typeface="Arial"/>
                <a:cs typeface="Arial"/>
              </a:rPr>
              <a:t>hil</a:t>
            </a:r>
            <a:r>
              <a:rPr lang="en-US" sz="2400" b="1" dirty="0" smtClean="0">
                <a:latin typeface="Arial"/>
                <a:cs typeface="Arial"/>
              </a:rPr>
              <a:t> in, la </a:t>
            </a:r>
            <a:r>
              <a:rPr lang="en-US" sz="2400" b="1" dirty="0" err="1" smtClean="0">
                <a:latin typeface="Arial"/>
                <a:cs typeface="Arial"/>
              </a:rPr>
              <a:t>lungthim</a:t>
            </a:r>
            <a:r>
              <a:rPr lang="en-US" sz="2400" b="1" dirty="0" smtClean="0">
                <a:latin typeface="Arial"/>
                <a:cs typeface="Arial"/>
              </a:rPr>
              <a:t> </a:t>
            </a:r>
            <a:r>
              <a:rPr lang="en-US" sz="2400" b="1" dirty="0" err="1" smtClean="0">
                <a:latin typeface="Arial"/>
                <a:cs typeface="Arial"/>
              </a:rPr>
              <a:t>thiangtho</a:t>
            </a:r>
            <a:r>
              <a:rPr lang="en-US" sz="2400" b="1" dirty="0" smtClean="0">
                <a:latin typeface="Arial"/>
                <a:cs typeface="Arial"/>
              </a:rPr>
              <a:t> uh </a:t>
            </a:r>
            <a:r>
              <a:rPr lang="en-US" sz="2400" b="1" dirty="0" err="1" smtClean="0">
                <a:latin typeface="Arial"/>
                <a:cs typeface="Arial"/>
              </a:rPr>
              <a:t>chu</a:t>
            </a:r>
            <a:r>
              <a:rPr lang="en-US" sz="2400" b="1" dirty="0" smtClean="0">
                <a:latin typeface="Arial"/>
                <a:cs typeface="Arial"/>
              </a:rPr>
              <a:t> ka </a:t>
            </a:r>
            <a:r>
              <a:rPr lang="en-US" sz="2400" b="1" dirty="0" err="1" smtClean="0">
                <a:latin typeface="Arial"/>
                <a:cs typeface="Arial"/>
              </a:rPr>
              <a:t>choktho</a:t>
            </a:r>
            <a:r>
              <a:rPr lang="en-US" sz="2400" b="1" dirty="0" smtClean="0">
                <a:latin typeface="Arial"/>
                <a:cs typeface="Arial"/>
              </a:rPr>
              <a:t> hi.</a:t>
            </a:r>
            <a:endParaRPr lang="en-US" sz="2400" b="1" dirty="0">
              <a:latin typeface="Arial"/>
              <a:cs typeface="Arial"/>
            </a:endParaRPr>
          </a:p>
        </p:txBody>
      </p:sp>
      <p:sp>
        <p:nvSpPr>
          <p:cNvPr id="219140" name="Text Box 4"/>
          <p:cNvSpPr txBox="1">
            <a:spLocks noChangeArrowheads="1"/>
          </p:cNvSpPr>
          <p:nvPr/>
        </p:nvSpPr>
        <p:spPr bwMode="auto">
          <a:xfrm>
            <a:off x="8662988" y="76200"/>
            <a:ext cx="404812" cy="457200"/>
          </a:xfrm>
          <a:prstGeom prst="rect">
            <a:avLst/>
          </a:prstGeom>
          <a:noFill/>
          <a:ln w="12700">
            <a:noFill/>
            <a:miter lim="800000"/>
            <a:headEnd/>
            <a:tailEnd/>
          </a:ln>
        </p:spPr>
        <p:txBody>
          <a:bodyPr wrap="none">
            <a:spAutoFit/>
          </a:bodyPr>
          <a:lstStyle/>
          <a:p>
            <a:r>
              <a:rPr lang="en-US" sz="2400" b="1">
                <a:cs typeface="Arial" pitchFamily="34" charset="0"/>
              </a:rPr>
              <a:t>B</a:t>
            </a: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1026"/>
          <p:cNvSpPr>
            <a:spLocks noGrp="1" noChangeArrowheads="1"/>
          </p:cNvSpPr>
          <p:nvPr>
            <p:ph type="ctrTitle"/>
          </p:nvPr>
        </p:nvSpPr>
        <p:spPr>
          <a:xfrm>
            <a:off x="-25400" y="0"/>
            <a:ext cx="9144000" cy="1268413"/>
          </a:xfrm>
        </p:spPr>
        <p:txBody>
          <a:bodyPr/>
          <a:lstStyle/>
          <a:p>
            <a:pPr eaLnBrk="1" hangingPunct="1"/>
            <a:r>
              <a:rPr lang="en-US" sz="4000" smtClean="0">
                <a:solidFill>
                  <a:schemeClr val="bg1"/>
                </a:solidFill>
                <a:latin typeface="Arial" pitchFamily="34" charset="0"/>
                <a:ea typeface="ＭＳ Ｐゴシック" pitchFamily="34" charset="-128"/>
                <a:cs typeface="Arial" pitchFamily="34" charset="0"/>
              </a:rPr>
              <a:t>Hawitak ah la gen lo chun, suang te ziang le kiko dawk in’au!</a:t>
            </a:r>
            <a:endParaRPr lang="en-US" sz="1400" smtClean="0">
              <a:solidFill>
                <a:schemeClr val="bg1"/>
              </a:solidFill>
              <a:latin typeface="Arial" pitchFamily="34" charset="0"/>
              <a:ea typeface="ＭＳ Ｐゴシック" pitchFamily="34" charset="-128"/>
              <a:cs typeface="Arial" pitchFamily="34" charset="0"/>
            </a:endParaRPr>
          </a:p>
        </p:txBody>
      </p:sp>
      <p:pic>
        <p:nvPicPr>
          <p:cNvPr id="220163" name="Picture 1" descr="Luke Even the rocks will cry out.jpg"/>
          <p:cNvPicPr>
            <a:picLocks noChangeAspect="1"/>
          </p:cNvPicPr>
          <p:nvPr/>
        </p:nvPicPr>
        <p:blipFill>
          <a:blip r:embed="rId3"/>
          <a:srcRect/>
          <a:stretch>
            <a:fillRect/>
          </a:stretch>
        </p:blipFill>
        <p:spPr bwMode="auto">
          <a:xfrm>
            <a:off x="684213" y="1187450"/>
            <a:ext cx="7556500" cy="4833938"/>
          </a:xfrm>
          <a:prstGeom prst="rect">
            <a:avLst/>
          </a:prstGeom>
          <a:noFill/>
          <a:ln w="9525">
            <a:noFill/>
            <a:miter lim="800000"/>
            <a:headEnd/>
            <a:tailEnd/>
          </a:ln>
        </p:spPr>
      </p:pic>
      <p:sp>
        <p:nvSpPr>
          <p:cNvPr id="220164" name="Rectangle 1026"/>
          <p:cNvSpPr txBox="1">
            <a:spLocks noChangeArrowheads="1"/>
          </p:cNvSpPr>
          <p:nvPr/>
        </p:nvSpPr>
        <p:spPr bwMode="auto">
          <a:xfrm>
            <a:off x="0" y="5876925"/>
            <a:ext cx="9144000" cy="965200"/>
          </a:xfrm>
          <a:prstGeom prst="rect">
            <a:avLst/>
          </a:prstGeom>
          <a:noFill/>
          <a:ln w="9525">
            <a:noFill/>
            <a:miter lim="800000"/>
            <a:headEnd/>
            <a:tailEnd/>
          </a:ln>
        </p:spPr>
        <p:txBody>
          <a:bodyPr anchor="ctr"/>
          <a:lstStyle/>
          <a:p>
            <a:pPr algn="ctr" eaLnBrk="1" hangingPunct="1"/>
            <a:r>
              <a:rPr lang="en-US" sz="2800" b="1">
                <a:solidFill>
                  <a:schemeClr val="bg1"/>
                </a:solidFill>
                <a:cs typeface="Arial" pitchFamily="34" charset="0"/>
              </a:rPr>
              <a:t>Luka 19:40  Jesu’n a dawnhu a, </a:t>
            </a:r>
            <a:r>
              <a:rPr lang="en-US" altLang="en-US" sz="2800" b="1">
                <a:solidFill>
                  <a:schemeClr val="bg1"/>
                </a:solidFill>
                <a:cs typeface="Arial" pitchFamily="34" charset="0"/>
              </a:rPr>
              <a:t>“Zia mite hi a thip ua leh le, suangchang bek kikodok ding ahi</a:t>
            </a:r>
            <a:r>
              <a:rPr lang="en-US" sz="2800" b="1">
                <a:solidFill>
                  <a:schemeClr val="bg1"/>
                </a:solidFill>
                <a:cs typeface="Arial" pitchFamily="34" charset="0"/>
              </a:rPr>
              <a:t>!</a:t>
            </a:r>
            <a:r>
              <a:rPr lang="en-US" altLang="en-US" sz="2800" b="1">
                <a:solidFill>
                  <a:schemeClr val="bg1"/>
                </a:solidFill>
                <a:cs typeface="Arial" pitchFamily="34" charset="0"/>
              </a:rPr>
              <a:t>”</a:t>
            </a:r>
            <a:endParaRPr lang="en-US" b="1">
              <a:solidFill>
                <a:schemeClr val="bg1"/>
              </a:solidFill>
              <a:cs typeface="Arial"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ChangeArrowheads="1"/>
          </p:cNvSpPr>
          <p:nvPr/>
        </p:nvSpPr>
        <p:spPr bwMode="auto">
          <a:xfrm>
            <a:off x="0" y="-26988"/>
            <a:ext cx="9144000" cy="1511301"/>
          </a:xfrm>
          <a:prstGeom prst="rect">
            <a:avLst/>
          </a:prstGeom>
          <a:solidFill>
            <a:srgbClr val="006600"/>
          </a:solidFill>
          <a:ln w="12700">
            <a:solidFill>
              <a:schemeClr val="tx1"/>
            </a:solidFill>
            <a:round/>
            <a:headEnd/>
            <a:tailEnd/>
          </a:ln>
        </p:spPr>
        <p:txBody>
          <a:bodyPr/>
          <a:lstStyle/>
          <a:p>
            <a:endParaRPr lang="en-US" sz="900"/>
          </a:p>
        </p:txBody>
      </p:sp>
      <p:sp>
        <p:nvSpPr>
          <p:cNvPr id="221187" name="Title 1"/>
          <p:cNvSpPr>
            <a:spLocks noGrp="1"/>
          </p:cNvSpPr>
          <p:nvPr>
            <p:ph type="title"/>
          </p:nvPr>
        </p:nvSpPr>
        <p:spPr>
          <a:xfrm>
            <a:off x="179388" y="71438"/>
            <a:ext cx="7954962" cy="1270000"/>
          </a:xfrm>
        </p:spPr>
        <p:txBody>
          <a:bodyPr/>
          <a:lstStyle/>
          <a:p>
            <a:pPr algn="l"/>
            <a:r>
              <a:rPr lang="en-US" b="1" i="1" dirty="0" err="1" smtClean="0">
                <a:latin typeface="Arial" pitchFamily="34" charset="0"/>
                <a:ea typeface="ＭＳ Ｐゴシック" pitchFamily="34" charset="-128"/>
                <a:cs typeface="Arial" pitchFamily="34" charset="0"/>
              </a:rPr>
              <a:t>Lungsiatin</a:t>
            </a:r>
            <a:r>
              <a:rPr lang="en-US" b="1" i="1" dirty="0" smtClean="0">
                <a:latin typeface="Arial" pitchFamily="34" charset="0"/>
                <a:ea typeface="ＭＳ Ｐゴシック" pitchFamily="34" charset="-128"/>
                <a:cs typeface="Arial" pitchFamily="34" charset="0"/>
              </a:rPr>
              <a:t> </a:t>
            </a:r>
            <a:r>
              <a:rPr lang="en-US" b="1" i="1" dirty="0" err="1" smtClean="0">
                <a:latin typeface="Arial" pitchFamily="34" charset="0"/>
                <a:ea typeface="ＭＳ Ｐゴシック" pitchFamily="34" charset="-128"/>
                <a:cs typeface="Arial" pitchFamily="34" charset="0"/>
              </a:rPr>
              <a:t>minit</a:t>
            </a:r>
            <a:r>
              <a:rPr lang="en-US" b="1" i="1" dirty="0" smtClean="0">
                <a:latin typeface="Arial" pitchFamily="34" charset="0"/>
                <a:ea typeface="ＭＳ Ｐゴシック" pitchFamily="34" charset="-128"/>
                <a:cs typeface="Arial" pitchFamily="34" charset="0"/>
              </a:rPr>
              <a:t> 15 </a:t>
            </a:r>
            <a:r>
              <a:rPr lang="en-US" b="1" i="1" dirty="0" err="1" smtClean="0">
                <a:latin typeface="Arial" pitchFamily="34" charset="0"/>
                <a:ea typeface="ＭＳ Ｐゴシック" pitchFamily="34" charset="-128"/>
                <a:cs typeface="Arial" pitchFamily="34" charset="0"/>
              </a:rPr>
              <a:t>thugen</a:t>
            </a:r>
            <a:r>
              <a:rPr lang="en-US" b="1" i="1" dirty="0" smtClean="0">
                <a:latin typeface="Arial" pitchFamily="34" charset="0"/>
                <a:ea typeface="ＭＳ Ｐゴシック" pitchFamily="34" charset="-128"/>
                <a:cs typeface="Arial" pitchFamily="34" charset="0"/>
              </a:rPr>
              <a:t> </a:t>
            </a:r>
            <a:r>
              <a:rPr lang="en-US" b="1" i="1" dirty="0" err="1" smtClean="0">
                <a:latin typeface="Arial" pitchFamily="34" charset="0"/>
                <a:ea typeface="ＭＳ Ｐゴシック" pitchFamily="34" charset="-128"/>
                <a:cs typeface="Arial" pitchFamily="34" charset="0"/>
              </a:rPr>
              <a:t>pani</a:t>
            </a:r>
            <a:r>
              <a:rPr lang="en-US" b="1" i="1" dirty="0" smtClean="0">
                <a:latin typeface="Arial" pitchFamily="34" charset="0"/>
                <a:ea typeface="ＭＳ Ｐゴシック" pitchFamily="34" charset="-128"/>
                <a:cs typeface="Arial" pitchFamily="34" charset="0"/>
              </a:rPr>
              <a:t> </a:t>
            </a:r>
            <a:r>
              <a:rPr lang="en-US" b="1" i="1" dirty="0" err="1" smtClean="0">
                <a:latin typeface="Arial" pitchFamily="34" charset="0"/>
                <a:ea typeface="ＭＳ Ｐゴシック" pitchFamily="34" charset="-128"/>
                <a:cs typeface="Arial" pitchFamily="34" charset="0"/>
              </a:rPr>
              <a:t>tegel</a:t>
            </a:r>
            <a:r>
              <a:rPr lang="en-US" b="1" i="1" dirty="0" smtClean="0">
                <a:latin typeface="Arial" pitchFamily="34" charset="0"/>
                <a:ea typeface="ＭＳ Ｐゴシック" pitchFamily="34" charset="-128"/>
                <a:cs typeface="Arial" pitchFamily="34" charset="0"/>
              </a:rPr>
              <a:t> </a:t>
            </a:r>
            <a:r>
              <a:rPr lang="en-US" b="1" i="1" dirty="0" err="1" smtClean="0">
                <a:latin typeface="Arial" pitchFamily="34" charset="0"/>
                <a:ea typeface="ＭＳ Ｐゴシック" pitchFamily="34" charset="-128"/>
                <a:cs typeface="Arial" pitchFamily="34" charset="0"/>
              </a:rPr>
              <a:t>pelut</a:t>
            </a:r>
            <a:r>
              <a:rPr lang="en-US" b="1" i="1" dirty="0" smtClean="0">
                <a:latin typeface="Arial" pitchFamily="34" charset="0"/>
                <a:ea typeface="ＭＳ Ｐゴシック" pitchFamily="34" charset="-128"/>
                <a:cs typeface="Arial" pitchFamily="34" charset="0"/>
              </a:rPr>
              <a:t> in…</a:t>
            </a:r>
          </a:p>
        </p:txBody>
      </p:sp>
      <p:sp>
        <p:nvSpPr>
          <p:cNvPr id="3" name="Title 1"/>
          <p:cNvSpPr txBox="1">
            <a:spLocks/>
          </p:cNvSpPr>
          <p:nvPr/>
        </p:nvSpPr>
        <p:spPr bwMode="auto">
          <a:xfrm>
            <a:off x="30163" y="1428736"/>
            <a:ext cx="9113837" cy="649287"/>
          </a:xfrm>
          <a:prstGeom prst="rect">
            <a:avLst/>
          </a:prstGeom>
          <a:solidFill>
            <a:srgbClr val="800000"/>
          </a:solidFill>
          <a:ln w="9525">
            <a:noFill/>
            <a:miter lim="800000"/>
            <a:headEnd/>
            <a:tailEnd/>
          </a:ln>
        </p:spPr>
        <p:txBody>
          <a:bodyPr anchor="ctr"/>
          <a:lstStyle/>
          <a:p>
            <a:pPr algn="ctr"/>
            <a:r>
              <a:rPr lang="en-US" sz="3200" b="1" dirty="0" smtClean="0">
                <a:solidFill>
                  <a:srgbClr val="FFFFFF"/>
                </a:solidFill>
                <a:cs typeface="Arial" pitchFamily="34" charset="0"/>
              </a:rPr>
              <a:t>La </a:t>
            </a:r>
            <a:r>
              <a:rPr lang="en-US" sz="3200" b="1" dirty="0" err="1" smtClean="0">
                <a:solidFill>
                  <a:srgbClr val="FFFFFF"/>
                </a:solidFill>
                <a:cs typeface="Arial" pitchFamily="34" charset="0"/>
              </a:rPr>
              <a:t>Thugen</a:t>
            </a:r>
            <a:r>
              <a:rPr lang="en-US" sz="3200" b="1" dirty="0" smtClean="0">
                <a:solidFill>
                  <a:srgbClr val="FFFFFF"/>
                </a:solidFill>
                <a:cs typeface="Arial" pitchFamily="34" charset="0"/>
              </a:rPr>
              <a:t> Ding </a:t>
            </a:r>
            <a:r>
              <a:rPr lang="en-US" sz="3200" b="1" i="1" dirty="0" err="1" smtClean="0">
                <a:solidFill>
                  <a:srgbClr val="FFFF00"/>
                </a:solidFill>
                <a:cs typeface="Arial" pitchFamily="34" charset="0"/>
              </a:rPr>
              <a:t>ni</a:t>
            </a:r>
            <a:r>
              <a:rPr lang="en-US" sz="3200" b="1" i="1" dirty="0" smtClean="0">
                <a:solidFill>
                  <a:srgbClr val="FFFF00"/>
                </a:solidFill>
                <a:cs typeface="Arial" pitchFamily="34" charset="0"/>
              </a:rPr>
              <a:t> </a:t>
            </a:r>
            <a:r>
              <a:rPr lang="en-US" sz="3200" b="1" i="1" dirty="0" err="1" smtClean="0">
                <a:solidFill>
                  <a:srgbClr val="FFFF00"/>
                </a:solidFill>
                <a:cs typeface="Arial" pitchFamily="34" charset="0"/>
              </a:rPr>
              <a:t>masang</a:t>
            </a:r>
            <a:r>
              <a:rPr lang="en-US" sz="3200" b="1" dirty="0" smtClean="0">
                <a:solidFill>
                  <a:srgbClr val="FFFF00"/>
                </a:solidFill>
                <a:cs typeface="Arial" pitchFamily="34" charset="0"/>
              </a:rPr>
              <a:t> </a:t>
            </a:r>
            <a:r>
              <a:rPr lang="en-US" sz="3200" b="1" dirty="0" smtClean="0">
                <a:solidFill>
                  <a:srgbClr val="FFFFFF"/>
                </a:solidFill>
                <a:cs typeface="Arial" pitchFamily="34" charset="0"/>
              </a:rPr>
              <a:t>in…</a:t>
            </a:r>
            <a:endParaRPr lang="en-US" sz="3200" b="1" dirty="0">
              <a:solidFill>
                <a:srgbClr val="FFFFFF"/>
              </a:solidFill>
              <a:cs typeface="Arial" pitchFamily="34" charset="0"/>
            </a:endParaRPr>
          </a:p>
        </p:txBody>
      </p:sp>
      <p:sp>
        <p:nvSpPr>
          <p:cNvPr id="4" name="Title 1"/>
          <p:cNvSpPr txBox="1">
            <a:spLocks/>
          </p:cNvSpPr>
          <p:nvPr/>
        </p:nvSpPr>
        <p:spPr bwMode="auto">
          <a:xfrm>
            <a:off x="30163" y="4429132"/>
            <a:ext cx="9113837" cy="647700"/>
          </a:xfrm>
          <a:prstGeom prst="rect">
            <a:avLst/>
          </a:prstGeom>
          <a:solidFill>
            <a:srgbClr val="800000"/>
          </a:solidFill>
          <a:ln w="9525">
            <a:noFill/>
            <a:miter lim="800000"/>
            <a:headEnd/>
            <a:tailEnd/>
          </a:ln>
        </p:spPr>
        <p:txBody>
          <a:bodyPr anchor="ctr"/>
          <a:lstStyle/>
          <a:p>
            <a:pPr algn="ctr"/>
            <a:r>
              <a:rPr lang="en-US" sz="3200" b="1" i="1" dirty="0" smtClean="0">
                <a:solidFill>
                  <a:srgbClr val="FFFF00"/>
                </a:solidFill>
                <a:cs typeface="Arial" pitchFamily="34" charset="0"/>
              </a:rPr>
              <a:t>La </a:t>
            </a:r>
            <a:r>
              <a:rPr lang="en-US" sz="3200" b="1" i="1" dirty="0" err="1" smtClean="0">
                <a:solidFill>
                  <a:srgbClr val="FFFF00"/>
                </a:solidFill>
                <a:cs typeface="Arial" pitchFamily="34" charset="0"/>
              </a:rPr>
              <a:t>thugen</a:t>
            </a:r>
            <a:r>
              <a:rPr lang="en-US" sz="3200" b="1" dirty="0" smtClean="0">
                <a:solidFill>
                  <a:srgbClr val="FFFFFF"/>
                </a:solidFill>
                <a:cs typeface="Arial" pitchFamily="34" charset="0"/>
              </a:rPr>
              <a:t> ding </a:t>
            </a:r>
            <a:r>
              <a:rPr lang="en-US" sz="3200" b="1" dirty="0" err="1" smtClean="0">
                <a:solidFill>
                  <a:srgbClr val="FFFFFF"/>
                </a:solidFill>
                <a:cs typeface="Arial" pitchFamily="34" charset="0"/>
              </a:rPr>
              <a:t>ni</a:t>
            </a:r>
            <a:r>
              <a:rPr lang="en-US" sz="3200" b="1" dirty="0" smtClean="0">
                <a:solidFill>
                  <a:srgbClr val="FFFFFF"/>
                </a:solidFill>
                <a:cs typeface="Arial" pitchFamily="34" charset="0"/>
              </a:rPr>
              <a:t>…</a:t>
            </a:r>
            <a:endParaRPr lang="en-US" sz="3200" b="1" dirty="0">
              <a:solidFill>
                <a:srgbClr val="FFFFFF"/>
              </a:solidFill>
              <a:cs typeface="Arial" pitchFamily="34" charset="0"/>
            </a:endParaRPr>
          </a:p>
        </p:txBody>
      </p:sp>
      <p:sp>
        <p:nvSpPr>
          <p:cNvPr id="221190" name="Text Box 4"/>
          <p:cNvSpPr txBox="1">
            <a:spLocks noChangeArrowheads="1"/>
          </p:cNvSpPr>
          <p:nvPr/>
        </p:nvSpPr>
        <p:spPr bwMode="auto">
          <a:xfrm>
            <a:off x="8316913" y="76200"/>
            <a:ext cx="750887" cy="457200"/>
          </a:xfrm>
          <a:prstGeom prst="rect">
            <a:avLst/>
          </a:prstGeom>
          <a:noFill/>
          <a:ln w="12700">
            <a:noFill/>
            <a:miter lim="800000"/>
            <a:headEnd/>
            <a:tailEnd/>
          </a:ln>
        </p:spPr>
        <p:txBody>
          <a:bodyPr>
            <a:spAutoFit/>
          </a:bodyPr>
          <a:lstStyle/>
          <a:p>
            <a:pPr algn="ctr"/>
            <a:r>
              <a:rPr lang="en-US" sz="2400" b="1">
                <a:solidFill>
                  <a:srgbClr val="FFFFFF"/>
                </a:solidFill>
                <a:cs typeface="Arial" pitchFamily="34" charset="0"/>
              </a:rPr>
              <a:t>vii</a:t>
            </a:r>
          </a:p>
        </p:txBody>
      </p:sp>
      <p:sp>
        <p:nvSpPr>
          <p:cNvPr id="6" name="Title 1"/>
          <p:cNvSpPr txBox="1">
            <a:spLocks/>
          </p:cNvSpPr>
          <p:nvPr/>
        </p:nvSpPr>
        <p:spPr bwMode="auto">
          <a:xfrm>
            <a:off x="0" y="2278112"/>
            <a:ext cx="9113837" cy="2159000"/>
          </a:xfrm>
          <a:prstGeom prst="rect">
            <a:avLst/>
          </a:prstGeom>
          <a:noFill/>
          <a:ln w="9525">
            <a:noFill/>
            <a:miter lim="800000"/>
            <a:headEnd/>
            <a:tailEnd/>
          </a:ln>
        </p:spPr>
        <p:txBody>
          <a:bodyPr/>
          <a:lstStyle/>
          <a:p>
            <a:pPr marL="742950" indent="-742950">
              <a:buFont typeface="Times New Roman" pitchFamily="18" charset="0"/>
              <a:buAutoNum type="arabicPeriod"/>
            </a:pPr>
            <a:r>
              <a:rPr lang="en-US" sz="2800" b="1" dirty="0" err="1" smtClean="0">
                <a:solidFill>
                  <a:srgbClr val="FFFF00"/>
                </a:solidFill>
                <a:cs typeface="Arial" pitchFamily="34" charset="0"/>
              </a:rPr>
              <a:t>Thukhenna</a:t>
            </a:r>
            <a:r>
              <a:rPr lang="en-US" sz="2800" b="1" dirty="0" smtClean="0">
                <a:solidFill>
                  <a:srgbClr val="FFFF00"/>
                </a:solidFill>
                <a:cs typeface="Arial" pitchFamily="34" charset="0"/>
              </a:rPr>
              <a:t> </a:t>
            </a:r>
            <a:r>
              <a:rPr lang="en-US" sz="2800" b="1" dirty="0" err="1" smtClean="0">
                <a:solidFill>
                  <a:srgbClr val="FFFFFF"/>
                </a:solidFill>
                <a:cs typeface="Arial" pitchFamily="34" charset="0"/>
              </a:rPr>
              <a:t>Zekthawte</a:t>
            </a:r>
            <a:r>
              <a:rPr lang="en-US" sz="2800" b="1" dirty="0" smtClean="0">
                <a:solidFill>
                  <a:srgbClr val="FFFFFF"/>
                </a:solidFill>
                <a:cs typeface="Arial" pitchFamily="34" charset="0"/>
              </a:rPr>
              <a:t>. </a:t>
            </a:r>
            <a:r>
              <a:rPr lang="en-US" sz="2800" b="1" dirty="0">
                <a:solidFill>
                  <a:srgbClr val="FFFFFF"/>
                </a:solidFill>
                <a:cs typeface="Arial" pitchFamily="34" charset="0"/>
              </a:rPr>
              <a:t>7 &amp; 8 (or 11 &amp; 12)</a:t>
            </a:r>
          </a:p>
          <a:p>
            <a:pPr marL="742950" indent="-742950">
              <a:buFont typeface="Times New Roman" pitchFamily="18" charset="0"/>
              <a:buAutoNum type="arabicPeriod"/>
            </a:pPr>
            <a:r>
              <a:rPr lang="en-US" sz="2800" b="1" dirty="0" err="1" smtClean="0">
                <a:solidFill>
                  <a:schemeClr val="bg1"/>
                </a:solidFill>
                <a:cs typeface="Arial" pitchFamily="34" charset="0"/>
              </a:rPr>
              <a:t>Lapathianthu</a:t>
            </a:r>
            <a:r>
              <a:rPr lang="en-US" sz="2800" b="1" dirty="0" smtClean="0">
                <a:solidFill>
                  <a:schemeClr val="bg1"/>
                </a:solidFill>
                <a:cs typeface="Arial" pitchFamily="34" charset="0"/>
              </a:rPr>
              <a:t> </a:t>
            </a:r>
            <a:r>
              <a:rPr lang="en-US" sz="2800" b="1" dirty="0" err="1" smtClean="0">
                <a:solidFill>
                  <a:schemeClr val="bg1"/>
                </a:solidFill>
                <a:cs typeface="Arial" pitchFamily="34" charset="0"/>
              </a:rPr>
              <a:t>thukhenna</a:t>
            </a:r>
            <a:r>
              <a:rPr lang="en-US" sz="2800" b="1" dirty="0" smtClean="0">
                <a:solidFill>
                  <a:schemeClr val="bg1"/>
                </a:solidFill>
                <a:cs typeface="Arial" pitchFamily="34" charset="0"/>
              </a:rPr>
              <a:t> </a:t>
            </a:r>
            <a:r>
              <a:rPr lang="en-US" sz="2800" b="1" dirty="0" smtClean="0">
                <a:solidFill>
                  <a:srgbClr val="FFFF00"/>
                </a:solidFill>
                <a:cs typeface="Arial" pitchFamily="34" charset="0"/>
              </a:rPr>
              <a:t>PPT</a:t>
            </a:r>
            <a:r>
              <a:rPr lang="en-US" sz="2800" b="1" dirty="0" smtClean="0">
                <a:solidFill>
                  <a:srgbClr val="FFFFFF"/>
                </a:solidFill>
                <a:cs typeface="Arial" pitchFamily="34" charset="0"/>
              </a:rPr>
              <a:t> slide(</a:t>
            </a:r>
            <a:r>
              <a:rPr lang="en-US" sz="2800" b="1" dirty="0" err="1" smtClean="0">
                <a:solidFill>
                  <a:srgbClr val="FFFFFF"/>
                </a:solidFill>
                <a:cs typeface="Arial" pitchFamily="34" charset="0"/>
              </a:rPr>
              <a:t>te</a:t>
            </a:r>
            <a:r>
              <a:rPr lang="en-US" sz="2800" b="1" dirty="0" smtClean="0">
                <a:solidFill>
                  <a:srgbClr val="FFFFFF"/>
                </a:solidFill>
                <a:cs typeface="Arial" pitchFamily="34" charset="0"/>
              </a:rPr>
              <a:t>)  </a:t>
            </a:r>
            <a:endParaRPr lang="en-US" sz="2800" b="1" dirty="0">
              <a:solidFill>
                <a:srgbClr val="FFFFFF"/>
              </a:solidFill>
              <a:cs typeface="Arial" pitchFamily="34" charset="0"/>
            </a:endParaRPr>
          </a:p>
          <a:p>
            <a:pPr marL="742950" indent="-742950">
              <a:buFont typeface="Times New Roman" pitchFamily="18" charset="0"/>
              <a:buAutoNum type="arabicPeriod"/>
            </a:pPr>
            <a:r>
              <a:rPr lang="en-US" sz="2800" b="1" dirty="0" err="1" smtClean="0">
                <a:solidFill>
                  <a:srgbClr val="FFFFFF"/>
                </a:solidFill>
                <a:cs typeface="Arial" pitchFamily="34" charset="0"/>
              </a:rPr>
              <a:t>Micheng</a:t>
            </a:r>
            <a:r>
              <a:rPr lang="en-US" sz="2800" b="1" dirty="0" smtClean="0">
                <a:solidFill>
                  <a:srgbClr val="FFFFFF"/>
                </a:solidFill>
                <a:cs typeface="Arial" pitchFamily="34" charset="0"/>
              </a:rPr>
              <a:t> ‘</a:t>
            </a:r>
            <a:r>
              <a:rPr lang="en-US" sz="2800" b="1" dirty="0" err="1" smtClean="0">
                <a:solidFill>
                  <a:srgbClr val="FFFFFF"/>
                </a:solidFill>
                <a:cs typeface="Arial" pitchFamily="34" charset="0"/>
              </a:rPr>
              <a:t>di</a:t>
            </a:r>
            <a:r>
              <a:rPr lang="en-US" sz="2800" b="1" dirty="0" smtClean="0">
                <a:solidFill>
                  <a:srgbClr val="FFFFFF"/>
                </a:solidFill>
                <a:cs typeface="Arial" pitchFamily="34" charset="0"/>
              </a:rPr>
              <a:t> </a:t>
            </a:r>
            <a:r>
              <a:rPr lang="en-US" sz="2800" b="1" dirty="0" err="1" smtClean="0">
                <a:solidFill>
                  <a:srgbClr val="FFFFFF"/>
                </a:solidFill>
                <a:cs typeface="Arial" pitchFamily="34" charset="0"/>
              </a:rPr>
              <a:t>lapathianthu</a:t>
            </a:r>
            <a:r>
              <a:rPr lang="en-US" sz="2800" b="1" dirty="0" smtClean="0">
                <a:solidFill>
                  <a:srgbClr val="FFFFFF"/>
                </a:solidFill>
                <a:cs typeface="Arial" pitchFamily="34" charset="0"/>
              </a:rPr>
              <a:t> </a:t>
            </a:r>
            <a:r>
              <a:rPr lang="en-US" sz="2800" b="1" dirty="0" err="1" smtClean="0">
                <a:solidFill>
                  <a:srgbClr val="FFFFFF"/>
                </a:solidFill>
                <a:cs typeface="Arial" pitchFamily="34" charset="0"/>
              </a:rPr>
              <a:t>thukhenna</a:t>
            </a:r>
            <a:r>
              <a:rPr lang="en-US" sz="2800" b="1" dirty="0" smtClean="0">
                <a:solidFill>
                  <a:srgbClr val="FFFFFF"/>
                </a:solidFill>
                <a:cs typeface="Arial" pitchFamily="34" charset="0"/>
              </a:rPr>
              <a:t> </a:t>
            </a:r>
            <a:r>
              <a:rPr lang="en-US" sz="2800" b="1" dirty="0" err="1" smtClean="0">
                <a:solidFill>
                  <a:srgbClr val="FFFF00"/>
                </a:solidFill>
                <a:cs typeface="Arial" pitchFamily="34" charset="0"/>
              </a:rPr>
              <a:t>teisawn</a:t>
            </a:r>
            <a:endParaRPr lang="en-US" sz="2800" b="1" dirty="0">
              <a:solidFill>
                <a:srgbClr val="FFFF00"/>
              </a:solidFill>
              <a:cs typeface="Arial" pitchFamily="34" charset="0"/>
            </a:endParaRPr>
          </a:p>
          <a:p>
            <a:pPr marL="742950" indent="-742950">
              <a:buFont typeface="Times New Roman" pitchFamily="18" charset="0"/>
              <a:buAutoNum type="arabicPeriod"/>
            </a:pPr>
            <a:r>
              <a:rPr lang="en-US" sz="2800" b="1" dirty="0" err="1" smtClean="0">
                <a:solidFill>
                  <a:srgbClr val="FFFF00"/>
                </a:solidFill>
                <a:cs typeface="Arial" pitchFamily="34" charset="0"/>
              </a:rPr>
              <a:t>Kisaklawkna</a:t>
            </a:r>
            <a:r>
              <a:rPr lang="en-US" sz="2800" b="1" dirty="0" smtClean="0">
                <a:solidFill>
                  <a:srgbClr val="FFFF00"/>
                </a:solidFill>
                <a:cs typeface="Arial" pitchFamily="34" charset="0"/>
              </a:rPr>
              <a:t> </a:t>
            </a:r>
            <a:r>
              <a:rPr lang="en-US" sz="2800" b="1" dirty="0" smtClean="0">
                <a:solidFill>
                  <a:schemeClr val="bg1"/>
                </a:solidFill>
                <a:cs typeface="Arial" pitchFamily="34" charset="0"/>
              </a:rPr>
              <a:t>’</a:t>
            </a:r>
            <a:r>
              <a:rPr lang="en-US" sz="2800" b="1" dirty="0" err="1" smtClean="0">
                <a:solidFill>
                  <a:schemeClr val="bg1"/>
                </a:solidFill>
                <a:cs typeface="Arial" pitchFamily="34" charset="0"/>
              </a:rPr>
              <a:t>kichian</a:t>
            </a:r>
            <a:r>
              <a:rPr lang="en-US" sz="2800" b="1" dirty="0" smtClean="0">
                <a:solidFill>
                  <a:schemeClr val="bg1"/>
                </a:solidFill>
                <a:cs typeface="Arial" pitchFamily="34" charset="0"/>
              </a:rPr>
              <a:t> </a:t>
            </a:r>
            <a:r>
              <a:rPr lang="en-US" sz="2800" b="1" dirty="0" err="1" smtClean="0">
                <a:solidFill>
                  <a:schemeClr val="bg1"/>
                </a:solidFill>
                <a:cs typeface="Arial" pitchFamily="34" charset="0"/>
              </a:rPr>
              <a:t>theipen</a:t>
            </a:r>
            <a:r>
              <a:rPr lang="en-US" sz="2800" b="1" dirty="0" smtClean="0">
                <a:solidFill>
                  <a:schemeClr val="bg1"/>
                </a:solidFill>
                <a:cs typeface="Arial" pitchFamily="34" charset="0"/>
              </a:rPr>
              <a:t> ah </a:t>
            </a:r>
            <a:r>
              <a:rPr lang="en-US" sz="2800" b="1" dirty="0" err="1" smtClean="0">
                <a:solidFill>
                  <a:schemeClr val="bg1"/>
                </a:solidFill>
                <a:cs typeface="Arial" pitchFamily="34" charset="0"/>
              </a:rPr>
              <a:t>zek</a:t>
            </a:r>
            <a:endParaRPr lang="en-US" sz="2800" b="1" dirty="0">
              <a:solidFill>
                <a:schemeClr val="bg1"/>
              </a:solidFill>
              <a:cs typeface="Arial" pitchFamily="34" charset="0"/>
            </a:endParaRPr>
          </a:p>
        </p:txBody>
      </p:sp>
      <p:sp>
        <p:nvSpPr>
          <p:cNvPr id="7" name="Title 1"/>
          <p:cNvSpPr txBox="1">
            <a:spLocks/>
          </p:cNvSpPr>
          <p:nvPr/>
        </p:nvSpPr>
        <p:spPr bwMode="auto">
          <a:xfrm>
            <a:off x="30163" y="5012531"/>
            <a:ext cx="9113837" cy="720725"/>
          </a:xfrm>
          <a:prstGeom prst="rect">
            <a:avLst/>
          </a:prstGeom>
          <a:noFill/>
          <a:ln w="9525">
            <a:noFill/>
            <a:miter lim="800000"/>
            <a:headEnd/>
            <a:tailEnd/>
          </a:ln>
        </p:spPr>
        <p:txBody>
          <a:bodyPr/>
          <a:lstStyle/>
          <a:p>
            <a:pPr marL="742950" indent="-742950">
              <a:buFont typeface="Times New Roman" pitchFamily="18" charset="0"/>
              <a:buAutoNum type="arabicPeriod" startAt="5"/>
            </a:pPr>
            <a:r>
              <a:rPr lang="en-US" sz="2800" b="1" dirty="0" err="1" smtClean="0">
                <a:solidFill>
                  <a:srgbClr val="FFFF00"/>
                </a:solidFill>
                <a:cs typeface="Arial" pitchFamily="34" charset="0"/>
              </a:rPr>
              <a:t>Lungthim</a:t>
            </a:r>
            <a:r>
              <a:rPr lang="en-US" sz="2800" b="1" dirty="0" smtClean="0">
                <a:solidFill>
                  <a:srgbClr val="FFFF00"/>
                </a:solidFill>
                <a:cs typeface="Arial" pitchFamily="34" charset="0"/>
              </a:rPr>
              <a:t> ah </a:t>
            </a:r>
            <a:r>
              <a:rPr lang="en-US" sz="2800" b="1" dirty="0" err="1" smtClean="0">
                <a:solidFill>
                  <a:srgbClr val="FFFF00"/>
                </a:solidFill>
                <a:cs typeface="Arial" pitchFamily="34" charset="0"/>
              </a:rPr>
              <a:t>tepte</a:t>
            </a:r>
            <a:r>
              <a:rPr lang="en-US" sz="2800" b="1" dirty="0" smtClean="0">
                <a:solidFill>
                  <a:srgbClr val="FFFF00"/>
                </a:solidFill>
                <a:cs typeface="Arial" pitchFamily="34" charset="0"/>
              </a:rPr>
              <a:t> </a:t>
            </a:r>
            <a:r>
              <a:rPr lang="en-US" sz="2800" b="1" dirty="0" err="1" smtClean="0">
                <a:solidFill>
                  <a:srgbClr val="FFFFFF"/>
                </a:solidFill>
                <a:cs typeface="Arial" pitchFamily="34" charset="0"/>
              </a:rPr>
              <a:t>chu</a:t>
            </a:r>
            <a:r>
              <a:rPr lang="en-US" sz="2800" b="1" dirty="0" smtClean="0">
                <a:solidFill>
                  <a:srgbClr val="FFFFFF"/>
                </a:solidFill>
                <a:cs typeface="Arial" pitchFamily="34" charset="0"/>
              </a:rPr>
              <a:t> </a:t>
            </a:r>
            <a:r>
              <a:rPr lang="en-US" sz="2800" b="1" dirty="0" err="1" smtClean="0">
                <a:solidFill>
                  <a:srgbClr val="FFFFFF"/>
                </a:solidFill>
                <a:cs typeface="Arial" pitchFamily="34" charset="0"/>
              </a:rPr>
              <a:t>hetzingna</a:t>
            </a:r>
            <a:r>
              <a:rPr lang="en-US" sz="2800" b="1" dirty="0" smtClean="0">
                <a:solidFill>
                  <a:srgbClr val="FFFFFF"/>
                </a:solidFill>
                <a:cs typeface="Arial" pitchFamily="34" charset="0"/>
              </a:rPr>
              <a:t> </a:t>
            </a:r>
            <a:r>
              <a:rPr lang="en-US" sz="2800" b="1" dirty="0" err="1" smtClean="0">
                <a:solidFill>
                  <a:srgbClr val="FFFFFF"/>
                </a:solidFill>
                <a:cs typeface="Arial" pitchFamily="34" charset="0"/>
              </a:rPr>
              <a:t>chabi</a:t>
            </a:r>
            <a:endParaRPr lang="en-US" sz="2800" b="1" dirty="0">
              <a:solidFill>
                <a:srgbClr val="FFFFFF"/>
              </a:solidFill>
              <a:cs typeface="Arial" pitchFamily="34" charset="0"/>
            </a:endParaRPr>
          </a:p>
        </p:txBody>
      </p:sp>
      <p:sp>
        <p:nvSpPr>
          <p:cNvPr id="10" name="Title 1"/>
          <p:cNvSpPr txBox="1">
            <a:spLocks/>
          </p:cNvSpPr>
          <p:nvPr/>
        </p:nvSpPr>
        <p:spPr bwMode="auto">
          <a:xfrm>
            <a:off x="0" y="5500702"/>
            <a:ext cx="9113837" cy="647700"/>
          </a:xfrm>
          <a:prstGeom prst="rect">
            <a:avLst/>
          </a:prstGeom>
          <a:solidFill>
            <a:srgbClr val="800000"/>
          </a:solidFill>
          <a:ln w="9525">
            <a:noFill/>
            <a:miter lim="800000"/>
            <a:headEnd/>
            <a:tailEnd/>
          </a:ln>
        </p:spPr>
        <p:txBody>
          <a:bodyPr anchor="ctr"/>
          <a:lstStyle/>
          <a:p>
            <a:pPr algn="ctr"/>
            <a:r>
              <a:rPr lang="en-US" sz="3200" b="1" dirty="0" err="1" smtClean="0">
                <a:solidFill>
                  <a:srgbClr val="FFFFFF"/>
                </a:solidFill>
                <a:cs typeface="Arial" pitchFamily="34" charset="0"/>
              </a:rPr>
              <a:t>Lathugen</a:t>
            </a:r>
            <a:r>
              <a:rPr lang="en-US" sz="3200" b="1" dirty="0" smtClean="0">
                <a:solidFill>
                  <a:srgbClr val="FFFFFF"/>
                </a:solidFill>
                <a:cs typeface="Arial" pitchFamily="34" charset="0"/>
              </a:rPr>
              <a:t> </a:t>
            </a:r>
            <a:r>
              <a:rPr lang="en-US" sz="3200" b="1" dirty="0" err="1" smtClean="0">
                <a:solidFill>
                  <a:srgbClr val="FFFF00"/>
                </a:solidFill>
                <a:cs typeface="Arial" pitchFamily="34" charset="0"/>
              </a:rPr>
              <a:t>Zaw</a:t>
            </a:r>
            <a:r>
              <a:rPr lang="en-US" sz="3200" b="1" dirty="0" smtClean="0">
                <a:solidFill>
                  <a:srgbClr val="FFFF00"/>
                </a:solidFill>
                <a:cs typeface="Arial" pitchFamily="34" charset="0"/>
              </a:rPr>
              <a:t> </a:t>
            </a:r>
            <a:r>
              <a:rPr lang="en-US" sz="3200" b="1" dirty="0" err="1" smtClean="0">
                <a:solidFill>
                  <a:srgbClr val="FFFFFF"/>
                </a:solidFill>
                <a:cs typeface="Arial" pitchFamily="34" charset="0"/>
              </a:rPr>
              <a:t>ni</a:t>
            </a:r>
            <a:r>
              <a:rPr lang="en-US" sz="3200" b="1" dirty="0" smtClean="0">
                <a:solidFill>
                  <a:srgbClr val="FFFFFF"/>
                </a:solidFill>
                <a:cs typeface="Arial" pitchFamily="34" charset="0"/>
              </a:rPr>
              <a:t> </a:t>
            </a:r>
            <a:r>
              <a:rPr lang="en-US" sz="3200" b="1" dirty="0" err="1" smtClean="0">
                <a:solidFill>
                  <a:srgbClr val="FFFFFF"/>
                </a:solidFill>
                <a:cs typeface="Arial" pitchFamily="34" charset="0"/>
              </a:rPr>
              <a:t>ni</a:t>
            </a:r>
            <a:r>
              <a:rPr lang="en-US" sz="3200" b="1" smtClean="0">
                <a:solidFill>
                  <a:srgbClr val="FFFFFF"/>
                </a:solidFill>
                <a:cs typeface="Arial" pitchFamily="34" charset="0"/>
              </a:rPr>
              <a:t>’…</a:t>
            </a:r>
            <a:endParaRPr lang="en-US" sz="3200" b="1" dirty="0">
              <a:solidFill>
                <a:srgbClr val="FFFFFF"/>
              </a:solidFill>
              <a:cs typeface="Arial" pitchFamily="34" charset="0"/>
            </a:endParaRPr>
          </a:p>
        </p:txBody>
      </p:sp>
      <p:sp>
        <p:nvSpPr>
          <p:cNvPr id="11" name="Title 1"/>
          <p:cNvSpPr txBox="1">
            <a:spLocks/>
          </p:cNvSpPr>
          <p:nvPr/>
        </p:nvSpPr>
        <p:spPr bwMode="auto">
          <a:xfrm>
            <a:off x="0" y="6137275"/>
            <a:ext cx="9113837" cy="720725"/>
          </a:xfrm>
          <a:prstGeom prst="rect">
            <a:avLst/>
          </a:prstGeom>
          <a:noFill/>
          <a:ln w="9525">
            <a:solidFill>
              <a:schemeClr val="bg1"/>
            </a:solidFill>
            <a:miter lim="800000"/>
            <a:headEnd/>
            <a:tailEnd/>
          </a:ln>
        </p:spPr>
        <p:txBody>
          <a:bodyPr/>
          <a:lstStyle/>
          <a:p>
            <a:pPr marL="742950" indent="-742950">
              <a:buFont typeface="Times New Roman" pitchFamily="18" charset="0"/>
              <a:buAutoNum type="arabicPeriod" startAt="6"/>
            </a:pPr>
            <a:r>
              <a:rPr lang="en-US" sz="2800" b="1" dirty="0" err="1" smtClean="0">
                <a:solidFill>
                  <a:srgbClr val="FFFF00"/>
                </a:solidFill>
                <a:cs typeface="Arial" pitchFamily="34" charset="0"/>
              </a:rPr>
              <a:t>Lapathianthugen</a:t>
            </a:r>
            <a:r>
              <a:rPr lang="en-US" sz="2800" b="1" dirty="0" smtClean="0">
                <a:solidFill>
                  <a:srgbClr val="FFFF00"/>
                </a:solidFill>
                <a:cs typeface="Arial" pitchFamily="34" charset="0"/>
              </a:rPr>
              <a:t> </a:t>
            </a:r>
            <a:r>
              <a:rPr lang="en-US" sz="2800" b="1" dirty="0" err="1" smtClean="0">
                <a:solidFill>
                  <a:schemeClr val="bg1"/>
                </a:solidFill>
                <a:cs typeface="Arial" pitchFamily="34" charset="0"/>
              </a:rPr>
              <a:t>mani’n</a:t>
            </a:r>
            <a:r>
              <a:rPr lang="en-US" sz="2800" b="1" dirty="0" smtClean="0">
                <a:solidFill>
                  <a:schemeClr val="bg1"/>
                </a:solidFill>
                <a:cs typeface="Arial" pitchFamily="34" charset="0"/>
              </a:rPr>
              <a:t> </a:t>
            </a:r>
            <a:r>
              <a:rPr lang="en-US" sz="2800" b="1" dirty="0" err="1" smtClean="0">
                <a:solidFill>
                  <a:schemeClr val="bg1"/>
                </a:solidFill>
                <a:cs typeface="Arial" pitchFamily="34" charset="0"/>
              </a:rPr>
              <a:t>ki-endik</a:t>
            </a:r>
            <a:r>
              <a:rPr lang="en-US" sz="2800" b="1" dirty="0" smtClean="0">
                <a:solidFill>
                  <a:schemeClr val="bg1"/>
                </a:solidFill>
                <a:cs typeface="Arial" pitchFamily="34" charset="0"/>
              </a:rPr>
              <a:t> </a:t>
            </a:r>
            <a:r>
              <a:rPr lang="en-US" sz="2800" b="1" dirty="0" smtClean="0">
                <a:solidFill>
                  <a:srgbClr val="FFFFFF"/>
                </a:solidFill>
                <a:cs typeface="Arial" pitchFamily="34" charset="0"/>
              </a:rPr>
              <a:t>(p</a:t>
            </a:r>
            <a:r>
              <a:rPr lang="en-US" sz="2800" b="1" dirty="0">
                <a:solidFill>
                  <a:srgbClr val="FFFFFF"/>
                </a:solidFill>
                <a:cs typeface="Arial" pitchFamily="34" charset="0"/>
              </a:rPr>
              <a:t>. 104)</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build="p"/>
      <p:bldP spid="7" grpId="0"/>
      <p:bldP spid="10" grpId="0" animBg="1"/>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40" name="Picture 4" descr="Emergencies"/>
          <p:cNvPicPr>
            <a:picLocks noChangeAspect="1" noChangeArrowheads="1"/>
          </p:cNvPicPr>
          <p:nvPr/>
        </p:nvPicPr>
        <p:blipFill>
          <a:blip r:embed="rId3"/>
          <a:srcRect/>
          <a:stretch>
            <a:fillRect/>
          </a:stretch>
        </p:blipFill>
        <p:spPr bwMode="auto">
          <a:xfrm>
            <a:off x="3351213" y="2895600"/>
            <a:ext cx="5564187" cy="3810000"/>
          </a:xfrm>
          <a:prstGeom prst="rect">
            <a:avLst/>
          </a:prstGeom>
          <a:noFill/>
          <a:ln w="9525">
            <a:noFill/>
            <a:miter lim="800000"/>
            <a:headEnd/>
            <a:tailEnd/>
          </a:ln>
        </p:spPr>
      </p:pic>
      <p:sp>
        <p:nvSpPr>
          <p:cNvPr id="295938" name="Rectangle 2"/>
          <p:cNvSpPr>
            <a:spLocks noGrp="1" noChangeArrowheads="1"/>
          </p:cNvSpPr>
          <p:nvPr>
            <p:ph type="ctrTitle"/>
          </p:nvPr>
        </p:nvSpPr>
        <p:spPr>
          <a:xfrm>
            <a:off x="3048000" y="457200"/>
            <a:ext cx="5791200" cy="2362200"/>
          </a:xfrm>
        </p:spPr>
        <p:txBody>
          <a:bodyPr/>
          <a:lstStyle/>
          <a:p>
            <a:pPr eaLnBrk="1" hangingPunct="1">
              <a:defRPr/>
            </a:pPr>
            <a:r>
              <a:rPr lang="en-US" dirty="0" err="1" smtClean="0">
                <a:ea typeface="+mj-ea"/>
              </a:rPr>
              <a:t>Hiathiam</a:t>
            </a:r>
            <a:r>
              <a:rPr lang="en-US" dirty="0" smtClean="0">
                <a:ea typeface="+mj-ea"/>
              </a:rPr>
              <a:t> lo la </a:t>
            </a:r>
            <a:r>
              <a:rPr lang="en-US" dirty="0" err="1" smtClean="0">
                <a:ea typeface="+mj-ea"/>
              </a:rPr>
              <a:t>nei</a:t>
            </a:r>
            <a:r>
              <a:rPr lang="en-US" dirty="0" smtClean="0">
                <a:ea typeface="+mj-ea"/>
              </a:rPr>
              <a:t> </a:t>
            </a:r>
            <a:r>
              <a:rPr lang="en-US" dirty="0" err="1" smtClean="0">
                <a:ea typeface="+mj-ea"/>
              </a:rPr>
              <a:t>kha</a:t>
            </a:r>
            <a:r>
              <a:rPr lang="en-US" dirty="0" smtClean="0">
                <a:ea typeface="+mj-ea"/>
              </a:rPr>
              <a:t> </a:t>
            </a:r>
            <a:r>
              <a:rPr lang="en-US" dirty="0" err="1" smtClean="0">
                <a:ea typeface="+mj-ea"/>
              </a:rPr>
              <a:t>em</a:t>
            </a:r>
            <a:r>
              <a:rPr lang="en-US" dirty="0" smtClean="0">
                <a:ea typeface="+mj-ea"/>
              </a:rPr>
              <a:t>?  </a:t>
            </a:r>
            <a:r>
              <a:rPr lang="en-US" dirty="0">
                <a:ea typeface="+mj-ea"/>
              </a:rPr>
              <a:t/>
            </a:r>
            <a:br>
              <a:rPr lang="en-US" dirty="0">
                <a:ea typeface="+mj-ea"/>
              </a:rPr>
            </a:br>
            <a:r>
              <a:rPr lang="en-US" dirty="0" err="1" smtClean="0">
                <a:ea typeface="+mj-ea"/>
              </a:rPr>
              <a:t>Panpi</a:t>
            </a:r>
            <a:r>
              <a:rPr lang="en-US" dirty="0" smtClean="0">
                <a:ea typeface="+mj-ea"/>
              </a:rPr>
              <a:t> </a:t>
            </a:r>
            <a:r>
              <a:rPr lang="en-US" dirty="0" err="1" smtClean="0">
                <a:ea typeface="+mj-ea"/>
              </a:rPr>
              <a:t>na</a:t>
            </a:r>
            <a:r>
              <a:rPr lang="en-US" dirty="0" smtClean="0">
                <a:ea typeface="+mj-ea"/>
              </a:rPr>
              <a:t> dawn in!</a:t>
            </a:r>
            <a:endParaRPr lang="en-US" dirty="0">
              <a:ea typeface="+mj-ea"/>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95940"/>
                                        </p:tgtEl>
                                        <p:attrNameLst>
                                          <p:attrName>style.visibility</p:attrName>
                                        </p:attrNameLst>
                                      </p:cBhvr>
                                      <p:to>
                                        <p:strVal val="visible"/>
                                      </p:to>
                                    </p:set>
                                    <p:animEffect transition="in" filter="checkerboard(across)">
                                      <p:cBhvr>
                                        <p:cTn id="7" dur="500"/>
                                        <p:tgtEl>
                                          <p:spTgt spid="295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effectLst>
            <a:outerShdw dist="35921" dir="2700000" algn="ctr" rotWithShape="0">
              <a:srgbClr val="000000">
                <a:alpha val="74997"/>
              </a:srgbClr>
            </a:outerShdw>
          </a:effectLst>
        </p:spPr>
        <p:txBody>
          <a:bodyPr/>
          <a:lstStyle/>
          <a:p>
            <a:pPr eaLnBrk="1" hangingPunct="1">
              <a:defRPr/>
            </a:pPr>
            <a:r>
              <a:rPr lang="en-US" dirty="0" smtClean="0">
                <a:ea typeface="ＭＳ Ｐゴシック" charset="-128"/>
                <a:cs typeface="ＭＳ Ｐゴシック" charset="-128"/>
              </a:rPr>
              <a:t>La </a:t>
            </a:r>
            <a:r>
              <a:rPr lang="en-US" dirty="0" err="1" smtClean="0">
                <a:ea typeface="ＭＳ Ｐゴシック" charset="-128"/>
                <a:cs typeface="ＭＳ Ｐゴシック" charset="-128"/>
              </a:rPr>
              <a:t>zekthaw</a:t>
            </a:r>
            <a:r>
              <a:rPr lang="en-US" dirty="0" smtClean="0">
                <a:ea typeface="ＭＳ Ｐゴシック" charset="-128"/>
                <a:cs typeface="ＭＳ Ｐゴシック" charset="-128"/>
              </a:rPr>
              <a:t> </a:t>
            </a:r>
            <a:r>
              <a:rPr lang="en-US" dirty="0" err="1" smtClean="0">
                <a:ea typeface="ＭＳ Ｐゴシック" charset="-128"/>
                <a:cs typeface="ＭＳ Ｐゴシック" charset="-128"/>
              </a:rPr>
              <a:t>dingdawl</a:t>
            </a:r>
            <a:r>
              <a:rPr lang="en-US" dirty="0" smtClean="0">
                <a:ea typeface="ＭＳ Ｐゴシック" charset="-128"/>
                <a:cs typeface="ＭＳ Ｐゴシック" charset="-128"/>
              </a:rPr>
              <a:t> </a:t>
            </a:r>
            <a:r>
              <a:rPr lang="en-US" dirty="0" err="1" smtClean="0">
                <a:ea typeface="ＭＳ Ｐゴシック" charset="-128"/>
                <a:cs typeface="ＭＳ Ｐゴシック" charset="-128"/>
              </a:rPr>
              <a:t>te</a:t>
            </a:r>
            <a:r>
              <a:rPr lang="en-US" dirty="0" smtClean="0">
                <a:ea typeface="ＭＳ Ｐゴシック" charset="-128"/>
                <a:cs typeface="ＭＳ Ｐゴシック" charset="-128"/>
              </a:rPr>
              <a:t> </a:t>
            </a:r>
            <a:r>
              <a:rPr lang="en-US" dirty="0" err="1" smtClean="0">
                <a:ea typeface="ＭＳ Ｐゴシック" charset="-128"/>
                <a:cs typeface="ＭＳ Ｐゴシック" charset="-128"/>
              </a:rPr>
              <a:t>zosia</a:t>
            </a:r>
            <a:r>
              <a:rPr lang="en-US" dirty="0" smtClean="0">
                <a:ea typeface="ＭＳ Ｐゴシック" charset="-128"/>
                <a:cs typeface="ＭＳ Ｐゴシック" charset="-128"/>
              </a:rPr>
              <a:t> la computer in </a:t>
            </a:r>
            <a:r>
              <a:rPr lang="en-US" dirty="0" err="1" smtClean="0">
                <a:ea typeface="ＭＳ Ｐゴシック" charset="-128"/>
                <a:cs typeface="ＭＳ Ｐゴシック" charset="-128"/>
              </a:rPr>
              <a:t>ziak</a:t>
            </a:r>
            <a:r>
              <a:rPr lang="en-US" dirty="0" smtClean="0">
                <a:ea typeface="ＭＳ Ｐゴシック" charset="-128"/>
                <a:cs typeface="ＭＳ Ｐゴシック" charset="-128"/>
              </a:rPr>
              <a:t> in</a:t>
            </a:r>
            <a:endParaRPr lang="en-US" dirty="0">
              <a:ea typeface="ＭＳ Ｐゴシック" charset="-128"/>
              <a:cs typeface="ＭＳ Ｐゴシック" charset="-128"/>
            </a:endParaRPr>
          </a:p>
        </p:txBody>
      </p:sp>
      <p:pic>
        <p:nvPicPr>
          <p:cNvPr id="299012" name="Picture 4" descr="BuyTheWarranty"/>
          <p:cNvPicPr>
            <a:picLocks noChangeAspect="1" noChangeArrowheads="1"/>
          </p:cNvPicPr>
          <p:nvPr/>
        </p:nvPicPr>
        <p:blipFill>
          <a:blip r:embed="rId3"/>
          <a:srcRect t="15022" b="6248"/>
          <a:stretch>
            <a:fillRect/>
          </a:stretch>
        </p:blipFill>
        <p:spPr bwMode="auto">
          <a:xfrm>
            <a:off x="506413" y="1828800"/>
            <a:ext cx="8129587" cy="4800600"/>
          </a:xfrm>
          <a:prstGeom prst="rect">
            <a:avLst/>
          </a:prstGeom>
          <a:noFill/>
          <a:ln w="9525">
            <a:noFill/>
            <a:miter lim="800000"/>
            <a:headEnd/>
            <a:tailEnd/>
          </a:ln>
        </p:spPr>
      </p:pic>
      <p:sp>
        <p:nvSpPr>
          <p:cNvPr id="299013" name="Text Box 5"/>
          <p:cNvSpPr txBox="1">
            <a:spLocks noChangeArrowheads="1"/>
          </p:cNvSpPr>
          <p:nvPr/>
        </p:nvSpPr>
        <p:spPr bwMode="auto">
          <a:xfrm>
            <a:off x="2708275" y="5534561"/>
            <a:ext cx="6435725" cy="1323439"/>
          </a:xfrm>
          <a:prstGeom prst="rect">
            <a:avLst/>
          </a:prstGeom>
          <a:solidFill>
            <a:srgbClr val="500093"/>
          </a:solidFill>
          <a:ln w="12700">
            <a:noFill/>
            <a:miter lim="800000"/>
            <a:headEnd/>
            <a:tailEnd/>
          </a:ln>
        </p:spPr>
        <p:txBody>
          <a:bodyPr>
            <a:spAutoFit/>
          </a:bodyPr>
          <a:lstStyle/>
          <a:p>
            <a:pPr algn="ctr"/>
            <a:r>
              <a:rPr lang="en-US" sz="4000" b="1" dirty="0" err="1" smtClean="0">
                <a:solidFill>
                  <a:schemeClr val="tx2"/>
                </a:solidFill>
              </a:rPr>
              <a:t>Athawn</a:t>
            </a:r>
            <a:r>
              <a:rPr lang="en-US" sz="4000" b="1" dirty="0" smtClean="0">
                <a:solidFill>
                  <a:schemeClr val="tx2"/>
                </a:solidFill>
              </a:rPr>
              <a:t> ah </a:t>
            </a:r>
            <a:r>
              <a:rPr lang="en-US" sz="4000" b="1" dirty="0" err="1" smtClean="0">
                <a:solidFill>
                  <a:schemeClr val="tx2"/>
                </a:solidFill>
              </a:rPr>
              <a:t>siamtheina</a:t>
            </a:r>
            <a:r>
              <a:rPr lang="en-US" sz="4000" b="1" dirty="0" smtClean="0">
                <a:solidFill>
                  <a:schemeClr val="tx2"/>
                </a:solidFill>
              </a:rPr>
              <a:t> </a:t>
            </a:r>
            <a:r>
              <a:rPr lang="en-US" sz="4000" b="1" dirty="0" err="1" smtClean="0">
                <a:solidFill>
                  <a:schemeClr val="tx2"/>
                </a:solidFill>
              </a:rPr>
              <a:t>lekha</a:t>
            </a:r>
            <a:r>
              <a:rPr lang="en-US" sz="4000" b="1" dirty="0" smtClean="0">
                <a:solidFill>
                  <a:schemeClr val="tx2"/>
                </a:solidFill>
              </a:rPr>
              <a:t> le </a:t>
            </a:r>
            <a:r>
              <a:rPr lang="en-US" sz="4000" b="1" dirty="0" err="1" smtClean="0">
                <a:solidFill>
                  <a:schemeClr val="tx2"/>
                </a:solidFill>
              </a:rPr>
              <a:t>chaw’n</a:t>
            </a:r>
            <a:r>
              <a:rPr lang="en-US" sz="4000" b="1" dirty="0" smtClean="0">
                <a:solidFill>
                  <a:schemeClr val="tx2"/>
                </a:solidFill>
              </a:rPr>
              <a:t> !</a:t>
            </a:r>
            <a:endParaRPr lang="en-US" sz="16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299012"/>
                                        </p:tgtEl>
                                        <p:attrNameLst>
                                          <p:attrName>style.visibility</p:attrName>
                                        </p:attrNameLst>
                                      </p:cBhvr>
                                      <p:to>
                                        <p:strVal val="visible"/>
                                      </p:to>
                                    </p:set>
                                    <p:anim calcmode="lin" valueType="num">
                                      <p:cBhvr>
                                        <p:cTn id="7" dur="5000" fill="hold"/>
                                        <p:tgtEl>
                                          <p:spTgt spid="299012"/>
                                        </p:tgtEl>
                                        <p:attrNameLst>
                                          <p:attrName>ppt_w</p:attrName>
                                        </p:attrNameLst>
                                      </p:cBhvr>
                                      <p:tavLst>
                                        <p:tav tm="0">
                                          <p:val>
                                            <p:fltVal val="0"/>
                                          </p:val>
                                        </p:tav>
                                        <p:tav tm="100000">
                                          <p:val>
                                            <p:strVal val="#ppt_w"/>
                                          </p:val>
                                        </p:tav>
                                      </p:tavLst>
                                    </p:anim>
                                    <p:anim calcmode="lin" valueType="num">
                                      <p:cBhvr>
                                        <p:cTn id="8" dur="5000" fill="hold"/>
                                        <p:tgtEl>
                                          <p:spTgt spid="299012"/>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17" presetClass="entr" presetSubtype="10" fill="hold" grpId="0" nodeType="afterEffect">
                                  <p:stCondLst>
                                    <p:cond delay="0"/>
                                  </p:stCondLst>
                                  <p:childTnLst>
                                    <p:set>
                                      <p:cBhvr>
                                        <p:cTn id="11" dur="1" fill="hold">
                                          <p:stCondLst>
                                            <p:cond delay="0"/>
                                          </p:stCondLst>
                                        </p:cTn>
                                        <p:tgtEl>
                                          <p:spTgt spid="299013"/>
                                        </p:tgtEl>
                                        <p:attrNameLst>
                                          <p:attrName>style.visibility</p:attrName>
                                        </p:attrNameLst>
                                      </p:cBhvr>
                                      <p:to>
                                        <p:strVal val="visible"/>
                                      </p:to>
                                    </p:set>
                                    <p:anim calcmode="lin" valueType="num">
                                      <p:cBhvr>
                                        <p:cTn id="12" dur="5000" fill="hold"/>
                                        <p:tgtEl>
                                          <p:spTgt spid="299013"/>
                                        </p:tgtEl>
                                        <p:attrNameLst>
                                          <p:attrName>ppt_w</p:attrName>
                                        </p:attrNameLst>
                                      </p:cBhvr>
                                      <p:tavLst>
                                        <p:tav tm="0">
                                          <p:val>
                                            <p:fltVal val="0"/>
                                          </p:val>
                                        </p:tav>
                                        <p:tav tm="100000">
                                          <p:val>
                                            <p:strVal val="#ppt_w"/>
                                          </p:val>
                                        </p:tav>
                                      </p:tavLst>
                                    </p:anim>
                                    <p:anim calcmode="lin" valueType="num">
                                      <p:cBhvr>
                                        <p:cTn id="13" dur="5000" fill="hold"/>
                                        <p:tgtEl>
                                          <p:spTgt spid="2990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a:xfrm>
            <a:off x="560388" y="250825"/>
            <a:ext cx="7772400" cy="857250"/>
          </a:xfrm>
          <a:solidFill>
            <a:schemeClr val="tx1"/>
          </a:solidFill>
        </p:spPr>
        <p:txBody>
          <a:bodyPr/>
          <a:lstStyle/>
          <a:p>
            <a:pPr eaLnBrk="1" hangingPunct="1">
              <a:defRPr/>
            </a:pPr>
            <a:r>
              <a:rPr lang="en-US" altLang="zh-CN" b="1" dirty="0" err="1" smtClean="0">
                <a:solidFill>
                  <a:schemeClr val="bg1"/>
                </a:solidFill>
                <a:latin typeface="Arial" charset="0"/>
                <a:cs typeface="Arial" charset="0"/>
              </a:rPr>
              <a:t>Apawimaw</a:t>
            </a:r>
            <a:r>
              <a:rPr lang="en-US" altLang="zh-CN" b="1" dirty="0" smtClean="0">
                <a:solidFill>
                  <a:schemeClr val="bg1"/>
                </a:solidFill>
                <a:latin typeface="Arial" charset="0"/>
                <a:cs typeface="Arial" charset="0"/>
              </a:rPr>
              <a:t> </a:t>
            </a:r>
            <a:r>
              <a:rPr lang="en-US" altLang="zh-CN" b="1" dirty="0" err="1" smtClean="0">
                <a:solidFill>
                  <a:schemeClr val="bg1"/>
                </a:solidFill>
                <a:latin typeface="Arial" charset="0"/>
                <a:cs typeface="Arial" charset="0"/>
              </a:rPr>
              <a:t>Dangte</a:t>
            </a:r>
            <a:r>
              <a:rPr lang="en-US" altLang="zh-CN" b="1" dirty="0" smtClean="0">
                <a:solidFill>
                  <a:schemeClr val="bg1"/>
                </a:solidFill>
                <a:latin typeface="Arial" charset="0"/>
                <a:cs typeface="Arial" charset="0"/>
              </a:rPr>
              <a:t> </a:t>
            </a:r>
            <a:endParaRPr lang="en-US" b="1" dirty="0">
              <a:solidFill>
                <a:schemeClr val="bg1"/>
              </a:solidFill>
              <a:latin typeface="Arial" charset="0"/>
              <a:cs typeface="Arial" charset="0"/>
            </a:endParaRPr>
          </a:p>
        </p:txBody>
      </p:sp>
      <p:sp>
        <p:nvSpPr>
          <p:cNvPr id="265219" name="Rectangle 3"/>
          <p:cNvSpPr>
            <a:spLocks noGrp="1" noChangeArrowheads="1"/>
          </p:cNvSpPr>
          <p:nvPr>
            <p:ph type="body" sz="half" idx="1"/>
          </p:nvPr>
        </p:nvSpPr>
        <p:spPr>
          <a:xfrm>
            <a:off x="179388" y="1144588"/>
            <a:ext cx="8839200" cy="5140325"/>
          </a:xfrm>
          <a:effectLst/>
        </p:spPr>
        <p:txBody>
          <a:bodyPr/>
          <a:lstStyle/>
          <a:p>
            <a:pPr marL="609600" indent="-609600" algn="ctr" eaLnBrk="1" hangingPunct="1">
              <a:spcBef>
                <a:spcPct val="0"/>
              </a:spcBef>
              <a:buFont typeface="Wingdings" pitchFamily="2" charset="2"/>
              <a:buNone/>
              <a:defRPr/>
            </a:pPr>
            <a:r>
              <a:rPr lang="en-US" altLang="zh-CN" sz="3600" b="1" u="sng" dirty="0" smtClean="0">
                <a:effectLst>
                  <a:outerShdw blurRad="38100" dist="38100" dir="2700000" algn="tl">
                    <a:srgbClr val="000000"/>
                  </a:outerShdw>
                </a:effectLst>
                <a:latin typeface="Arial" pitchFamily="34" charset="0"/>
                <a:cs typeface="Arial" pitchFamily="34" charset="0"/>
              </a:rPr>
              <a:t> </a:t>
            </a:r>
            <a:r>
              <a:rPr lang="en-US" altLang="zh-CN" sz="3600" b="1" u="sng" dirty="0" err="1" smtClean="0">
                <a:effectLst>
                  <a:outerShdw blurRad="38100" dist="38100" dir="2700000" algn="tl">
                    <a:srgbClr val="000000"/>
                  </a:outerShdw>
                </a:effectLst>
                <a:latin typeface="Arial" pitchFamily="34" charset="0"/>
                <a:cs typeface="Arial" pitchFamily="34" charset="0"/>
              </a:rPr>
              <a:t>Lekhabu</a:t>
            </a:r>
            <a:r>
              <a:rPr lang="en-US" altLang="zh-CN" sz="3600" b="1" u="sng" dirty="0" smtClean="0">
                <a:effectLst>
                  <a:outerShdw blurRad="38100" dist="38100" dir="2700000" algn="tl">
                    <a:srgbClr val="000000"/>
                  </a:outerShdw>
                </a:effectLst>
                <a:latin typeface="Arial" pitchFamily="34" charset="0"/>
                <a:cs typeface="Arial" pitchFamily="34" charset="0"/>
              </a:rPr>
              <a:t> </a:t>
            </a:r>
            <a:r>
              <a:rPr lang="en-US" altLang="zh-CN" sz="3600" b="1" u="sng" dirty="0" err="1" smtClean="0">
                <a:effectLst>
                  <a:outerShdw blurRad="38100" dist="38100" dir="2700000" algn="tl">
                    <a:srgbClr val="000000"/>
                  </a:outerShdw>
                </a:effectLst>
                <a:latin typeface="Arial" pitchFamily="34" charset="0"/>
                <a:cs typeface="Arial" pitchFamily="34" charset="0"/>
              </a:rPr>
              <a:t>Teisawn</a:t>
            </a:r>
            <a:r>
              <a:rPr lang="en-US" altLang="zh-CN" sz="3600" b="1" dirty="0" smtClean="0">
                <a:effectLst>
                  <a:outerShdw blurRad="38100" dist="38100" dir="2700000" algn="tl">
                    <a:srgbClr val="000000"/>
                  </a:outerShdw>
                </a:effectLst>
                <a:latin typeface="Arial" pitchFamily="34" charset="0"/>
                <a:cs typeface="Arial" pitchFamily="34" charset="0"/>
              </a:rPr>
              <a:t> </a:t>
            </a:r>
            <a:endParaRPr lang="en-US" sz="3600" b="1" dirty="0" smtClean="0">
              <a:effectLst>
                <a:outerShdw blurRad="38100" dist="38100" dir="2700000" algn="tl">
                  <a:srgbClr val="000000"/>
                </a:outerShdw>
              </a:effectLst>
              <a:latin typeface="Arial" pitchFamily="34" charset="0"/>
              <a:cs typeface="Arial" pitchFamily="34" charset="0"/>
            </a:endParaRPr>
          </a:p>
          <a:p>
            <a:pPr marL="609600" indent="-609600" algn="ctr" eaLnBrk="1" hangingPunct="1">
              <a:spcBef>
                <a:spcPct val="0"/>
              </a:spcBef>
              <a:buFontTx/>
              <a:buNone/>
              <a:defRPr/>
            </a:pPr>
            <a:endParaRPr lang="en-US" altLang="zh-CN" sz="2800" b="1" u="sng" dirty="0" smtClean="0">
              <a:effectLst>
                <a:outerShdw blurRad="38100" dist="38100" dir="2700000" algn="tl">
                  <a:srgbClr val="000000"/>
                </a:outerShdw>
              </a:effectLst>
              <a:latin typeface="Arial" pitchFamily="34" charset="0"/>
              <a:cs typeface="Arial" pitchFamily="34" charset="0"/>
            </a:endParaRPr>
          </a:p>
          <a:p>
            <a:pPr marL="609600" indent="-609600" algn="ctr" eaLnBrk="1" hangingPunct="1">
              <a:spcBef>
                <a:spcPct val="0"/>
              </a:spcBef>
              <a:buFontTx/>
              <a:buNone/>
              <a:defRPr/>
            </a:pPr>
            <a:r>
              <a:rPr lang="en-US" altLang="zh-CN" sz="3600" b="1" u="sng" dirty="0" smtClean="0">
                <a:effectLst>
                  <a:outerShdw blurRad="38100" dist="38100" dir="2700000" algn="tl">
                    <a:srgbClr val="000000"/>
                  </a:outerShdw>
                </a:effectLst>
                <a:latin typeface="Arial" pitchFamily="34" charset="0"/>
                <a:cs typeface="Arial" pitchFamily="34" charset="0"/>
              </a:rPr>
              <a:t>Kei </a:t>
            </a:r>
            <a:r>
              <a:rPr lang="en-US" altLang="zh-CN" sz="3600" b="1" u="sng" dirty="0" err="1" smtClean="0">
                <a:effectLst>
                  <a:outerShdw blurRad="38100" dist="38100" dir="2700000" algn="tl">
                    <a:srgbClr val="000000"/>
                  </a:outerShdw>
                </a:effectLst>
                <a:latin typeface="Arial" pitchFamily="34" charset="0"/>
                <a:cs typeface="Arial" pitchFamily="34" charset="0"/>
              </a:rPr>
              <a:t>toh</a:t>
            </a:r>
            <a:r>
              <a:rPr lang="en-US" altLang="zh-CN" sz="3600" b="1" u="sng" dirty="0" smtClean="0">
                <a:effectLst>
                  <a:outerShdw blurRad="38100" dist="38100" dir="2700000" algn="tl">
                    <a:srgbClr val="000000"/>
                  </a:outerShdw>
                </a:effectLst>
                <a:latin typeface="Arial" pitchFamily="34" charset="0"/>
                <a:cs typeface="Arial" pitchFamily="34" charset="0"/>
              </a:rPr>
              <a:t> </a:t>
            </a:r>
            <a:r>
              <a:rPr lang="en-US" altLang="zh-CN" sz="3600" b="1" u="sng" dirty="0" err="1" smtClean="0">
                <a:effectLst>
                  <a:outerShdw blurRad="38100" dist="38100" dir="2700000" algn="tl">
                    <a:srgbClr val="000000"/>
                  </a:outerShdw>
                </a:effectLst>
                <a:latin typeface="Arial" pitchFamily="34" charset="0"/>
                <a:cs typeface="Arial" pitchFamily="34" charset="0"/>
              </a:rPr>
              <a:t>kihiattua</a:t>
            </a:r>
            <a:r>
              <a:rPr lang="en-US" altLang="zh-CN" sz="3600" b="1" u="sng" dirty="0" smtClean="0">
                <a:effectLst>
                  <a:outerShdw blurRad="38100" dist="38100" dir="2700000" algn="tl">
                    <a:srgbClr val="000000"/>
                  </a:outerShdw>
                </a:effectLst>
                <a:latin typeface="Arial" pitchFamily="34" charset="0"/>
                <a:cs typeface="Arial" pitchFamily="34" charset="0"/>
              </a:rPr>
              <a:t> </a:t>
            </a:r>
            <a:r>
              <a:rPr lang="en-US" altLang="zh-CN" sz="3600" b="1" u="sng" dirty="0" err="1" smtClean="0">
                <a:effectLst>
                  <a:outerShdw blurRad="38100" dist="38100" dir="2700000" algn="tl">
                    <a:srgbClr val="000000"/>
                  </a:outerShdw>
                </a:effectLst>
                <a:latin typeface="Arial" pitchFamily="34" charset="0"/>
                <a:cs typeface="Arial" pitchFamily="34" charset="0"/>
              </a:rPr>
              <a:t>thei</a:t>
            </a:r>
            <a:r>
              <a:rPr lang="en-US" altLang="zh-CN" sz="3600" b="1" u="sng" dirty="0" smtClean="0">
                <a:effectLst>
                  <a:outerShdw blurRad="38100" dist="38100" dir="2700000" algn="tl">
                    <a:srgbClr val="000000"/>
                  </a:outerShdw>
                </a:effectLst>
                <a:latin typeface="Arial" pitchFamily="34" charset="0"/>
                <a:cs typeface="Arial" pitchFamily="34" charset="0"/>
              </a:rPr>
              <a:t> </a:t>
            </a:r>
            <a:r>
              <a:rPr lang="en-US" altLang="zh-CN" sz="3600" b="1" u="sng" dirty="0" err="1" smtClean="0">
                <a:effectLst>
                  <a:outerShdw blurRad="38100" dist="38100" dir="2700000" algn="tl">
                    <a:srgbClr val="000000"/>
                  </a:outerShdw>
                </a:effectLst>
                <a:latin typeface="Arial" pitchFamily="34" charset="0"/>
                <a:cs typeface="Arial" pitchFamily="34" charset="0"/>
              </a:rPr>
              <a:t>nadingte</a:t>
            </a:r>
            <a:r>
              <a:rPr lang="en-US" altLang="zh-CN" sz="3600" b="1" u="sng" dirty="0" smtClean="0">
                <a:effectLst>
                  <a:outerShdw blurRad="38100" dist="38100" dir="2700000" algn="tl">
                    <a:srgbClr val="000000"/>
                  </a:outerShdw>
                </a:effectLst>
                <a:latin typeface="Arial" pitchFamily="34" charset="0"/>
                <a:cs typeface="Arial" pitchFamily="34" charset="0"/>
              </a:rPr>
              <a:t> </a:t>
            </a:r>
            <a:r>
              <a:rPr lang="en-US" altLang="zh-CN" sz="3600" b="1" dirty="0" smtClean="0">
                <a:effectLst>
                  <a:outerShdw blurRad="38100" dist="38100" dir="2700000" algn="tl">
                    <a:srgbClr val="000000"/>
                  </a:outerShdw>
                </a:effectLst>
                <a:latin typeface="Arial" pitchFamily="34" charset="0"/>
                <a:cs typeface="Arial" pitchFamily="34" charset="0"/>
              </a:rPr>
              <a:t> </a:t>
            </a:r>
          </a:p>
          <a:p>
            <a:pPr marL="609600" indent="-609600" eaLnBrk="1" hangingPunct="1">
              <a:spcBef>
                <a:spcPct val="0"/>
              </a:spcBef>
              <a:defRPr/>
            </a:pPr>
            <a:r>
              <a:rPr lang="en-US" altLang="zh-CN" sz="2800" b="1" dirty="0" smtClean="0">
                <a:effectLst>
                  <a:outerShdw blurRad="38100" dist="38100" dir="2700000" algn="tl">
                    <a:srgbClr val="000000"/>
                  </a:outerShdw>
                </a:effectLst>
                <a:latin typeface="Arial" pitchFamily="34" charset="0"/>
                <a:cs typeface="Arial" pitchFamily="34" charset="0"/>
              </a:rPr>
              <a:t>SBC box L19 </a:t>
            </a:r>
            <a:r>
              <a:rPr lang="en-US" altLang="zh-CN" sz="2800" b="1" dirty="0" err="1" smtClean="0">
                <a:effectLst>
                  <a:outerShdw blurRad="38100" dist="38100" dir="2700000" algn="tl">
                    <a:srgbClr val="000000"/>
                  </a:outerShdw>
                </a:effectLst>
                <a:latin typeface="Arial" pitchFamily="34" charset="0"/>
                <a:cs typeface="Arial" pitchFamily="34" charset="0"/>
              </a:rPr>
              <a:t>ahiloleh</a:t>
            </a:r>
            <a:r>
              <a:rPr lang="en-US" altLang="zh-CN" sz="2800" b="1" dirty="0" smtClean="0">
                <a:effectLst>
                  <a:outerShdw blurRad="38100" dist="38100" dir="2700000" algn="tl">
                    <a:srgbClr val="000000"/>
                  </a:outerShdw>
                </a:effectLst>
                <a:latin typeface="Arial" pitchFamily="34" charset="0"/>
                <a:cs typeface="Arial" pitchFamily="34" charset="0"/>
              </a:rPr>
              <a:t> phone (6559-1513)</a:t>
            </a:r>
          </a:p>
          <a:p>
            <a:pPr marL="609600" indent="-609600" eaLnBrk="1" hangingPunct="1">
              <a:spcBef>
                <a:spcPct val="0"/>
              </a:spcBef>
              <a:defRPr/>
            </a:pPr>
            <a:r>
              <a:rPr lang="en-US" altLang="zh-CN" sz="2800" b="1" dirty="0" err="1" smtClean="0">
                <a:effectLst>
                  <a:outerShdw blurRad="38100" dist="38100" dir="2700000" algn="tl">
                    <a:srgbClr val="000000"/>
                  </a:outerShdw>
                </a:effectLst>
                <a:latin typeface="Arial" pitchFamily="34" charset="0"/>
                <a:cs typeface="Arial" pitchFamily="34" charset="0"/>
              </a:rPr>
              <a:t>Mimal</a:t>
            </a:r>
            <a:r>
              <a:rPr lang="en-US" altLang="zh-CN" sz="2800" b="1" dirty="0" smtClean="0">
                <a:effectLst>
                  <a:outerShdw blurRad="38100" dist="38100" dir="2700000" algn="tl">
                    <a:srgbClr val="000000"/>
                  </a:outerShdw>
                </a:effectLst>
                <a:latin typeface="Arial" pitchFamily="34" charset="0"/>
                <a:cs typeface="Arial" pitchFamily="34" charset="0"/>
              </a:rPr>
              <a:t> phone: 9113-7090</a:t>
            </a:r>
          </a:p>
          <a:p>
            <a:pPr marL="609600" indent="-609600" eaLnBrk="1" hangingPunct="1">
              <a:spcBef>
                <a:spcPct val="0"/>
              </a:spcBef>
              <a:defRPr/>
            </a:pPr>
            <a:r>
              <a:rPr lang="en-US" altLang="zh-CN" sz="2800" b="1" dirty="0" err="1" smtClean="0">
                <a:effectLst>
                  <a:outerShdw blurRad="38100" dist="38100" dir="2700000" algn="tl">
                    <a:srgbClr val="000000"/>
                  </a:outerShdw>
                </a:effectLst>
                <a:latin typeface="Arial" pitchFamily="34" charset="0"/>
                <a:cs typeface="Arial" pitchFamily="34" charset="0"/>
              </a:rPr>
              <a:t>Chenna</a:t>
            </a:r>
            <a:r>
              <a:rPr lang="en-US" altLang="zh-CN" sz="2800" b="1" dirty="0" smtClean="0">
                <a:effectLst>
                  <a:outerShdw blurRad="38100" dist="38100" dir="2700000" algn="tl">
                    <a:srgbClr val="000000"/>
                  </a:outerShdw>
                </a:effectLst>
                <a:latin typeface="Arial" pitchFamily="34" charset="0"/>
                <a:cs typeface="Arial" pitchFamily="34" charset="0"/>
              </a:rPr>
              <a:t> </a:t>
            </a:r>
            <a:r>
              <a:rPr lang="en-US" altLang="zh-CN" sz="2800" b="1" dirty="0" err="1" smtClean="0">
                <a:effectLst>
                  <a:outerShdw blurRad="38100" dist="38100" dir="2700000" algn="tl">
                    <a:srgbClr val="000000"/>
                  </a:outerShdw>
                </a:effectLst>
                <a:latin typeface="Arial" pitchFamily="34" charset="0"/>
                <a:cs typeface="Arial" pitchFamily="34" charset="0"/>
              </a:rPr>
              <a:t>Veng</a:t>
            </a:r>
            <a:r>
              <a:rPr lang="en-US" altLang="zh-CN" sz="2800" b="1" dirty="0" smtClean="0">
                <a:effectLst>
                  <a:outerShdw blurRad="38100" dist="38100" dir="2700000" algn="tl">
                    <a:srgbClr val="000000"/>
                  </a:outerShdw>
                </a:effectLst>
                <a:latin typeface="Arial" pitchFamily="34" charset="0"/>
                <a:cs typeface="Arial" pitchFamily="34" charset="0"/>
              </a:rPr>
              <a:t> </a:t>
            </a:r>
            <a:r>
              <a:rPr lang="en-US" altLang="zh-CN" sz="2800" b="1" dirty="0" err="1" smtClean="0">
                <a:effectLst>
                  <a:outerShdw blurRad="38100" dist="38100" dir="2700000" algn="tl">
                    <a:srgbClr val="000000"/>
                  </a:outerShdw>
                </a:effectLst>
                <a:latin typeface="Arial" pitchFamily="34" charset="0"/>
                <a:cs typeface="Arial" pitchFamily="34" charset="0"/>
              </a:rPr>
              <a:t>ahileh</a:t>
            </a:r>
            <a:r>
              <a:rPr lang="en-US" altLang="zh-CN" sz="2800" b="1" dirty="0" smtClean="0">
                <a:effectLst>
                  <a:outerShdw blurRad="38100" dist="38100" dir="2700000" algn="tl">
                    <a:srgbClr val="000000"/>
                  </a:outerShdw>
                </a:effectLst>
                <a:latin typeface="Arial" pitchFamily="34" charset="0"/>
                <a:cs typeface="Arial" pitchFamily="34" charset="0"/>
              </a:rPr>
              <a:t> SBC Block 2-302 </a:t>
            </a:r>
          </a:p>
          <a:p>
            <a:pPr marL="609600" indent="-609600" eaLnBrk="1" hangingPunct="1">
              <a:spcBef>
                <a:spcPct val="0"/>
              </a:spcBef>
              <a:defRPr/>
            </a:pPr>
            <a:r>
              <a:rPr lang="en-US" altLang="zh-CN" sz="2800" b="1" dirty="0" smtClean="0">
                <a:effectLst>
                  <a:outerShdw blurRad="38100" dist="38100" dir="2700000" algn="tl">
                    <a:srgbClr val="000000"/>
                  </a:outerShdw>
                </a:effectLst>
                <a:latin typeface="Arial" pitchFamily="34" charset="0"/>
                <a:cs typeface="Arial" pitchFamily="34" charset="0"/>
              </a:rPr>
              <a:t>Inn phone </a:t>
            </a:r>
            <a:r>
              <a:rPr lang="en-US" altLang="zh-CN" sz="2800" b="1" dirty="0" err="1" smtClean="0">
                <a:effectLst>
                  <a:outerShdw blurRad="38100" dist="38100" dir="2700000" algn="tl">
                    <a:srgbClr val="000000"/>
                  </a:outerShdw>
                </a:effectLst>
                <a:latin typeface="Arial" pitchFamily="34" charset="0"/>
                <a:cs typeface="Arial" pitchFamily="34" charset="0"/>
              </a:rPr>
              <a:t>ahileh</a:t>
            </a:r>
            <a:r>
              <a:rPr lang="en-US" altLang="zh-CN" sz="2800" b="1" dirty="0" smtClean="0">
                <a:effectLst>
                  <a:outerShdw blurRad="38100" dist="38100" dir="2700000" algn="tl">
                    <a:srgbClr val="000000"/>
                  </a:outerShdw>
                </a:effectLst>
                <a:latin typeface="Arial" pitchFamily="34" charset="0"/>
                <a:cs typeface="Arial" pitchFamily="34" charset="0"/>
              </a:rPr>
              <a:t> 6762-2011</a:t>
            </a:r>
          </a:p>
          <a:p>
            <a:pPr marL="609600" indent="-609600" eaLnBrk="1" hangingPunct="1">
              <a:spcBef>
                <a:spcPct val="0"/>
              </a:spcBef>
              <a:defRPr/>
            </a:pPr>
            <a:r>
              <a:rPr lang="en-US" altLang="zh-CN" sz="2800" b="1" dirty="0" smtClean="0">
                <a:effectLst>
                  <a:outerShdw blurRad="38100" dist="38100" dir="2700000" algn="tl">
                    <a:srgbClr val="000000"/>
                  </a:outerShdw>
                </a:effectLst>
                <a:latin typeface="Arial" pitchFamily="34" charset="0"/>
                <a:cs typeface="Arial" pitchFamily="34" charset="0"/>
              </a:rPr>
              <a:t>E-mail: griffith@sbc.edu.sg</a:t>
            </a:r>
          </a:p>
          <a:p>
            <a:pPr marL="609600" indent="-609600" eaLnBrk="1" hangingPunct="1">
              <a:spcBef>
                <a:spcPct val="0"/>
              </a:spcBef>
              <a:defRPr/>
            </a:pPr>
            <a:r>
              <a:rPr lang="en-US" altLang="zh-CN" sz="2800" b="1" dirty="0" smtClean="0">
                <a:effectLst>
                  <a:outerShdw blurRad="38100" dist="38100" dir="2700000" algn="tl">
                    <a:srgbClr val="000000"/>
                  </a:outerShdw>
                </a:effectLst>
                <a:latin typeface="Arial" pitchFamily="34" charset="0"/>
                <a:cs typeface="Arial" pitchFamily="34" charset="0"/>
              </a:rPr>
              <a:t>Ka office </a:t>
            </a:r>
            <a:r>
              <a:rPr lang="en-US" altLang="zh-CN" sz="2800" b="1" dirty="0" err="1" smtClean="0">
                <a:effectLst>
                  <a:outerShdw blurRad="38100" dist="38100" dir="2700000" algn="tl">
                    <a:srgbClr val="000000"/>
                  </a:outerShdw>
                </a:effectLst>
                <a:latin typeface="Arial" pitchFamily="34" charset="0"/>
                <a:cs typeface="Arial" pitchFamily="34" charset="0"/>
              </a:rPr>
              <a:t>pel</a:t>
            </a:r>
            <a:r>
              <a:rPr lang="en-US" altLang="zh-CN" sz="2800" b="1" dirty="0" smtClean="0">
                <a:effectLst>
                  <a:outerShdw blurRad="38100" dist="38100" dir="2700000" algn="tl">
                    <a:srgbClr val="000000"/>
                  </a:outerShdw>
                </a:effectLst>
                <a:latin typeface="Arial" pitchFamily="34" charset="0"/>
                <a:cs typeface="Arial" pitchFamily="34" charset="0"/>
              </a:rPr>
              <a:t> </a:t>
            </a:r>
            <a:r>
              <a:rPr lang="en-US" altLang="zh-CN" sz="2800" b="1" dirty="0" err="1" smtClean="0">
                <a:effectLst>
                  <a:outerShdw blurRad="38100" dist="38100" dir="2700000" algn="tl">
                    <a:srgbClr val="000000"/>
                  </a:outerShdw>
                </a:effectLst>
                <a:latin typeface="Arial" pitchFamily="34" charset="0"/>
                <a:cs typeface="Arial" pitchFamily="34" charset="0"/>
              </a:rPr>
              <a:t>hun</a:t>
            </a:r>
            <a:r>
              <a:rPr lang="en-US" altLang="zh-CN" sz="2800" b="1" dirty="0" smtClean="0">
                <a:effectLst>
                  <a:outerShdw blurRad="38100" dist="38100" dir="2700000" algn="tl">
                    <a:srgbClr val="000000"/>
                  </a:outerShdw>
                </a:effectLst>
                <a:latin typeface="Arial" pitchFamily="34" charset="0"/>
                <a:cs typeface="Arial" pitchFamily="34" charset="0"/>
              </a:rPr>
              <a:t>…</a:t>
            </a:r>
          </a:p>
          <a:p>
            <a:pPr marL="609600" indent="-609600" eaLnBrk="1" hangingPunct="1">
              <a:spcBef>
                <a:spcPct val="0"/>
              </a:spcBef>
              <a:defRPr/>
            </a:pPr>
            <a:r>
              <a:rPr lang="en-US" altLang="zh-CN" sz="2800" b="1" dirty="0" smtClean="0">
                <a:effectLst>
                  <a:outerShdw blurRad="38100" dist="38100" dir="2700000" algn="tl">
                    <a:srgbClr val="000000"/>
                  </a:outerShdw>
                </a:effectLst>
                <a:latin typeface="Arial" pitchFamily="34" charset="0"/>
                <a:cs typeface="Arial" pitchFamily="34" charset="0"/>
              </a:rPr>
              <a:t>Hung in an le </a:t>
            </a:r>
            <a:r>
              <a:rPr lang="en-US" altLang="zh-CN" sz="2800" b="1" dirty="0" err="1" smtClean="0">
                <a:effectLst>
                  <a:outerShdw blurRad="38100" dist="38100" dir="2700000" algn="tl">
                    <a:srgbClr val="000000"/>
                  </a:outerShdw>
                </a:effectLst>
                <a:latin typeface="Arial" pitchFamily="34" charset="0"/>
                <a:cs typeface="Arial" pitchFamily="34" charset="0"/>
              </a:rPr>
              <a:t>nekhawm</a:t>
            </a:r>
            <a:r>
              <a:rPr lang="en-US" altLang="zh-CN" sz="2800" b="1" dirty="0" smtClean="0">
                <a:effectLst>
                  <a:outerShdw blurRad="38100" dist="38100" dir="2700000" algn="tl">
                    <a:srgbClr val="000000"/>
                  </a:outerShdw>
                </a:effectLst>
                <a:latin typeface="Arial" pitchFamily="34" charset="0"/>
                <a:cs typeface="Arial" pitchFamily="34" charset="0"/>
              </a:rPr>
              <a:t> </a:t>
            </a:r>
            <a:r>
              <a:rPr lang="en-US" altLang="zh-CN" sz="2800" b="1" dirty="0" err="1" smtClean="0">
                <a:effectLst>
                  <a:outerShdw blurRad="38100" dist="38100" dir="2700000" algn="tl">
                    <a:srgbClr val="000000"/>
                  </a:outerShdw>
                </a:effectLst>
                <a:latin typeface="Arial" pitchFamily="34" charset="0"/>
                <a:cs typeface="Arial" pitchFamily="34" charset="0"/>
              </a:rPr>
              <a:t>hiti</a:t>
            </a:r>
            <a:r>
              <a:rPr lang="en-US" altLang="zh-CN" sz="2800" b="1" dirty="0" smtClean="0">
                <a:effectLst>
                  <a:outerShdw blurRad="38100" dist="38100" dir="2700000" algn="tl">
                    <a:srgbClr val="000000"/>
                  </a:outerShdw>
                </a:effectLst>
                <a:latin typeface="Arial" pitchFamily="34" charset="0"/>
                <a:cs typeface="Arial" pitchFamily="34" charset="0"/>
              </a:rPr>
              <a:t>! </a:t>
            </a:r>
            <a:endParaRPr lang="en-US" sz="3600" b="1" dirty="0" smtClean="0">
              <a:effectLst>
                <a:outerShdw blurRad="38100" dist="38100" dir="2700000" algn="tl">
                  <a:srgbClr val="000000"/>
                </a:outerShdw>
              </a:effectLst>
              <a:latin typeface="Arial" pitchFamily="34" charset="0"/>
              <a:cs typeface="Arial" pitchFamily="34" charset="0"/>
            </a:endParaRPr>
          </a:p>
        </p:txBody>
      </p:sp>
      <p:pic>
        <p:nvPicPr>
          <p:cNvPr id="265220" name="Picture 4" descr="j0229713"/>
          <p:cNvPicPr>
            <a:picLocks noGrp="1" noChangeAspect="1" noChangeArrowheads="1"/>
          </p:cNvPicPr>
          <p:nvPr>
            <p:ph sz="quarter" idx="2"/>
          </p:nvPr>
        </p:nvPicPr>
        <p:blipFill>
          <a:blip r:embed="rId3"/>
          <a:srcRect/>
          <a:stretch>
            <a:fillRect/>
          </a:stretch>
        </p:blipFill>
        <p:spPr>
          <a:xfrm>
            <a:off x="6926263" y="188913"/>
            <a:ext cx="1787525" cy="1820862"/>
          </a:xfrm>
        </p:spPr>
      </p:pic>
      <p:sp>
        <p:nvSpPr>
          <p:cNvPr id="224261" name="Text Box 5"/>
          <p:cNvSpPr txBox="1">
            <a:spLocks noChangeArrowheads="1"/>
          </p:cNvSpPr>
          <p:nvPr/>
        </p:nvSpPr>
        <p:spPr bwMode="auto">
          <a:xfrm>
            <a:off x="8458200" y="152400"/>
            <a:ext cx="441325" cy="461963"/>
          </a:xfrm>
          <a:prstGeom prst="rect">
            <a:avLst/>
          </a:prstGeom>
          <a:noFill/>
          <a:ln w="12700" cap="sq">
            <a:noFill/>
            <a:miter lim="800000"/>
            <a:headEnd type="none" w="sm" len="sm"/>
            <a:tailEnd type="none" w="sm" len="sm"/>
          </a:ln>
        </p:spPr>
        <p:txBody>
          <a:bodyPr wrap="none">
            <a:spAutoFit/>
          </a:bodyPr>
          <a:lstStyle/>
          <a:p>
            <a:pPr eaLnBrk="1" hangingPunct="1"/>
            <a:r>
              <a:rPr lang="en-US" sz="2400" b="1">
                <a:cs typeface="Arial" pitchFamily="34" charset="0"/>
              </a:rPr>
              <a:t>xi</a:t>
            </a:r>
          </a:p>
        </p:txBody>
      </p:sp>
      <p:pic>
        <p:nvPicPr>
          <p:cNvPr id="265222" name="Picture 6" descr="j0233563"/>
          <p:cNvPicPr>
            <a:picLocks noGrp="1" noChangeAspect="1" noChangeArrowheads="1"/>
          </p:cNvPicPr>
          <p:nvPr>
            <p:ph sz="quarter" idx="3"/>
          </p:nvPr>
        </p:nvPicPr>
        <p:blipFill>
          <a:blip r:embed="rId4"/>
          <a:srcRect/>
          <a:stretch>
            <a:fillRect/>
          </a:stretch>
        </p:blipFill>
        <p:spPr>
          <a:xfrm>
            <a:off x="7761288" y="5568950"/>
            <a:ext cx="1382712" cy="1289050"/>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5219">
                                            <p:txEl>
                                              <p:pRg st="0" end="0"/>
                                            </p:txEl>
                                          </p:spTgt>
                                        </p:tgtEl>
                                        <p:attrNameLst>
                                          <p:attrName>style.visibility</p:attrName>
                                        </p:attrNameLst>
                                      </p:cBhvr>
                                      <p:to>
                                        <p:strVal val="visible"/>
                                      </p:to>
                                    </p:set>
                                    <p:anim calcmode="lin" valueType="num">
                                      <p:cBhvr additive="base">
                                        <p:cTn id="7" dur="500" fill="hold"/>
                                        <p:tgtEl>
                                          <p:spTgt spid="2652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52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5219">
                                            <p:txEl>
                                              <p:pRg st="2" end="2"/>
                                            </p:txEl>
                                          </p:spTgt>
                                        </p:tgtEl>
                                        <p:attrNameLst>
                                          <p:attrName>style.visibility</p:attrName>
                                        </p:attrNameLst>
                                      </p:cBhvr>
                                      <p:to>
                                        <p:strVal val="visible"/>
                                      </p:to>
                                    </p:set>
                                    <p:anim calcmode="lin" valueType="num">
                                      <p:cBhvr additive="base">
                                        <p:cTn id="13" dur="500" fill="hold"/>
                                        <p:tgtEl>
                                          <p:spTgt spid="265219">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652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5219">
                                            <p:txEl>
                                              <p:pRg st="3" end="3"/>
                                            </p:txEl>
                                          </p:spTgt>
                                        </p:tgtEl>
                                        <p:attrNameLst>
                                          <p:attrName>style.visibility</p:attrName>
                                        </p:attrNameLst>
                                      </p:cBhvr>
                                      <p:to>
                                        <p:strVal val="visible"/>
                                      </p:to>
                                    </p:set>
                                    <p:anim calcmode="lin" valueType="num">
                                      <p:cBhvr additive="base">
                                        <p:cTn id="19" dur="500" fill="hold"/>
                                        <p:tgtEl>
                                          <p:spTgt spid="265219">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652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65219">
                                            <p:txEl>
                                              <p:pRg st="4" end="4"/>
                                            </p:txEl>
                                          </p:spTgt>
                                        </p:tgtEl>
                                        <p:attrNameLst>
                                          <p:attrName>style.visibility</p:attrName>
                                        </p:attrNameLst>
                                      </p:cBhvr>
                                      <p:to>
                                        <p:strVal val="visible"/>
                                      </p:to>
                                    </p:set>
                                    <p:anim calcmode="lin" valueType="num">
                                      <p:cBhvr additive="base">
                                        <p:cTn id="25" dur="500" fill="hold"/>
                                        <p:tgtEl>
                                          <p:spTgt spid="265219">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652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65219">
                                            <p:txEl>
                                              <p:pRg st="5" end="5"/>
                                            </p:txEl>
                                          </p:spTgt>
                                        </p:tgtEl>
                                        <p:attrNameLst>
                                          <p:attrName>style.visibility</p:attrName>
                                        </p:attrNameLst>
                                      </p:cBhvr>
                                      <p:to>
                                        <p:strVal val="visible"/>
                                      </p:to>
                                    </p:set>
                                    <p:anim calcmode="lin" valueType="num">
                                      <p:cBhvr additive="base">
                                        <p:cTn id="31" dur="500" fill="hold"/>
                                        <p:tgtEl>
                                          <p:spTgt spid="265219">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6521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65219">
                                            <p:txEl>
                                              <p:pRg st="6" end="6"/>
                                            </p:txEl>
                                          </p:spTgt>
                                        </p:tgtEl>
                                        <p:attrNameLst>
                                          <p:attrName>style.visibility</p:attrName>
                                        </p:attrNameLst>
                                      </p:cBhvr>
                                      <p:to>
                                        <p:strVal val="visible"/>
                                      </p:to>
                                    </p:set>
                                    <p:anim calcmode="lin" valueType="num">
                                      <p:cBhvr additive="base">
                                        <p:cTn id="37" dur="500" fill="hold"/>
                                        <p:tgtEl>
                                          <p:spTgt spid="265219">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6521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65219">
                                            <p:txEl>
                                              <p:pRg st="7" end="7"/>
                                            </p:txEl>
                                          </p:spTgt>
                                        </p:tgtEl>
                                        <p:attrNameLst>
                                          <p:attrName>style.visibility</p:attrName>
                                        </p:attrNameLst>
                                      </p:cBhvr>
                                      <p:to>
                                        <p:strVal val="visible"/>
                                      </p:to>
                                    </p:set>
                                    <p:anim calcmode="lin" valueType="num">
                                      <p:cBhvr additive="base">
                                        <p:cTn id="43" dur="500" fill="hold"/>
                                        <p:tgtEl>
                                          <p:spTgt spid="265219">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6521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65219">
                                            <p:txEl>
                                              <p:pRg st="8" end="8"/>
                                            </p:txEl>
                                          </p:spTgt>
                                        </p:tgtEl>
                                        <p:attrNameLst>
                                          <p:attrName>style.visibility</p:attrName>
                                        </p:attrNameLst>
                                      </p:cBhvr>
                                      <p:to>
                                        <p:strVal val="visible"/>
                                      </p:to>
                                    </p:set>
                                    <p:anim calcmode="lin" valueType="num">
                                      <p:cBhvr additive="base">
                                        <p:cTn id="49" dur="500" fill="hold"/>
                                        <p:tgtEl>
                                          <p:spTgt spid="265219">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65219">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65219">
                                            <p:txEl>
                                              <p:pRg st="9" end="9"/>
                                            </p:txEl>
                                          </p:spTgt>
                                        </p:tgtEl>
                                        <p:attrNameLst>
                                          <p:attrName>style.visibility</p:attrName>
                                        </p:attrNameLst>
                                      </p:cBhvr>
                                      <p:to>
                                        <p:strVal val="visible"/>
                                      </p:to>
                                    </p:set>
                                    <p:anim calcmode="lin" valueType="num">
                                      <p:cBhvr additive="base">
                                        <p:cTn id="55" dur="500" fill="hold"/>
                                        <p:tgtEl>
                                          <p:spTgt spid="265219">
                                            <p:txEl>
                                              <p:pRg st="9" end="9"/>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65219">
                                            <p:txEl>
                                              <p:pRg st="9" end="9"/>
                                            </p:txEl>
                                          </p:spTgt>
                                        </p:tgtEl>
                                        <p:attrNameLst>
                                          <p:attrName>ppt_y</p:attrName>
                                        </p:attrNameLst>
                                      </p:cBhvr>
                                      <p:tavLst>
                                        <p:tav tm="0">
                                          <p:val>
                                            <p:strVal val="#ppt_y"/>
                                          </p:val>
                                        </p:tav>
                                        <p:tav tm="100000">
                                          <p:val>
                                            <p:strVal val="#ppt_y"/>
                                          </p:val>
                                        </p:tav>
                                      </p:tavLst>
                                    </p:anim>
                                  </p:childTnLst>
                                </p:cTn>
                              </p:par>
                              <p:par>
                                <p:cTn id="57" presetID="51" presetClass="entr" presetSubtype="0" fill="hold" nodeType="withEffect">
                                  <p:stCondLst>
                                    <p:cond delay="0"/>
                                  </p:stCondLst>
                                  <p:childTnLst>
                                    <p:set>
                                      <p:cBhvr>
                                        <p:cTn id="58" dur="1" fill="hold">
                                          <p:stCondLst>
                                            <p:cond delay="0"/>
                                          </p:stCondLst>
                                        </p:cTn>
                                        <p:tgtEl>
                                          <p:spTgt spid="265222"/>
                                        </p:tgtEl>
                                        <p:attrNameLst>
                                          <p:attrName>style.visibility</p:attrName>
                                        </p:attrNameLst>
                                      </p:cBhvr>
                                      <p:to>
                                        <p:strVal val="visible"/>
                                      </p:to>
                                    </p:set>
                                    <p:animEffect transition="in" filter="fade">
                                      <p:cBhvr>
                                        <p:cTn id="59" dur="770" decel="100000"/>
                                        <p:tgtEl>
                                          <p:spTgt spid="265222"/>
                                        </p:tgtEl>
                                      </p:cBhvr>
                                    </p:animEffect>
                                    <p:animScale>
                                      <p:cBhvr>
                                        <p:cTn id="60" dur="770" decel="100000"/>
                                        <p:tgtEl>
                                          <p:spTgt spid="265222"/>
                                        </p:tgtEl>
                                      </p:cBhvr>
                                      <p:from x="10000" y="10000"/>
                                      <p:to x="200000" y="450000"/>
                                    </p:animScale>
                                    <p:animScale>
                                      <p:cBhvr>
                                        <p:cTn id="61" dur="1230" accel="100000" fill="hold">
                                          <p:stCondLst>
                                            <p:cond delay="770"/>
                                          </p:stCondLst>
                                        </p:cTn>
                                        <p:tgtEl>
                                          <p:spTgt spid="265222"/>
                                        </p:tgtEl>
                                      </p:cBhvr>
                                      <p:from x="200000" y="450000"/>
                                      <p:to x="100000" y="100000"/>
                                    </p:animScale>
                                    <p:set>
                                      <p:cBhvr>
                                        <p:cTn id="62" dur="770" fill="hold"/>
                                        <p:tgtEl>
                                          <p:spTgt spid="265222"/>
                                        </p:tgtEl>
                                        <p:attrNameLst>
                                          <p:attrName>ppt_x</p:attrName>
                                        </p:attrNameLst>
                                      </p:cBhvr>
                                      <p:to>
                                        <p:strVal val="(0.5)"/>
                                      </p:to>
                                    </p:set>
                                    <p:anim from="(0.5)" to="(#ppt_x)" calcmode="lin" valueType="num">
                                      <p:cBhvr>
                                        <p:cTn id="63" dur="1230" accel="100000" fill="hold">
                                          <p:stCondLst>
                                            <p:cond delay="770"/>
                                          </p:stCondLst>
                                        </p:cTn>
                                        <p:tgtEl>
                                          <p:spTgt spid="265222"/>
                                        </p:tgtEl>
                                        <p:attrNameLst>
                                          <p:attrName>ppt_x</p:attrName>
                                        </p:attrNameLst>
                                      </p:cBhvr>
                                    </p:anim>
                                    <p:set>
                                      <p:cBhvr>
                                        <p:cTn id="64" dur="770" fill="hold"/>
                                        <p:tgtEl>
                                          <p:spTgt spid="265222"/>
                                        </p:tgtEl>
                                        <p:attrNameLst>
                                          <p:attrName>ppt_y</p:attrName>
                                        </p:attrNameLst>
                                      </p:cBhvr>
                                      <p:to>
                                        <p:strVal val="(#ppt_y+0.4)"/>
                                      </p:to>
                                    </p:set>
                                    <p:anim from="(#ppt_y+0.4)" to="(#ppt_y)" calcmode="lin" valueType="num">
                                      <p:cBhvr>
                                        <p:cTn id="65" dur="1230" accel="100000" fill="hold">
                                          <p:stCondLst>
                                            <p:cond delay="770"/>
                                          </p:stCondLst>
                                        </p:cTn>
                                        <p:tgtEl>
                                          <p:spTgt spid="26522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19"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IMG_0496.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smtClean="0">
                <a:solidFill>
                  <a:srgbClr val="FFFF99"/>
                </a:solidFill>
                <a:effectLst>
                  <a:glow rad="266700">
                    <a:srgbClr val="000000">
                      <a:alpha val="75000"/>
                    </a:srgbClr>
                  </a:glow>
                </a:effectLst>
                <a:latin typeface="Arial" charset="0"/>
              </a:rPr>
              <a:t>6</a:t>
            </a:r>
          </a:p>
        </p:txBody>
      </p:sp>
      <p:pic>
        <p:nvPicPr>
          <p:cNvPr id="171012" name="Picture 2" descr="Stephen Pilot Kenmore Uniform.jpeg"/>
          <p:cNvPicPr>
            <a:picLocks noChangeAspect="1"/>
          </p:cNvPicPr>
          <p:nvPr/>
        </p:nvPicPr>
        <p:blipFill>
          <a:blip r:embed="rId3"/>
          <a:srcRect/>
          <a:stretch>
            <a:fillRect/>
          </a:stretch>
        </p:blipFill>
        <p:spPr bwMode="auto">
          <a:xfrm>
            <a:off x="4119563" y="0"/>
            <a:ext cx="5132387" cy="6858000"/>
          </a:xfrm>
          <a:prstGeom prst="rect">
            <a:avLst/>
          </a:prstGeom>
          <a:noFill/>
          <a:ln w="9525">
            <a:noFill/>
            <a:miter lim="800000"/>
            <a:headEnd/>
            <a:tailEnd/>
          </a:ln>
        </p:spPr>
      </p:pic>
      <p:sp>
        <p:nvSpPr>
          <p:cNvPr id="2" name="Title 1"/>
          <p:cNvSpPr>
            <a:spLocks noGrp="1"/>
          </p:cNvSpPr>
          <p:nvPr>
            <p:ph type="title"/>
          </p:nvPr>
        </p:nvSpPr>
        <p:spPr>
          <a:xfrm>
            <a:off x="107504" y="3429001"/>
            <a:ext cx="5400599" cy="3429000"/>
          </a:xfrm>
          <a:extLst/>
        </p:spPr>
        <p:txBody>
          <a:bodyPr/>
          <a:lstStyle/>
          <a:p>
            <a:pPr>
              <a:defRPr/>
            </a:pPr>
            <a:r>
              <a:rPr lang="en-US" b="1" dirty="0">
                <a:solidFill>
                  <a:schemeClr val="tx1"/>
                </a:solidFill>
                <a:effectLst>
                  <a:glow rad="266700">
                    <a:schemeClr val="bg1">
                      <a:alpha val="75000"/>
                    </a:schemeClr>
                  </a:glow>
                </a:effectLst>
              </a:rPr>
              <a:t>Stephen </a:t>
            </a:r>
            <a:r>
              <a:rPr lang="en-US" b="1" dirty="0" smtClean="0">
                <a:solidFill>
                  <a:schemeClr val="tx1"/>
                </a:solidFill>
                <a:effectLst>
                  <a:glow rad="266700">
                    <a:schemeClr val="bg1">
                      <a:alpha val="75000"/>
                    </a:schemeClr>
                  </a:glow>
                </a:effectLst>
              </a:rPr>
              <a:t>hi Seattle ah Kenmore </a:t>
            </a:r>
            <a:r>
              <a:rPr lang="en-US" b="1" dirty="0">
                <a:solidFill>
                  <a:schemeClr val="tx1"/>
                </a:solidFill>
                <a:effectLst>
                  <a:glow rad="266700">
                    <a:schemeClr val="bg1">
                      <a:alpha val="75000"/>
                    </a:schemeClr>
                  </a:glow>
                </a:effectLst>
              </a:rPr>
              <a:t>Airlines </a:t>
            </a:r>
            <a:r>
              <a:rPr lang="en-US" b="1" dirty="0" err="1" smtClean="0">
                <a:solidFill>
                  <a:schemeClr val="tx1"/>
                </a:solidFill>
                <a:effectLst>
                  <a:glow rad="266700">
                    <a:schemeClr val="bg1">
                      <a:alpha val="75000"/>
                    </a:schemeClr>
                  </a:glow>
                </a:effectLst>
              </a:rPr>
              <a:t>Lenna</a:t>
            </a:r>
            <a:r>
              <a:rPr lang="en-US" b="1" dirty="0" smtClean="0">
                <a:solidFill>
                  <a:schemeClr val="tx1"/>
                </a:solidFill>
                <a:effectLst>
                  <a:glow rad="266700">
                    <a:schemeClr val="bg1">
                      <a:alpha val="75000"/>
                    </a:schemeClr>
                  </a:glow>
                </a:effectLst>
              </a:rPr>
              <a:t> </a:t>
            </a:r>
            <a:r>
              <a:rPr lang="en-US" b="1" dirty="0" err="1" smtClean="0">
                <a:solidFill>
                  <a:schemeClr val="tx1"/>
                </a:solidFill>
                <a:effectLst>
                  <a:glow rad="266700">
                    <a:schemeClr val="bg1">
                      <a:alpha val="75000"/>
                    </a:schemeClr>
                  </a:glow>
                </a:effectLst>
              </a:rPr>
              <a:t>phual</a:t>
            </a:r>
            <a:r>
              <a:rPr lang="en-US" b="1" dirty="0" smtClean="0">
                <a:solidFill>
                  <a:schemeClr val="tx1"/>
                </a:solidFill>
                <a:effectLst>
                  <a:glow rad="266700">
                    <a:schemeClr val="bg1">
                      <a:alpha val="75000"/>
                    </a:schemeClr>
                  </a:glow>
                </a:effectLst>
              </a:rPr>
              <a:t> </a:t>
            </a:r>
            <a:r>
              <a:rPr lang="en-US" b="1" dirty="0" err="1" smtClean="0">
                <a:solidFill>
                  <a:schemeClr val="tx1"/>
                </a:solidFill>
                <a:effectLst>
                  <a:glow rad="266700">
                    <a:schemeClr val="bg1">
                      <a:alpha val="75000"/>
                    </a:schemeClr>
                  </a:glow>
                </a:effectLst>
              </a:rPr>
              <a:t>neu</a:t>
            </a:r>
            <a:r>
              <a:rPr lang="en-US" b="1" dirty="0" smtClean="0">
                <a:solidFill>
                  <a:schemeClr val="tx1"/>
                </a:solidFill>
                <a:effectLst>
                  <a:glow rad="266700">
                    <a:schemeClr val="bg1">
                      <a:alpha val="75000"/>
                    </a:schemeClr>
                  </a:glow>
                </a:effectLst>
              </a:rPr>
              <a:t> ah Sap </a:t>
            </a:r>
            <a:r>
              <a:rPr lang="en-US" b="1" dirty="0" err="1" smtClean="0">
                <a:solidFill>
                  <a:schemeClr val="tx1"/>
                </a:solidFill>
                <a:effectLst>
                  <a:glow rad="266700">
                    <a:schemeClr val="bg1">
                      <a:alpha val="75000"/>
                    </a:schemeClr>
                  </a:glow>
                </a:effectLst>
              </a:rPr>
              <a:t>ahi</a:t>
            </a:r>
            <a:endParaRPr lang="en-US" b="1" dirty="0">
              <a:solidFill>
                <a:schemeClr val="tx1"/>
              </a:solidFill>
              <a:effectLst>
                <a:glow rad="266700">
                  <a:schemeClr val="bg1">
                    <a:alpha val="75000"/>
                  </a:schemeClr>
                </a:glow>
              </a:effectLst>
            </a:endParaRPr>
          </a:p>
        </p:txBody>
      </p:sp>
      <p:sp>
        <p:nvSpPr>
          <p:cNvPr id="171014" name="TextBox 2"/>
          <p:cNvSpPr txBox="1">
            <a:spLocks noChangeArrowheads="1"/>
          </p:cNvSpPr>
          <p:nvPr/>
        </p:nvSpPr>
        <p:spPr bwMode="auto">
          <a:xfrm>
            <a:off x="-2312988" y="293688"/>
            <a:ext cx="185738" cy="246062"/>
          </a:xfrm>
          <a:prstGeom prst="rect">
            <a:avLst/>
          </a:prstGeom>
          <a:noFill/>
          <a:ln w="9525">
            <a:noFill/>
            <a:miter lim="800000"/>
            <a:headEnd/>
            <a:tailEnd/>
          </a:ln>
        </p:spPr>
        <p:txBody>
          <a:bodyPr wrap="none">
            <a:spAutoFit/>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idx="4294967295"/>
          </p:nvPr>
        </p:nvSpPr>
        <p:spPr>
          <a:xfrm>
            <a:off x="1549400" y="620713"/>
            <a:ext cx="9070975" cy="1143000"/>
          </a:xfrm>
        </p:spPr>
        <p:txBody>
          <a:bodyPr/>
          <a:lstStyle/>
          <a:p>
            <a:pPr algn="r" eaLnBrk="1" hangingPunct="1"/>
            <a:r>
              <a:rPr lang="en-US" smtClean="0">
                <a:solidFill>
                  <a:srgbClr val="000000"/>
                </a:solidFill>
                <a:latin typeface="Arial" pitchFamily="34" charset="0"/>
                <a:ea typeface="ＭＳ Ｐゴシック" pitchFamily="34" charset="-128"/>
                <a:cs typeface="Arial" pitchFamily="34" charset="0"/>
              </a:rPr>
              <a:t>Black</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a:xfrm>
            <a:off x="0" y="53975"/>
            <a:ext cx="8532813" cy="1143000"/>
          </a:xfrm>
        </p:spPr>
        <p:txBody>
          <a:bodyPr/>
          <a:lstStyle/>
          <a:p>
            <a:pPr eaLnBrk="1" hangingPunct="1"/>
            <a:r>
              <a:rPr lang="en-US" sz="3600" smtClean="0">
                <a:ea typeface="ＭＳ Ｐゴシック" pitchFamily="34" charset="-128"/>
              </a:rPr>
              <a:t>SBC Thugentute &amp; Endiktute 2012 </a:t>
            </a:r>
          </a:p>
        </p:txBody>
      </p:sp>
      <p:sp>
        <p:nvSpPr>
          <p:cNvPr id="2052" name="Text Box 4"/>
          <p:cNvSpPr txBox="1">
            <a:spLocks noChangeArrowheads="1"/>
          </p:cNvSpPr>
          <p:nvPr/>
        </p:nvSpPr>
        <p:spPr bwMode="auto">
          <a:xfrm>
            <a:off x="8458200" y="152400"/>
            <a:ext cx="590550" cy="457200"/>
          </a:xfrm>
          <a:prstGeom prst="rect">
            <a:avLst/>
          </a:prstGeom>
          <a:noFill/>
          <a:ln w="12700" cap="sq">
            <a:noFill/>
            <a:miter lim="800000"/>
            <a:headEnd type="none" w="sm" len="sm"/>
            <a:tailEnd type="none" w="sm" len="sm"/>
          </a:ln>
        </p:spPr>
        <p:txBody>
          <a:bodyPr wrap="none">
            <a:spAutoFit/>
          </a:bodyPr>
          <a:lstStyle/>
          <a:p>
            <a:pPr eaLnBrk="1" hangingPunct="1"/>
            <a:r>
              <a:rPr lang="en-US" sz="2400" b="1">
                <a:solidFill>
                  <a:srgbClr val="000000"/>
                </a:solidFill>
                <a:latin typeface="Times New Roman" pitchFamily="18" charset="0"/>
              </a:rPr>
              <a:t>viii</a:t>
            </a:r>
            <a:endParaRPr lang="en-US" sz="2400">
              <a:solidFill>
                <a:srgbClr val="000000"/>
              </a:solidFill>
              <a:latin typeface="Times New Roman" pitchFamily="18" charset="0"/>
            </a:endParaRPr>
          </a:p>
        </p:txBody>
      </p:sp>
      <p:sp>
        <p:nvSpPr>
          <p:cNvPr id="2053" name="Text Box 5"/>
          <p:cNvSpPr txBox="1">
            <a:spLocks noChangeArrowheads="1"/>
          </p:cNvSpPr>
          <p:nvPr/>
        </p:nvSpPr>
        <p:spPr bwMode="auto">
          <a:xfrm>
            <a:off x="7121525" y="6172200"/>
            <a:ext cx="1912938" cy="461963"/>
          </a:xfrm>
          <a:prstGeom prst="rect">
            <a:avLst/>
          </a:prstGeom>
          <a:noFill/>
          <a:ln w="9525">
            <a:noFill/>
            <a:miter lim="800000"/>
            <a:headEnd/>
            <a:tailEnd/>
          </a:ln>
        </p:spPr>
        <p:txBody>
          <a:bodyPr wrap="none">
            <a:spAutoFit/>
          </a:bodyPr>
          <a:lstStyle/>
          <a:p>
            <a:r>
              <a:rPr lang="en-US" sz="2400" b="1">
                <a:solidFill>
                  <a:srgbClr val="000000"/>
                </a:solidFill>
              </a:rPr>
              <a:t>July-Nov 12</a:t>
            </a:r>
          </a:p>
        </p:txBody>
      </p:sp>
      <p:graphicFrame>
        <p:nvGraphicFramePr>
          <p:cNvPr id="2050" name="Object 2"/>
          <p:cNvGraphicFramePr>
            <a:graphicFrameLocks noChangeAspect="1"/>
          </p:cNvGraphicFramePr>
          <p:nvPr/>
        </p:nvGraphicFramePr>
        <p:xfrm>
          <a:off x="-36513" y="1223963"/>
          <a:ext cx="9180513" cy="5876925"/>
        </p:xfrm>
        <a:graphic>
          <a:graphicData uri="http://schemas.openxmlformats.org/presentationml/2006/ole">
            <mc:AlternateContent xmlns:mc="http://schemas.openxmlformats.org/markup-compatibility/2006">
              <mc:Choice xmlns:v="urn:schemas-microsoft-com:vml" Requires="v">
                <p:oleObj spid="_x0000_s2058" name="Document" r:id="rId5" imgW="6387865" imgH="4089249" progId="Word.Document.12">
                  <p:embed/>
                </p:oleObj>
              </mc:Choice>
              <mc:Fallback>
                <p:oleObj name="Document" r:id="rId5" imgW="6387865" imgH="4089249" progId="Word.Document.12">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3" y="1223963"/>
                        <a:ext cx="9180513" cy="5876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ctrTitle"/>
          </p:nvPr>
        </p:nvSpPr>
        <p:spPr>
          <a:xfrm>
            <a:off x="838200" y="533400"/>
            <a:ext cx="7391400" cy="685800"/>
          </a:xfrm>
        </p:spPr>
        <p:txBody>
          <a:bodyPr/>
          <a:lstStyle/>
          <a:p>
            <a:pPr eaLnBrk="1" hangingPunct="1"/>
            <a:r>
              <a:rPr lang="en-US" smtClean="0">
                <a:ea typeface="ＭＳ Ｐゴシック" pitchFamily="34" charset="-128"/>
              </a:rPr>
              <a:t>LBC Thugentute &amp; Endiktute</a:t>
            </a:r>
          </a:p>
        </p:txBody>
      </p:sp>
      <p:graphicFrame>
        <p:nvGraphicFramePr>
          <p:cNvPr id="3074" name="Object 2"/>
          <p:cNvGraphicFramePr>
            <a:graphicFrameLocks noChangeAspect="1"/>
          </p:cNvGraphicFramePr>
          <p:nvPr/>
        </p:nvGraphicFramePr>
        <p:xfrm>
          <a:off x="41275" y="1181100"/>
          <a:ext cx="9137650" cy="4738688"/>
        </p:xfrm>
        <a:graphic>
          <a:graphicData uri="http://schemas.openxmlformats.org/presentationml/2006/ole">
            <mc:AlternateContent xmlns:mc="http://schemas.openxmlformats.org/markup-compatibility/2006">
              <mc:Choice xmlns:v="urn:schemas-microsoft-com:vml" Requires="v">
                <p:oleObj spid="_x0000_s3082" name="Document" r:id="rId5" imgW="6317640" imgH="3273120" progId="Word.Document.8">
                  <p:embed/>
                </p:oleObj>
              </mc:Choice>
              <mc:Fallback>
                <p:oleObj name="Document" r:id="rId5" imgW="6317640" imgH="3273120" progId="Word.Documen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75" y="1181100"/>
                        <a:ext cx="9137650" cy="4738688"/>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076" name="Text Box 4"/>
          <p:cNvSpPr txBox="1">
            <a:spLocks noChangeArrowheads="1"/>
          </p:cNvSpPr>
          <p:nvPr/>
        </p:nvSpPr>
        <p:spPr bwMode="auto">
          <a:xfrm>
            <a:off x="8686800" y="0"/>
            <a:ext cx="481013" cy="457200"/>
          </a:xfrm>
          <a:prstGeom prst="rect">
            <a:avLst/>
          </a:prstGeom>
          <a:solidFill>
            <a:schemeClr val="accent1"/>
          </a:solidFill>
          <a:ln w="12700" cap="sq">
            <a:noFill/>
            <a:miter lim="800000"/>
            <a:headEnd type="none" w="sm" len="sm"/>
            <a:tailEnd type="none" w="sm" len="sm"/>
          </a:ln>
        </p:spPr>
        <p:txBody>
          <a:bodyPr>
            <a:spAutoFit/>
          </a:bodyPr>
          <a:lstStyle/>
          <a:p>
            <a:pPr algn="ctr" eaLnBrk="1" hangingPunct="1"/>
            <a:r>
              <a:rPr lang="en-US" sz="2400" b="1">
                <a:solidFill>
                  <a:srgbClr val="000000"/>
                </a:solidFill>
                <a:latin typeface="Times New Roman" pitchFamily="18" charset="0"/>
              </a:rPr>
              <a:t>B</a:t>
            </a:r>
            <a:endParaRPr lang="en-US" sz="2400">
              <a:solidFill>
                <a:srgbClr val="000000"/>
              </a:solidFill>
              <a:latin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ctrTitle"/>
          </p:nvPr>
        </p:nvSpPr>
        <p:spPr>
          <a:xfrm>
            <a:off x="838200" y="0"/>
            <a:ext cx="7391400" cy="1143000"/>
          </a:xfrm>
        </p:spPr>
        <p:txBody>
          <a:bodyPr/>
          <a:lstStyle/>
          <a:p>
            <a:pPr eaLnBrk="1" hangingPunct="1"/>
            <a:r>
              <a:rPr lang="en-US" smtClean="0">
                <a:ea typeface="ＭＳ Ｐゴシック" pitchFamily="34" charset="-128"/>
              </a:rPr>
              <a:t>SBC Thugentute &amp; Endiktute</a:t>
            </a:r>
          </a:p>
        </p:txBody>
      </p:sp>
      <p:graphicFrame>
        <p:nvGraphicFramePr>
          <p:cNvPr id="4098" name="Object 2"/>
          <p:cNvGraphicFramePr>
            <a:graphicFrameLocks noChangeAspect="1"/>
          </p:cNvGraphicFramePr>
          <p:nvPr/>
        </p:nvGraphicFramePr>
        <p:xfrm>
          <a:off x="152400" y="1295400"/>
          <a:ext cx="8915400" cy="4506913"/>
        </p:xfrm>
        <a:graphic>
          <a:graphicData uri="http://schemas.openxmlformats.org/presentationml/2006/ole">
            <mc:AlternateContent xmlns:mc="http://schemas.openxmlformats.org/markup-compatibility/2006">
              <mc:Choice xmlns:v="urn:schemas-microsoft-com:vml" Requires="v">
                <p:oleObj spid="_x0000_s4106" name="Document" r:id="rId5" imgW="6171120" imgH="3108240" progId="Word.Document.8">
                  <p:embed/>
                </p:oleObj>
              </mc:Choice>
              <mc:Fallback>
                <p:oleObj name="Document" r:id="rId5" imgW="6171120" imgH="3108240" progId="Word.Documen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295400"/>
                        <a:ext cx="8915400" cy="4506913"/>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100" name="Text Box 4"/>
          <p:cNvSpPr txBox="1">
            <a:spLocks noChangeArrowheads="1"/>
          </p:cNvSpPr>
          <p:nvPr/>
        </p:nvSpPr>
        <p:spPr bwMode="auto">
          <a:xfrm>
            <a:off x="8458200" y="152400"/>
            <a:ext cx="590550" cy="457200"/>
          </a:xfrm>
          <a:prstGeom prst="rect">
            <a:avLst/>
          </a:prstGeom>
          <a:noFill/>
          <a:ln w="12700" cap="sq">
            <a:noFill/>
            <a:miter lim="800000"/>
            <a:headEnd type="none" w="sm" len="sm"/>
            <a:tailEnd type="none" w="sm" len="sm"/>
          </a:ln>
        </p:spPr>
        <p:txBody>
          <a:bodyPr wrap="none">
            <a:spAutoFit/>
          </a:bodyPr>
          <a:lstStyle/>
          <a:p>
            <a:pPr eaLnBrk="1" hangingPunct="1"/>
            <a:r>
              <a:rPr lang="en-US" sz="2400" b="1">
                <a:solidFill>
                  <a:srgbClr val="000000"/>
                </a:solidFill>
                <a:latin typeface="Times New Roman" pitchFamily="18" charset="0"/>
              </a:rPr>
              <a:t>viii</a:t>
            </a:r>
            <a:endParaRPr lang="en-US" sz="2400">
              <a:solidFill>
                <a:srgbClr val="000000"/>
              </a:solidFill>
              <a:latin typeface="Times New Roman" pitchFamily="18" charset="0"/>
            </a:endParaRPr>
          </a:p>
        </p:txBody>
      </p:sp>
      <p:sp>
        <p:nvSpPr>
          <p:cNvPr id="4101" name="Text Box 5"/>
          <p:cNvSpPr txBox="1">
            <a:spLocks noChangeArrowheads="1"/>
          </p:cNvSpPr>
          <p:nvPr/>
        </p:nvSpPr>
        <p:spPr bwMode="auto">
          <a:xfrm>
            <a:off x="7121525" y="6172200"/>
            <a:ext cx="1793875" cy="457200"/>
          </a:xfrm>
          <a:prstGeom prst="rect">
            <a:avLst/>
          </a:prstGeom>
          <a:noFill/>
          <a:ln w="9525">
            <a:noFill/>
            <a:miter lim="800000"/>
            <a:headEnd/>
            <a:tailEnd/>
          </a:ln>
        </p:spPr>
        <p:txBody>
          <a:bodyPr wrap="none">
            <a:spAutoFit/>
          </a:bodyPr>
          <a:lstStyle/>
          <a:p>
            <a:r>
              <a:rPr lang="en-US" sz="2400">
                <a:solidFill>
                  <a:srgbClr val="000000"/>
                </a:solidFill>
              </a:rPr>
              <a:t>July-Nov 05</a:t>
            </a: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p:nvPr>
        </p:nvSpPr>
        <p:spPr>
          <a:xfrm>
            <a:off x="838200" y="0"/>
            <a:ext cx="7391400" cy="1143000"/>
          </a:xfrm>
        </p:spPr>
        <p:txBody>
          <a:bodyPr/>
          <a:lstStyle/>
          <a:p>
            <a:pPr eaLnBrk="1" hangingPunct="1"/>
            <a:r>
              <a:rPr lang="en-US" smtClean="0">
                <a:ea typeface="ＭＳ Ｐゴシック" pitchFamily="34" charset="-128"/>
              </a:rPr>
              <a:t>SBC Thugentute &amp; Endiktute</a:t>
            </a:r>
          </a:p>
        </p:txBody>
      </p:sp>
      <p:graphicFrame>
        <p:nvGraphicFramePr>
          <p:cNvPr id="5122" name="Object 2"/>
          <p:cNvGraphicFramePr>
            <a:graphicFrameLocks noChangeAspect="1"/>
          </p:cNvGraphicFramePr>
          <p:nvPr/>
        </p:nvGraphicFramePr>
        <p:xfrm>
          <a:off x="152400" y="1295400"/>
          <a:ext cx="8915400" cy="4506913"/>
        </p:xfrm>
        <a:graphic>
          <a:graphicData uri="http://schemas.openxmlformats.org/presentationml/2006/ole">
            <mc:AlternateContent xmlns:mc="http://schemas.openxmlformats.org/markup-compatibility/2006">
              <mc:Choice xmlns:v="urn:schemas-microsoft-com:vml" Requires="v">
                <p:oleObj spid="_x0000_s5130" name="Document" r:id="rId5" imgW="6171120" imgH="3108240" progId="Word.Document.8">
                  <p:embed/>
                </p:oleObj>
              </mc:Choice>
              <mc:Fallback>
                <p:oleObj name="Document" r:id="rId5" imgW="6171120" imgH="3108240" progId="Word.Documen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295400"/>
                        <a:ext cx="8915400" cy="4506913"/>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124" name="Text Box 4"/>
          <p:cNvSpPr txBox="1">
            <a:spLocks noChangeArrowheads="1"/>
          </p:cNvSpPr>
          <p:nvPr/>
        </p:nvSpPr>
        <p:spPr bwMode="auto">
          <a:xfrm>
            <a:off x="8458200" y="152400"/>
            <a:ext cx="590550" cy="457200"/>
          </a:xfrm>
          <a:prstGeom prst="rect">
            <a:avLst/>
          </a:prstGeom>
          <a:noFill/>
          <a:ln w="12700" cap="sq">
            <a:noFill/>
            <a:miter lim="800000"/>
            <a:headEnd type="none" w="sm" len="sm"/>
            <a:tailEnd type="none" w="sm" len="sm"/>
          </a:ln>
        </p:spPr>
        <p:txBody>
          <a:bodyPr wrap="none">
            <a:spAutoFit/>
          </a:bodyPr>
          <a:lstStyle/>
          <a:p>
            <a:pPr eaLnBrk="1" hangingPunct="1"/>
            <a:r>
              <a:rPr lang="en-US" sz="2400" b="1">
                <a:solidFill>
                  <a:srgbClr val="000000"/>
                </a:solidFill>
                <a:latin typeface="Times New Roman" pitchFamily="18" charset="0"/>
              </a:rPr>
              <a:t>viii</a:t>
            </a:r>
            <a:endParaRPr lang="en-US" sz="2400">
              <a:solidFill>
                <a:srgbClr val="000000"/>
              </a:solidFill>
              <a:latin typeface="Times New Roman" pitchFamily="18" charset="0"/>
            </a:endParaRPr>
          </a:p>
        </p:txBody>
      </p:sp>
      <p:sp>
        <p:nvSpPr>
          <p:cNvPr id="5125" name="Text Box 5"/>
          <p:cNvSpPr txBox="1">
            <a:spLocks noChangeArrowheads="1"/>
          </p:cNvSpPr>
          <p:nvPr/>
        </p:nvSpPr>
        <p:spPr bwMode="auto">
          <a:xfrm>
            <a:off x="7121525" y="6172200"/>
            <a:ext cx="1793875" cy="457200"/>
          </a:xfrm>
          <a:prstGeom prst="rect">
            <a:avLst/>
          </a:prstGeom>
          <a:noFill/>
          <a:ln w="9525">
            <a:noFill/>
            <a:miter lim="800000"/>
            <a:headEnd/>
            <a:tailEnd/>
          </a:ln>
        </p:spPr>
        <p:txBody>
          <a:bodyPr wrap="none">
            <a:spAutoFit/>
          </a:bodyPr>
          <a:lstStyle/>
          <a:p>
            <a:r>
              <a:rPr lang="en-US" sz="2400">
                <a:solidFill>
                  <a:srgbClr val="000000"/>
                </a:solidFill>
              </a:rPr>
              <a:t>July-Nov 06</a:t>
            </a: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ctrTitle"/>
          </p:nvPr>
        </p:nvSpPr>
        <p:spPr>
          <a:xfrm>
            <a:off x="838200" y="0"/>
            <a:ext cx="7391400" cy="1143000"/>
          </a:xfrm>
        </p:spPr>
        <p:txBody>
          <a:bodyPr/>
          <a:lstStyle/>
          <a:p>
            <a:pPr eaLnBrk="1" hangingPunct="1"/>
            <a:r>
              <a:rPr lang="en-US" smtClean="0">
                <a:ea typeface="ＭＳ Ｐゴシック" pitchFamily="34" charset="-128"/>
              </a:rPr>
              <a:t>SBC Thugentute &amp; Endiktute</a:t>
            </a:r>
          </a:p>
        </p:txBody>
      </p:sp>
      <p:sp>
        <p:nvSpPr>
          <p:cNvPr id="6148" name="Text Box 4"/>
          <p:cNvSpPr txBox="1">
            <a:spLocks noChangeArrowheads="1"/>
          </p:cNvSpPr>
          <p:nvPr/>
        </p:nvSpPr>
        <p:spPr bwMode="auto">
          <a:xfrm>
            <a:off x="8458200" y="152400"/>
            <a:ext cx="590550" cy="457200"/>
          </a:xfrm>
          <a:prstGeom prst="rect">
            <a:avLst/>
          </a:prstGeom>
          <a:noFill/>
          <a:ln w="12700" cap="sq">
            <a:noFill/>
            <a:miter lim="800000"/>
            <a:headEnd type="none" w="sm" len="sm"/>
            <a:tailEnd type="none" w="sm" len="sm"/>
          </a:ln>
        </p:spPr>
        <p:txBody>
          <a:bodyPr wrap="none">
            <a:spAutoFit/>
          </a:bodyPr>
          <a:lstStyle/>
          <a:p>
            <a:pPr eaLnBrk="1" hangingPunct="1"/>
            <a:r>
              <a:rPr lang="en-US" sz="2400" b="1">
                <a:solidFill>
                  <a:srgbClr val="000000"/>
                </a:solidFill>
                <a:latin typeface="Times New Roman" pitchFamily="18" charset="0"/>
              </a:rPr>
              <a:t>viii</a:t>
            </a:r>
            <a:endParaRPr lang="en-US" sz="2400">
              <a:solidFill>
                <a:srgbClr val="000000"/>
              </a:solidFill>
              <a:latin typeface="Times New Roman" pitchFamily="18" charset="0"/>
            </a:endParaRPr>
          </a:p>
        </p:txBody>
      </p:sp>
      <p:sp>
        <p:nvSpPr>
          <p:cNvPr id="6149" name="Text Box 5"/>
          <p:cNvSpPr txBox="1">
            <a:spLocks noChangeArrowheads="1"/>
          </p:cNvSpPr>
          <p:nvPr/>
        </p:nvSpPr>
        <p:spPr bwMode="auto">
          <a:xfrm>
            <a:off x="7121525" y="6172200"/>
            <a:ext cx="1793875" cy="457200"/>
          </a:xfrm>
          <a:prstGeom prst="rect">
            <a:avLst/>
          </a:prstGeom>
          <a:noFill/>
          <a:ln w="9525">
            <a:noFill/>
            <a:miter lim="800000"/>
            <a:headEnd/>
            <a:tailEnd/>
          </a:ln>
        </p:spPr>
        <p:txBody>
          <a:bodyPr wrap="none">
            <a:spAutoFit/>
          </a:bodyPr>
          <a:lstStyle/>
          <a:p>
            <a:r>
              <a:rPr lang="en-US" sz="2400">
                <a:solidFill>
                  <a:srgbClr val="000000"/>
                </a:solidFill>
              </a:rPr>
              <a:t>July-Nov 08</a:t>
            </a:r>
          </a:p>
        </p:txBody>
      </p:sp>
      <p:graphicFrame>
        <p:nvGraphicFramePr>
          <p:cNvPr id="6146" name="Object 2"/>
          <p:cNvGraphicFramePr>
            <a:graphicFrameLocks noChangeAspect="1"/>
          </p:cNvGraphicFramePr>
          <p:nvPr/>
        </p:nvGraphicFramePr>
        <p:xfrm>
          <a:off x="0" y="1285875"/>
          <a:ext cx="12496800" cy="4860925"/>
        </p:xfrm>
        <a:graphic>
          <a:graphicData uri="http://schemas.openxmlformats.org/presentationml/2006/ole">
            <mc:AlternateContent xmlns:mc="http://schemas.openxmlformats.org/markup-compatibility/2006">
              <mc:Choice xmlns:v="urn:schemas-microsoft-com:vml" Requires="v">
                <p:oleObj spid="_x0000_s6154" name="Document" r:id="rId5" imgW="24939683" imgH="9701587" progId="Word.Document.12">
                  <p:embed/>
                </p:oleObj>
              </mc:Choice>
              <mc:Fallback>
                <p:oleObj name="Document" r:id="rId5" imgW="24939683" imgH="9701587" progId="Word.Document.12">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285875"/>
                        <a:ext cx="12496800" cy="486092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ctrTitle"/>
          </p:nvPr>
        </p:nvSpPr>
        <p:spPr>
          <a:xfrm>
            <a:off x="0" y="76200"/>
            <a:ext cx="9144000" cy="457200"/>
          </a:xfrm>
        </p:spPr>
        <p:txBody>
          <a:bodyPr/>
          <a:lstStyle/>
          <a:p>
            <a:pPr algn="ctr" eaLnBrk="1" hangingPunct="1"/>
            <a:r>
              <a:rPr lang="en-US" sz="3200" smtClean="0">
                <a:ea typeface="ＭＳ Ｐゴシック" pitchFamily="34" charset="-128"/>
              </a:rPr>
              <a:t>HGST Thugentute &amp; Endiktute</a:t>
            </a:r>
            <a:endParaRPr lang="en-US" smtClean="0">
              <a:ea typeface="ＭＳ Ｐゴシック" pitchFamily="34" charset="-128"/>
            </a:endParaRPr>
          </a:p>
        </p:txBody>
      </p:sp>
      <p:sp>
        <p:nvSpPr>
          <p:cNvPr id="226307" name="Text Box 4"/>
          <p:cNvSpPr txBox="1">
            <a:spLocks noChangeArrowheads="1"/>
          </p:cNvSpPr>
          <p:nvPr/>
        </p:nvSpPr>
        <p:spPr bwMode="auto">
          <a:xfrm>
            <a:off x="8686800" y="0"/>
            <a:ext cx="481013" cy="457200"/>
          </a:xfrm>
          <a:prstGeom prst="rect">
            <a:avLst/>
          </a:prstGeom>
          <a:solidFill>
            <a:schemeClr val="accent1"/>
          </a:solidFill>
          <a:ln w="12700" cap="sq">
            <a:noFill/>
            <a:miter lim="800000"/>
            <a:headEnd type="none" w="sm" len="sm"/>
            <a:tailEnd type="none" w="sm" len="sm"/>
          </a:ln>
        </p:spPr>
        <p:txBody>
          <a:bodyPr>
            <a:spAutoFit/>
          </a:bodyPr>
          <a:lstStyle/>
          <a:p>
            <a:pPr algn="ctr" eaLnBrk="1" hangingPunct="1"/>
            <a:r>
              <a:rPr lang="en-US" sz="2400" b="1">
                <a:solidFill>
                  <a:srgbClr val="000000"/>
                </a:solidFill>
                <a:latin typeface="Times New Roman" pitchFamily="18" charset="0"/>
              </a:rPr>
              <a:t>B</a:t>
            </a:r>
            <a:endParaRPr lang="en-US" sz="2400">
              <a:solidFill>
                <a:srgbClr val="000000"/>
              </a:solidFill>
              <a:latin typeface="Times New Roman" pitchFamily="18" charset="0"/>
            </a:endParaRPr>
          </a:p>
        </p:txBody>
      </p:sp>
      <p:graphicFrame>
        <p:nvGraphicFramePr>
          <p:cNvPr id="32116" name="Group 372"/>
          <p:cNvGraphicFramePr>
            <a:graphicFrameLocks noGrp="1"/>
          </p:cNvGraphicFramePr>
          <p:nvPr/>
        </p:nvGraphicFramePr>
        <p:xfrm>
          <a:off x="-76200" y="738188"/>
          <a:ext cx="9220200" cy="6310358"/>
        </p:xfrm>
        <a:graphic>
          <a:graphicData uri="http://schemas.openxmlformats.org/drawingml/2006/table">
            <a:tbl>
              <a:tblPr/>
              <a:tblGrid>
                <a:gridCol w="1524000"/>
                <a:gridCol w="1447800"/>
                <a:gridCol w="533400"/>
                <a:gridCol w="533400"/>
                <a:gridCol w="533400"/>
                <a:gridCol w="533400"/>
                <a:gridCol w="1219200"/>
                <a:gridCol w="550863"/>
                <a:gridCol w="547687"/>
                <a:gridCol w="546100"/>
                <a:gridCol w="482600"/>
                <a:gridCol w="768350"/>
              </a:tblGrid>
              <a:tr h="463498">
                <a:tc gridSpan="2">
                  <a:txBody>
                    <a:body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charset="0"/>
                        <a:buNone/>
                        <a:tabLst/>
                      </a:pPr>
                      <a:r>
                        <a:rPr kumimoji="0" lang="en-US" sz="2000" b="0" i="0" u="none" strike="noStrike" cap="none" normalizeH="0" baseline="0" dirty="0" err="1" smtClean="0">
                          <a:ln>
                            <a:noFill/>
                          </a:ln>
                          <a:solidFill>
                            <a:schemeClr val="bg2"/>
                          </a:solidFill>
                          <a:effectLst/>
                          <a:latin typeface="Arial" charset="0"/>
                          <a:ea typeface="ＭＳ Ｐゴシック" charset="0"/>
                          <a:cs typeface="Arial" charset="0"/>
                        </a:rPr>
                        <a:t>Thugentu</a:t>
                      </a:r>
                      <a:endParaRPr kumimoji="0" lang="en-US" sz="2000" b="0" i="0" u="none" strike="noStrike" cap="none" normalizeH="0" baseline="0" dirty="0">
                        <a:ln>
                          <a:noFill/>
                        </a:ln>
                        <a:solidFill>
                          <a:schemeClr val="bg2"/>
                        </a:solidFill>
                        <a:effectLst/>
                        <a:latin typeface="Arial" charset="0"/>
                        <a:ea typeface="ＭＳ Ｐゴシック" charset="0"/>
                        <a:cs typeface="Arial" charset="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gridSpan="5">
                  <a:txBody>
                    <a:body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charset="0"/>
                        <a:buNone/>
                        <a:tabLst/>
                      </a:pPr>
                      <a:r>
                        <a:rPr kumimoji="0" lang="en-US" sz="2000" b="0" i="0" u="none" strike="noStrike" cap="none" normalizeH="0" baseline="0" dirty="0" err="1" smtClean="0">
                          <a:ln>
                            <a:noFill/>
                          </a:ln>
                          <a:solidFill>
                            <a:schemeClr val="bg2"/>
                          </a:solidFill>
                          <a:effectLst/>
                          <a:latin typeface="Arial" charset="0"/>
                          <a:ea typeface="ＭＳ Ｐゴシック" charset="0"/>
                          <a:cs typeface="Arial" charset="0"/>
                        </a:rPr>
                        <a:t>Lekhathotte</a:t>
                      </a:r>
                      <a:r>
                        <a:rPr kumimoji="0" lang="en-US" sz="2000" b="0" i="0" u="none" strike="noStrike" cap="none" normalizeH="0" baseline="0" dirty="0" smtClean="0">
                          <a:ln>
                            <a:noFill/>
                          </a:ln>
                          <a:solidFill>
                            <a:schemeClr val="bg2"/>
                          </a:solidFill>
                          <a:effectLst/>
                          <a:latin typeface="Arial" charset="0"/>
                          <a:ea typeface="ＭＳ Ｐゴシック" charset="0"/>
                          <a:cs typeface="Arial" charset="0"/>
                        </a:rPr>
                        <a:t> </a:t>
                      </a:r>
                      <a:r>
                        <a:rPr kumimoji="0" lang="en-US" sz="2000" b="0" i="0" u="none" strike="noStrike" cap="none" normalizeH="0" baseline="0" dirty="0" err="1" smtClean="0">
                          <a:ln>
                            <a:noFill/>
                          </a:ln>
                          <a:solidFill>
                            <a:schemeClr val="bg2"/>
                          </a:solidFill>
                          <a:effectLst/>
                          <a:latin typeface="Arial" charset="0"/>
                          <a:ea typeface="ＭＳ Ｐゴシック" charset="0"/>
                          <a:cs typeface="Arial" charset="0"/>
                        </a:rPr>
                        <a:t>apat</a:t>
                      </a:r>
                      <a:r>
                        <a:rPr kumimoji="0" lang="en-US" sz="2000" b="0" i="0" u="none" strike="noStrike" cap="none" normalizeH="0" baseline="0" dirty="0" smtClean="0">
                          <a:ln>
                            <a:noFill/>
                          </a:ln>
                          <a:solidFill>
                            <a:schemeClr val="bg2"/>
                          </a:solidFill>
                          <a:effectLst/>
                          <a:latin typeface="Arial" charset="0"/>
                          <a:ea typeface="ＭＳ Ｐゴシック" charset="0"/>
                          <a:cs typeface="Arial" charset="0"/>
                        </a:rPr>
                        <a:t> </a:t>
                      </a:r>
                      <a:r>
                        <a:rPr kumimoji="0" lang="en-US" sz="2000" b="0" i="0" u="none" strike="noStrike" cap="none" normalizeH="0" baseline="0" dirty="0" err="1" smtClean="0">
                          <a:ln>
                            <a:noFill/>
                          </a:ln>
                          <a:solidFill>
                            <a:schemeClr val="bg2"/>
                          </a:solidFill>
                          <a:effectLst/>
                          <a:latin typeface="Arial" charset="0"/>
                          <a:ea typeface="ＭＳ Ｐゴシック" charset="0"/>
                          <a:cs typeface="Arial" charset="0"/>
                        </a:rPr>
                        <a:t>Pathianthu</a:t>
                      </a:r>
                      <a:endParaRPr kumimoji="0" lang="en-US" sz="2000" b="0" i="0" u="none" strike="noStrike" cap="none" normalizeH="0" baseline="0" dirty="0">
                        <a:ln>
                          <a:noFill/>
                        </a:ln>
                        <a:solidFill>
                          <a:schemeClr val="bg2"/>
                        </a:solidFill>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charset="0"/>
                        <a:buNone/>
                        <a:tabLst/>
                      </a:pPr>
                      <a:r>
                        <a:rPr kumimoji="0" lang="en-US" sz="2000" b="0" i="0" u="none" strike="noStrike" cap="none" normalizeH="0" baseline="0" dirty="0" err="1" smtClean="0">
                          <a:ln>
                            <a:noFill/>
                          </a:ln>
                          <a:solidFill>
                            <a:schemeClr val="bg2"/>
                          </a:solidFill>
                          <a:effectLst/>
                          <a:latin typeface="Arial" charset="0"/>
                          <a:ea typeface="ＭＳ Ｐゴシック" charset="0"/>
                          <a:cs typeface="Arial" charset="0"/>
                        </a:rPr>
                        <a:t>Tuanthu</a:t>
                      </a:r>
                      <a:r>
                        <a:rPr kumimoji="0" lang="en-US" sz="2000" b="0" i="0" u="none" strike="noStrike" cap="none" normalizeH="0" baseline="0" dirty="0" smtClean="0">
                          <a:ln>
                            <a:noFill/>
                          </a:ln>
                          <a:solidFill>
                            <a:schemeClr val="bg2"/>
                          </a:solidFill>
                          <a:effectLst/>
                          <a:latin typeface="Arial" charset="0"/>
                          <a:ea typeface="ＭＳ Ｐゴシック" charset="0"/>
                          <a:cs typeface="Arial" charset="0"/>
                        </a:rPr>
                        <a:t> </a:t>
                      </a:r>
                      <a:r>
                        <a:rPr kumimoji="0" lang="en-US" sz="2000" b="0" i="0" u="none" strike="noStrike" cap="none" normalizeH="0" baseline="0" dirty="0" err="1" smtClean="0">
                          <a:ln>
                            <a:noFill/>
                          </a:ln>
                          <a:solidFill>
                            <a:schemeClr val="bg2"/>
                          </a:solidFill>
                          <a:effectLst/>
                          <a:latin typeface="Arial" charset="0"/>
                          <a:ea typeface="ＭＳ Ｐゴシック" charset="0"/>
                          <a:cs typeface="Arial" charset="0"/>
                        </a:rPr>
                        <a:t>apat</a:t>
                      </a:r>
                      <a:r>
                        <a:rPr kumimoji="0" lang="en-US" sz="2000" b="0" i="0" u="none" strike="noStrike" cap="none" normalizeH="0" baseline="0" dirty="0" smtClean="0">
                          <a:ln>
                            <a:noFill/>
                          </a:ln>
                          <a:solidFill>
                            <a:schemeClr val="bg2"/>
                          </a:solidFill>
                          <a:effectLst/>
                          <a:latin typeface="Arial" charset="0"/>
                          <a:ea typeface="ＭＳ Ｐゴシック" charset="0"/>
                          <a:cs typeface="Arial" charset="0"/>
                        </a:rPr>
                        <a:t> </a:t>
                      </a:r>
                      <a:r>
                        <a:rPr kumimoji="0" lang="en-US" sz="2000" b="0" i="0" u="none" strike="noStrike" cap="none" normalizeH="0" baseline="0" dirty="0" err="1" smtClean="0">
                          <a:ln>
                            <a:noFill/>
                          </a:ln>
                          <a:solidFill>
                            <a:schemeClr val="bg2"/>
                          </a:solidFill>
                          <a:effectLst/>
                          <a:latin typeface="Arial" charset="0"/>
                          <a:ea typeface="ＭＳ Ｐゴシック" charset="0"/>
                          <a:cs typeface="Arial" charset="0"/>
                        </a:rPr>
                        <a:t>Pathianthute</a:t>
                      </a:r>
                      <a:endParaRPr kumimoji="0" lang="en-US" sz="2000" b="0" i="0" u="none" strike="noStrike" cap="none" normalizeH="0" baseline="0" dirty="0">
                        <a:ln>
                          <a:noFill/>
                        </a:ln>
                        <a:solidFill>
                          <a:schemeClr val="bg2"/>
                        </a:solidFill>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4007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charset="0"/>
                          <a:cs typeface="Arial" charset="0"/>
                        </a:rPr>
                        <a:t>Dr Rick</a:t>
                      </a:r>
                      <a:r>
                        <a:rPr kumimoji="0" lang="fr-FR" sz="1400" b="0" i="0" u="none" strike="noStrike" cap="none" normalizeH="0" baseline="0" dirty="0" smtClean="0">
                          <a:ln>
                            <a:noFill/>
                          </a:ln>
                          <a:solidFill>
                            <a:schemeClr val="tx1"/>
                          </a:solidFill>
                          <a:effectLst/>
                          <a:latin typeface="Arial" charset="0"/>
                          <a:ea typeface="ＭＳ Ｐゴシック" charset="0"/>
                          <a:cs typeface="Arial" charset="0"/>
                        </a:rPr>
                        <a:t> </a:t>
                      </a:r>
                      <a:r>
                        <a:rPr kumimoji="0" lang="fr-FR" sz="1400" b="0" i="0" u="none" strike="noStrike" cap="none" normalizeH="0" baseline="0" dirty="0" err="1" smtClean="0">
                          <a:ln>
                            <a:noFill/>
                          </a:ln>
                          <a:solidFill>
                            <a:schemeClr val="tx1"/>
                          </a:solidFill>
                          <a:effectLst/>
                          <a:latin typeface="Arial" charset="0"/>
                          <a:ea typeface="ＭＳ Ｐゴシック" charset="0"/>
                          <a:cs typeface="Arial" charset="0"/>
                        </a:rPr>
                        <a:t>lam</a:t>
                      </a:r>
                      <a:r>
                        <a:rPr kumimoji="0" lang="fr-FR" sz="1400" b="0" i="0" u="none" strike="noStrike" cap="none" normalizeH="0" baseline="0" dirty="0" smtClean="0">
                          <a:ln>
                            <a:noFill/>
                          </a:ln>
                          <a:solidFill>
                            <a:schemeClr val="tx1"/>
                          </a:solidFill>
                          <a:effectLst/>
                          <a:latin typeface="Arial" charset="0"/>
                          <a:ea typeface="ＭＳ Ｐゴシック" charset="0"/>
                          <a:cs typeface="Arial" charset="0"/>
                        </a:rPr>
                        <a:t> a</a:t>
                      </a:r>
                      <a:r>
                        <a:rPr kumimoji="0" lang="en-US" altLang="ja-JP" sz="1400" b="0" i="0" u="none" strike="noStrike" cap="none" normalizeH="0" baseline="0" dirty="0">
                          <a:ln>
                            <a:noFill/>
                          </a:ln>
                          <a:solidFill>
                            <a:schemeClr val="tx1"/>
                          </a:solidFill>
                          <a:effectLst/>
                          <a:latin typeface="Arial" charset="0"/>
                          <a:ea typeface="ＭＳ Ｐゴシック" charset="0"/>
                          <a:cs typeface="Arial" charset="0"/>
                        </a:rPr>
                        <a:t/>
                      </a:r>
                      <a:br>
                        <a:rPr kumimoji="0" lang="en-US" altLang="ja-JP" sz="1400" b="0" i="0" u="none" strike="noStrike" cap="none" normalizeH="0" baseline="0" dirty="0">
                          <a:ln>
                            <a:noFill/>
                          </a:ln>
                          <a:solidFill>
                            <a:schemeClr val="tx1"/>
                          </a:solidFill>
                          <a:effectLst/>
                          <a:latin typeface="Arial" charset="0"/>
                          <a:ea typeface="ＭＳ Ｐゴシック" charset="0"/>
                          <a:cs typeface="Arial" charset="0"/>
                        </a:rPr>
                      </a:br>
                      <a:r>
                        <a:rPr kumimoji="0" lang="en-US" altLang="ja-JP" sz="1400" b="0" i="0" u="none" strike="noStrike" cap="none" normalizeH="0" baseline="0" dirty="0" err="1" smtClean="0">
                          <a:ln>
                            <a:noFill/>
                          </a:ln>
                          <a:solidFill>
                            <a:schemeClr val="tx1"/>
                          </a:solidFill>
                          <a:effectLst/>
                          <a:latin typeface="Arial" charset="0"/>
                          <a:ea typeface="ＭＳ Ｐゴシック" charset="0"/>
                          <a:cs typeface="Arial" charset="0"/>
                        </a:rPr>
                        <a:t>thugentu</a:t>
                      </a:r>
                      <a:endParaRPr kumimoji="0" lang="en-US" sz="1400" b="0" i="0" u="none" strike="noStrike" cap="none" normalizeH="0" baseline="0" dirty="0">
                        <a:ln>
                          <a:noFill/>
                        </a:ln>
                        <a:solidFill>
                          <a:schemeClr val="tx1"/>
                        </a:solidFill>
                        <a:effectLst/>
                        <a:latin typeface="Arial" charset="0"/>
                        <a:ea typeface="ＭＳ Ｐゴシック" charset="0"/>
                        <a:cs typeface="Arial"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charset="0"/>
                          <a:cs typeface="Arial" charset="0"/>
                        </a:rPr>
                        <a:t>Dr Alan</a:t>
                      </a:r>
                      <a:r>
                        <a:rPr kumimoji="0" lang="fr-FR" sz="1400" b="0" i="0" u="none" strike="noStrike" cap="none" normalizeH="0" baseline="0" dirty="0" smtClean="0">
                          <a:ln>
                            <a:noFill/>
                          </a:ln>
                          <a:solidFill>
                            <a:schemeClr val="tx1"/>
                          </a:solidFill>
                          <a:effectLst/>
                          <a:latin typeface="Arial" charset="0"/>
                          <a:ea typeface="ＭＳ Ｐゴシック" charset="0"/>
                          <a:cs typeface="Arial" charset="0"/>
                        </a:rPr>
                        <a:t> </a:t>
                      </a:r>
                      <a:r>
                        <a:rPr kumimoji="0" lang="fr-FR" sz="1400" b="0" i="0" u="none" strike="noStrike" cap="none" normalizeH="0" baseline="0" dirty="0" err="1" smtClean="0">
                          <a:ln>
                            <a:noFill/>
                          </a:ln>
                          <a:solidFill>
                            <a:schemeClr val="tx1"/>
                          </a:solidFill>
                          <a:effectLst/>
                          <a:latin typeface="Arial" charset="0"/>
                          <a:ea typeface="ＭＳ Ｐゴシック" charset="0"/>
                          <a:cs typeface="Arial" charset="0"/>
                        </a:rPr>
                        <a:t>lam</a:t>
                      </a:r>
                      <a:r>
                        <a:rPr kumimoji="0" lang="fr-FR" sz="1400" b="0" i="0" u="none" strike="noStrike" cap="none" normalizeH="0" baseline="0" dirty="0" smtClean="0">
                          <a:ln>
                            <a:noFill/>
                          </a:ln>
                          <a:solidFill>
                            <a:schemeClr val="tx1"/>
                          </a:solidFill>
                          <a:effectLst/>
                          <a:latin typeface="Arial" charset="0"/>
                          <a:ea typeface="ＭＳ Ｐゴシック" charset="0"/>
                          <a:cs typeface="Arial" charset="0"/>
                        </a:rPr>
                        <a:t> a </a:t>
                      </a:r>
                      <a:r>
                        <a:rPr kumimoji="0" lang="fr-FR" sz="1400" b="0" i="0" u="none" strike="noStrike" cap="none" normalizeH="0" baseline="0" dirty="0" err="1" smtClean="0">
                          <a:ln>
                            <a:noFill/>
                          </a:ln>
                          <a:solidFill>
                            <a:schemeClr val="tx1"/>
                          </a:solidFill>
                          <a:effectLst/>
                          <a:latin typeface="Arial" charset="0"/>
                          <a:ea typeface="ＭＳ Ｐゴシック" charset="0"/>
                          <a:cs typeface="Arial" charset="0"/>
                        </a:rPr>
                        <a:t>thugentu</a:t>
                      </a:r>
                      <a:r>
                        <a:rPr kumimoji="0" lang="en-US" altLang="ja-JP" sz="1400" b="0" i="0" u="none" strike="noStrike" cap="none" normalizeH="0" baseline="0" dirty="0">
                          <a:ln>
                            <a:noFill/>
                          </a:ln>
                          <a:solidFill>
                            <a:schemeClr val="tx1"/>
                          </a:solidFill>
                          <a:effectLst/>
                          <a:latin typeface="Arial" charset="0"/>
                          <a:ea typeface="ＭＳ Ｐゴシック" charset="0"/>
                          <a:cs typeface="Arial" charset="0"/>
                        </a:rPr>
                        <a:t/>
                      </a:r>
                      <a:br>
                        <a:rPr kumimoji="0" lang="en-US" altLang="ja-JP" sz="1400" b="0" i="0" u="none" strike="noStrike" cap="none" normalizeH="0" baseline="0" dirty="0">
                          <a:ln>
                            <a:noFill/>
                          </a:ln>
                          <a:solidFill>
                            <a:schemeClr val="tx1"/>
                          </a:solidFill>
                          <a:effectLst/>
                          <a:latin typeface="Arial" charset="0"/>
                          <a:ea typeface="ＭＳ Ｐゴシック" charset="0"/>
                          <a:cs typeface="Arial" charset="0"/>
                        </a:rPr>
                      </a:br>
                      <a:endParaRPr kumimoji="0" lang="en-US" sz="1400" b="0" i="0" u="none" strike="noStrike" cap="none" normalizeH="0" baseline="0" dirty="0">
                        <a:ln>
                          <a:noFill/>
                        </a:ln>
                        <a:solidFill>
                          <a:schemeClr val="tx1"/>
                        </a:solidFill>
                        <a:effectLst/>
                        <a:latin typeface="Arial" charset="0"/>
                        <a:ea typeface="ＭＳ Ｐゴシック" charset="0"/>
                        <a:cs typeface="Arial"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charset="0"/>
                          <a:ea typeface="ＭＳ Ｐゴシック" charset="0"/>
                          <a:cs typeface="Arial" charset="0"/>
                        </a:rPr>
                        <a:t>Thugentu</a:t>
                      </a:r>
                      <a:endParaRPr kumimoji="0" lang="en-US" sz="1400" b="0"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charset="0"/>
                          <a:cs typeface="Arial" charset="0"/>
                        </a:rPr>
                        <a:t>#</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charset="0"/>
                          <a:cs typeface="Arial" charset="0"/>
                        </a:rPr>
                        <a:t>1</a:t>
                      </a:r>
                      <a:r>
                        <a:rPr kumimoji="0" lang="en-US" sz="1400" b="0" i="0" u="none" strike="noStrike" cap="none" normalizeH="0" baseline="30000" dirty="0" smtClean="0">
                          <a:ln>
                            <a:noFill/>
                          </a:ln>
                          <a:solidFill>
                            <a:schemeClr val="tx1"/>
                          </a:solidFill>
                          <a:effectLst/>
                          <a:latin typeface="Arial" charset="0"/>
                          <a:ea typeface="ＭＳ Ｐゴシック" charset="0"/>
                          <a:cs typeface="Arial" charset="0"/>
                        </a:rPr>
                        <a:t>s</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30000" dirty="0" smtClean="0">
                        <a:ln>
                          <a:noFill/>
                        </a:ln>
                        <a:solidFill>
                          <a:schemeClr val="tx1"/>
                        </a:solidFill>
                        <a:effectLst/>
                        <a:latin typeface="Arial" charset="0"/>
                        <a:ea typeface="ＭＳ Ｐゴシック" charset="0"/>
                        <a:cs typeface="Arial"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charset="0"/>
                          <a:cs typeface="Arial" charset="0"/>
                        </a:rPr>
                        <a:t>2nd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charset="0"/>
                          <a:ea typeface="ＭＳ Ｐゴシック" charset="0"/>
                          <a:cs typeface="Arial" charset="0"/>
                        </a:rPr>
                        <a:t>Endiktu</a:t>
                      </a:r>
                      <a:endParaRPr kumimoji="0" lang="en-US" sz="1400" b="0" i="0" u="none" strike="noStrike" cap="none" normalizeH="0" baseline="0" dirty="0">
                        <a:ln>
                          <a:noFill/>
                        </a:ln>
                        <a:solidFill>
                          <a:schemeClr val="tx1"/>
                        </a:solidFill>
                        <a:effectLst/>
                        <a:latin typeface="Arial" charset="0"/>
                        <a:ea typeface="ＭＳ Ｐゴシック" charset="0"/>
                        <a:cs typeface="Arial"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charset="0"/>
                          <a:cs typeface="Arial" charset="0"/>
                        </a:rPr>
                        <a:t>3rd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charset="0"/>
                          <a:ea typeface="ＭＳ Ｐゴシック" charset="0"/>
                          <a:cs typeface="Arial" charset="0"/>
                        </a:rPr>
                        <a:t>Endiktu</a:t>
                      </a:r>
                      <a:endParaRPr kumimoji="0" lang="en-US" sz="1400" b="0" i="0" u="none" strike="noStrike" cap="none" normalizeH="0" baseline="0" dirty="0">
                        <a:ln>
                          <a:noFill/>
                        </a:ln>
                        <a:solidFill>
                          <a:schemeClr val="tx1"/>
                        </a:solidFill>
                        <a:effectLst/>
                        <a:latin typeface="Arial" charset="0"/>
                        <a:ea typeface="ＭＳ Ｐゴシック" charset="0"/>
                        <a:cs typeface="Arial"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charset="0"/>
                          <a:ea typeface="ＭＳ Ｐゴシック" charset="0"/>
                          <a:cs typeface="Arial" charset="0"/>
                        </a:rPr>
                        <a:t>Lekhathot</a:t>
                      </a:r>
                      <a:r>
                        <a:rPr kumimoji="0" lang="en-US" sz="1400" b="0" i="0" u="none" strike="noStrike" cap="none" normalizeH="0" baseline="0" dirty="0" smtClean="0">
                          <a:ln>
                            <a:noFill/>
                          </a:ln>
                          <a:solidFill>
                            <a:schemeClr val="tx1"/>
                          </a:solidFill>
                          <a:effectLst/>
                          <a:latin typeface="Arial" charset="0"/>
                          <a:ea typeface="ＭＳ Ｐゴシック" charset="0"/>
                          <a:cs typeface="Arial" charset="0"/>
                        </a:rPr>
                        <a:t> bung </a:t>
                      </a:r>
                      <a:r>
                        <a:rPr kumimoji="0" lang="en-US" sz="1400" b="0" i="0" u="none" strike="noStrike" cap="none" normalizeH="0" baseline="0" dirty="0" err="1" smtClean="0">
                          <a:ln>
                            <a:noFill/>
                          </a:ln>
                          <a:solidFill>
                            <a:schemeClr val="tx1"/>
                          </a:solidFill>
                          <a:effectLst/>
                          <a:latin typeface="Arial" charset="0"/>
                          <a:ea typeface="ＭＳ Ｐゴシック" charset="0"/>
                          <a:cs typeface="Arial" charset="0"/>
                        </a:rPr>
                        <a:t>leh</a:t>
                      </a:r>
                      <a:r>
                        <a:rPr kumimoji="0" lang="en-US" sz="1400" b="0"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400" b="0" i="0" u="none" strike="noStrike" cap="none" normalizeH="0" baseline="0" dirty="0" err="1" smtClean="0">
                          <a:ln>
                            <a:noFill/>
                          </a:ln>
                          <a:solidFill>
                            <a:schemeClr val="tx1"/>
                          </a:solidFill>
                          <a:effectLst/>
                          <a:latin typeface="Arial" charset="0"/>
                          <a:ea typeface="ＭＳ Ｐゴシック" charset="0"/>
                          <a:cs typeface="Arial" charset="0"/>
                        </a:rPr>
                        <a:t>chang</a:t>
                      </a:r>
                      <a:r>
                        <a:rPr kumimoji="0" lang="en-US" sz="1400" b="0" i="0" u="none" strike="noStrike" cap="none" normalizeH="0" baseline="0" dirty="0" smtClean="0">
                          <a:ln>
                            <a:noFill/>
                          </a:ln>
                          <a:solidFill>
                            <a:schemeClr val="tx1"/>
                          </a:solidFill>
                          <a:effectLst/>
                          <a:latin typeface="Arial" charset="0"/>
                          <a:ea typeface="ＭＳ Ｐゴシック" charset="0"/>
                          <a:cs typeface="Arial" charset="0"/>
                        </a:rPr>
                        <a:t> </a:t>
                      </a:r>
                      <a:endParaRPr kumimoji="0" lang="en-US" sz="1400" b="0" i="0" u="none" strike="noStrike" cap="none" normalizeH="0" baseline="0" dirty="0">
                        <a:ln>
                          <a:noFill/>
                        </a:ln>
                        <a:solidFill>
                          <a:schemeClr val="tx1"/>
                        </a:solidFill>
                        <a:effectLst/>
                        <a:latin typeface="Arial" charset="0"/>
                        <a:ea typeface="ＭＳ Ｐゴシック" charset="0"/>
                        <a:cs typeface="Arial"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charset="0"/>
                          <a:ea typeface="ＭＳ Ｐゴシック" charset="0"/>
                          <a:cs typeface="Arial" charset="0"/>
                        </a:rPr>
                        <a:t>Thugen</a:t>
                      </a:r>
                      <a:endParaRPr kumimoji="0" lang="en-US" sz="1400" b="0"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charset="0"/>
                          <a:cs typeface="Arial" charset="0"/>
                        </a:rPr>
                        <a:t>#</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charset="0"/>
                          <a:cs typeface="Arial" charset="0"/>
                        </a:rPr>
                        <a:t>1st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charset="0"/>
                          <a:ea typeface="ＭＳ Ｐゴシック" charset="0"/>
                          <a:cs typeface="Arial" charset="0"/>
                        </a:rPr>
                        <a:t>Endik</a:t>
                      </a:r>
                      <a:endParaRPr kumimoji="0" lang="en-US" sz="1400" b="0" i="0" u="none" strike="noStrike" cap="none" normalizeH="0" baseline="0" dirty="0">
                        <a:ln>
                          <a:noFill/>
                        </a:ln>
                        <a:solidFill>
                          <a:schemeClr val="tx1"/>
                        </a:solidFill>
                        <a:effectLst/>
                        <a:latin typeface="Arial" charset="0"/>
                        <a:ea typeface="ＭＳ Ｐゴシック" charset="0"/>
                        <a:cs typeface="Arial"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charset="0"/>
                          <a:cs typeface="Arial" charset="0"/>
                        </a:rPr>
                        <a:t>2nd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charset="0"/>
                          <a:ea typeface="ＭＳ Ｐゴシック" charset="0"/>
                          <a:cs typeface="Arial" charset="0"/>
                        </a:rPr>
                        <a:t>Endik</a:t>
                      </a:r>
                      <a:endParaRPr kumimoji="0" lang="en-US" sz="1400" b="0" i="0" u="none" strike="noStrike" cap="none" normalizeH="0" baseline="0" dirty="0">
                        <a:ln>
                          <a:noFill/>
                        </a:ln>
                        <a:solidFill>
                          <a:schemeClr val="tx1"/>
                        </a:solidFill>
                        <a:effectLst/>
                        <a:latin typeface="Arial" charset="0"/>
                        <a:ea typeface="ＭＳ Ｐゴシック" charset="0"/>
                        <a:cs typeface="Arial"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charset="0"/>
                          <a:cs typeface="Arial" charset="0"/>
                        </a:rPr>
                        <a:t>3rd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charset="0"/>
                          <a:ea typeface="ＭＳ Ｐゴシック" charset="0"/>
                          <a:cs typeface="Arial" charset="0"/>
                        </a:rPr>
                        <a:t>Endik</a:t>
                      </a:r>
                      <a:endParaRPr kumimoji="0" lang="en-US" sz="1400" b="0" i="0" u="none" strike="noStrike" cap="none" normalizeH="0" baseline="0" dirty="0">
                        <a:ln>
                          <a:noFill/>
                        </a:ln>
                        <a:solidFill>
                          <a:schemeClr val="tx1"/>
                        </a:solidFill>
                        <a:effectLst/>
                        <a:latin typeface="Arial" charset="0"/>
                        <a:ea typeface="ＭＳ Ｐゴシック" charset="0"/>
                        <a:cs typeface="Arial"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charset="0"/>
                          <a:cs typeface="Arial" charset="0"/>
                        </a:rPr>
                        <a:t>Johan</a:t>
                      </a:r>
                      <a:r>
                        <a:rPr kumimoji="0" lang="en-US" sz="1400" b="0" i="0" u="none" strike="noStrike" cap="none" normalizeH="0" baseline="0" dirty="0">
                          <a:ln>
                            <a:noFill/>
                          </a:ln>
                          <a:solidFill>
                            <a:schemeClr val="tx1"/>
                          </a:solidFill>
                          <a:effectLst/>
                          <a:latin typeface="Arial" charset="0"/>
                          <a:ea typeface="ＭＳ Ｐゴシック" charset="0"/>
                          <a:cs typeface="Arial" charset="0"/>
                        </a:rPr>
                        <a:t/>
                      </a:r>
                      <a:br>
                        <a:rPr kumimoji="0" lang="en-US" sz="1400" b="0" i="0" u="none" strike="noStrike" cap="none" normalizeH="0" baseline="0" dirty="0">
                          <a:ln>
                            <a:noFill/>
                          </a:ln>
                          <a:solidFill>
                            <a:schemeClr val="tx1"/>
                          </a:solidFill>
                          <a:effectLst/>
                          <a:latin typeface="Arial" charset="0"/>
                          <a:ea typeface="ＭＳ Ｐゴシック" charset="0"/>
                          <a:cs typeface="Arial" charset="0"/>
                        </a:rPr>
                      </a:br>
                      <a:r>
                        <a:rPr kumimoji="0" lang="en-US" sz="1400" b="0" i="0" u="none" strike="noStrike" cap="none" normalizeH="0" baseline="0" dirty="0" smtClean="0">
                          <a:ln>
                            <a:noFill/>
                          </a:ln>
                          <a:solidFill>
                            <a:schemeClr val="tx1"/>
                          </a:solidFill>
                          <a:effectLst/>
                          <a:latin typeface="Arial" charset="0"/>
                          <a:ea typeface="ＭＳ Ｐゴシック" charset="0"/>
                          <a:cs typeface="Arial" charset="0"/>
                        </a:rPr>
                        <a:t>bung </a:t>
                      </a:r>
                      <a:r>
                        <a:rPr kumimoji="0" lang="en-US" sz="1400" b="0" i="0" u="none" strike="noStrike" cap="none" normalizeH="0" baseline="0" dirty="0" err="1" smtClean="0">
                          <a:ln>
                            <a:noFill/>
                          </a:ln>
                          <a:solidFill>
                            <a:schemeClr val="tx1"/>
                          </a:solidFill>
                          <a:effectLst/>
                          <a:latin typeface="Arial" charset="0"/>
                          <a:ea typeface="ＭＳ Ｐゴシック" charset="0"/>
                          <a:cs typeface="Arial" charset="0"/>
                        </a:rPr>
                        <a:t>leh</a:t>
                      </a:r>
                      <a:r>
                        <a:rPr kumimoji="0" lang="en-US" sz="1400" b="0"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400" b="0" i="0" u="none" strike="noStrike" cap="none" normalizeH="0" baseline="0" dirty="0" err="1" smtClean="0">
                          <a:ln>
                            <a:noFill/>
                          </a:ln>
                          <a:solidFill>
                            <a:schemeClr val="tx1"/>
                          </a:solidFill>
                          <a:effectLst/>
                          <a:latin typeface="Arial" charset="0"/>
                          <a:ea typeface="ＭＳ Ｐゴシック" charset="0"/>
                          <a:cs typeface="Arial" charset="0"/>
                        </a:rPr>
                        <a:t>chang</a:t>
                      </a:r>
                      <a:endParaRPr kumimoji="0" lang="en-US" sz="1400" b="0" i="0" u="none" strike="noStrike" cap="none" normalizeH="0" baseline="0" dirty="0">
                        <a:ln>
                          <a:noFill/>
                        </a:ln>
                        <a:solidFill>
                          <a:schemeClr val="tx1"/>
                        </a:solidFill>
                        <a:effectLst/>
                        <a:latin typeface="Arial" charset="0"/>
                        <a:ea typeface="ＭＳ Ｐゴシック" charset="0"/>
                        <a:cs typeface="Arial" charset="0"/>
                      </a:endParaRP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7680">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1</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4</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7</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6</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Rom 13:8</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1</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5</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8</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7</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1:19-</a:t>
                      </a:r>
                      <a:br>
                        <a:rPr kumimoji="0" lang="en-US" sz="1600" b="0" i="0" u="none" strike="noStrike" cap="none" normalizeH="0" baseline="0">
                          <a:ln>
                            <a:noFill/>
                          </a:ln>
                          <a:solidFill>
                            <a:schemeClr val="tx1"/>
                          </a:solidFill>
                          <a:effectLst/>
                          <a:latin typeface="Arial" charset="0"/>
                          <a:ea typeface="ＭＳ Ｐゴシック" charset="0"/>
                          <a:cs typeface="Arial" charset="0"/>
                        </a:rPr>
                      </a:br>
                      <a:r>
                        <a:rPr kumimoji="0" lang="en-US" sz="1600" b="0" i="0" u="none" strike="noStrike" cap="none" normalizeH="0" baseline="0">
                          <a:ln>
                            <a:noFill/>
                          </a:ln>
                          <a:solidFill>
                            <a:schemeClr val="tx1"/>
                          </a:solidFill>
                          <a:effectLst/>
                          <a:latin typeface="Arial" charset="0"/>
                          <a:ea typeface="ＭＳ Ｐゴシック" charset="0"/>
                          <a:cs typeface="Arial" charset="0"/>
                        </a:rPr>
                        <a:t>51</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3498">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2</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5</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8</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7</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Gal. 6:2</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2</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6</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9</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8</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2:1-11</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7680">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3</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6</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9</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8</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Eph. 2:10</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3</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7</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10</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9</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2:12-</a:t>
                      </a:r>
                      <a:br>
                        <a:rPr kumimoji="0" lang="en-US" sz="1600" b="0" i="0" u="none" strike="noStrike" cap="none" normalizeH="0" baseline="0">
                          <a:ln>
                            <a:noFill/>
                          </a:ln>
                          <a:solidFill>
                            <a:schemeClr val="tx1"/>
                          </a:solidFill>
                          <a:effectLst/>
                          <a:latin typeface="Arial" charset="0"/>
                          <a:ea typeface="ＭＳ Ｐゴシック" charset="0"/>
                          <a:cs typeface="Arial" charset="0"/>
                        </a:rPr>
                      </a:br>
                      <a:r>
                        <a:rPr kumimoji="0" lang="en-US" sz="1600" b="0" i="0" u="none" strike="noStrike" cap="none" normalizeH="0" baseline="0">
                          <a:ln>
                            <a:noFill/>
                          </a:ln>
                          <a:solidFill>
                            <a:schemeClr val="tx1"/>
                          </a:solidFill>
                          <a:effectLst/>
                          <a:latin typeface="Arial" charset="0"/>
                          <a:ea typeface="ＭＳ Ｐゴシック" charset="0"/>
                          <a:cs typeface="Arial" charset="0"/>
                        </a:rPr>
                        <a:t>25</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7680">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4</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7</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10</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9</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Eph 4:26-27</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4</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8</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1</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10</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3:22-</a:t>
                      </a:r>
                      <a:br>
                        <a:rPr kumimoji="0" lang="en-US" sz="1600" b="0" i="0" u="none" strike="noStrike" cap="none" normalizeH="0" baseline="0">
                          <a:ln>
                            <a:noFill/>
                          </a:ln>
                          <a:solidFill>
                            <a:schemeClr val="tx1"/>
                          </a:solidFill>
                          <a:effectLst/>
                          <a:latin typeface="Arial" charset="0"/>
                          <a:ea typeface="ＭＳ Ｐゴシック" charset="0"/>
                          <a:cs typeface="Arial" charset="0"/>
                        </a:rPr>
                      </a:br>
                      <a:r>
                        <a:rPr kumimoji="0" lang="en-US" sz="1600" b="0" i="0" u="none" strike="noStrike" cap="none" normalizeH="0" baseline="0">
                          <a:ln>
                            <a:noFill/>
                          </a:ln>
                          <a:solidFill>
                            <a:schemeClr val="tx1"/>
                          </a:solidFill>
                          <a:effectLst/>
                          <a:latin typeface="Arial" charset="0"/>
                          <a:ea typeface="ＭＳ Ｐゴシック" charset="0"/>
                          <a:cs typeface="Arial" charset="0"/>
                        </a:rPr>
                        <a:t>36</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3498">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5</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8</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1</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10</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Eph. 4:28</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5</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9</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2</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1</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4:1-42</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7680">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6</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9</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2</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1</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Eph. 4:29</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6</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10</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3</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2</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4:43-</a:t>
                      </a:r>
                      <a:br>
                        <a:rPr kumimoji="0" lang="en-US" sz="1600" b="0" i="0" u="none" strike="noStrike" cap="none" normalizeH="0" baseline="0">
                          <a:ln>
                            <a:noFill/>
                          </a:ln>
                          <a:solidFill>
                            <a:schemeClr val="tx1"/>
                          </a:solidFill>
                          <a:effectLst/>
                          <a:latin typeface="Arial" charset="0"/>
                          <a:ea typeface="ＭＳ Ｐゴシック" charset="0"/>
                          <a:cs typeface="Arial" charset="0"/>
                        </a:rPr>
                      </a:br>
                      <a:r>
                        <a:rPr kumimoji="0" lang="en-US" sz="1600" b="0" i="0" u="none" strike="noStrike" cap="none" normalizeH="0" baseline="0">
                          <a:ln>
                            <a:noFill/>
                          </a:ln>
                          <a:solidFill>
                            <a:schemeClr val="tx1"/>
                          </a:solidFill>
                          <a:effectLst/>
                          <a:latin typeface="Arial" charset="0"/>
                          <a:ea typeface="ＭＳ Ｐゴシック" charset="0"/>
                          <a:cs typeface="Arial" charset="0"/>
                        </a:rPr>
                        <a:t>54</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3498">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7</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10</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3</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2</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Eph. 6:4</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7</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1</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4</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3</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5:1-46</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3498">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8</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1</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4</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3</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 Tim. 5:22</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8</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2</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5</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4</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6:1-24</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7680">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9</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2</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5</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4</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Tit. 3:9</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9</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3</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6</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5</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6:25-</a:t>
                      </a:r>
                      <a:br>
                        <a:rPr kumimoji="0" lang="en-US" sz="1600" b="0" i="0" u="none" strike="noStrike" cap="none" normalizeH="0" baseline="0">
                          <a:ln>
                            <a:noFill/>
                          </a:ln>
                          <a:solidFill>
                            <a:schemeClr val="tx1"/>
                          </a:solidFill>
                          <a:effectLst/>
                          <a:latin typeface="Arial" charset="0"/>
                          <a:ea typeface="ＭＳ Ｐゴシック" charset="0"/>
                          <a:cs typeface="Arial" charset="0"/>
                        </a:rPr>
                      </a:br>
                      <a:r>
                        <a:rPr kumimoji="0" lang="en-US" sz="1600" b="0" i="0" u="none" strike="noStrike" cap="none" normalizeH="0" baseline="0">
                          <a:ln>
                            <a:noFill/>
                          </a:ln>
                          <a:solidFill>
                            <a:schemeClr val="tx1"/>
                          </a:solidFill>
                          <a:effectLst/>
                          <a:latin typeface="Arial" charset="0"/>
                          <a:ea typeface="ＭＳ Ｐゴシック" charset="0"/>
                          <a:cs typeface="Arial" charset="0"/>
                        </a:rPr>
                        <a:t>71</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3498">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10</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3</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6</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5</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Heb. 3:13</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10</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4</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7</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6</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7:1-52</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26470" name="Text Box 5"/>
          <p:cNvSpPr txBox="1">
            <a:spLocks noChangeArrowheads="1"/>
          </p:cNvSpPr>
          <p:nvPr/>
        </p:nvSpPr>
        <p:spPr bwMode="auto">
          <a:xfrm>
            <a:off x="838200" y="6400800"/>
            <a:ext cx="1536700" cy="461963"/>
          </a:xfrm>
          <a:prstGeom prst="rect">
            <a:avLst/>
          </a:prstGeom>
          <a:solidFill>
            <a:srgbClr val="000000"/>
          </a:solidFill>
          <a:ln w="9525">
            <a:noFill/>
            <a:miter lim="800000"/>
            <a:headEnd/>
            <a:tailEnd/>
          </a:ln>
        </p:spPr>
        <p:txBody>
          <a:bodyPr wrap="none">
            <a:spAutoFit/>
          </a:bodyPr>
          <a:lstStyle/>
          <a:p>
            <a:r>
              <a:rPr lang="en-US" sz="2400">
                <a:solidFill>
                  <a:srgbClr val="EAEAEA"/>
                </a:solidFill>
              </a:rPr>
              <a:t>May 2010</a:t>
            </a:r>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ctrTitle"/>
          </p:nvPr>
        </p:nvSpPr>
        <p:spPr>
          <a:xfrm>
            <a:off x="0" y="76200"/>
            <a:ext cx="9144000" cy="457200"/>
          </a:xfrm>
        </p:spPr>
        <p:txBody>
          <a:bodyPr/>
          <a:lstStyle/>
          <a:p>
            <a:pPr algn="ctr" eaLnBrk="1" hangingPunct="1"/>
            <a:r>
              <a:rPr lang="en-US" sz="3200" smtClean="0">
                <a:ea typeface="ＭＳ Ｐゴシック" pitchFamily="34" charset="-128"/>
              </a:rPr>
              <a:t>SCM Thugentute &amp; Endiktute</a:t>
            </a:r>
            <a:endParaRPr lang="en-US" smtClean="0">
              <a:ea typeface="ＭＳ Ｐゴシック" pitchFamily="34" charset="-128"/>
            </a:endParaRPr>
          </a:p>
        </p:txBody>
      </p:sp>
      <p:sp>
        <p:nvSpPr>
          <p:cNvPr id="7172" name="Text Box 4"/>
          <p:cNvSpPr txBox="1">
            <a:spLocks noChangeArrowheads="1"/>
          </p:cNvSpPr>
          <p:nvPr/>
        </p:nvSpPr>
        <p:spPr bwMode="auto">
          <a:xfrm>
            <a:off x="8686800" y="0"/>
            <a:ext cx="481013" cy="457200"/>
          </a:xfrm>
          <a:prstGeom prst="rect">
            <a:avLst/>
          </a:prstGeom>
          <a:solidFill>
            <a:schemeClr val="accent1"/>
          </a:solidFill>
          <a:ln w="12700" cap="sq">
            <a:noFill/>
            <a:miter lim="800000"/>
            <a:headEnd type="none" w="sm" len="sm"/>
            <a:tailEnd type="none" w="sm" len="sm"/>
          </a:ln>
        </p:spPr>
        <p:txBody>
          <a:bodyPr>
            <a:spAutoFit/>
          </a:bodyPr>
          <a:lstStyle/>
          <a:p>
            <a:pPr algn="ctr" eaLnBrk="1" hangingPunct="1"/>
            <a:r>
              <a:rPr lang="en-US" sz="2400" b="1">
                <a:solidFill>
                  <a:srgbClr val="000000"/>
                </a:solidFill>
                <a:latin typeface="Times New Roman" pitchFamily="18" charset="0"/>
              </a:rPr>
              <a:t>B</a:t>
            </a:r>
            <a:endParaRPr lang="en-US" sz="2400">
              <a:solidFill>
                <a:srgbClr val="000000"/>
              </a:solidFill>
              <a:latin typeface="Times New Roman" pitchFamily="18" charset="0"/>
            </a:endParaRPr>
          </a:p>
        </p:txBody>
      </p:sp>
      <p:graphicFrame>
        <p:nvGraphicFramePr>
          <p:cNvPr id="7170" name="Object 1"/>
          <p:cNvGraphicFramePr>
            <a:graphicFrameLocks noChangeAspect="1"/>
          </p:cNvGraphicFramePr>
          <p:nvPr/>
        </p:nvGraphicFramePr>
        <p:xfrm>
          <a:off x="-1260475" y="476250"/>
          <a:ext cx="10445750" cy="5400675"/>
        </p:xfrm>
        <a:graphic>
          <a:graphicData uri="http://schemas.openxmlformats.org/presentationml/2006/ole">
            <mc:AlternateContent xmlns:mc="http://schemas.openxmlformats.org/markup-compatibility/2006">
              <mc:Choice xmlns:v="urn:schemas-microsoft-com:vml" Requires="v">
                <p:oleObj spid="_x0000_s7178" name="Document" r:id="rId4" imgW="5586120" imgH="2880000" progId="Word.Document.12">
                  <p:link updateAutomatic="1"/>
                </p:oleObj>
              </mc:Choice>
              <mc:Fallback>
                <p:oleObj name="Document" r:id="rId4" imgW="5586120" imgH="2880000" progId="Word.Document.12">
                  <p:link updateAutomatic="1"/>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0475" y="476250"/>
                        <a:ext cx="10445750" cy="5400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73" name="Text Box 5"/>
          <p:cNvSpPr txBox="1">
            <a:spLocks noChangeArrowheads="1"/>
          </p:cNvSpPr>
          <p:nvPr/>
        </p:nvSpPr>
        <p:spPr bwMode="auto">
          <a:xfrm>
            <a:off x="7116763" y="6396038"/>
            <a:ext cx="2027237" cy="461962"/>
          </a:xfrm>
          <a:prstGeom prst="rect">
            <a:avLst/>
          </a:prstGeom>
          <a:solidFill>
            <a:srgbClr val="000000"/>
          </a:solidFill>
          <a:ln w="9525">
            <a:noFill/>
            <a:miter lim="800000"/>
            <a:headEnd/>
            <a:tailEnd/>
          </a:ln>
        </p:spPr>
        <p:txBody>
          <a:bodyPr wrap="none">
            <a:spAutoFit/>
          </a:bodyPr>
          <a:lstStyle/>
          <a:p>
            <a:r>
              <a:rPr lang="en-US" sz="2400">
                <a:solidFill>
                  <a:srgbClr val="EAEAEA"/>
                </a:solidFill>
              </a:rPr>
              <a:t>January 2011</a:t>
            </a: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685800" y="823913"/>
            <a:ext cx="7772400" cy="785812"/>
          </a:xfrm>
          <a:solidFill>
            <a:schemeClr val="tx1"/>
          </a:solidFill>
        </p:spPr>
        <p:txBody>
          <a:bodyPr/>
          <a:lstStyle/>
          <a:p>
            <a:pPr eaLnBrk="1" hangingPunct="1">
              <a:defRPr/>
            </a:pPr>
            <a:r>
              <a:rPr lang="en-US" altLang="zh-CN" b="1" dirty="0">
                <a:solidFill>
                  <a:schemeClr val="bg1"/>
                </a:solidFill>
                <a:latin typeface="Times" charset="0"/>
                <a:ea typeface="SimSun" charset="0"/>
                <a:cs typeface="SimSun" charset="0"/>
              </a:rPr>
              <a:t>HGST </a:t>
            </a:r>
            <a:r>
              <a:rPr lang="en-US" altLang="zh-CN" b="1" dirty="0" smtClean="0">
                <a:solidFill>
                  <a:schemeClr val="bg1"/>
                </a:solidFill>
                <a:latin typeface="Times" charset="0"/>
                <a:ea typeface="SimSun" charset="0"/>
                <a:cs typeface="SimSun" charset="0"/>
              </a:rPr>
              <a:t>ah </a:t>
            </a:r>
            <a:r>
              <a:rPr lang="en-US" altLang="zh-CN" b="1" dirty="0" err="1" smtClean="0">
                <a:solidFill>
                  <a:schemeClr val="bg1"/>
                </a:solidFill>
                <a:latin typeface="Times" charset="0"/>
                <a:ea typeface="SimSun" charset="0"/>
                <a:cs typeface="SimSun" charset="0"/>
              </a:rPr>
              <a:t>kai</a:t>
            </a:r>
            <a:r>
              <a:rPr lang="en-US" altLang="zh-CN" b="1" dirty="0" smtClean="0">
                <a:solidFill>
                  <a:schemeClr val="bg1"/>
                </a:solidFill>
                <a:latin typeface="Times" charset="0"/>
                <a:ea typeface="SimSun" charset="0"/>
                <a:cs typeface="SimSun" charset="0"/>
              </a:rPr>
              <a:t> </a:t>
            </a:r>
            <a:r>
              <a:rPr lang="en-US" altLang="zh-CN" b="1" dirty="0" err="1" smtClean="0">
                <a:solidFill>
                  <a:schemeClr val="bg1"/>
                </a:solidFill>
                <a:latin typeface="Times" charset="0"/>
                <a:ea typeface="SimSun" charset="0"/>
                <a:cs typeface="SimSun" charset="0"/>
              </a:rPr>
              <a:t>te’n</a:t>
            </a:r>
            <a:r>
              <a:rPr lang="en-US" altLang="zh-CN" b="1" dirty="0" smtClean="0">
                <a:solidFill>
                  <a:schemeClr val="bg1"/>
                </a:solidFill>
                <a:latin typeface="Times" charset="0"/>
                <a:ea typeface="SimSun" charset="0"/>
                <a:cs typeface="SimSun" charset="0"/>
              </a:rPr>
              <a:t> </a:t>
            </a:r>
            <a:r>
              <a:rPr lang="en-US" altLang="zh-CN" b="1" dirty="0" err="1" smtClean="0">
                <a:solidFill>
                  <a:schemeClr val="bg1"/>
                </a:solidFill>
                <a:latin typeface="Times" charset="0"/>
                <a:ea typeface="SimSun" charset="0"/>
                <a:cs typeface="SimSun" charset="0"/>
              </a:rPr>
              <a:t>Abawldiu</a:t>
            </a:r>
            <a:endParaRPr lang="en-US" b="1" dirty="0">
              <a:solidFill>
                <a:schemeClr val="bg1"/>
              </a:solidFill>
              <a:latin typeface="Times" charset="0"/>
              <a:ea typeface="SimSun" charset="0"/>
              <a:cs typeface="SimSun" charset="0"/>
            </a:endParaRPr>
          </a:p>
        </p:txBody>
      </p:sp>
      <p:sp>
        <p:nvSpPr>
          <p:cNvPr id="263171" name="Rectangle 3"/>
          <p:cNvSpPr>
            <a:spLocks noGrp="1" noChangeArrowheads="1"/>
          </p:cNvSpPr>
          <p:nvPr>
            <p:ph type="body" sz="half" idx="1"/>
          </p:nvPr>
        </p:nvSpPr>
        <p:spPr>
          <a:xfrm>
            <a:off x="107504" y="1946275"/>
            <a:ext cx="4339208" cy="3921125"/>
          </a:xfrm>
          <a:effectLst/>
        </p:spPr>
        <p:txBody>
          <a:bodyPr/>
          <a:lstStyle/>
          <a:p>
            <a:pPr marL="609600" indent="-609600" eaLnBrk="1" hangingPunct="1">
              <a:buFontTx/>
              <a:buAutoNum type="alphaUcPeriod"/>
              <a:defRPr/>
            </a:pPr>
            <a:r>
              <a:rPr lang="en-US" altLang="zh-CN" kern="1200" dirty="0" err="1" smtClean="0">
                <a:solidFill>
                  <a:srgbClr val="FFF9FC"/>
                </a:solidFill>
                <a:effectLst>
                  <a:glow rad="101600">
                    <a:srgbClr val="000000">
                      <a:alpha val="75000"/>
                    </a:srgbClr>
                  </a:glow>
                </a:effectLst>
                <a:latin typeface="Arial"/>
                <a:ea typeface="SimSun" pitchFamily="2" charset="-122"/>
                <a:cs typeface="Arial"/>
              </a:rPr>
              <a:t>Simding</a:t>
            </a:r>
            <a:r>
              <a:rPr lang="en-US" altLang="zh-CN" kern="1200" dirty="0" smtClean="0">
                <a:solidFill>
                  <a:srgbClr val="FFF9FC"/>
                </a:solidFill>
                <a:effectLst>
                  <a:glow rad="101600">
                    <a:srgbClr val="000000">
                      <a:alpha val="75000"/>
                    </a:srgbClr>
                  </a:glow>
                </a:effectLst>
                <a:latin typeface="Arial"/>
                <a:ea typeface="SimSun" pitchFamily="2" charset="-122"/>
                <a:cs typeface="Arial"/>
              </a:rPr>
              <a:t> </a:t>
            </a:r>
            <a:r>
              <a:rPr lang="en-US" altLang="zh-CN" kern="1200" dirty="0">
                <a:solidFill>
                  <a:srgbClr val="FFF9FC"/>
                </a:solidFill>
                <a:effectLst>
                  <a:glow rad="101600">
                    <a:srgbClr val="000000">
                      <a:alpha val="75000"/>
                    </a:srgbClr>
                  </a:glow>
                </a:effectLst>
                <a:latin typeface="Arial"/>
                <a:ea typeface="SimSun" pitchFamily="2" charset="-122"/>
                <a:cs typeface="Arial"/>
              </a:rPr>
              <a:t>(10%)</a:t>
            </a:r>
          </a:p>
          <a:p>
            <a:pPr marL="609600" indent="-609600" eaLnBrk="1" hangingPunct="1">
              <a:buFontTx/>
              <a:buAutoNum type="alphaUcPeriod"/>
              <a:defRPr/>
            </a:pPr>
            <a:endParaRPr lang="en-US" altLang="zh-CN" kern="1200" dirty="0">
              <a:solidFill>
                <a:srgbClr val="FFF9FC"/>
              </a:solidFill>
              <a:effectLst>
                <a:glow rad="101600">
                  <a:srgbClr val="000000">
                    <a:alpha val="75000"/>
                  </a:srgbClr>
                </a:glow>
              </a:effectLst>
              <a:latin typeface="Arial"/>
              <a:ea typeface="SimSun" pitchFamily="2" charset="-122"/>
              <a:cs typeface="Arial"/>
            </a:endParaRPr>
          </a:p>
          <a:p>
            <a:pPr marL="609600" indent="-609600" eaLnBrk="1" hangingPunct="1">
              <a:buFontTx/>
              <a:buAutoNum type="alphaUcPeriod"/>
              <a:defRPr/>
            </a:pPr>
            <a:r>
              <a:rPr lang="en-US" altLang="zh-CN" kern="1200" dirty="0" err="1" smtClean="0">
                <a:solidFill>
                  <a:srgbClr val="FFF9FC"/>
                </a:solidFill>
                <a:effectLst>
                  <a:glow rad="101600">
                    <a:srgbClr val="000000">
                      <a:alpha val="75000"/>
                    </a:srgbClr>
                  </a:glow>
                </a:effectLst>
                <a:latin typeface="Arial"/>
                <a:ea typeface="SimSun" pitchFamily="2" charset="-122"/>
                <a:cs typeface="Arial"/>
              </a:rPr>
              <a:t>Zekthawding</a:t>
            </a:r>
            <a:r>
              <a:rPr lang="en-US" altLang="zh-CN" kern="1200" dirty="0" smtClean="0">
                <a:solidFill>
                  <a:srgbClr val="FFF9FC"/>
                </a:solidFill>
                <a:effectLst>
                  <a:glow rad="101600">
                    <a:srgbClr val="000000">
                      <a:alpha val="75000"/>
                    </a:srgbClr>
                  </a:glow>
                </a:effectLst>
                <a:latin typeface="Arial"/>
                <a:ea typeface="SimSun" pitchFamily="2" charset="-122"/>
                <a:cs typeface="Arial"/>
              </a:rPr>
              <a:t> </a:t>
            </a:r>
            <a:r>
              <a:rPr lang="en-US" altLang="zh-CN" kern="1200" dirty="0">
                <a:solidFill>
                  <a:srgbClr val="FFF9FC"/>
                </a:solidFill>
                <a:effectLst>
                  <a:glow rad="101600">
                    <a:srgbClr val="000000">
                      <a:alpha val="75000"/>
                    </a:srgbClr>
                  </a:glow>
                </a:effectLst>
                <a:latin typeface="Arial"/>
                <a:ea typeface="SimSun" pitchFamily="2" charset="-122"/>
                <a:cs typeface="Arial"/>
              </a:rPr>
              <a:t>(25%)</a:t>
            </a:r>
          </a:p>
          <a:p>
            <a:pPr marL="609600" indent="-609600" eaLnBrk="1" hangingPunct="1">
              <a:buFontTx/>
              <a:buAutoNum type="alphaUcPeriod"/>
              <a:defRPr/>
            </a:pPr>
            <a:endParaRPr lang="en-US" altLang="zh-CN" kern="1200" dirty="0">
              <a:solidFill>
                <a:srgbClr val="FFF9FC"/>
              </a:solidFill>
              <a:effectLst>
                <a:glow rad="101600">
                  <a:srgbClr val="000000">
                    <a:alpha val="75000"/>
                  </a:srgbClr>
                </a:glow>
              </a:effectLst>
              <a:latin typeface="Arial"/>
              <a:ea typeface="SimSun" pitchFamily="2" charset="-122"/>
              <a:cs typeface="Arial"/>
            </a:endParaRPr>
          </a:p>
          <a:p>
            <a:pPr marL="609600" indent="-609600" eaLnBrk="1" hangingPunct="1">
              <a:buFontTx/>
              <a:buAutoNum type="alphaUcPeriod"/>
              <a:defRPr/>
            </a:pPr>
            <a:r>
              <a:rPr lang="en-US" altLang="zh-CN" kern="1200" dirty="0" err="1" smtClean="0">
                <a:solidFill>
                  <a:srgbClr val="FFF9FC"/>
                </a:solidFill>
                <a:effectLst>
                  <a:glow rad="101600">
                    <a:srgbClr val="000000">
                      <a:alpha val="75000"/>
                    </a:srgbClr>
                  </a:glow>
                </a:effectLst>
                <a:latin typeface="Arial"/>
                <a:ea typeface="SimSun" pitchFamily="2" charset="-122"/>
                <a:cs typeface="Arial"/>
              </a:rPr>
              <a:t>Panding</a:t>
            </a:r>
            <a:r>
              <a:rPr lang="en-US" altLang="zh-CN" kern="1200" dirty="0" smtClean="0">
                <a:solidFill>
                  <a:srgbClr val="FFF9FC"/>
                </a:solidFill>
                <a:effectLst>
                  <a:glow rad="101600">
                    <a:srgbClr val="000000">
                      <a:alpha val="75000"/>
                    </a:srgbClr>
                  </a:glow>
                </a:effectLst>
                <a:latin typeface="Arial"/>
                <a:ea typeface="SimSun" pitchFamily="2" charset="-122"/>
                <a:cs typeface="Arial"/>
              </a:rPr>
              <a:t> </a:t>
            </a:r>
            <a:r>
              <a:rPr lang="en-US" altLang="zh-CN" kern="1200" dirty="0">
                <a:solidFill>
                  <a:srgbClr val="FFF9FC"/>
                </a:solidFill>
                <a:effectLst>
                  <a:glow rad="101600">
                    <a:srgbClr val="000000">
                      <a:alpha val="75000"/>
                    </a:srgbClr>
                  </a:glow>
                </a:effectLst>
                <a:latin typeface="Arial"/>
                <a:ea typeface="SimSun" pitchFamily="2" charset="-122"/>
                <a:cs typeface="Arial"/>
              </a:rPr>
              <a:t>(5%) </a:t>
            </a:r>
          </a:p>
          <a:p>
            <a:pPr marL="609600" indent="-609600" eaLnBrk="1" hangingPunct="1">
              <a:buFontTx/>
              <a:buAutoNum type="alphaUcPeriod"/>
              <a:defRPr/>
            </a:pPr>
            <a:endParaRPr lang="en-US" altLang="zh-CN" kern="1200" dirty="0">
              <a:solidFill>
                <a:srgbClr val="FFF9FC"/>
              </a:solidFill>
              <a:effectLst>
                <a:glow rad="101600">
                  <a:srgbClr val="000000">
                    <a:alpha val="75000"/>
                  </a:srgbClr>
                </a:glow>
              </a:effectLst>
              <a:latin typeface="Arial"/>
              <a:ea typeface="SimSun" pitchFamily="2" charset="-122"/>
              <a:cs typeface="Arial"/>
            </a:endParaRPr>
          </a:p>
          <a:p>
            <a:pPr marL="609600" indent="-609600" eaLnBrk="1" hangingPunct="1">
              <a:buFontTx/>
              <a:buAutoNum type="alphaUcPeriod"/>
              <a:defRPr/>
            </a:pPr>
            <a:r>
              <a:rPr lang="en-US" altLang="zh-CN" kern="1200" dirty="0" err="1" smtClean="0">
                <a:solidFill>
                  <a:srgbClr val="FFF9FC"/>
                </a:solidFill>
                <a:effectLst>
                  <a:glow rad="101600">
                    <a:srgbClr val="000000">
                      <a:alpha val="75000"/>
                    </a:srgbClr>
                  </a:glow>
                </a:effectLst>
                <a:latin typeface="Arial"/>
                <a:ea typeface="SimSun" pitchFamily="2" charset="-122"/>
                <a:cs typeface="Arial"/>
              </a:rPr>
              <a:t>Pathianthu</a:t>
            </a:r>
            <a:r>
              <a:rPr lang="en-US" altLang="zh-CN" kern="1200" dirty="0" smtClean="0">
                <a:solidFill>
                  <a:srgbClr val="FFF9FC"/>
                </a:solidFill>
                <a:effectLst>
                  <a:glow rad="101600">
                    <a:srgbClr val="000000">
                      <a:alpha val="75000"/>
                    </a:srgbClr>
                  </a:glow>
                </a:effectLst>
                <a:latin typeface="Arial"/>
                <a:ea typeface="SimSun" pitchFamily="2" charset="-122"/>
                <a:cs typeface="Arial"/>
              </a:rPr>
              <a:t> </a:t>
            </a:r>
            <a:r>
              <a:rPr lang="en-US" altLang="zh-CN" kern="1200" dirty="0" err="1" smtClean="0">
                <a:solidFill>
                  <a:srgbClr val="FFF9FC"/>
                </a:solidFill>
                <a:effectLst>
                  <a:glow rad="101600">
                    <a:srgbClr val="000000">
                      <a:alpha val="75000"/>
                    </a:srgbClr>
                  </a:glow>
                </a:effectLst>
                <a:latin typeface="Arial"/>
                <a:ea typeface="SimSun" pitchFamily="2" charset="-122"/>
                <a:cs typeface="Arial"/>
              </a:rPr>
              <a:t>gending</a:t>
            </a:r>
            <a:r>
              <a:rPr lang="en-US" altLang="zh-CN" kern="1200" dirty="0" smtClean="0">
                <a:solidFill>
                  <a:srgbClr val="FFF9FC"/>
                </a:solidFill>
                <a:effectLst>
                  <a:glow rad="101600">
                    <a:srgbClr val="000000">
                      <a:alpha val="75000"/>
                    </a:srgbClr>
                  </a:glow>
                </a:effectLst>
                <a:latin typeface="Arial"/>
                <a:ea typeface="SimSun" pitchFamily="2" charset="-122"/>
                <a:cs typeface="Arial"/>
              </a:rPr>
              <a:t> </a:t>
            </a:r>
            <a:r>
              <a:rPr lang="en-US" altLang="zh-CN" kern="1200" dirty="0">
                <a:solidFill>
                  <a:srgbClr val="FFF9FC"/>
                </a:solidFill>
                <a:effectLst>
                  <a:glow rad="101600">
                    <a:srgbClr val="000000">
                      <a:alpha val="75000"/>
                    </a:srgbClr>
                  </a:glow>
                </a:effectLst>
                <a:latin typeface="Arial"/>
                <a:ea typeface="SimSun" pitchFamily="2" charset="-122"/>
                <a:cs typeface="Arial"/>
              </a:rPr>
              <a:t>(60%)</a:t>
            </a:r>
            <a:endParaRPr lang="en-US" kern="1200" dirty="0">
              <a:solidFill>
                <a:srgbClr val="FFF9FC"/>
              </a:solidFill>
              <a:effectLst>
                <a:glow rad="101600">
                  <a:srgbClr val="000000">
                    <a:alpha val="75000"/>
                  </a:srgbClr>
                </a:glow>
              </a:effectLst>
              <a:latin typeface="Arial"/>
              <a:ea typeface="SimSun" pitchFamily="2" charset="-122"/>
              <a:cs typeface="Arial"/>
            </a:endParaRPr>
          </a:p>
        </p:txBody>
      </p:sp>
      <p:sp>
        <p:nvSpPr>
          <p:cNvPr id="227332" name="Text Box 4"/>
          <p:cNvSpPr txBox="1">
            <a:spLocks noChangeArrowheads="1"/>
          </p:cNvSpPr>
          <p:nvPr/>
        </p:nvSpPr>
        <p:spPr bwMode="auto">
          <a:xfrm>
            <a:off x="8578850" y="152400"/>
            <a:ext cx="336550" cy="457200"/>
          </a:xfrm>
          <a:prstGeom prst="rect">
            <a:avLst/>
          </a:prstGeom>
          <a:noFill/>
          <a:ln w="12700" cap="sq">
            <a:noFill/>
            <a:miter lim="800000"/>
            <a:headEnd type="none" w="sm" len="sm"/>
            <a:tailEnd type="none" w="sm" len="sm"/>
          </a:ln>
        </p:spPr>
        <p:txBody>
          <a:bodyPr wrap="none">
            <a:spAutoFit/>
          </a:bodyPr>
          <a:lstStyle/>
          <a:p>
            <a:pPr eaLnBrk="1" hangingPunct="1"/>
            <a:r>
              <a:rPr lang="en-US" sz="2400" b="1">
                <a:solidFill>
                  <a:srgbClr val="FFFF66"/>
                </a:solidFill>
                <a:latin typeface="Times New Roman" pitchFamily="18" charset="0"/>
              </a:rPr>
              <a:t>v</a:t>
            </a:r>
          </a:p>
        </p:txBody>
      </p:sp>
      <p:pic>
        <p:nvPicPr>
          <p:cNvPr id="263176" name="Picture 8" descr="OverloadDonkey"/>
          <p:cNvPicPr>
            <a:picLocks noGrp="1" noChangeAspect="1" noChangeArrowheads="1"/>
          </p:cNvPicPr>
          <p:nvPr>
            <p:ph sz="half" idx="2"/>
          </p:nvPr>
        </p:nvPicPr>
        <p:blipFill>
          <a:blip r:embed="rId3"/>
          <a:srcRect/>
          <a:stretch>
            <a:fillRect/>
          </a:stretch>
        </p:blipFill>
        <p:spPr>
          <a:xfrm>
            <a:off x="4343400" y="2062163"/>
            <a:ext cx="4724400" cy="3500437"/>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3171">
                                            <p:txEl>
                                              <p:pRg st="0" end="0"/>
                                            </p:txEl>
                                          </p:spTgt>
                                        </p:tgtEl>
                                        <p:attrNameLst>
                                          <p:attrName>style.visibility</p:attrName>
                                        </p:attrNameLst>
                                      </p:cBhvr>
                                      <p:to>
                                        <p:strVal val="visible"/>
                                      </p:to>
                                    </p:set>
                                    <p:anim calcmode="lin" valueType="num">
                                      <p:cBhvr additive="base">
                                        <p:cTn id="7" dur="500" fill="hold"/>
                                        <p:tgtEl>
                                          <p:spTgt spid="2631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31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3171">
                                            <p:txEl>
                                              <p:pRg st="2" end="2"/>
                                            </p:txEl>
                                          </p:spTgt>
                                        </p:tgtEl>
                                        <p:attrNameLst>
                                          <p:attrName>style.visibility</p:attrName>
                                        </p:attrNameLst>
                                      </p:cBhvr>
                                      <p:to>
                                        <p:strVal val="visible"/>
                                      </p:to>
                                    </p:set>
                                    <p:anim calcmode="lin" valueType="num">
                                      <p:cBhvr additive="base">
                                        <p:cTn id="13" dur="500" fill="hold"/>
                                        <p:tgtEl>
                                          <p:spTgt spid="26317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631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3171">
                                            <p:txEl>
                                              <p:pRg st="4" end="4"/>
                                            </p:txEl>
                                          </p:spTgt>
                                        </p:tgtEl>
                                        <p:attrNameLst>
                                          <p:attrName>style.visibility</p:attrName>
                                        </p:attrNameLst>
                                      </p:cBhvr>
                                      <p:to>
                                        <p:strVal val="visible"/>
                                      </p:to>
                                    </p:set>
                                    <p:anim calcmode="lin" valueType="num">
                                      <p:cBhvr additive="base">
                                        <p:cTn id="19" dur="500" fill="hold"/>
                                        <p:tgtEl>
                                          <p:spTgt spid="263171">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6317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63171">
                                            <p:txEl>
                                              <p:pRg st="6" end="6"/>
                                            </p:txEl>
                                          </p:spTgt>
                                        </p:tgtEl>
                                        <p:attrNameLst>
                                          <p:attrName>style.visibility</p:attrName>
                                        </p:attrNameLst>
                                      </p:cBhvr>
                                      <p:to>
                                        <p:strVal val="visible"/>
                                      </p:to>
                                    </p:set>
                                    <p:anim calcmode="lin" valueType="num">
                                      <p:cBhvr additive="base">
                                        <p:cTn id="25" dur="500" fill="hold"/>
                                        <p:tgtEl>
                                          <p:spTgt spid="263171">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6317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685800" y="823913"/>
            <a:ext cx="7772400" cy="785812"/>
          </a:xfrm>
          <a:solidFill>
            <a:schemeClr val="tx1"/>
          </a:solidFill>
        </p:spPr>
        <p:txBody>
          <a:bodyPr/>
          <a:lstStyle/>
          <a:p>
            <a:pPr eaLnBrk="1" hangingPunct="1">
              <a:defRPr/>
            </a:pPr>
            <a:r>
              <a:rPr lang="en-US" altLang="zh-CN" b="1" dirty="0">
                <a:solidFill>
                  <a:schemeClr val="bg1"/>
                </a:solidFill>
                <a:latin typeface="Times" charset="0"/>
                <a:ea typeface="SimSun" charset="0"/>
                <a:cs typeface="SimSun" charset="0"/>
              </a:rPr>
              <a:t>LBC </a:t>
            </a:r>
            <a:r>
              <a:rPr lang="en-US" altLang="zh-CN" b="1" dirty="0" smtClean="0">
                <a:solidFill>
                  <a:schemeClr val="bg1"/>
                </a:solidFill>
                <a:latin typeface="Times" charset="0"/>
                <a:ea typeface="SimSun" charset="0"/>
                <a:cs typeface="SimSun" charset="0"/>
              </a:rPr>
              <a:t>ah </a:t>
            </a:r>
            <a:r>
              <a:rPr lang="en-US" altLang="zh-CN" b="1" dirty="0" err="1" smtClean="0">
                <a:solidFill>
                  <a:schemeClr val="bg1"/>
                </a:solidFill>
                <a:latin typeface="Times" charset="0"/>
                <a:ea typeface="SimSun" charset="0"/>
                <a:cs typeface="SimSun" charset="0"/>
              </a:rPr>
              <a:t>Zil</a:t>
            </a:r>
            <a:r>
              <a:rPr lang="en-US" altLang="zh-CN" b="1" dirty="0" smtClean="0">
                <a:solidFill>
                  <a:schemeClr val="bg1"/>
                </a:solidFill>
                <a:latin typeface="Times" charset="0"/>
                <a:ea typeface="SimSun" charset="0"/>
                <a:cs typeface="SimSun" charset="0"/>
              </a:rPr>
              <a:t> </a:t>
            </a:r>
            <a:r>
              <a:rPr lang="en-US" altLang="zh-CN" b="1" dirty="0" err="1" smtClean="0">
                <a:solidFill>
                  <a:schemeClr val="bg1"/>
                </a:solidFill>
                <a:latin typeface="Times" charset="0"/>
                <a:ea typeface="SimSun" charset="0"/>
                <a:cs typeface="SimSun" charset="0"/>
              </a:rPr>
              <a:t>te’n</a:t>
            </a:r>
            <a:r>
              <a:rPr lang="en-US" altLang="zh-CN" b="1" dirty="0" smtClean="0">
                <a:solidFill>
                  <a:schemeClr val="bg1"/>
                </a:solidFill>
                <a:latin typeface="Times" charset="0"/>
                <a:ea typeface="SimSun" charset="0"/>
                <a:cs typeface="SimSun" charset="0"/>
              </a:rPr>
              <a:t> </a:t>
            </a:r>
            <a:r>
              <a:rPr lang="en-US" altLang="zh-CN" b="1" dirty="0" err="1" smtClean="0">
                <a:solidFill>
                  <a:schemeClr val="bg1"/>
                </a:solidFill>
                <a:latin typeface="Times" charset="0"/>
                <a:ea typeface="SimSun" charset="0"/>
                <a:cs typeface="SimSun" charset="0"/>
              </a:rPr>
              <a:t>Abawldiu</a:t>
            </a:r>
            <a:endParaRPr lang="en-US" b="1" dirty="0">
              <a:solidFill>
                <a:schemeClr val="bg1"/>
              </a:solidFill>
              <a:latin typeface="Times" charset="0"/>
              <a:ea typeface="SimSun" charset="0"/>
              <a:cs typeface="SimSun" charset="0"/>
            </a:endParaRPr>
          </a:p>
        </p:txBody>
      </p:sp>
      <p:sp>
        <p:nvSpPr>
          <p:cNvPr id="263171" name="Rectangle 3"/>
          <p:cNvSpPr>
            <a:spLocks noGrp="1" noChangeArrowheads="1"/>
          </p:cNvSpPr>
          <p:nvPr>
            <p:ph type="body" sz="half" idx="1"/>
          </p:nvPr>
        </p:nvSpPr>
        <p:spPr>
          <a:xfrm>
            <a:off x="304800" y="1946275"/>
            <a:ext cx="4411216" cy="3921125"/>
          </a:xfrm>
          <a:effectLst/>
        </p:spPr>
        <p:txBody>
          <a:bodyPr/>
          <a:lstStyle/>
          <a:p>
            <a:pPr marL="609600" indent="-609600" eaLnBrk="1" hangingPunct="1">
              <a:buFontTx/>
              <a:buAutoNum type="alphaUcPeriod"/>
              <a:defRPr/>
            </a:pPr>
            <a:r>
              <a:rPr lang="en-US" altLang="zh-CN" kern="1200" dirty="0" err="1" smtClean="0">
                <a:solidFill>
                  <a:srgbClr val="FFF9FC"/>
                </a:solidFill>
                <a:effectLst>
                  <a:glow rad="101600">
                    <a:srgbClr val="000000">
                      <a:alpha val="75000"/>
                    </a:srgbClr>
                  </a:glow>
                </a:effectLst>
                <a:latin typeface="Arial"/>
                <a:ea typeface="SimSun" pitchFamily="2" charset="-122"/>
                <a:cs typeface="Arial"/>
              </a:rPr>
              <a:t>Simding</a:t>
            </a:r>
            <a:r>
              <a:rPr lang="en-US" altLang="zh-CN" kern="1200" dirty="0" smtClean="0">
                <a:solidFill>
                  <a:srgbClr val="FFF9FC"/>
                </a:solidFill>
                <a:effectLst>
                  <a:glow rad="101600">
                    <a:srgbClr val="000000">
                      <a:alpha val="75000"/>
                    </a:srgbClr>
                  </a:glow>
                </a:effectLst>
                <a:latin typeface="Arial"/>
                <a:ea typeface="SimSun" pitchFamily="2" charset="-122"/>
                <a:cs typeface="Arial"/>
              </a:rPr>
              <a:t> (10</a:t>
            </a:r>
            <a:r>
              <a:rPr lang="en-US" altLang="zh-CN" kern="1200" dirty="0">
                <a:solidFill>
                  <a:srgbClr val="FFF9FC"/>
                </a:solidFill>
                <a:effectLst>
                  <a:glow rad="101600">
                    <a:srgbClr val="000000">
                      <a:alpha val="75000"/>
                    </a:srgbClr>
                  </a:glow>
                </a:effectLst>
                <a:latin typeface="Arial"/>
                <a:ea typeface="SimSun" pitchFamily="2" charset="-122"/>
                <a:cs typeface="Arial"/>
              </a:rPr>
              <a:t>%)</a:t>
            </a:r>
          </a:p>
          <a:p>
            <a:pPr marL="609600" indent="-609600" eaLnBrk="1" hangingPunct="1">
              <a:buFontTx/>
              <a:buAutoNum type="alphaUcPeriod"/>
              <a:defRPr/>
            </a:pPr>
            <a:endParaRPr lang="en-US" altLang="zh-CN" kern="1200" dirty="0">
              <a:solidFill>
                <a:srgbClr val="FFF9FC"/>
              </a:solidFill>
              <a:effectLst>
                <a:glow rad="101600">
                  <a:srgbClr val="000000">
                    <a:alpha val="75000"/>
                  </a:srgbClr>
                </a:glow>
              </a:effectLst>
              <a:latin typeface="Arial"/>
              <a:ea typeface="SimSun" pitchFamily="2" charset="-122"/>
              <a:cs typeface="Arial"/>
            </a:endParaRPr>
          </a:p>
          <a:p>
            <a:pPr marL="609600" indent="-609600" eaLnBrk="1" hangingPunct="1">
              <a:buFontTx/>
              <a:buAutoNum type="alphaUcPeriod"/>
              <a:defRPr/>
            </a:pPr>
            <a:r>
              <a:rPr lang="en-US" altLang="zh-CN" kern="1200" dirty="0" err="1" smtClean="0">
                <a:solidFill>
                  <a:srgbClr val="FFF9FC"/>
                </a:solidFill>
                <a:effectLst>
                  <a:glow rad="101600">
                    <a:srgbClr val="000000">
                      <a:alpha val="75000"/>
                    </a:srgbClr>
                  </a:glow>
                </a:effectLst>
                <a:latin typeface="Arial"/>
                <a:ea typeface="SimSun" pitchFamily="2" charset="-122"/>
                <a:cs typeface="Arial"/>
              </a:rPr>
              <a:t>Zekthawding</a:t>
            </a:r>
            <a:r>
              <a:rPr lang="en-US" altLang="zh-CN" kern="1200" dirty="0" smtClean="0">
                <a:solidFill>
                  <a:srgbClr val="FFF9FC"/>
                </a:solidFill>
                <a:effectLst>
                  <a:glow rad="101600">
                    <a:srgbClr val="000000">
                      <a:alpha val="75000"/>
                    </a:srgbClr>
                  </a:glow>
                </a:effectLst>
                <a:latin typeface="Arial"/>
                <a:ea typeface="SimSun" pitchFamily="2" charset="-122"/>
                <a:cs typeface="Arial"/>
              </a:rPr>
              <a:t> </a:t>
            </a:r>
            <a:r>
              <a:rPr lang="en-US" altLang="zh-CN" kern="1200" dirty="0">
                <a:solidFill>
                  <a:srgbClr val="FFF9FC"/>
                </a:solidFill>
                <a:effectLst>
                  <a:glow rad="101600">
                    <a:srgbClr val="000000">
                      <a:alpha val="75000"/>
                    </a:srgbClr>
                  </a:glow>
                </a:effectLst>
                <a:latin typeface="Arial"/>
                <a:ea typeface="SimSun" pitchFamily="2" charset="-122"/>
                <a:cs typeface="Arial"/>
              </a:rPr>
              <a:t>(25%)</a:t>
            </a:r>
          </a:p>
          <a:p>
            <a:pPr marL="609600" indent="-609600" eaLnBrk="1" hangingPunct="1">
              <a:buFontTx/>
              <a:buAutoNum type="alphaUcPeriod"/>
              <a:defRPr/>
            </a:pPr>
            <a:endParaRPr lang="en-US" altLang="zh-CN" kern="1200" dirty="0">
              <a:solidFill>
                <a:srgbClr val="FFF9FC"/>
              </a:solidFill>
              <a:effectLst>
                <a:glow rad="101600">
                  <a:srgbClr val="000000">
                    <a:alpha val="75000"/>
                  </a:srgbClr>
                </a:glow>
              </a:effectLst>
              <a:latin typeface="Arial"/>
              <a:ea typeface="SimSun" pitchFamily="2" charset="-122"/>
              <a:cs typeface="Arial"/>
            </a:endParaRPr>
          </a:p>
          <a:p>
            <a:pPr marL="609600" indent="-609600" eaLnBrk="1" hangingPunct="1">
              <a:buFontTx/>
              <a:buAutoNum type="alphaUcPeriod"/>
              <a:defRPr/>
            </a:pPr>
            <a:r>
              <a:rPr lang="en-US" altLang="zh-CN" kern="1200" dirty="0" err="1" smtClean="0">
                <a:solidFill>
                  <a:srgbClr val="FFF9FC"/>
                </a:solidFill>
                <a:effectLst>
                  <a:glow rad="101600">
                    <a:srgbClr val="000000">
                      <a:alpha val="75000"/>
                    </a:srgbClr>
                  </a:glow>
                </a:effectLst>
                <a:latin typeface="Arial"/>
                <a:ea typeface="SimSun" pitchFamily="2" charset="-122"/>
                <a:cs typeface="Arial"/>
              </a:rPr>
              <a:t>Panding</a:t>
            </a:r>
            <a:r>
              <a:rPr lang="en-US" altLang="zh-CN" kern="1200" dirty="0" smtClean="0">
                <a:solidFill>
                  <a:srgbClr val="FFF9FC"/>
                </a:solidFill>
                <a:effectLst>
                  <a:glow rad="101600">
                    <a:srgbClr val="000000">
                      <a:alpha val="75000"/>
                    </a:srgbClr>
                  </a:glow>
                </a:effectLst>
                <a:latin typeface="Arial"/>
                <a:ea typeface="SimSun" pitchFamily="2" charset="-122"/>
                <a:cs typeface="Arial"/>
              </a:rPr>
              <a:t> </a:t>
            </a:r>
            <a:r>
              <a:rPr lang="en-US" altLang="zh-CN" kern="1200" dirty="0">
                <a:solidFill>
                  <a:srgbClr val="FFF9FC"/>
                </a:solidFill>
                <a:effectLst>
                  <a:glow rad="101600">
                    <a:srgbClr val="000000">
                      <a:alpha val="75000"/>
                    </a:srgbClr>
                  </a:glow>
                </a:effectLst>
                <a:latin typeface="Arial"/>
                <a:ea typeface="SimSun" pitchFamily="2" charset="-122"/>
                <a:cs typeface="Arial"/>
              </a:rPr>
              <a:t>(5%) </a:t>
            </a:r>
          </a:p>
          <a:p>
            <a:pPr marL="609600" indent="-609600" eaLnBrk="1" hangingPunct="1">
              <a:buFontTx/>
              <a:buAutoNum type="alphaUcPeriod"/>
              <a:defRPr/>
            </a:pPr>
            <a:endParaRPr lang="en-US" altLang="zh-CN" kern="1200" dirty="0">
              <a:solidFill>
                <a:srgbClr val="FFF9FC"/>
              </a:solidFill>
              <a:effectLst>
                <a:glow rad="101600">
                  <a:srgbClr val="000000">
                    <a:alpha val="75000"/>
                  </a:srgbClr>
                </a:glow>
              </a:effectLst>
              <a:latin typeface="Arial"/>
              <a:ea typeface="SimSun" pitchFamily="2" charset="-122"/>
              <a:cs typeface="Arial"/>
            </a:endParaRPr>
          </a:p>
          <a:p>
            <a:pPr marL="609600" indent="-609600" eaLnBrk="1" hangingPunct="1">
              <a:buFontTx/>
              <a:buAutoNum type="alphaUcPeriod"/>
              <a:defRPr/>
            </a:pPr>
            <a:r>
              <a:rPr lang="en-US" altLang="zh-CN" kern="1200" dirty="0" err="1" smtClean="0">
                <a:solidFill>
                  <a:srgbClr val="FFF9FC"/>
                </a:solidFill>
                <a:effectLst>
                  <a:glow rad="101600">
                    <a:srgbClr val="000000">
                      <a:alpha val="75000"/>
                    </a:srgbClr>
                  </a:glow>
                </a:effectLst>
                <a:latin typeface="Arial"/>
                <a:ea typeface="SimSun" pitchFamily="2" charset="-122"/>
                <a:cs typeface="Arial"/>
              </a:rPr>
              <a:t>Pathianthugending</a:t>
            </a:r>
            <a:r>
              <a:rPr lang="en-US" altLang="zh-CN" kern="1200" dirty="0" smtClean="0">
                <a:solidFill>
                  <a:srgbClr val="FFF9FC"/>
                </a:solidFill>
                <a:effectLst>
                  <a:glow rad="101600">
                    <a:srgbClr val="000000">
                      <a:alpha val="75000"/>
                    </a:srgbClr>
                  </a:glow>
                </a:effectLst>
                <a:latin typeface="Arial"/>
                <a:ea typeface="SimSun" pitchFamily="2" charset="-122"/>
                <a:cs typeface="Arial"/>
              </a:rPr>
              <a:t> </a:t>
            </a:r>
            <a:r>
              <a:rPr lang="en-US" altLang="zh-CN" kern="1200" dirty="0">
                <a:solidFill>
                  <a:srgbClr val="FFF9FC"/>
                </a:solidFill>
                <a:effectLst>
                  <a:glow rad="101600">
                    <a:srgbClr val="000000">
                      <a:alpha val="75000"/>
                    </a:srgbClr>
                  </a:glow>
                </a:effectLst>
                <a:latin typeface="Arial"/>
                <a:ea typeface="SimSun" pitchFamily="2" charset="-122"/>
                <a:cs typeface="Arial"/>
              </a:rPr>
              <a:t>(60%)</a:t>
            </a:r>
            <a:endParaRPr lang="en-US" kern="1200" dirty="0">
              <a:solidFill>
                <a:srgbClr val="FFF9FC"/>
              </a:solidFill>
              <a:effectLst>
                <a:glow rad="101600">
                  <a:srgbClr val="000000">
                    <a:alpha val="75000"/>
                  </a:srgbClr>
                </a:glow>
              </a:effectLst>
              <a:latin typeface="Arial"/>
              <a:ea typeface="SimSun" pitchFamily="2" charset="-122"/>
              <a:cs typeface="Arial"/>
            </a:endParaRPr>
          </a:p>
        </p:txBody>
      </p:sp>
      <p:sp>
        <p:nvSpPr>
          <p:cNvPr id="228356" name="Text Box 4"/>
          <p:cNvSpPr txBox="1">
            <a:spLocks noChangeArrowheads="1"/>
          </p:cNvSpPr>
          <p:nvPr/>
        </p:nvSpPr>
        <p:spPr bwMode="auto">
          <a:xfrm>
            <a:off x="8578850" y="152400"/>
            <a:ext cx="336550" cy="457200"/>
          </a:xfrm>
          <a:prstGeom prst="rect">
            <a:avLst/>
          </a:prstGeom>
          <a:noFill/>
          <a:ln w="12700" cap="sq">
            <a:noFill/>
            <a:miter lim="800000"/>
            <a:headEnd type="none" w="sm" len="sm"/>
            <a:tailEnd type="none" w="sm" len="sm"/>
          </a:ln>
        </p:spPr>
        <p:txBody>
          <a:bodyPr wrap="none">
            <a:spAutoFit/>
          </a:bodyPr>
          <a:lstStyle/>
          <a:p>
            <a:pPr eaLnBrk="1" hangingPunct="1"/>
            <a:r>
              <a:rPr lang="en-US" sz="2400" b="1">
                <a:solidFill>
                  <a:srgbClr val="FFFF66"/>
                </a:solidFill>
                <a:latin typeface="Times New Roman" pitchFamily="18" charset="0"/>
              </a:rPr>
              <a:t>v</a:t>
            </a:r>
          </a:p>
        </p:txBody>
      </p:sp>
      <p:pic>
        <p:nvPicPr>
          <p:cNvPr id="263176" name="Picture 8" descr="OverloadDonkey"/>
          <p:cNvPicPr>
            <a:picLocks noGrp="1" noChangeAspect="1" noChangeArrowheads="1"/>
          </p:cNvPicPr>
          <p:nvPr>
            <p:ph sz="half" idx="2"/>
          </p:nvPr>
        </p:nvPicPr>
        <p:blipFill>
          <a:blip r:embed="rId3"/>
          <a:srcRect/>
          <a:stretch>
            <a:fillRect/>
          </a:stretch>
        </p:blipFill>
        <p:spPr>
          <a:xfrm>
            <a:off x="4787900" y="2062163"/>
            <a:ext cx="4279900" cy="3170237"/>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3171">
                                            <p:txEl>
                                              <p:pRg st="0" end="0"/>
                                            </p:txEl>
                                          </p:spTgt>
                                        </p:tgtEl>
                                        <p:attrNameLst>
                                          <p:attrName>style.visibility</p:attrName>
                                        </p:attrNameLst>
                                      </p:cBhvr>
                                      <p:to>
                                        <p:strVal val="visible"/>
                                      </p:to>
                                    </p:set>
                                    <p:anim calcmode="lin" valueType="num">
                                      <p:cBhvr additive="base">
                                        <p:cTn id="7" dur="500" fill="hold"/>
                                        <p:tgtEl>
                                          <p:spTgt spid="2631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31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3171">
                                            <p:txEl>
                                              <p:pRg st="2" end="2"/>
                                            </p:txEl>
                                          </p:spTgt>
                                        </p:tgtEl>
                                        <p:attrNameLst>
                                          <p:attrName>style.visibility</p:attrName>
                                        </p:attrNameLst>
                                      </p:cBhvr>
                                      <p:to>
                                        <p:strVal val="visible"/>
                                      </p:to>
                                    </p:set>
                                    <p:anim calcmode="lin" valueType="num">
                                      <p:cBhvr additive="base">
                                        <p:cTn id="13" dur="500" fill="hold"/>
                                        <p:tgtEl>
                                          <p:spTgt spid="26317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631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3171">
                                            <p:txEl>
                                              <p:pRg st="4" end="4"/>
                                            </p:txEl>
                                          </p:spTgt>
                                        </p:tgtEl>
                                        <p:attrNameLst>
                                          <p:attrName>style.visibility</p:attrName>
                                        </p:attrNameLst>
                                      </p:cBhvr>
                                      <p:to>
                                        <p:strVal val="visible"/>
                                      </p:to>
                                    </p:set>
                                    <p:anim calcmode="lin" valueType="num">
                                      <p:cBhvr additive="base">
                                        <p:cTn id="19" dur="500" fill="hold"/>
                                        <p:tgtEl>
                                          <p:spTgt spid="263171">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6317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63171">
                                            <p:txEl>
                                              <p:pRg st="6" end="6"/>
                                            </p:txEl>
                                          </p:spTgt>
                                        </p:tgtEl>
                                        <p:attrNameLst>
                                          <p:attrName>style.visibility</p:attrName>
                                        </p:attrNameLst>
                                      </p:cBhvr>
                                      <p:to>
                                        <p:strVal val="visible"/>
                                      </p:to>
                                    </p:set>
                                    <p:anim calcmode="lin" valueType="num">
                                      <p:cBhvr additive="base">
                                        <p:cTn id="25" dur="500" fill="hold"/>
                                        <p:tgtEl>
                                          <p:spTgt spid="263171">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6317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IMG_1080.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685800" y="44450"/>
            <a:ext cx="7772400" cy="1143000"/>
          </a:xfrm>
          <a:extLst/>
        </p:spPr>
        <p:txBody>
          <a:bodyPr/>
          <a:lstStyle/>
          <a:p>
            <a:pPr>
              <a:defRPr/>
            </a:pPr>
            <a:r>
              <a:rPr lang="en-US" sz="6000" b="1" dirty="0" smtClean="0">
                <a:solidFill>
                  <a:schemeClr val="tx1"/>
                </a:solidFill>
                <a:effectLst>
                  <a:glow rad="266700">
                    <a:schemeClr val="bg1">
                      <a:alpha val="75000"/>
                    </a:schemeClr>
                  </a:glow>
                </a:effectLst>
              </a:rPr>
              <a:t>Seattle Chung</a:t>
            </a:r>
            <a:endParaRPr lang="en-US" sz="6000" b="1" dirty="0">
              <a:solidFill>
                <a:schemeClr val="tx1"/>
              </a:solidFill>
              <a:effectLst>
                <a:glow rad="266700">
                  <a:schemeClr val="bg1">
                    <a:alpha val="75000"/>
                  </a:schemeClr>
                </a:glow>
              </a:effectLst>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smtClean="0">
                <a:solidFill>
                  <a:srgbClr val="FFFF99"/>
                </a:solidFill>
                <a:effectLst>
                  <a:glow rad="266700">
                    <a:srgbClr val="000000">
                      <a:alpha val="75000"/>
                    </a:srgbClr>
                  </a:glow>
                </a:effectLst>
                <a:latin typeface="Arial" charset="0"/>
              </a:rPr>
              <a:t>6</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685800" y="823913"/>
            <a:ext cx="7772400" cy="785812"/>
          </a:xfrm>
          <a:solidFill>
            <a:schemeClr val="tx1"/>
          </a:solidFill>
        </p:spPr>
        <p:txBody>
          <a:bodyPr/>
          <a:lstStyle/>
          <a:p>
            <a:pPr eaLnBrk="1" hangingPunct="1">
              <a:defRPr/>
            </a:pPr>
            <a:r>
              <a:rPr lang="en-US" altLang="zh-CN" b="1" dirty="0">
                <a:solidFill>
                  <a:schemeClr val="bg1"/>
                </a:solidFill>
                <a:latin typeface="Arial" charset="0"/>
                <a:cs typeface="Arial" charset="0"/>
              </a:rPr>
              <a:t>SCM </a:t>
            </a:r>
            <a:r>
              <a:rPr lang="en-US" altLang="zh-CN" b="1" dirty="0" smtClean="0">
                <a:solidFill>
                  <a:schemeClr val="bg1"/>
                </a:solidFill>
                <a:latin typeface="Arial" charset="0"/>
                <a:cs typeface="Arial" charset="0"/>
              </a:rPr>
              <a:t>ah </a:t>
            </a:r>
            <a:r>
              <a:rPr lang="en-US" altLang="zh-CN" b="1" dirty="0" err="1" smtClean="0">
                <a:solidFill>
                  <a:schemeClr val="bg1"/>
                </a:solidFill>
                <a:latin typeface="Arial" charset="0"/>
                <a:cs typeface="Arial" charset="0"/>
              </a:rPr>
              <a:t>kai</a:t>
            </a:r>
            <a:r>
              <a:rPr lang="en-US" altLang="zh-CN" b="1" dirty="0" smtClean="0">
                <a:solidFill>
                  <a:schemeClr val="bg1"/>
                </a:solidFill>
                <a:latin typeface="Arial" charset="0"/>
                <a:cs typeface="Arial" charset="0"/>
              </a:rPr>
              <a:t> </a:t>
            </a:r>
            <a:r>
              <a:rPr lang="en-US" altLang="zh-CN" b="1" dirty="0" err="1" smtClean="0">
                <a:solidFill>
                  <a:schemeClr val="bg1"/>
                </a:solidFill>
                <a:latin typeface="Arial" charset="0"/>
                <a:cs typeface="Arial" charset="0"/>
              </a:rPr>
              <a:t>te’n</a:t>
            </a:r>
            <a:r>
              <a:rPr lang="en-US" altLang="zh-CN" b="1" dirty="0" smtClean="0">
                <a:solidFill>
                  <a:schemeClr val="bg1"/>
                </a:solidFill>
                <a:latin typeface="Arial" charset="0"/>
                <a:cs typeface="Arial" charset="0"/>
              </a:rPr>
              <a:t> </a:t>
            </a:r>
            <a:r>
              <a:rPr lang="en-US" altLang="zh-CN" b="1" dirty="0" err="1" smtClean="0">
                <a:solidFill>
                  <a:schemeClr val="bg1"/>
                </a:solidFill>
                <a:latin typeface="Arial" charset="0"/>
                <a:cs typeface="Arial" charset="0"/>
              </a:rPr>
              <a:t>Abaawldiu</a:t>
            </a:r>
            <a:endParaRPr lang="en-US" b="1" dirty="0">
              <a:solidFill>
                <a:schemeClr val="bg1"/>
              </a:solidFill>
              <a:latin typeface="Arial" charset="0"/>
              <a:cs typeface="Arial" charset="0"/>
            </a:endParaRPr>
          </a:p>
        </p:txBody>
      </p:sp>
      <p:sp>
        <p:nvSpPr>
          <p:cNvPr id="263171" name="Rectangle 3"/>
          <p:cNvSpPr>
            <a:spLocks noGrp="1" noChangeArrowheads="1"/>
          </p:cNvSpPr>
          <p:nvPr>
            <p:ph type="body" sz="half" idx="1"/>
          </p:nvPr>
        </p:nvSpPr>
        <p:spPr>
          <a:xfrm>
            <a:off x="107504" y="1946275"/>
            <a:ext cx="4392488" cy="3921125"/>
          </a:xfrm>
          <a:effectLst/>
        </p:spPr>
        <p:txBody>
          <a:bodyPr/>
          <a:lstStyle/>
          <a:p>
            <a:pPr marL="609600" indent="-609600" eaLnBrk="1" hangingPunct="1">
              <a:buFontTx/>
              <a:buAutoNum type="alphaUcPeriod"/>
              <a:defRPr/>
            </a:pPr>
            <a:r>
              <a:rPr lang="en-US" altLang="zh-CN" kern="1200" dirty="0" err="1" smtClean="0">
                <a:solidFill>
                  <a:srgbClr val="FFF9FC"/>
                </a:solidFill>
                <a:effectLst>
                  <a:glow rad="101600">
                    <a:srgbClr val="000000">
                      <a:alpha val="75000"/>
                    </a:srgbClr>
                  </a:glow>
                </a:effectLst>
                <a:latin typeface="Arial"/>
                <a:ea typeface="SimSun" pitchFamily="2" charset="-122"/>
                <a:cs typeface="Arial"/>
              </a:rPr>
              <a:t>Simding</a:t>
            </a:r>
            <a:r>
              <a:rPr lang="en-US" altLang="zh-CN" kern="1200" dirty="0" smtClean="0">
                <a:solidFill>
                  <a:srgbClr val="FFF9FC"/>
                </a:solidFill>
                <a:effectLst>
                  <a:glow rad="101600">
                    <a:srgbClr val="000000">
                      <a:alpha val="75000"/>
                    </a:srgbClr>
                  </a:glow>
                </a:effectLst>
                <a:latin typeface="Arial"/>
                <a:ea typeface="SimSun" pitchFamily="2" charset="-122"/>
                <a:cs typeface="Arial"/>
              </a:rPr>
              <a:t> </a:t>
            </a:r>
            <a:r>
              <a:rPr lang="en-US" altLang="zh-CN" kern="1200" dirty="0">
                <a:solidFill>
                  <a:srgbClr val="FFF9FC"/>
                </a:solidFill>
                <a:effectLst>
                  <a:glow rad="101600">
                    <a:srgbClr val="000000">
                      <a:alpha val="75000"/>
                    </a:srgbClr>
                  </a:glow>
                </a:effectLst>
                <a:latin typeface="Arial"/>
                <a:ea typeface="SimSun" pitchFamily="2" charset="-122"/>
                <a:cs typeface="Arial"/>
              </a:rPr>
              <a:t/>
            </a:r>
            <a:br>
              <a:rPr lang="en-US" altLang="zh-CN" kern="1200" dirty="0">
                <a:solidFill>
                  <a:srgbClr val="FFF9FC"/>
                </a:solidFill>
                <a:effectLst>
                  <a:glow rad="101600">
                    <a:srgbClr val="000000">
                      <a:alpha val="75000"/>
                    </a:srgbClr>
                  </a:glow>
                </a:effectLst>
                <a:latin typeface="Arial"/>
                <a:ea typeface="SimSun" pitchFamily="2" charset="-122"/>
                <a:cs typeface="Arial"/>
              </a:rPr>
            </a:br>
            <a:r>
              <a:rPr lang="en-US" altLang="zh-CN" kern="1200" dirty="0">
                <a:solidFill>
                  <a:srgbClr val="FFF9FC"/>
                </a:solidFill>
                <a:effectLst>
                  <a:glow rad="101600">
                    <a:srgbClr val="000000">
                      <a:alpha val="75000"/>
                    </a:srgbClr>
                  </a:glow>
                </a:effectLst>
                <a:latin typeface="Arial"/>
                <a:ea typeface="SimSun" pitchFamily="2" charset="-122"/>
                <a:cs typeface="Arial"/>
              </a:rPr>
              <a:t>(25%)</a:t>
            </a:r>
          </a:p>
          <a:p>
            <a:pPr marL="609600" indent="-609600" eaLnBrk="1" hangingPunct="1">
              <a:buFontTx/>
              <a:buAutoNum type="alphaUcPeriod"/>
              <a:defRPr/>
            </a:pPr>
            <a:endParaRPr lang="en-US" altLang="zh-CN" kern="1200" dirty="0">
              <a:solidFill>
                <a:srgbClr val="FFF9FC"/>
              </a:solidFill>
              <a:effectLst>
                <a:glow rad="101600">
                  <a:srgbClr val="000000">
                    <a:alpha val="75000"/>
                  </a:srgbClr>
                </a:glow>
              </a:effectLst>
              <a:latin typeface="Arial"/>
              <a:ea typeface="SimSun" pitchFamily="2" charset="-122"/>
              <a:cs typeface="Arial"/>
            </a:endParaRPr>
          </a:p>
          <a:p>
            <a:pPr marL="609600" indent="-609600" eaLnBrk="1" hangingPunct="1">
              <a:buFontTx/>
              <a:buAutoNum type="alphaUcPeriod"/>
              <a:defRPr/>
            </a:pPr>
            <a:r>
              <a:rPr lang="en-US" altLang="zh-CN" kern="1200" dirty="0" err="1" smtClean="0">
                <a:solidFill>
                  <a:srgbClr val="FFF9FC"/>
                </a:solidFill>
                <a:effectLst>
                  <a:glow rad="101600">
                    <a:srgbClr val="000000">
                      <a:alpha val="75000"/>
                    </a:srgbClr>
                  </a:glow>
                </a:effectLst>
                <a:latin typeface="Arial"/>
                <a:ea typeface="SimSun" pitchFamily="2" charset="-122"/>
                <a:cs typeface="Arial"/>
              </a:rPr>
              <a:t>Zekthawding</a:t>
            </a:r>
            <a:r>
              <a:rPr lang="en-US" altLang="zh-CN" kern="1200" dirty="0" smtClean="0">
                <a:solidFill>
                  <a:srgbClr val="FFF9FC"/>
                </a:solidFill>
                <a:effectLst>
                  <a:glow rad="101600">
                    <a:srgbClr val="000000">
                      <a:alpha val="75000"/>
                    </a:srgbClr>
                  </a:glow>
                </a:effectLst>
                <a:latin typeface="Arial"/>
                <a:ea typeface="SimSun" pitchFamily="2" charset="-122"/>
                <a:cs typeface="Arial"/>
              </a:rPr>
              <a:t> </a:t>
            </a:r>
            <a:r>
              <a:rPr lang="en-US" altLang="zh-CN" kern="1200" dirty="0">
                <a:solidFill>
                  <a:srgbClr val="FFF9FC"/>
                </a:solidFill>
                <a:effectLst>
                  <a:glow rad="101600">
                    <a:srgbClr val="000000">
                      <a:alpha val="75000"/>
                    </a:srgbClr>
                  </a:glow>
                </a:effectLst>
                <a:latin typeface="Arial"/>
                <a:ea typeface="SimSun" pitchFamily="2" charset="-122"/>
                <a:cs typeface="Arial"/>
              </a:rPr>
              <a:t>(25%)</a:t>
            </a:r>
          </a:p>
          <a:p>
            <a:pPr marL="609600" indent="-609600" eaLnBrk="1" hangingPunct="1">
              <a:buFontTx/>
              <a:buAutoNum type="alphaUcPeriod"/>
              <a:defRPr/>
            </a:pPr>
            <a:endParaRPr lang="en-US" altLang="zh-CN" kern="1200" dirty="0">
              <a:solidFill>
                <a:srgbClr val="FFF9FC"/>
              </a:solidFill>
              <a:effectLst>
                <a:glow rad="101600">
                  <a:srgbClr val="000000">
                    <a:alpha val="75000"/>
                  </a:srgbClr>
                </a:glow>
              </a:effectLst>
              <a:latin typeface="Arial"/>
              <a:ea typeface="SimSun" pitchFamily="2" charset="-122"/>
              <a:cs typeface="Arial"/>
            </a:endParaRPr>
          </a:p>
          <a:p>
            <a:pPr marL="609600" indent="-609600" eaLnBrk="1" hangingPunct="1">
              <a:buFontTx/>
              <a:buAutoNum type="alphaUcPeriod"/>
              <a:defRPr/>
            </a:pPr>
            <a:r>
              <a:rPr lang="en-US" altLang="zh-CN" kern="1200" dirty="0" err="1" smtClean="0">
                <a:solidFill>
                  <a:srgbClr val="FFF9FC"/>
                </a:solidFill>
                <a:effectLst>
                  <a:glow rad="101600">
                    <a:srgbClr val="000000">
                      <a:alpha val="75000"/>
                    </a:srgbClr>
                  </a:glow>
                </a:effectLst>
                <a:latin typeface="Arial"/>
                <a:ea typeface="SimSun" pitchFamily="2" charset="-122"/>
                <a:cs typeface="Arial"/>
              </a:rPr>
              <a:t>Pathianthugending</a:t>
            </a:r>
            <a:r>
              <a:rPr lang="en-US" altLang="zh-CN" kern="1200" dirty="0">
                <a:solidFill>
                  <a:srgbClr val="FFF9FC"/>
                </a:solidFill>
                <a:effectLst>
                  <a:glow rad="101600">
                    <a:srgbClr val="000000">
                      <a:alpha val="75000"/>
                    </a:srgbClr>
                  </a:glow>
                </a:effectLst>
                <a:latin typeface="Arial"/>
                <a:ea typeface="SimSun" pitchFamily="2" charset="-122"/>
                <a:cs typeface="Arial"/>
              </a:rPr>
              <a:t/>
            </a:r>
            <a:br>
              <a:rPr lang="en-US" altLang="zh-CN" kern="1200" dirty="0">
                <a:solidFill>
                  <a:srgbClr val="FFF9FC"/>
                </a:solidFill>
                <a:effectLst>
                  <a:glow rad="101600">
                    <a:srgbClr val="000000">
                      <a:alpha val="75000"/>
                    </a:srgbClr>
                  </a:glow>
                </a:effectLst>
                <a:latin typeface="Arial"/>
                <a:ea typeface="SimSun" pitchFamily="2" charset="-122"/>
                <a:cs typeface="Arial"/>
              </a:rPr>
            </a:br>
            <a:r>
              <a:rPr lang="en-US" altLang="zh-CN" kern="1200" dirty="0">
                <a:solidFill>
                  <a:srgbClr val="FFF9FC"/>
                </a:solidFill>
                <a:effectLst>
                  <a:glow rad="101600">
                    <a:srgbClr val="000000">
                      <a:alpha val="75000"/>
                    </a:srgbClr>
                  </a:glow>
                </a:effectLst>
                <a:latin typeface="Arial"/>
                <a:ea typeface="SimSun" pitchFamily="2" charset="-122"/>
                <a:cs typeface="Arial"/>
              </a:rPr>
              <a:t>(50%)</a:t>
            </a:r>
            <a:endParaRPr lang="en-US" kern="1200" dirty="0">
              <a:solidFill>
                <a:srgbClr val="FFF9FC"/>
              </a:solidFill>
              <a:effectLst>
                <a:glow rad="101600">
                  <a:srgbClr val="000000">
                    <a:alpha val="75000"/>
                  </a:srgbClr>
                </a:glow>
              </a:effectLst>
              <a:latin typeface="Arial"/>
              <a:ea typeface="SimSun" pitchFamily="2" charset="-122"/>
              <a:cs typeface="Arial"/>
            </a:endParaRPr>
          </a:p>
        </p:txBody>
      </p:sp>
      <p:sp>
        <p:nvSpPr>
          <p:cNvPr id="229380" name="Text Box 4"/>
          <p:cNvSpPr txBox="1">
            <a:spLocks noChangeArrowheads="1"/>
          </p:cNvSpPr>
          <p:nvPr/>
        </p:nvSpPr>
        <p:spPr bwMode="auto">
          <a:xfrm>
            <a:off x="8578850" y="152400"/>
            <a:ext cx="403225" cy="461963"/>
          </a:xfrm>
          <a:prstGeom prst="rect">
            <a:avLst/>
          </a:prstGeom>
          <a:noFill/>
          <a:ln w="12700" cap="sq">
            <a:noFill/>
            <a:miter lim="800000"/>
            <a:headEnd type="none" w="sm" len="sm"/>
            <a:tailEnd type="none" w="sm" len="sm"/>
          </a:ln>
        </p:spPr>
        <p:txBody>
          <a:bodyPr wrap="none">
            <a:spAutoFit/>
          </a:bodyPr>
          <a:lstStyle/>
          <a:p>
            <a:pPr eaLnBrk="1" hangingPunct="1"/>
            <a:r>
              <a:rPr lang="en-US" sz="2400" b="1">
                <a:solidFill>
                  <a:srgbClr val="FFFF66"/>
                </a:solidFill>
                <a:cs typeface="Arial" pitchFamily="34" charset="0"/>
              </a:rPr>
              <a:t>A</a:t>
            </a:r>
          </a:p>
        </p:txBody>
      </p:sp>
      <p:pic>
        <p:nvPicPr>
          <p:cNvPr id="263176" name="Picture 8" descr="OverloadDonkey"/>
          <p:cNvPicPr>
            <a:picLocks noGrp="1" noChangeAspect="1" noChangeArrowheads="1"/>
          </p:cNvPicPr>
          <p:nvPr>
            <p:ph sz="half" idx="2"/>
          </p:nvPr>
        </p:nvPicPr>
        <p:blipFill>
          <a:blip r:embed="rId3"/>
          <a:srcRect/>
          <a:stretch>
            <a:fillRect/>
          </a:stretch>
        </p:blipFill>
        <p:spPr>
          <a:xfrm>
            <a:off x="4343400" y="2062163"/>
            <a:ext cx="4724400" cy="3500437"/>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3171">
                                            <p:txEl>
                                              <p:pRg st="0" end="0"/>
                                            </p:txEl>
                                          </p:spTgt>
                                        </p:tgtEl>
                                        <p:attrNameLst>
                                          <p:attrName>style.visibility</p:attrName>
                                        </p:attrNameLst>
                                      </p:cBhvr>
                                      <p:to>
                                        <p:strVal val="visible"/>
                                      </p:to>
                                    </p:set>
                                    <p:anim calcmode="lin" valueType="num">
                                      <p:cBhvr additive="base">
                                        <p:cTn id="7" dur="500" fill="hold"/>
                                        <p:tgtEl>
                                          <p:spTgt spid="2631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31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3171">
                                            <p:txEl>
                                              <p:pRg st="2" end="2"/>
                                            </p:txEl>
                                          </p:spTgt>
                                        </p:tgtEl>
                                        <p:attrNameLst>
                                          <p:attrName>style.visibility</p:attrName>
                                        </p:attrNameLst>
                                      </p:cBhvr>
                                      <p:to>
                                        <p:strVal val="visible"/>
                                      </p:to>
                                    </p:set>
                                    <p:anim calcmode="lin" valueType="num">
                                      <p:cBhvr additive="base">
                                        <p:cTn id="13" dur="500" fill="hold"/>
                                        <p:tgtEl>
                                          <p:spTgt spid="26317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631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3171">
                                            <p:txEl>
                                              <p:pRg st="4" end="4"/>
                                            </p:txEl>
                                          </p:spTgt>
                                        </p:tgtEl>
                                        <p:attrNameLst>
                                          <p:attrName>style.visibility</p:attrName>
                                        </p:attrNameLst>
                                      </p:cBhvr>
                                      <p:to>
                                        <p:strVal val="visible"/>
                                      </p:to>
                                    </p:set>
                                    <p:anim calcmode="lin" valueType="num">
                                      <p:cBhvr additive="base">
                                        <p:cTn id="19" dur="500" fill="hold"/>
                                        <p:tgtEl>
                                          <p:spTgt spid="263171">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6317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9" descr="Alan Stanley Family Photo.jpg"/>
          <p:cNvPicPr>
            <a:picLocks noChangeAspect="1"/>
          </p:cNvPicPr>
          <p:nvPr/>
        </p:nvPicPr>
        <p:blipFill>
          <a:blip r:embed="rId2"/>
          <a:srcRect/>
          <a:stretch>
            <a:fillRect/>
          </a:stretch>
        </p:blipFill>
        <p:spPr bwMode="auto">
          <a:xfrm>
            <a:off x="0" y="0"/>
            <a:ext cx="6248400" cy="8747125"/>
          </a:xfrm>
          <a:prstGeom prst="rect">
            <a:avLst/>
          </a:prstGeom>
          <a:noFill/>
          <a:ln w="9525">
            <a:noFill/>
            <a:miter lim="800000"/>
            <a:headEnd/>
            <a:tailEnd/>
          </a:ln>
        </p:spPr>
      </p:pic>
      <p:sp>
        <p:nvSpPr>
          <p:cNvPr id="230403" name="Rectangle 9"/>
          <p:cNvSpPr>
            <a:spLocks noChangeArrowheads="1"/>
          </p:cNvSpPr>
          <p:nvPr/>
        </p:nvSpPr>
        <p:spPr bwMode="auto">
          <a:xfrm>
            <a:off x="6096000" y="0"/>
            <a:ext cx="3048000" cy="6858000"/>
          </a:xfrm>
          <a:prstGeom prst="rect">
            <a:avLst/>
          </a:prstGeom>
          <a:solidFill>
            <a:srgbClr val="000000"/>
          </a:solidFill>
          <a:ln w="12700">
            <a:solidFill>
              <a:schemeClr val="tx1"/>
            </a:solidFill>
            <a:round/>
            <a:headEnd/>
            <a:tailEnd/>
          </a:ln>
        </p:spPr>
        <p:txBody>
          <a:bodyPr/>
          <a:lstStyle/>
          <a:p>
            <a:endParaRPr lang="en-US">
              <a:solidFill>
                <a:srgbClr val="000000"/>
              </a:solidFill>
              <a:ea typeface="Osaka" pitchFamily="-84" charset="-128"/>
            </a:endParaRPr>
          </a:p>
        </p:txBody>
      </p:sp>
      <p:sp>
        <p:nvSpPr>
          <p:cNvPr id="2" name="Title 1"/>
          <p:cNvSpPr>
            <a:spLocks noGrp="1"/>
          </p:cNvSpPr>
          <p:nvPr>
            <p:ph type="title"/>
          </p:nvPr>
        </p:nvSpPr>
        <p:spPr>
          <a:xfrm>
            <a:off x="6248400" y="161925"/>
            <a:ext cx="2743200" cy="1446213"/>
          </a:xfrm>
          <a:effectLst>
            <a:outerShdw dist="53882" dir="2700000" algn="ctr" rotWithShape="0">
              <a:srgbClr val="000000">
                <a:alpha val="74997"/>
              </a:srgbClr>
            </a:outerShdw>
          </a:effectLst>
        </p:spPr>
        <p:txBody>
          <a:bodyPr>
            <a:spAutoFit/>
          </a:bodyPr>
          <a:lstStyle/>
          <a:p>
            <a:pPr eaLnBrk="1" hangingPunct="1">
              <a:defRPr/>
            </a:pPr>
            <a:r>
              <a:rPr lang="en-US" b="1" dirty="0" smtClean="0">
                <a:solidFill>
                  <a:schemeClr val="bg1"/>
                </a:solidFill>
                <a:latin typeface="Times New Roman" charset="0"/>
              </a:rPr>
              <a:t>Stanley </a:t>
            </a:r>
            <a:r>
              <a:rPr lang="en-US" b="1" dirty="0" err="1" smtClean="0">
                <a:solidFill>
                  <a:schemeClr val="bg1"/>
                </a:solidFill>
                <a:latin typeface="Times New Roman" charset="0"/>
              </a:rPr>
              <a:t>te</a:t>
            </a:r>
            <a:r>
              <a:rPr lang="en-US" b="1" dirty="0" smtClean="0">
                <a:solidFill>
                  <a:schemeClr val="bg1"/>
                </a:solidFill>
                <a:latin typeface="Times New Roman" charset="0"/>
              </a:rPr>
              <a:t> </a:t>
            </a:r>
            <a:r>
              <a:rPr lang="en-US" b="1" dirty="0" err="1" smtClean="0">
                <a:solidFill>
                  <a:schemeClr val="bg1"/>
                </a:solidFill>
                <a:latin typeface="Times New Roman" charset="0"/>
              </a:rPr>
              <a:t>Inkuan</a:t>
            </a:r>
            <a:endParaRPr lang="en-US" b="1" dirty="0" smtClean="0">
              <a:solidFill>
                <a:schemeClr val="bg1"/>
              </a:solidFill>
              <a:latin typeface="Times New Roman" charset="0"/>
            </a:endParaRPr>
          </a:p>
        </p:txBody>
      </p:sp>
      <p:sp>
        <p:nvSpPr>
          <p:cNvPr id="4" name="Text Box 4"/>
          <p:cNvSpPr txBox="1">
            <a:spLocks noChangeArrowheads="1"/>
          </p:cNvSpPr>
          <p:nvPr/>
        </p:nvSpPr>
        <p:spPr bwMode="auto">
          <a:xfrm>
            <a:off x="228600" y="304800"/>
            <a:ext cx="2878138" cy="923925"/>
          </a:xfrm>
          <a:prstGeom prst="rect">
            <a:avLst/>
          </a:prstGeom>
          <a:noFill/>
          <a:ln w="9525">
            <a:noFill/>
            <a:miter lim="800000"/>
            <a:headEnd/>
            <a:tailEnd/>
          </a:ln>
        </p:spPr>
        <p:txBody>
          <a:bodyPr wrap="none">
            <a:spAutoFit/>
          </a:bodyPr>
          <a:lstStyle/>
          <a:p>
            <a:pPr eaLnBrk="1" hangingPunct="1"/>
            <a:r>
              <a:rPr lang="en-US" sz="5400" b="1">
                <a:solidFill>
                  <a:srgbClr val="000000"/>
                </a:solidFill>
                <a:latin typeface="Times New Roman" pitchFamily="18" charset="0"/>
                <a:ea typeface="Osaka" pitchFamily="-84" charset="-128"/>
              </a:rPr>
              <a:t>Kathleen</a:t>
            </a:r>
            <a:endParaRPr lang="en-US" sz="4000" b="1">
              <a:solidFill>
                <a:srgbClr val="000000"/>
              </a:solidFill>
              <a:latin typeface="Times New Roman" pitchFamily="18" charset="0"/>
              <a:ea typeface="Osaka" pitchFamily="-84" charset="-128"/>
            </a:endParaRPr>
          </a:p>
        </p:txBody>
      </p:sp>
      <p:sp>
        <p:nvSpPr>
          <p:cNvPr id="5" name="Text Box 5"/>
          <p:cNvSpPr txBox="1">
            <a:spLocks noChangeArrowheads="1"/>
          </p:cNvSpPr>
          <p:nvPr/>
        </p:nvSpPr>
        <p:spPr bwMode="auto">
          <a:xfrm>
            <a:off x="2286000" y="5257800"/>
            <a:ext cx="1916113" cy="923925"/>
          </a:xfrm>
          <a:prstGeom prst="rect">
            <a:avLst/>
          </a:prstGeom>
          <a:noFill/>
          <a:ln w="9525">
            <a:noFill/>
            <a:miter lim="800000"/>
            <a:headEnd/>
            <a:tailEnd/>
          </a:ln>
          <a:effectLst>
            <a:outerShdw blurRad="63500" dist="53882" dir="2700000" algn="ctr" rotWithShape="0">
              <a:srgbClr val="000000">
                <a:alpha val="74998"/>
              </a:srgbClr>
            </a:outerShdw>
          </a:effectLst>
        </p:spPr>
        <p:txBody>
          <a:bodyPr wrap="non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defRPr/>
            </a:pPr>
            <a:r>
              <a:rPr lang="en-US" sz="5400" b="1" dirty="0" smtClean="0">
                <a:solidFill>
                  <a:srgbClr val="FFFFFF"/>
                </a:solidFill>
                <a:latin typeface="Times New Roman" charset="0"/>
                <a:ea typeface="Osaka" charset="0"/>
                <a:cs typeface="Osaka" charset="0"/>
              </a:rPr>
              <a:t>Caleb</a:t>
            </a:r>
            <a:endParaRPr lang="en-US" sz="4000" b="1" dirty="0" smtClean="0">
              <a:solidFill>
                <a:srgbClr val="FFFFFF"/>
              </a:solidFill>
              <a:latin typeface="Times New Roman" charset="0"/>
              <a:ea typeface="Osaka" charset="0"/>
              <a:cs typeface="Osaka" charset="0"/>
            </a:endParaRPr>
          </a:p>
        </p:txBody>
      </p:sp>
      <p:sp>
        <p:nvSpPr>
          <p:cNvPr id="6" name="Text Box 7"/>
          <p:cNvSpPr txBox="1">
            <a:spLocks noChangeArrowheads="1"/>
          </p:cNvSpPr>
          <p:nvPr/>
        </p:nvSpPr>
        <p:spPr bwMode="auto">
          <a:xfrm>
            <a:off x="4191000" y="4343400"/>
            <a:ext cx="1724025" cy="923925"/>
          </a:xfrm>
          <a:prstGeom prst="rect">
            <a:avLst/>
          </a:prstGeom>
          <a:noFill/>
          <a:ln w="9525">
            <a:noFill/>
            <a:miter lim="800000"/>
            <a:headEnd/>
            <a:tailEnd/>
          </a:ln>
          <a:effectLst>
            <a:outerShdw blurRad="63500" dist="53882" dir="2700000" algn="ctr" rotWithShape="0">
              <a:srgbClr val="000000">
                <a:alpha val="74998"/>
              </a:srgbClr>
            </a:outerShdw>
          </a:effectLst>
        </p:spPr>
        <p:txBody>
          <a:bodyPr wrap="non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defRPr/>
            </a:pPr>
            <a:r>
              <a:rPr lang="en-US" sz="5400" b="1" smtClean="0">
                <a:solidFill>
                  <a:srgbClr val="FFFFFF"/>
                </a:solidFill>
                <a:latin typeface="Times New Roman" charset="0"/>
                <a:ea typeface="Osaka" charset="0"/>
                <a:cs typeface="Osaka" charset="0"/>
              </a:rPr>
              <a:t>Luke</a:t>
            </a:r>
            <a:endParaRPr lang="en-US" sz="4000" b="1" smtClean="0">
              <a:solidFill>
                <a:srgbClr val="FFFFFF"/>
              </a:solidFill>
              <a:latin typeface="Times New Roman" charset="0"/>
              <a:ea typeface="Osaka" charset="0"/>
              <a:cs typeface="Osaka" charset="0"/>
            </a:endParaRPr>
          </a:p>
        </p:txBody>
      </p:sp>
      <p:sp>
        <p:nvSpPr>
          <p:cNvPr id="7" name="Text Box 8"/>
          <p:cNvSpPr txBox="1">
            <a:spLocks noChangeArrowheads="1"/>
          </p:cNvSpPr>
          <p:nvPr/>
        </p:nvSpPr>
        <p:spPr bwMode="auto">
          <a:xfrm>
            <a:off x="4419600" y="152400"/>
            <a:ext cx="1608138" cy="923925"/>
          </a:xfrm>
          <a:prstGeom prst="rect">
            <a:avLst/>
          </a:prstGeom>
          <a:noFill/>
          <a:ln w="9525">
            <a:noFill/>
            <a:miter lim="800000"/>
            <a:headEnd/>
            <a:tailEnd/>
          </a:ln>
        </p:spPr>
        <p:txBody>
          <a:bodyPr wrap="none">
            <a:spAutoFit/>
          </a:bodyPr>
          <a:lstStyle/>
          <a:p>
            <a:pPr eaLnBrk="1" hangingPunct="1"/>
            <a:r>
              <a:rPr lang="en-US" sz="5400" b="1">
                <a:solidFill>
                  <a:srgbClr val="000000"/>
                </a:solidFill>
                <a:latin typeface="Times New Roman" pitchFamily="18" charset="0"/>
                <a:ea typeface="Osaka" pitchFamily="-84" charset="-128"/>
              </a:rPr>
              <a:t>Alan</a:t>
            </a:r>
            <a:endParaRPr lang="en-US" sz="4000" b="1">
              <a:solidFill>
                <a:srgbClr val="000000"/>
              </a:solidFill>
              <a:latin typeface="Times New Roman" pitchFamily="18" charset="0"/>
              <a:ea typeface="Osaka" pitchFamily="-84" charset="-128"/>
            </a:endParaRPr>
          </a:p>
        </p:txBody>
      </p:sp>
      <p:sp>
        <p:nvSpPr>
          <p:cNvPr id="9" name="Text Box 5"/>
          <p:cNvSpPr txBox="1">
            <a:spLocks noChangeArrowheads="1"/>
          </p:cNvSpPr>
          <p:nvPr/>
        </p:nvSpPr>
        <p:spPr bwMode="auto">
          <a:xfrm>
            <a:off x="0" y="4495800"/>
            <a:ext cx="2570163" cy="923925"/>
          </a:xfrm>
          <a:prstGeom prst="rect">
            <a:avLst/>
          </a:prstGeom>
          <a:noFill/>
          <a:ln w="9525">
            <a:noFill/>
            <a:miter lim="800000"/>
            <a:headEnd/>
            <a:tailEnd/>
          </a:ln>
          <a:effectLst>
            <a:outerShdw blurRad="63500" dist="53882" dir="2700000" algn="ctr" rotWithShape="0">
              <a:srgbClr val="000000">
                <a:alpha val="74998"/>
              </a:srgbClr>
            </a:outerShdw>
          </a:effectLst>
        </p:spPr>
        <p:txBody>
          <a:bodyPr wrap="non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defRPr/>
            </a:pPr>
            <a:r>
              <a:rPr lang="en-US" sz="5400" b="1" smtClean="0">
                <a:solidFill>
                  <a:srgbClr val="FFFFFF"/>
                </a:solidFill>
                <a:latin typeface="Times New Roman" charset="0"/>
                <a:ea typeface="Osaka" charset="0"/>
                <a:cs typeface="Osaka" charset="0"/>
              </a:rPr>
              <a:t>Jackson</a:t>
            </a:r>
            <a:endParaRPr lang="en-US" sz="4000" b="1" smtClean="0">
              <a:solidFill>
                <a:srgbClr val="FFFFFF"/>
              </a:solidFill>
              <a:latin typeface="Times New Roman" charset="0"/>
              <a:ea typeface="Osaka" charset="0"/>
              <a:cs typeface="Osak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9"/>
          <p:cNvSpPr>
            <a:spLocks noChangeArrowheads="1"/>
          </p:cNvSpPr>
          <p:nvPr/>
        </p:nvSpPr>
        <p:spPr bwMode="auto">
          <a:xfrm>
            <a:off x="6096000" y="0"/>
            <a:ext cx="3048000" cy="6858000"/>
          </a:xfrm>
          <a:prstGeom prst="rect">
            <a:avLst/>
          </a:prstGeom>
          <a:solidFill>
            <a:srgbClr val="000000"/>
          </a:solidFill>
          <a:ln w="12700">
            <a:solidFill>
              <a:schemeClr val="tx1"/>
            </a:solidFill>
            <a:round/>
            <a:headEnd/>
            <a:tailEnd/>
          </a:ln>
        </p:spPr>
        <p:txBody>
          <a:bodyPr/>
          <a:lstStyle/>
          <a:p>
            <a:endParaRPr lang="en-US">
              <a:solidFill>
                <a:srgbClr val="000000"/>
              </a:solidFill>
              <a:ea typeface="Osaka" pitchFamily="-84" charset="-128"/>
            </a:endParaRPr>
          </a:p>
        </p:txBody>
      </p:sp>
      <p:pic>
        <p:nvPicPr>
          <p:cNvPr id="231427" name="Picture 7" descr="family picture 4'07 JPEG.jpg"/>
          <p:cNvPicPr>
            <a:picLocks noChangeAspect="1"/>
          </p:cNvPicPr>
          <p:nvPr/>
        </p:nvPicPr>
        <p:blipFill>
          <a:blip r:embed="rId2"/>
          <a:srcRect/>
          <a:stretch>
            <a:fillRect/>
          </a:stretch>
        </p:blipFill>
        <p:spPr bwMode="auto">
          <a:xfrm>
            <a:off x="0" y="0"/>
            <a:ext cx="6086475" cy="6858000"/>
          </a:xfrm>
          <a:prstGeom prst="rect">
            <a:avLst/>
          </a:prstGeom>
          <a:noFill/>
          <a:ln w="9525">
            <a:noFill/>
            <a:miter lim="800000"/>
            <a:headEnd/>
            <a:tailEnd/>
          </a:ln>
        </p:spPr>
      </p:pic>
      <p:sp>
        <p:nvSpPr>
          <p:cNvPr id="2" name="Title 1"/>
          <p:cNvSpPr>
            <a:spLocks noGrp="1"/>
          </p:cNvSpPr>
          <p:nvPr>
            <p:ph type="title"/>
          </p:nvPr>
        </p:nvSpPr>
        <p:spPr>
          <a:xfrm>
            <a:off x="6248400" y="161925"/>
            <a:ext cx="2743200" cy="1446213"/>
          </a:xfrm>
          <a:effectLst>
            <a:outerShdw dist="53882" dir="2700000" algn="ctr" rotWithShape="0">
              <a:srgbClr val="000000">
                <a:alpha val="74997"/>
              </a:srgbClr>
            </a:outerShdw>
          </a:effectLst>
        </p:spPr>
        <p:txBody>
          <a:bodyPr>
            <a:spAutoFit/>
          </a:bodyPr>
          <a:lstStyle/>
          <a:p>
            <a:pPr eaLnBrk="1" hangingPunct="1">
              <a:defRPr/>
            </a:pPr>
            <a:r>
              <a:rPr lang="en-US" b="1" dirty="0" err="1" smtClean="0">
                <a:solidFill>
                  <a:schemeClr val="bg1"/>
                </a:solidFill>
                <a:latin typeface="Times New Roman" charset="0"/>
              </a:rPr>
              <a:t>Sheveland</a:t>
            </a:r>
            <a:r>
              <a:rPr lang="en-US" b="1" dirty="0" smtClean="0">
                <a:solidFill>
                  <a:schemeClr val="bg1"/>
                </a:solidFill>
                <a:latin typeface="Times New Roman" charset="0"/>
              </a:rPr>
              <a:t> </a:t>
            </a:r>
            <a:r>
              <a:rPr lang="en-US" b="1" dirty="0" err="1" smtClean="0">
                <a:solidFill>
                  <a:schemeClr val="bg1"/>
                </a:solidFill>
                <a:latin typeface="Times New Roman" charset="0"/>
              </a:rPr>
              <a:t>te</a:t>
            </a:r>
            <a:r>
              <a:rPr lang="en-US" b="1" dirty="0" smtClean="0">
                <a:solidFill>
                  <a:schemeClr val="bg1"/>
                </a:solidFill>
                <a:latin typeface="Times New Roman" charset="0"/>
              </a:rPr>
              <a:t> </a:t>
            </a:r>
            <a:r>
              <a:rPr lang="en-US" b="1" dirty="0" err="1" smtClean="0">
                <a:solidFill>
                  <a:schemeClr val="bg1"/>
                </a:solidFill>
                <a:latin typeface="Times New Roman" charset="0"/>
              </a:rPr>
              <a:t>Inkuan</a:t>
            </a:r>
            <a:endParaRPr lang="en-US" b="1" dirty="0" smtClean="0">
              <a:solidFill>
                <a:schemeClr val="bg1"/>
              </a:solidFill>
              <a:latin typeface="Times New Roman" charset="0"/>
            </a:endParaRPr>
          </a:p>
        </p:txBody>
      </p:sp>
      <p:sp>
        <p:nvSpPr>
          <p:cNvPr id="4" name="Text Box 4"/>
          <p:cNvSpPr txBox="1">
            <a:spLocks noChangeArrowheads="1"/>
          </p:cNvSpPr>
          <p:nvPr/>
        </p:nvSpPr>
        <p:spPr bwMode="auto">
          <a:xfrm>
            <a:off x="4419600" y="2667000"/>
            <a:ext cx="1454150" cy="923925"/>
          </a:xfrm>
          <a:prstGeom prst="rect">
            <a:avLst/>
          </a:prstGeom>
          <a:noFill/>
          <a:ln w="9525">
            <a:noFill/>
            <a:miter lim="800000"/>
            <a:headEnd/>
            <a:tailEnd/>
          </a:ln>
          <a:effectLst>
            <a:outerShdw blurRad="63500" dist="53882" dir="2700000" algn="ctr" rotWithShape="0">
              <a:srgbClr val="000000">
                <a:alpha val="74998"/>
              </a:srgbClr>
            </a:outerShdw>
          </a:effectLst>
        </p:spPr>
        <p:txBody>
          <a:bodyPr wrap="non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defRPr/>
            </a:pPr>
            <a:r>
              <a:rPr lang="en-US" sz="5400" b="1" smtClean="0">
                <a:solidFill>
                  <a:srgbClr val="FFFFFF"/>
                </a:solidFill>
                <a:latin typeface="Times New Roman" charset="0"/>
                <a:ea typeface="Osaka" charset="0"/>
                <a:cs typeface="Osaka" charset="0"/>
              </a:rPr>
              <a:t>Jodi</a:t>
            </a:r>
            <a:endParaRPr lang="en-US" sz="4000" b="1" smtClean="0">
              <a:solidFill>
                <a:srgbClr val="FFFFFF"/>
              </a:solidFill>
              <a:latin typeface="Times New Roman" charset="0"/>
              <a:ea typeface="Osaka" charset="0"/>
              <a:cs typeface="Osaka" charset="0"/>
            </a:endParaRPr>
          </a:p>
        </p:txBody>
      </p:sp>
      <p:sp>
        <p:nvSpPr>
          <p:cNvPr id="5" name="Text Box 5"/>
          <p:cNvSpPr txBox="1">
            <a:spLocks noChangeArrowheads="1"/>
          </p:cNvSpPr>
          <p:nvPr/>
        </p:nvSpPr>
        <p:spPr bwMode="auto">
          <a:xfrm>
            <a:off x="3733800" y="4876800"/>
            <a:ext cx="2222500" cy="923925"/>
          </a:xfrm>
          <a:prstGeom prst="rect">
            <a:avLst/>
          </a:prstGeom>
          <a:noFill/>
          <a:ln w="9525">
            <a:noFill/>
            <a:miter lim="800000"/>
            <a:headEnd/>
            <a:tailEnd/>
          </a:ln>
          <a:effectLst>
            <a:outerShdw blurRad="63500" dist="53882" dir="2700000" algn="ctr" rotWithShape="0">
              <a:srgbClr val="000000">
                <a:alpha val="74998"/>
              </a:srgbClr>
            </a:outerShdw>
          </a:effectLst>
        </p:spPr>
        <p:txBody>
          <a:bodyPr wrap="non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defRPr/>
            </a:pPr>
            <a:r>
              <a:rPr lang="en-US" sz="5400" b="1" smtClean="0">
                <a:solidFill>
                  <a:srgbClr val="FFFFFF"/>
                </a:solidFill>
                <a:latin typeface="Times New Roman" charset="0"/>
                <a:ea typeface="Osaka" charset="0"/>
                <a:cs typeface="Osaka" charset="0"/>
              </a:rPr>
              <a:t>Jessica</a:t>
            </a:r>
            <a:endParaRPr lang="en-US" sz="4000" b="1" smtClean="0">
              <a:solidFill>
                <a:srgbClr val="FFFFFF"/>
              </a:solidFill>
              <a:latin typeface="Times New Roman" charset="0"/>
              <a:ea typeface="Osaka" charset="0"/>
              <a:cs typeface="Osaka" charset="0"/>
            </a:endParaRPr>
          </a:p>
        </p:txBody>
      </p:sp>
      <p:sp>
        <p:nvSpPr>
          <p:cNvPr id="6" name="Text Box 7"/>
          <p:cNvSpPr txBox="1">
            <a:spLocks noChangeArrowheads="1"/>
          </p:cNvSpPr>
          <p:nvPr/>
        </p:nvSpPr>
        <p:spPr bwMode="auto">
          <a:xfrm>
            <a:off x="0" y="3962400"/>
            <a:ext cx="1724025" cy="923925"/>
          </a:xfrm>
          <a:prstGeom prst="rect">
            <a:avLst/>
          </a:prstGeom>
          <a:noFill/>
          <a:ln w="9525">
            <a:noFill/>
            <a:miter lim="800000"/>
            <a:headEnd/>
            <a:tailEnd/>
          </a:ln>
          <a:effectLst>
            <a:outerShdw blurRad="63500" dist="53882" dir="2700000" algn="ctr" rotWithShape="0">
              <a:srgbClr val="000000">
                <a:alpha val="74998"/>
              </a:srgbClr>
            </a:outerShdw>
          </a:effectLst>
        </p:spPr>
        <p:txBody>
          <a:bodyPr wrap="non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defRPr/>
            </a:pPr>
            <a:r>
              <a:rPr lang="en-US" sz="5400" b="1" smtClean="0">
                <a:solidFill>
                  <a:srgbClr val="FFFFFF"/>
                </a:solidFill>
                <a:latin typeface="Times New Roman" charset="0"/>
                <a:ea typeface="Osaka" charset="0"/>
                <a:cs typeface="Osaka" charset="0"/>
              </a:rPr>
              <a:t>Luke</a:t>
            </a:r>
            <a:endParaRPr lang="en-US" sz="4000" b="1" smtClean="0">
              <a:solidFill>
                <a:srgbClr val="FFFFFF"/>
              </a:solidFill>
              <a:latin typeface="Times New Roman" charset="0"/>
              <a:ea typeface="Osaka" charset="0"/>
              <a:cs typeface="Osaka" charset="0"/>
            </a:endParaRPr>
          </a:p>
        </p:txBody>
      </p:sp>
      <p:sp>
        <p:nvSpPr>
          <p:cNvPr id="7" name="Text Box 8"/>
          <p:cNvSpPr txBox="1">
            <a:spLocks noChangeArrowheads="1"/>
          </p:cNvSpPr>
          <p:nvPr/>
        </p:nvSpPr>
        <p:spPr bwMode="auto">
          <a:xfrm>
            <a:off x="304800" y="0"/>
            <a:ext cx="1416050" cy="923925"/>
          </a:xfrm>
          <a:prstGeom prst="rect">
            <a:avLst/>
          </a:prstGeom>
          <a:noFill/>
          <a:ln w="9525">
            <a:noFill/>
            <a:miter lim="800000"/>
            <a:headEnd/>
            <a:tailEnd/>
          </a:ln>
          <a:effectLst>
            <a:outerShdw blurRad="63500" dist="53882" dir="2700000" algn="ctr" rotWithShape="0">
              <a:srgbClr val="000000">
                <a:alpha val="74998"/>
              </a:srgbClr>
            </a:outerShdw>
          </a:effectLst>
        </p:spPr>
        <p:txBody>
          <a:bodyPr wrap="non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defRPr/>
            </a:pPr>
            <a:r>
              <a:rPr lang="en-US" sz="5400" b="1" smtClean="0">
                <a:solidFill>
                  <a:srgbClr val="FFFFFF"/>
                </a:solidFill>
                <a:latin typeface="Times New Roman" charset="0"/>
                <a:ea typeface="Osaka" charset="0"/>
                <a:cs typeface="Osaka" charset="0"/>
              </a:rPr>
              <a:t>Ron</a:t>
            </a:r>
            <a:endParaRPr lang="en-US" sz="4000" b="1" smtClean="0">
              <a:solidFill>
                <a:srgbClr val="FFFFFF"/>
              </a:solidFill>
              <a:latin typeface="Times New Roman" charset="0"/>
              <a:ea typeface="Osaka" charset="0"/>
              <a:cs typeface="Osaka" charset="0"/>
            </a:endParaRPr>
          </a:p>
        </p:txBody>
      </p:sp>
      <p:sp>
        <p:nvSpPr>
          <p:cNvPr id="9" name="Text Box 5"/>
          <p:cNvSpPr txBox="1">
            <a:spLocks noChangeArrowheads="1"/>
          </p:cNvSpPr>
          <p:nvPr/>
        </p:nvSpPr>
        <p:spPr bwMode="auto">
          <a:xfrm>
            <a:off x="1524000" y="5781675"/>
            <a:ext cx="1800225" cy="923925"/>
          </a:xfrm>
          <a:prstGeom prst="rect">
            <a:avLst/>
          </a:prstGeom>
          <a:noFill/>
          <a:ln w="9525">
            <a:noFill/>
            <a:miter lim="800000"/>
            <a:headEnd/>
            <a:tailEnd/>
          </a:ln>
          <a:effectLst>
            <a:outerShdw blurRad="63500" dist="53882" dir="2700000" algn="ctr" rotWithShape="0">
              <a:srgbClr val="000000">
                <a:alpha val="74998"/>
              </a:srgbClr>
            </a:outerShdw>
          </a:effectLst>
        </p:spPr>
        <p:txBody>
          <a:bodyPr wrap="non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defRPr/>
            </a:pPr>
            <a:r>
              <a:rPr lang="en-US" sz="5400" b="1" smtClean="0">
                <a:solidFill>
                  <a:srgbClr val="FFFFFF"/>
                </a:solidFill>
                <a:latin typeface="Times New Roman" charset="0"/>
                <a:ea typeface="Osaka" charset="0"/>
                <a:cs typeface="Osaka" charset="0"/>
              </a:rPr>
              <a:t>Holly</a:t>
            </a:r>
            <a:endParaRPr lang="en-US" sz="4000" b="1" smtClean="0">
              <a:solidFill>
                <a:srgbClr val="FFFFFF"/>
              </a:solidFill>
              <a:latin typeface="Times New Roman" charset="0"/>
              <a:ea typeface="Osaka" charset="0"/>
              <a:cs typeface="Osak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err="1" smtClean="0">
                <a:effectLst>
                  <a:outerShdw blurRad="38100" dist="38100" dir="2700000" algn="tl">
                    <a:srgbClr val="000000"/>
                  </a:outerShdw>
                </a:effectLst>
                <a:latin typeface="Arial" pitchFamily="34" charset="0"/>
                <a:ea typeface="ＭＳ Ｐゴシック" pitchFamily="34" charset="-128"/>
              </a:rPr>
              <a:t>Etsakna</a:t>
            </a:r>
            <a:r>
              <a:rPr lang="en-US" dirty="0" smtClean="0">
                <a:effectLst>
                  <a:outerShdw blurRad="38100" dist="38100" dir="2700000" algn="tl">
                    <a:srgbClr val="000000"/>
                  </a:outerShdw>
                </a:effectLst>
                <a:latin typeface="Arial" pitchFamily="34" charset="0"/>
                <a:ea typeface="ＭＳ Ｐゴシック" pitchFamily="34" charset="-128"/>
              </a:rPr>
              <a:t> </a:t>
            </a:r>
            <a:r>
              <a:rPr lang="en-US" dirty="0" err="1" smtClean="0">
                <a:effectLst>
                  <a:outerShdw blurRad="38100" dist="38100" dir="2700000" algn="tl">
                    <a:srgbClr val="000000"/>
                  </a:outerShdw>
                </a:effectLst>
                <a:latin typeface="Arial" pitchFamily="34" charset="0"/>
                <a:ea typeface="ＭＳ Ｐゴシック" pitchFamily="34" charset="-128"/>
              </a:rPr>
              <a:t>Zekthawding</a:t>
            </a:r>
            <a:r>
              <a:rPr lang="en-US" dirty="0" smtClean="0">
                <a:effectLst>
                  <a:outerShdw blurRad="38100" dist="38100" dir="2700000" algn="tl">
                    <a:srgbClr val="000000"/>
                  </a:outerShdw>
                </a:effectLst>
                <a:latin typeface="Arial" pitchFamily="34" charset="0"/>
                <a:ea typeface="ＭＳ Ｐゴシック" pitchFamily="34" charset="-128"/>
              </a:rPr>
              <a:t> </a:t>
            </a:r>
            <a:r>
              <a:rPr lang="en-US" dirty="0" err="1" smtClean="0">
                <a:effectLst>
                  <a:outerShdw blurRad="38100" dist="38100" dir="2700000" algn="tl">
                    <a:srgbClr val="000000"/>
                  </a:outerShdw>
                </a:effectLst>
                <a:latin typeface="Arial" pitchFamily="34" charset="0"/>
                <a:ea typeface="ＭＳ Ｐゴシック" pitchFamily="34" charset="-128"/>
              </a:rPr>
              <a:t>te</a:t>
            </a:r>
            <a:endParaRPr lang="en-US" dirty="0" smtClean="0">
              <a:effectLst>
                <a:outerShdw blurRad="38100" dist="38100" dir="2700000" algn="tl">
                  <a:srgbClr val="000000"/>
                </a:outerShdw>
              </a:effectLst>
              <a:latin typeface="Arial" pitchFamily="34" charset="0"/>
              <a:ea typeface="ＭＳ Ｐゴシック" pitchFamily="34" charset="-128"/>
            </a:endParaRPr>
          </a:p>
        </p:txBody>
      </p:sp>
      <p:sp>
        <p:nvSpPr>
          <p:cNvPr id="232451" name="Subtitle 2"/>
          <p:cNvSpPr>
            <a:spLocks noGrp="1"/>
          </p:cNvSpPr>
          <p:nvPr>
            <p:ph type="subTitle" idx="1"/>
          </p:nvPr>
        </p:nvSpPr>
        <p:spPr/>
        <p:txBody>
          <a:bodyPr/>
          <a:lstStyle/>
          <a:p>
            <a:pPr>
              <a:buFont typeface="Wingdings" pitchFamily="2" charset="2"/>
              <a:buNone/>
            </a:pPr>
            <a:r>
              <a:rPr lang="en-US" sz="4800" smtClean="0">
                <a:latin typeface="Arial" pitchFamily="34" charset="0"/>
                <a:ea typeface="ＭＳ Ｐゴシック" pitchFamily="34" charset="-128"/>
                <a:cs typeface="Arial" pitchFamily="34" charset="0"/>
              </a:rPr>
              <a:t>Bawl Ding Dan…</a:t>
            </a:r>
          </a:p>
        </p:txBody>
      </p:sp>
      <p:sp>
        <p:nvSpPr>
          <p:cNvPr id="232452" name="Text Box 4"/>
          <p:cNvSpPr txBox="1">
            <a:spLocks noChangeArrowheads="1"/>
          </p:cNvSpPr>
          <p:nvPr/>
        </p:nvSpPr>
        <p:spPr bwMode="auto">
          <a:xfrm>
            <a:off x="8578850" y="152400"/>
            <a:ext cx="355600" cy="461963"/>
          </a:xfrm>
          <a:prstGeom prst="rect">
            <a:avLst/>
          </a:prstGeom>
          <a:noFill/>
          <a:ln w="12700" cap="sq">
            <a:noFill/>
            <a:miter lim="800000"/>
            <a:headEnd type="none" w="sm" len="sm"/>
            <a:tailEnd type="none" w="sm" len="sm"/>
          </a:ln>
        </p:spPr>
        <p:txBody>
          <a:bodyPr wrap="none">
            <a:spAutoFit/>
          </a:bodyPr>
          <a:lstStyle/>
          <a:p>
            <a:pPr eaLnBrk="1" hangingPunct="1"/>
            <a:r>
              <a:rPr lang="en-US" sz="2400" b="1">
                <a:solidFill>
                  <a:srgbClr val="FFFF66"/>
                </a:solidFill>
                <a:cs typeface="Arial" pitchFamily="34" charset="0"/>
              </a:rPr>
              <a:t>v</a:t>
            </a: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err="1" smtClean="0">
                <a:effectLst>
                  <a:outerShdw blurRad="38100" dist="38100" dir="2700000" algn="tl">
                    <a:srgbClr val="000000"/>
                  </a:outerShdw>
                </a:effectLst>
                <a:latin typeface="Arial" pitchFamily="34" charset="0"/>
                <a:ea typeface="ＭＳ Ｐゴシック" pitchFamily="34" charset="-128"/>
              </a:rPr>
              <a:t>Etsakna</a:t>
            </a:r>
            <a:r>
              <a:rPr lang="en-US" dirty="0" smtClean="0">
                <a:effectLst>
                  <a:outerShdw blurRad="38100" dist="38100" dir="2700000" algn="tl">
                    <a:srgbClr val="000000"/>
                  </a:outerShdw>
                </a:effectLst>
                <a:latin typeface="Arial" pitchFamily="34" charset="0"/>
                <a:ea typeface="ＭＳ Ｐゴシック" pitchFamily="34" charset="-128"/>
              </a:rPr>
              <a:t> </a:t>
            </a:r>
            <a:r>
              <a:rPr lang="en-US" dirty="0" err="1" smtClean="0">
                <a:effectLst>
                  <a:outerShdw blurRad="38100" dist="38100" dir="2700000" algn="tl">
                    <a:srgbClr val="000000"/>
                  </a:outerShdw>
                </a:effectLst>
                <a:latin typeface="Arial" pitchFamily="34" charset="0"/>
                <a:ea typeface="ＭＳ Ｐゴシック" pitchFamily="34" charset="-128"/>
              </a:rPr>
              <a:t>Chidan</a:t>
            </a:r>
            <a:r>
              <a:rPr lang="en-US" dirty="0" smtClean="0">
                <a:effectLst>
                  <a:outerShdw blurRad="38100" dist="38100" dir="2700000" algn="tl">
                    <a:srgbClr val="000000"/>
                  </a:outerShdw>
                </a:effectLst>
                <a:latin typeface="Arial" pitchFamily="34" charset="0"/>
                <a:ea typeface="ＭＳ Ｐゴシック" pitchFamily="34" charset="-128"/>
              </a:rPr>
              <a:t> ding</a:t>
            </a:r>
          </a:p>
        </p:txBody>
      </p:sp>
      <p:sp>
        <p:nvSpPr>
          <p:cNvPr id="5" name="Title 1"/>
          <p:cNvSpPr txBox="1">
            <a:spLocks/>
          </p:cNvSpPr>
          <p:nvPr/>
        </p:nvSpPr>
        <p:spPr bwMode="auto">
          <a:xfrm>
            <a:off x="611188" y="1773238"/>
            <a:ext cx="7848600" cy="4464050"/>
          </a:xfrm>
          <a:prstGeom prst="rect">
            <a:avLst/>
          </a:prstGeom>
          <a:noFill/>
          <a:ln>
            <a:noFill/>
          </a:ln>
          <a:extLst/>
        </p:spPr>
        <p:txBody>
          <a:bodyPr/>
          <a:lstStyle/>
          <a:p>
            <a:pPr marL="742950" indent="-742950">
              <a:lnSpc>
                <a:spcPct val="90000"/>
              </a:lnSpc>
              <a:buFont typeface="Times New Roman" pitchFamily="18" charset="0"/>
              <a:buAutoNum type="arabicPeriod"/>
              <a:defRPr/>
            </a:pPr>
            <a:r>
              <a:rPr lang="en-US" sz="4400" b="1" dirty="0" err="1">
                <a:solidFill>
                  <a:srgbClr val="FFCC66"/>
                </a:solidFill>
                <a:effectLst>
                  <a:outerShdw blurRad="38100" dist="38100" dir="2700000" algn="tl">
                    <a:srgbClr val="000000"/>
                  </a:outerShdw>
                </a:effectLst>
                <a:cs typeface="Arial" pitchFamily="34" charset="0"/>
              </a:rPr>
              <a:t>Athu</a:t>
            </a:r>
            <a:endParaRPr lang="en-US" sz="4400" b="1" dirty="0">
              <a:solidFill>
                <a:srgbClr val="FFCC66"/>
              </a:solidFill>
              <a:effectLst>
                <a:outerShdw blurRad="38100" dist="38100" dir="2700000" algn="tl">
                  <a:srgbClr val="000000"/>
                </a:outerShdw>
              </a:effectLst>
              <a:cs typeface="Arial" pitchFamily="34" charset="0"/>
            </a:endParaRPr>
          </a:p>
          <a:p>
            <a:pPr marL="742950" indent="-742950">
              <a:lnSpc>
                <a:spcPct val="90000"/>
              </a:lnSpc>
              <a:buFont typeface="Times New Roman" pitchFamily="18" charset="0"/>
              <a:buAutoNum type="arabicPeriod"/>
              <a:defRPr/>
            </a:pPr>
            <a:r>
              <a:rPr lang="en-US" sz="4400" b="1" dirty="0" err="1">
                <a:solidFill>
                  <a:srgbClr val="FFCC66"/>
                </a:solidFill>
                <a:effectLst>
                  <a:outerShdw blurRad="38100" dist="38100" dir="2700000" algn="tl">
                    <a:srgbClr val="000000"/>
                  </a:outerShdw>
                </a:effectLst>
                <a:cs typeface="Arial" pitchFamily="34" charset="0"/>
              </a:rPr>
              <a:t>Analdan</a:t>
            </a:r>
            <a:endParaRPr lang="en-US" sz="4400" b="1" dirty="0">
              <a:solidFill>
                <a:srgbClr val="FFCC66"/>
              </a:solidFill>
              <a:effectLst>
                <a:outerShdw blurRad="38100" dist="38100" dir="2700000" algn="tl">
                  <a:srgbClr val="000000"/>
                </a:outerShdw>
              </a:effectLst>
              <a:cs typeface="Arial" pitchFamily="34" charset="0"/>
            </a:endParaRPr>
          </a:p>
          <a:p>
            <a:pPr marL="742950" indent="-742950">
              <a:lnSpc>
                <a:spcPct val="90000"/>
              </a:lnSpc>
              <a:buFont typeface="Times New Roman" pitchFamily="18" charset="0"/>
              <a:buAutoNum type="arabicPeriod"/>
              <a:defRPr/>
            </a:pPr>
            <a:r>
              <a:rPr lang="en-US" sz="4400" b="1" dirty="0" err="1">
                <a:solidFill>
                  <a:srgbClr val="FFCC66"/>
                </a:solidFill>
                <a:effectLst>
                  <a:outerShdw blurRad="38100" dist="38100" dir="2700000" algn="tl">
                    <a:srgbClr val="000000"/>
                  </a:outerShdw>
                </a:effectLst>
                <a:cs typeface="Arial" pitchFamily="34" charset="0"/>
              </a:rPr>
              <a:t>Alaknabul</a:t>
            </a:r>
            <a:endParaRPr lang="en-US" sz="4400" b="1" dirty="0">
              <a:solidFill>
                <a:srgbClr val="FFCC66"/>
              </a:solidFill>
              <a:effectLst>
                <a:outerShdw blurRad="38100" dist="38100" dir="2700000" algn="tl">
                  <a:srgbClr val="000000"/>
                </a:outerShdw>
              </a:effectLst>
              <a:cs typeface="Arial" pitchFamily="34" charset="0"/>
            </a:endParaRPr>
          </a:p>
          <a:p>
            <a:pPr marL="742950" indent="-742950">
              <a:lnSpc>
                <a:spcPct val="90000"/>
              </a:lnSpc>
              <a:buFont typeface="Times New Roman" pitchFamily="18" charset="0"/>
              <a:buAutoNum type="arabicPeriod"/>
              <a:defRPr/>
            </a:pPr>
            <a:r>
              <a:rPr lang="en-US" sz="4400" b="1" smtClean="0">
                <a:solidFill>
                  <a:srgbClr val="FFCC66"/>
                </a:solidFill>
                <a:effectLst>
                  <a:outerShdw blurRad="38100" dist="38100" dir="2700000" algn="tl">
                    <a:srgbClr val="000000"/>
                  </a:outerShdw>
                </a:effectLst>
                <a:cs typeface="Arial" pitchFamily="34" charset="0"/>
              </a:rPr>
              <a:t>Achiandan</a:t>
            </a:r>
            <a:endParaRPr lang="en-US" sz="4400" b="1" dirty="0">
              <a:solidFill>
                <a:srgbClr val="FFCC66"/>
              </a:solidFill>
              <a:effectLst>
                <a:outerShdw blurRad="38100" dist="38100" dir="2700000" algn="tl">
                  <a:srgbClr val="000000"/>
                </a:outerShdw>
              </a:effectLst>
              <a:cs typeface="Arial" pitchFamily="34" charset="0"/>
            </a:endParaRPr>
          </a:p>
          <a:p>
            <a:pPr marL="742950" indent="-742950">
              <a:lnSpc>
                <a:spcPct val="90000"/>
              </a:lnSpc>
              <a:buFont typeface="Times New Roman" pitchFamily="18" charset="0"/>
              <a:buAutoNum type="arabicPeriod"/>
              <a:defRPr/>
            </a:pPr>
            <a:r>
              <a:rPr lang="en-US" sz="4400" b="1" dirty="0" err="1">
                <a:solidFill>
                  <a:srgbClr val="FFCC66"/>
                </a:solidFill>
                <a:effectLst>
                  <a:outerShdw blurRad="38100" dist="38100" dir="2700000" algn="tl">
                    <a:srgbClr val="000000"/>
                  </a:outerShdw>
                </a:effectLst>
                <a:cs typeface="Arial" pitchFamily="34" charset="0"/>
              </a:rPr>
              <a:t>Abawldan</a:t>
            </a:r>
            <a:endParaRPr lang="en-US" sz="4400" b="1" dirty="0">
              <a:solidFill>
                <a:srgbClr val="FFCC66"/>
              </a:solidFill>
              <a:effectLst>
                <a:outerShdw blurRad="38100" dist="38100" dir="2700000" algn="tl">
                  <a:srgbClr val="000000"/>
                </a:outerShdw>
              </a:effectLst>
              <a:cs typeface="Arial" pitchFamily="34" charset="0"/>
            </a:endParaRPr>
          </a:p>
        </p:txBody>
      </p:sp>
      <p:sp>
        <p:nvSpPr>
          <p:cNvPr id="233476" name="Text Box 4"/>
          <p:cNvSpPr txBox="1">
            <a:spLocks noChangeArrowheads="1"/>
          </p:cNvSpPr>
          <p:nvPr/>
        </p:nvSpPr>
        <p:spPr bwMode="auto">
          <a:xfrm>
            <a:off x="8578850" y="152400"/>
            <a:ext cx="355600" cy="461963"/>
          </a:xfrm>
          <a:prstGeom prst="rect">
            <a:avLst/>
          </a:prstGeom>
          <a:noFill/>
          <a:ln w="12700" cap="sq">
            <a:noFill/>
            <a:miter lim="800000"/>
            <a:headEnd type="none" w="sm" len="sm"/>
            <a:tailEnd type="none" w="sm" len="sm"/>
          </a:ln>
        </p:spPr>
        <p:txBody>
          <a:bodyPr wrap="none">
            <a:spAutoFit/>
          </a:bodyPr>
          <a:lstStyle/>
          <a:p>
            <a:pPr eaLnBrk="1" hangingPunct="1"/>
            <a:r>
              <a:rPr lang="en-US" sz="2400" b="1">
                <a:solidFill>
                  <a:srgbClr val="FFFF66"/>
                </a:solidFill>
                <a:cs typeface="Arial" pitchFamily="34" charset="0"/>
              </a:rPr>
              <a:t>v</a:t>
            </a:r>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Title 1"/>
          <p:cNvSpPr>
            <a:spLocks noGrp="1"/>
          </p:cNvSpPr>
          <p:nvPr>
            <p:ph type="ctrTitle"/>
          </p:nvPr>
        </p:nvSpPr>
        <p:spPr>
          <a:xfrm>
            <a:off x="615950" y="169863"/>
            <a:ext cx="7772400" cy="811212"/>
          </a:xfrm>
          <a:solidFill>
            <a:srgbClr val="000090"/>
          </a:solidFill>
          <a:ln w="38100">
            <a:solidFill>
              <a:schemeClr val="tx1"/>
            </a:solidFill>
          </a:ln>
        </p:spPr>
        <p:txBody>
          <a:bodyPr/>
          <a:lstStyle/>
          <a:p>
            <a:r>
              <a:rPr lang="en-US" smtClean="0"/>
              <a:t>Tekhinkhinthu Ettawntheiding</a:t>
            </a:r>
          </a:p>
        </p:txBody>
      </p:sp>
      <p:sp>
        <p:nvSpPr>
          <p:cNvPr id="234499" name="Text Box 4"/>
          <p:cNvSpPr txBox="1">
            <a:spLocks noChangeArrowheads="1"/>
          </p:cNvSpPr>
          <p:nvPr/>
        </p:nvSpPr>
        <p:spPr bwMode="auto">
          <a:xfrm>
            <a:off x="8578850" y="152400"/>
            <a:ext cx="441325" cy="461963"/>
          </a:xfrm>
          <a:prstGeom prst="rect">
            <a:avLst/>
          </a:prstGeom>
          <a:noFill/>
          <a:ln w="12700" cap="sq">
            <a:noFill/>
            <a:miter lim="800000"/>
            <a:headEnd type="none" w="sm" len="sm"/>
            <a:tailEnd type="none" w="sm" len="sm"/>
          </a:ln>
        </p:spPr>
        <p:txBody>
          <a:bodyPr wrap="none">
            <a:spAutoFit/>
          </a:bodyPr>
          <a:lstStyle/>
          <a:p>
            <a:pPr eaLnBrk="1" hangingPunct="1"/>
            <a:r>
              <a:rPr lang="en-US" sz="2400" b="1">
                <a:solidFill>
                  <a:srgbClr val="FFFFFF"/>
                </a:solidFill>
                <a:cs typeface="Arial" pitchFamily="34" charset="0"/>
              </a:rPr>
              <a:t>vi</a:t>
            </a:r>
          </a:p>
        </p:txBody>
      </p:sp>
      <p:sp>
        <p:nvSpPr>
          <p:cNvPr id="234500" name="TextBox 2"/>
          <p:cNvSpPr txBox="1">
            <a:spLocks noChangeArrowheads="1"/>
          </p:cNvSpPr>
          <p:nvPr/>
        </p:nvSpPr>
        <p:spPr bwMode="auto">
          <a:xfrm>
            <a:off x="250825" y="1196975"/>
            <a:ext cx="8642350" cy="5632311"/>
          </a:xfrm>
          <a:prstGeom prst="rect">
            <a:avLst/>
          </a:prstGeom>
          <a:noFill/>
          <a:ln w="9525">
            <a:noFill/>
            <a:miter lim="800000"/>
            <a:headEnd/>
            <a:tailEnd/>
          </a:ln>
        </p:spPr>
        <p:txBody>
          <a:bodyPr>
            <a:spAutoFit/>
          </a:bodyPr>
          <a:lstStyle/>
          <a:p>
            <a:r>
              <a:rPr lang="en-US" sz="1800" b="1" dirty="0">
                <a:solidFill>
                  <a:srgbClr val="FFFFFF"/>
                </a:solidFill>
              </a:rPr>
              <a:t>HEPINA </a:t>
            </a:r>
            <a:r>
              <a:rPr lang="en-US" sz="1800" b="1" dirty="0" err="1">
                <a:solidFill>
                  <a:srgbClr val="FFFFFF"/>
                </a:solidFill>
              </a:rPr>
              <a:t>lawite</a:t>
            </a:r>
            <a:r>
              <a:rPr lang="en-US" sz="1800" b="1" dirty="0">
                <a:solidFill>
                  <a:srgbClr val="FFFFFF"/>
                </a:solidFill>
              </a:rPr>
              <a:t> a ding ah </a:t>
            </a:r>
            <a:r>
              <a:rPr lang="en-US" sz="1800" b="1" dirty="0" err="1">
                <a:solidFill>
                  <a:srgbClr val="FFFFFF"/>
                </a:solidFill>
              </a:rPr>
              <a:t>thi</a:t>
            </a:r>
            <a:r>
              <a:rPr lang="en-US" sz="1800" b="1" dirty="0">
                <a:solidFill>
                  <a:srgbClr val="FFFFFF"/>
                </a:solidFill>
              </a:rPr>
              <a:t> </a:t>
            </a:r>
            <a:r>
              <a:rPr lang="en-US" sz="1800" b="1" dirty="0" err="1">
                <a:solidFill>
                  <a:srgbClr val="FFFFFF"/>
                </a:solidFill>
              </a:rPr>
              <a:t>ngam</a:t>
            </a:r>
            <a:r>
              <a:rPr lang="en-US" sz="1800" b="1" dirty="0">
                <a:solidFill>
                  <a:srgbClr val="FFFFFF"/>
                </a:solidFill>
              </a:rPr>
              <a:t> (Johan 15:13)</a:t>
            </a:r>
          </a:p>
          <a:p>
            <a:r>
              <a:rPr lang="en-US" sz="1800" b="1" smtClean="0">
                <a:solidFill>
                  <a:srgbClr val="FFFFFF"/>
                </a:solidFill>
              </a:rPr>
              <a:t>Vietnam </a:t>
            </a:r>
            <a:r>
              <a:rPr lang="en-US" sz="1800" b="1" dirty="0">
                <a:solidFill>
                  <a:srgbClr val="FFFFFF"/>
                </a:solidFill>
              </a:rPr>
              <a:t>gal </a:t>
            </a:r>
            <a:r>
              <a:rPr lang="en-US" sz="1800" b="1" dirty="0" err="1">
                <a:solidFill>
                  <a:srgbClr val="FFFFFF"/>
                </a:solidFill>
              </a:rPr>
              <a:t>lai</a:t>
            </a:r>
            <a:r>
              <a:rPr lang="en-US" sz="1800" b="1" dirty="0">
                <a:solidFill>
                  <a:srgbClr val="FFFFFF"/>
                </a:solidFill>
              </a:rPr>
              <a:t> in </a:t>
            </a:r>
            <a:r>
              <a:rPr lang="en-US" sz="1800" b="1" dirty="0" err="1">
                <a:solidFill>
                  <a:srgbClr val="FFFFFF"/>
                </a:solidFill>
              </a:rPr>
              <a:t>Americate</a:t>
            </a:r>
            <a:r>
              <a:rPr lang="en-US" sz="1800" b="1" dirty="0">
                <a:solidFill>
                  <a:srgbClr val="FFFFFF"/>
                </a:solidFill>
              </a:rPr>
              <a:t> </a:t>
            </a:r>
            <a:r>
              <a:rPr lang="en-US" sz="1800" b="1" dirty="0" err="1" smtClean="0">
                <a:solidFill>
                  <a:srgbClr val="FFFFFF"/>
                </a:solidFill>
              </a:rPr>
              <a:t>Lawng</a:t>
            </a:r>
            <a:r>
              <a:rPr lang="en-US" sz="1800" b="1" dirty="0" smtClean="0">
                <a:solidFill>
                  <a:srgbClr val="FFFFFF"/>
                </a:solidFill>
              </a:rPr>
              <a:t> </a:t>
            </a:r>
            <a:r>
              <a:rPr lang="en-US" sz="1800" b="1" dirty="0" err="1" smtClean="0">
                <a:solidFill>
                  <a:srgbClr val="FFFFFF"/>
                </a:solidFill>
              </a:rPr>
              <a:t>Chawlna</a:t>
            </a:r>
            <a:r>
              <a:rPr lang="en-US" sz="1800" b="1" dirty="0" smtClean="0">
                <a:solidFill>
                  <a:srgbClr val="FFFFFF"/>
                </a:solidFill>
              </a:rPr>
              <a:t> </a:t>
            </a:r>
            <a:r>
              <a:rPr lang="en-US" sz="1800" b="1" dirty="0">
                <a:solidFill>
                  <a:srgbClr val="FFFFFF"/>
                </a:solidFill>
              </a:rPr>
              <a:t>kiang in </a:t>
            </a:r>
            <a:r>
              <a:rPr lang="en-US" sz="1800" b="1" dirty="0" err="1">
                <a:solidFill>
                  <a:srgbClr val="FFFFFF"/>
                </a:solidFill>
              </a:rPr>
              <a:t>Chagavakna</a:t>
            </a:r>
            <a:r>
              <a:rPr lang="en-US" sz="1800" b="1" dirty="0">
                <a:solidFill>
                  <a:srgbClr val="FFFFFF"/>
                </a:solidFill>
              </a:rPr>
              <a:t> a um ah.  Ni </a:t>
            </a:r>
            <a:r>
              <a:rPr lang="en-US" sz="1800" b="1" dirty="0" err="1">
                <a:solidFill>
                  <a:srgbClr val="FFFFFF"/>
                </a:solidFill>
              </a:rPr>
              <a:t>khat</a:t>
            </a:r>
            <a:r>
              <a:rPr lang="en-US" sz="1800" b="1" dirty="0">
                <a:solidFill>
                  <a:srgbClr val="FFFFFF"/>
                </a:solidFill>
              </a:rPr>
              <a:t> </a:t>
            </a:r>
            <a:r>
              <a:rPr lang="en-US" sz="1800" b="1" dirty="0" err="1">
                <a:solidFill>
                  <a:srgbClr val="FFFFFF"/>
                </a:solidFill>
              </a:rPr>
              <a:t>chu</a:t>
            </a:r>
            <a:r>
              <a:rPr lang="en-US" sz="1800" b="1" dirty="0">
                <a:solidFill>
                  <a:srgbClr val="FFFFFF"/>
                </a:solidFill>
              </a:rPr>
              <a:t> Viet </a:t>
            </a:r>
            <a:r>
              <a:rPr lang="en-US" sz="1800" b="1" dirty="0" smtClean="0">
                <a:solidFill>
                  <a:srgbClr val="FFFFFF"/>
                </a:solidFill>
              </a:rPr>
              <a:t>Cong (</a:t>
            </a:r>
            <a:r>
              <a:rPr lang="en-US" sz="1800" b="1" dirty="0" err="1">
                <a:solidFill>
                  <a:srgbClr val="FFFFFF"/>
                </a:solidFill>
              </a:rPr>
              <a:t>helpawl</a:t>
            </a:r>
            <a:r>
              <a:rPr lang="en-US" sz="1800" b="1" dirty="0" smtClean="0">
                <a:solidFill>
                  <a:srgbClr val="FFFFFF"/>
                </a:solidFill>
              </a:rPr>
              <a:t>) </a:t>
            </a:r>
            <a:r>
              <a:rPr lang="en-US" sz="1800" b="1" dirty="0" err="1" smtClean="0">
                <a:solidFill>
                  <a:srgbClr val="FFFFFF"/>
                </a:solidFill>
              </a:rPr>
              <a:t>te’n</a:t>
            </a:r>
            <a:r>
              <a:rPr lang="en-US" sz="1800" b="1" dirty="0" smtClean="0">
                <a:solidFill>
                  <a:srgbClr val="FFFFFF"/>
                </a:solidFill>
              </a:rPr>
              <a:t> </a:t>
            </a:r>
            <a:r>
              <a:rPr lang="en-US" sz="1800" b="1" err="1" smtClean="0">
                <a:solidFill>
                  <a:srgbClr val="FFFFFF"/>
                </a:solidFill>
              </a:rPr>
              <a:t>meithal</a:t>
            </a:r>
            <a:r>
              <a:rPr lang="en-US" sz="1800" b="1">
                <a:solidFill>
                  <a:srgbClr val="FFFFFF"/>
                </a:solidFill>
              </a:rPr>
              <a:t> </a:t>
            </a:r>
            <a:r>
              <a:rPr lang="en-US" sz="1800" b="1" smtClean="0">
                <a:solidFill>
                  <a:srgbClr val="FFFFFF"/>
                </a:solidFill>
              </a:rPr>
              <a:t>in naupang </a:t>
            </a:r>
            <a:r>
              <a:rPr lang="en-US" sz="1800" b="1" dirty="0" err="1" smtClean="0">
                <a:solidFill>
                  <a:srgbClr val="FFFFFF"/>
                </a:solidFill>
              </a:rPr>
              <a:t>sawm</a:t>
            </a:r>
            <a:r>
              <a:rPr lang="en-US" sz="1800" b="1" dirty="0" smtClean="0">
                <a:solidFill>
                  <a:srgbClr val="FFFFFF"/>
                </a:solidFill>
              </a:rPr>
              <a:t> </a:t>
            </a:r>
            <a:r>
              <a:rPr lang="en-US" sz="1800" b="1" dirty="0" err="1" smtClean="0">
                <a:solidFill>
                  <a:srgbClr val="FFFFFF"/>
                </a:solidFill>
              </a:rPr>
              <a:t>leh</a:t>
            </a:r>
            <a:r>
              <a:rPr lang="en-US" sz="1800" b="1" dirty="0" smtClean="0">
                <a:solidFill>
                  <a:srgbClr val="FFFFFF"/>
                </a:solidFill>
              </a:rPr>
              <a:t> </a:t>
            </a:r>
            <a:r>
              <a:rPr lang="en-US" sz="1800" b="1" dirty="0" err="1" smtClean="0">
                <a:solidFill>
                  <a:srgbClr val="FFFFFF"/>
                </a:solidFill>
              </a:rPr>
              <a:t>ni</a:t>
            </a:r>
            <a:r>
              <a:rPr lang="en-US" sz="1800" b="1" dirty="0" smtClean="0">
                <a:solidFill>
                  <a:srgbClr val="FFFFFF"/>
                </a:solidFill>
              </a:rPr>
              <a:t> a that </a:t>
            </a:r>
            <a:r>
              <a:rPr lang="en-US" sz="1800" b="1" dirty="0" err="1" smtClean="0">
                <a:solidFill>
                  <a:srgbClr val="FFFFFF"/>
                </a:solidFill>
              </a:rPr>
              <a:t>ua</a:t>
            </a:r>
            <a:r>
              <a:rPr lang="en-US" sz="1800" b="1" dirty="0" smtClean="0">
                <a:solidFill>
                  <a:srgbClr val="FFFFFF"/>
                </a:solidFill>
              </a:rPr>
              <a:t>, </a:t>
            </a:r>
            <a:r>
              <a:rPr lang="en-US" sz="1800" b="1" dirty="0" err="1" smtClean="0">
                <a:solidFill>
                  <a:srgbClr val="FFFFFF"/>
                </a:solidFill>
              </a:rPr>
              <a:t>athilo</a:t>
            </a:r>
            <a:r>
              <a:rPr lang="en-US" sz="1800" b="1" dirty="0" smtClean="0">
                <a:solidFill>
                  <a:srgbClr val="FFFFFF"/>
                </a:solidFill>
              </a:rPr>
              <a:t> </a:t>
            </a:r>
            <a:r>
              <a:rPr lang="en-US" sz="1800" b="1" dirty="0" err="1" smtClean="0">
                <a:solidFill>
                  <a:srgbClr val="FFFFFF"/>
                </a:solidFill>
              </a:rPr>
              <a:t>aliam</a:t>
            </a:r>
            <a:r>
              <a:rPr lang="en-US" sz="1800" b="1" dirty="0" smtClean="0">
                <a:solidFill>
                  <a:srgbClr val="FFFFFF"/>
                </a:solidFill>
              </a:rPr>
              <a:t> </a:t>
            </a:r>
            <a:r>
              <a:rPr lang="en-US" sz="1800" b="1" dirty="0" err="1" smtClean="0">
                <a:solidFill>
                  <a:srgbClr val="FFFFFF"/>
                </a:solidFill>
              </a:rPr>
              <a:t>tampi</a:t>
            </a:r>
            <a:r>
              <a:rPr lang="en-US" sz="1800" b="1" dirty="0" smtClean="0">
                <a:solidFill>
                  <a:srgbClr val="FFFFFF"/>
                </a:solidFill>
              </a:rPr>
              <a:t> le a um </a:t>
            </a:r>
            <a:r>
              <a:rPr lang="en-US" sz="1800" b="1" dirty="0" err="1" smtClean="0">
                <a:solidFill>
                  <a:srgbClr val="FFFFFF"/>
                </a:solidFill>
              </a:rPr>
              <a:t>ahi</a:t>
            </a:r>
            <a:r>
              <a:rPr lang="en-US" sz="1800" b="1" dirty="0" smtClean="0">
                <a:solidFill>
                  <a:srgbClr val="FFFFFF"/>
                </a:solidFill>
              </a:rPr>
              <a:t>. Kai </a:t>
            </a:r>
            <a:r>
              <a:rPr lang="en-US" sz="1800" b="1" dirty="0" err="1" smtClean="0">
                <a:solidFill>
                  <a:srgbClr val="FFFFFF"/>
                </a:solidFill>
              </a:rPr>
              <a:t>kiti</a:t>
            </a:r>
            <a:r>
              <a:rPr lang="en-US" sz="1800" b="1" dirty="0" smtClean="0">
                <a:solidFill>
                  <a:srgbClr val="FFFFFF"/>
                </a:solidFill>
              </a:rPr>
              <a:t> </a:t>
            </a:r>
            <a:r>
              <a:rPr lang="en-US" sz="1800" b="1" dirty="0" err="1" smtClean="0">
                <a:solidFill>
                  <a:srgbClr val="FFFFFF"/>
                </a:solidFill>
              </a:rPr>
              <a:t>pawsal</a:t>
            </a:r>
            <a:r>
              <a:rPr lang="en-US" sz="1800" b="1" dirty="0" smtClean="0">
                <a:solidFill>
                  <a:srgbClr val="FFFFFF"/>
                </a:solidFill>
              </a:rPr>
              <a:t> </a:t>
            </a:r>
            <a:r>
              <a:rPr lang="en-US" sz="1800" b="1" dirty="0" err="1" smtClean="0">
                <a:solidFill>
                  <a:srgbClr val="FFFFFF"/>
                </a:solidFill>
              </a:rPr>
              <a:t>chapang</a:t>
            </a:r>
            <a:r>
              <a:rPr lang="en-US" sz="1800" b="1" dirty="0" smtClean="0">
                <a:solidFill>
                  <a:srgbClr val="FFFFFF"/>
                </a:solidFill>
              </a:rPr>
              <a:t> </a:t>
            </a:r>
            <a:r>
              <a:rPr lang="en-US" sz="1800" b="1" dirty="0" err="1" smtClean="0">
                <a:solidFill>
                  <a:srgbClr val="FFFFFF"/>
                </a:solidFill>
              </a:rPr>
              <a:t>khat</a:t>
            </a:r>
            <a:r>
              <a:rPr lang="en-US" sz="1800" b="1" dirty="0" smtClean="0">
                <a:solidFill>
                  <a:srgbClr val="FFFFFF"/>
                </a:solidFill>
              </a:rPr>
              <a:t> </a:t>
            </a:r>
            <a:r>
              <a:rPr lang="en-US" sz="1800" b="1" dirty="0" err="1" smtClean="0">
                <a:solidFill>
                  <a:srgbClr val="FFFFFF"/>
                </a:solidFill>
              </a:rPr>
              <a:t>lawipa</a:t>
            </a:r>
            <a:r>
              <a:rPr lang="en-US" sz="1800" b="1" dirty="0" smtClean="0">
                <a:solidFill>
                  <a:srgbClr val="FFFFFF"/>
                </a:solidFill>
              </a:rPr>
              <a:t> le </a:t>
            </a:r>
            <a:r>
              <a:rPr lang="en-US" sz="1800" b="1" dirty="0" err="1" smtClean="0">
                <a:solidFill>
                  <a:srgbClr val="FFFFFF"/>
                </a:solidFill>
              </a:rPr>
              <a:t>nasa</a:t>
            </a:r>
            <a:r>
              <a:rPr lang="en-US" sz="1800" b="1" dirty="0" smtClean="0">
                <a:solidFill>
                  <a:srgbClr val="FFFFFF"/>
                </a:solidFill>
              </a:rPr>
              <a:t> </a:t>
            </a:r>
            <a:r>
              <a:rPr lang="en-US" sz="1800" b="1" err="1" smtClean="0">
                <a:solidFill>
                  <a:srgbClr val="FFFFFF"/>
                </a:solidFill>
              </a:rPr>
              <a:t>tak</a:t>
            </a:r>
            <a:r>
              <a:rPr lang="en-US" sz="1800" b="1" smtClean="0">
                <a:solidFill>
                  <a:srgbClr val="FFFFFF"/>
                </a:solidFill>
              </a:rPr>
              <a:t> ah liam </a:t>
            </a:r>
            <a:r>
              <a:rPr lang="en-US" sz="1800" b="1" dirty="0" smtClean="0">
                <a:solidFill>
                  <a:srgbClr val="FFFFFF"/>
                </a:solidFill>
              </a:rPr>
              <a:t>in </a:t>
            </a:r>
            <a:r>
              <a:rPr lang="en-US" sz="1800" b="1" err="1" smtClean="0">
                <a:solidFill>
                  <a:srgbClr val="FFFFFF"/>
                </a:solidFill>
              </a:rPr>
              <a:t>thisan</a:t>
            </a:r>
            <a:r>
              <a:rPr lang="en-US" sz="1800" b="1" smtClean="0">
                <a:solidFill>
                  <a:srgbClr val="FFFFFF"/>
                </a:solidFill>
              </a:rPr>
              <a:t> hawp angai </a:t>
            </a:r>
            <a:r>
              <a:rPr lang="en-US" sz="1800" b="1" dirty="0" err="1" smtClean="0">
                <a:solidFill>
                  <a:srgbClr val="FFFFFF"/>
                </a:solidFill>
              </a:rPr>
              <a:t>ta</a:t>
            </a:r>
            <a:r>
              <a:rPr lang="en-US" sz="1800" b="1" dirty="0" smtClean="0">
                <a:solidFill>
                  <a:srgbClr val="FFFFFF"/>
                </a:solidFill>
              </a:rPr>
              <a:t>. Zia Kai </a:t>
            </a:r>
            <a:r>
              <a:rPr lang="en-US" sz="1800" b="1" dirty="0" err="1" smtClean="0">
                <a:solidFill>
                  <a:srgbClr val="FFFFFF"/>
                </a:solidFill>
              </a:rPr>
              <a:t>lawipa</a:t>
            </a:r>
            <a:r>
              <a:rPr lang="en-US" sz="1800" b="1" dirty="0" smtClean="0">
                <a:solidFill>
                  <a:srgbClr val="FFFFFF"/>
                </a:solidFill>
              </a:rPr>
              <a:t> </a:t>
            </a:r>
            <a:r>
              <a:rPr lang="en-US" sz="1800" b="1" dirty="0" err="1" smtClean="0">
                <a:solidFill>
                  <a:srgbClr val="FFFFFF"/>
                </a:solidFill>
              </a:rPr>
              <a:t>thisan</a:t>
            </a:r>
            <a:r>
              <a:rPr lang="en-US" sz="1800" b="1" dirty="0" smtClean="0">
                <a:solidFill>
                  <a:srgbClr val="FFFFFF"/>
                </a:solidFill>
              </a:rPr>
              <a:t> chi </a:t>
            </a:r>
            <a:r>
              <a:rPr lang="en-US" sz="1800" b="1" dirty="0" err="1" smtClean="0">
                <a:solidFill>
                  <a:srgbClr val="FFFFFF"/>
                </a:solidFill>
              </a:rPr>
              <a:t>chu</a:t>
            </a:r>
            <a:r>
              <a:rPr lang="en-US" sz="1800" b="1" dirty="0" smtClean="0">
                <a:solidFill>
                  <a:srgbClr val="FFFFFF"/>
                </a:solidFill>
              </a:rPr>
              <a:t> a </a:t>
            </a:r>
            <a:r>
              <a:rPr lang="en-US" sz="1800" b="1" dirty="0" err="1" smtClean="0">
                <a:solidFill>
                  <a:srgbClr val="FFFFFF"/>
                </a:solidFill>
              </a:rPr>
              <a:t>vang</a:t>
            </a:r>
            <a:r>
              <a:rPr lang="en-US" sz="1800" b="1" dirty="0" smtClean="0">
                <a:solidFill>
                  <a:srgbClr val="FFFFFF"/>
                </a:solidFill>
              </a:rPr>
              <a:t> ma </a:t>
            </a:r>
            <a:r>
              <a:rPr lang="en-US" sz="1800" b="1" err="1" smtClean="0">
                <a:solidFill>
                  <a:srgbClr val="FFFFFF"/>
                </a:solidFill>
              </a:rPr>
              <a:t>ma</a:t>
            </a:r>
            <a:r>
              <a:rPr lang="en-US" sz="1800" b="1" smtClean="0">
                <a:solidFill>
                  <a:srgbClr val="FFFFFF"/>
                </a:solidFill>
              </a:rPr>
              <a:t> khat ahi, </a:t>
            </a:r>
            <a:r>
              <a:rPr lang="en-US" sz="1800" b="1" dirty="0" err="1" smtClean="0">
                <a:solidFill>
                  <a:srgbClr val="FFFFFF"/>
                </a:solidFill>
              </a:rPr>
              <a:t>zia</a:t>
            </a:r>
            <a:r>
              <a:rPr lang="en-US" sz="1800" b="1" dirty="0" smtClean="0">
                <a:solidFill>
                  <a:srgbClr val="FFFFFF"/>
                </a:solidFill>
              </a:rPr>
              <a:t> </a:t>
            </a:r>
            <a:r>
              <a:rPr lang="en-US" sz="1800" b="1" dirty="0" err="1" smtClean="0">
                <a:solidFill>
                  <a:srgbClr val="FFFFFF"/>
                </a:solidFill>
              </a:rPr>
              <a:t>chu</a:t>
            </a:r>
            <a:r>
              <a:rPr lang="en-US" sz="1800" b="1" dirty="0" smtClean="0">
                <a:solidFill>
                  <a:srgbClr val="FFFFFF"/>
                </a:solidFill>
              </a:rPr>
              <a:t> Kai </a:t>
            </a:r>
            <a:r>
              <a:rPr lang="en-US" sz="1800" b="1" dirty="0" err="1" smtClean="0">
                <a:solidFill>
                  <a:srgbClr val="FFFFFF"/>
                </a:solidFill>
              </a:rPr>
              <a:t>thisan</a:t>
            </a:r>
            <a:r>
              <a:rPr lang="en-US" sz="1800" b="1" dirty="0" smtClean="0">
                <a:solidFill>
                  <a:srgbClr val="FFFFFF"/>
                </a:solidFill>
              </a:rPr>
              <a:t> chi </a:t>
            </a:r>
            <a:r>
              <a:rPr lang="en-US" sz="1800" b="1" dirty="0" err="1" smtClean="0">
                <a:solidFill>
                  <a:srgbClr val="FFFFFF"/>
                </a:solidFill>
              </a:rPr>
              <a:t>toh</a:t>
            </a:r>
            <a:r>
              <a:rPr lang="en-US" sz="1800" b="1" dirty="0" smtClean="0">
                <a:solidFill>
                  <a:srgbClr val="FFFFFF"/>
                </a:solidFill>
              </a:rPr>
              <a:t> </a:t>
            </a:r>
            <a:r>
              <a:rPr lang="en-US" sz="1800" b="1" dirty="0" err="1" smtClean="0">
                <a:solidFill>
                  <a:srgbClr val="FFFFFF"/>
                </a:solidFill>
              </a:rPr>
              <a:t>akituak</a:t>
            </a:r>
            <a:r>
              <a:rPr lang="en-US" sz="1800" b="1" dirty="0" smtClean="0">
                <a:solidFill>
                  <a:srgbClr val="FFFFFF"/>
                </a:solidFill>
              </a:rPr>
              <a:t> </a:t>
            </a:r>
            <a:r>
              <a:rPr lang="en-US" sz="1800" b="1" err="1" smtClean="0">
                <a:solidFill>
                  <a:srgbClr val="FFFFFF"/>
                </a:solidFill>
              </a:rPr>
              <a:t>kha</a:t>
            </a:r>
            <a:r>
              <a:rPr lang="en-US" sz="1800" b="1" smtClean="0">
                <a:solidFill>
                  <a:srgbClr val="FFFFFF"/>
                </a:solidFill>
              </a:rPr>
              <a:t> laizang ta. </a:t>
            </a:r>
            <a:r>
              <a:rPr lang="en-US" sz="1800" b="1" dirty="0" err="1" smtClean="0">
                <a:solidFill>
                  <a:srgbClr val="FFFFFF"/>
                </a:solidFill>
              </a:rPr>
              <a:t>Naupang</a:t>
            </a:r>
            <a:r>
              <a:rPr lang="en-US" sz="1800" b="1" dirty="0" smtClean="0">
                <a:solidFill>
                  <a:srgbClr val="FFFFFF"/>
                </a:solidFill>
              </a:rPr>
              <a:t> Kai </a:t>
            </a:r>
            <a:r>
              <a:rPr lang="en-US" sz="1800" b="1" dirty="0" err="1" smtClean="0">
                <a:solidFill>
                  <a:srgbClr val="FFFFFF"/>
                </a:solidFill>
              </a:rPr>
              <a:t>chun</a:t>
            </a:r>
            <a:r>
              <a:rPr lang="en-US" sz="1800" b="1" dirty="0" smtClean="0">
                <a:solidFill>
                  <a:srgbClr val="FFFFFF"/>
                </a:solidFill>
              </a:rPr>
              <a:t> </a:t>
            </a:r>
            <a:r>
              <a:rPr lang="en-US" sz="1800" b="1" err="1" smtClean="0">
                <a:solidFill>
                  <a:srgbClr val="FFFFFF"/>
                </a:solidFill>
              </a:rPr>
              <a:t>thisan</a:t>
            </a:r>
            <a:r>
              <a:rPr lang="en-US" sz="1800" b="1" smtClean="0">
                <a:solidFill>
                  <a:srgbClr val="FFFFFF"/>
                </a:solidFill>
              </a:rPr>
              <a:t> mi khat </a:t>
            </a:r>
            <a:r>
              <a:rPr lang="en-US" sz="1800" b="1" err="1" smtClean="0">
                <a:solidFill>
                  <a:srgbClr val="FFFFFF"/>
                </a:solidFill>
              </a:rPr>
              <a:t>leh</a:t>
            </a:r>
            <a:r>
              <a:rPr lang="en-US" sz="1800" b="1" smtClean="0">
                <a:solidFill>
                  <a:srgbClr val="FFFFFF"/>
                </a:solidFill>
              </a:rPr>
              <a:t> khat kihawm thei ahi ti’ chu a hekha kei pua himaleh Amarica dactorte apat thisan hawp in mihing hinna a hukdaw thei dan agen chian phat un naupang Kai chu a lawipa thisan hawm ding in ahung kipan ta.</a:t>
            </a:r>
            <a:endParaRPr lang="en-US" sz="1800" b="1" dirty="0">
              <a:solidFill>
                <a:srgbClr val="FFFFFF"/>
              </a:solidFill>
            </a:endParaRPr>
          </a:p>
          <a:p>
            <a:r>
              <a:rPr lang="en-US" sz="1800" b="1">
                <a:solidFill>
                  <a:srgbClr val="FFFFFF"/>
                </a:solidFill>
              </a:rPr>
              <a:t> </a:t>
            </a:r>
            <a:endParaRPr lang="en-US" sz="1800" b="1" smtClean="0">
              <a:solidFill>
                <a:srgbClr val="FFFFFF"/>
              </a:solidFill>
            </a:endParaRPr>
          </a:p>
          <a:p>
            <a:r>
              <a:rPr lang="en-US" sz="1800" b="1" smtClean="0">
                <a:solidFill>
                  <a:srgbClr val="FFFFFF"/>
                </a:solidFill>
              </a:rPr>
              <a:t>Tichun Kai thisan chu a lawipa thigui aluang phat achun Kai chu lauthawng in ahung uuk ta. Dactorte’n ana em tia adawt ua leh, a na puai ti’n a dawnhu ah.  Hun chawmkhat zawa chun ahung uuk kit ah. Dactorte’n a dawt sin ua leh ana puai ti’n a dawnhu ngen ah. Atawp ah chun dactorpa’n, </a:t>
            </a:r>
            <a:r>
              <a:rPr lang="en-US" altLang="en-US" sz="1800" b="1" smtClean="0">
                <a:solidFill>
                  <a:srgbClr val="FFFFFF"/>
                </a:solidFill>
              </a:rPr>
              <a:t>“Bang a tia hem</a:t>
            </a:r>
            <a:r>
              <a:rPr lang="en-US" sz="1800" b="1" smtClean="0">
                <a:solidFill>
                  <a:srgbClr val="FFFFFF"/>
                </a:solidFill>
              </a:rPr>
              <a:t>, </a:t>
            </a:r>
            <a:r>
              <a:rPr lang="en-US" sz="1800" b="1">
                <a:solidFill>
                  <a:srgbClr val="FFFFFF"/>
                </a:solidFill>
              </a:rPr>
              <a:t>Kai</a:t>
            </a:r>
            <a:r>
              <a:rPr lang="en-US" sz="1800" b="1" smtClean="0">
                <a:solidFill>
                  <a:srgbClr val="FFFFFF"/>
                </a:solidFill>
              </a:rPr>
              <a:t>?</a:t>
            </a:r>
            <a:r>
              <a:rPr lang="en-US" altLang="en-US" sz="1800" b="1" smtClean="0">
                <a:solidFill>
                  <a:srgbClr val="FFFFFF"/>
                </a:solidFill>
              </a:rPr>
              <a:t>” ti’n a dawng ta.</a:t>
            </a:r>
            <a:r>
              <a:rPr lang="en-US" sz="1800" b="1" smtClean="0">
                <a:solidFill>
                  <a:srgbClr val="FFFFFF"/>
                </a:solidFill>
              </a:rPr>
              <a:t> A mitthitui abiang ah luang zut zut kawm in Kai chun a dawng ta, </a:t>
            </a:r>
            <a:r>
              <a:rPr lang="en-US" altLang="en-US" sz="1800" b="1" smtClean="0">
                <a:solidFill>
                  <a:srgbClr val="FFFFFF"/>
                </a:solidFill>
              </a:rPr>
              <a:t>“Bangtik leh thiding ka hem</a:t>
            </a:r>
            <a:r>
              <a:rPr lang="en-US" sz="1800" b="1" smtClean="0">
                <a:solidFill>
                  <a:srgbClr val="FFFFFF"/>
                </a:solidFill>
              </a:rPr>
              <a:t>, hotupa, bangtik leh thiding ka hem?</a:t>
            </a:r>
            <a:r>
              <a:rPr lang="en-US" altLang="en-US" sz="1800" b="1" smtClean="0">
                <a:solidFill>
                  <a:srgbClr val="FFFFFF"/>
                </a:solidFill>
              </a:rPr>
              <a:t>”</a:t>
            </a:r>
            <a:r>
              <a:rPr lang="en-US" sz="1800" b="1" smtClean="0">
                <a:solidFill>
                  <a:srgbClr val="FFFFFF"/>
                </a:solidFill>
              </a:rPr>
              <a:t> ti’n.  Entia, naupang Kai chun a thisan tawmcha bep pia ding ahi lam a hepua, a lawipa hukdaw na ding ah a thisan zosia pe ding in ala kisazo man ala hi ahi. </a:t>
            </a:r>
            <a:r>
              <a:rPr lang="en-US" sz="1800" b="1" dirty="0">
                <a:solidFill>
                  <a:srgbClr val="FFFFFF"/>
                </a:solidFill>
              </a:rPr>
              <a:t> </a:t>
            </a:r>
          </a:p>
          <a:p>
            <a:r>
              <a:rPr lang="en-US" sz="1800" b="1" smtClean="0">
                <a:solidFill>
                  <a:srgbClr val="FFFFFF"/>
                </a:solidFill>
              </a:rPr>
              <a:t>Rick </a:t>
            </a:r>
            <a:r>
              <a:rPr lang="en-US" sz="1800" b="1" dirty="0">
                <a:solidFill>
                  <a:srgbClr val="FFFFFF"/>
                </a:solidFill>
              </a:rPr>
              <a:t>Griffith, SBC Chapel, 4 May 2010 </a:t>
            </a: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165100"/>
            <a:ext cx="7772400" cy="1031875"/>
          </a:xfrm>
        </p:spPr>
        <p:txBody>
          <a:bodyPr/>
          <a:lstStyle/>
          <a:p>
            <a:pPr>
              <a:defRPr/>
            </a:pPr>
            <a:r>
              <a:rPr lang="en-US" sz="4800" dirty="0" err="1" smtClean="0"/>
              <a:t>Etdikdan</a:t>
            </a:r>
            <a:r>
              <a:rPr lang="en-US" sz="4800" dirty="0" smtClean="0"/>
              <a:t> </a:t>
            </a:r>
            <a:r>
              <a:rPr lang="en-US" sz="4800" dirty="0" err="1" smtClean="0"/>
              <a:t>Ettawntheiding</a:t>
            </a:r>
            <a:endParaRPr lang="en-US" sz="4800" dirty="0"/>
          </a:p>
        </p:txBody>
      </p:sp>
      <p:graphicFrame>
        <p:nvGraphicFramePr>
          <p:cNvPr id="6" name="Table 5"/>
          <p:cNvGraphicFramePr>
            <a:graphicFrameLocks noGrp="1"/>
          </p:cNvGraphicFramePr>
          <p:nvPr/>
        </p:nvGraphicFramePr>
        <p:xfrm>
          <a:off x="34925" y="1341438"/>
          <a:ext cx="9109075" cy="4321177"/>
        </p:xfrm>
        <a:graphic>
          <a:graphicData uri="http://schemas.openxmlformats.org/drawingml/2006/table">
            <a:tbl>
              <a:tblPr/>
              <a:tblGrid>
                <a:gridCol w="1743075"/>
                <a:gridCol w="3773488"/>
                <a:gridCol w="3592512"/>
              </a:tblGrid>
              <a:tr h="7254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rgbClr val="FFFF66"/>
                          </a:solidFill>
                          <a:effectLst/>
                          <a:latin typeface="Arial" pitchFamily="34" charset="0"/>
                          <a:ea typeface="Times New Roman" pitchFamily="18" charset="0"/>
                        </a:rPr>
                        <a:t>Achawm</a:t>
                      </a:r>
                      <a:endParaRPr kumimoji="0" lang="en-US" sz="2800" b="1" i="0" u="none" strike="noStrike" cap="none" normalizeH="0" baseline="0" dirty="0" smtClean="0">
                        <a:ln>
                          <a:noFill/>
                        </a:ln>
                        <a:solidFill>
                          <a:srgbClr val="FFFF66"/>
                        </a:solidFill>
                        <a:effectLst/>
                        <a:latin typeface="Arial" pitchFamily="34" charset="0"/>
                        <a:ea typeface="Times New Roman" pitchFamily="18" charset="0"/>
                      </a:endParaRP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66"/>
                          </a:solidFill>
                          <a:effectLst/>
                          <a:latin typeface="Arial" pitchFamily="34" charset="0"/>
                          <a:ea typeface="Times New Roman" pitchFamily="18" charset="0"/>
                        </a:rPr>
                        <a:t>A </a:t>
                      </a:r>
                      <a:r>
                        <a:rPr kumimoji="0" lang="en-US" sz="2400" b="1" i="0" u="none" strike="noStrike" cap="none" normalizeH="0" baseline="0" dirty="0" err="1" smtClean="0">
                          <a:ln>
                            <a:noFill/>
                          </a:ln>
                          <a:solidFill>
                            <a:srgbClr val="FFFF66"/>
                          </a:solidFill>
                          <a:effectLst/>
                          <a:latin typeface="Arial" pitchFamily="34" charset="0"/>
                          <a:ea typeface="Times New Roman" pitchFamily="18" charset="0"/>
                        </a:rPr>
                        <a:t>Thupi</a:t>
                      </a:r>
                      <a:r>
                        <a:rPr kumimoji="0" lang="en-US" sz="2400" b="1" i="0" u="none" strike="noStrike" cap="none" normalizeH="0" baseline="0" dirty="0" smtClean="0">
                          <a:ln>
                            <a:noFill/>
                          </a:ln>
                          <a:solidFill>
                            <a:srgbClr val="FFFF66"/>
                          </a:solidFill>
                          <a:effectLst/>
                          <a:latin typeface="Arial" pitchFamily="34" charset="0"/>
                          <a:ea typeface="Times New Roman" pitchFamily="18" charset="0"/>
                        </a:rPr>
                        <a:t> </a:t>
                      </a:r>
                      <a:r>
                        <a:rPr kumimoji="0" lang="en-US" sz="2400" b="1" i="0" u="none" strike="noStrike" cap="none" normalizeH="0" baseline="0" dirty="0" err="1" smtClean="0">
                          <a:ln>
                            <a:noFill/>
                          </a:ln>
                          <a:solidFill>
                            <a:srgbClr val="FFFF66"/>
                          </a:solidFill>
                          <a:effectLst/>
                          <a:latin typeface="Arial" pitchFamily="34" charset="0"/>
                          <a:ea typeface="Times New Roman" pitchFamily="18" charset="0"/>
                        </a:rPr>
                        <a:t>leh</a:t>
                      </a:r>
                      <a:r>
                        <a:rPr kumimoji="0" lang="en-US" sz="2400" b="1" i="0" u="none" strike="noStrike" cap="none" normalizeH="0" baseline="0" dirty="0" smtClean="0">
                          <a:ln>
                            <a:noFill/>
                          </a:ln>
                          <a:solidFill>
                            <a:srgbClr val="FFFF66"/>
                          </a:solidFill>
                          <a:effectLst/>
                          <a:latin typeface="Arial" pitchFamily="34" charset="0"/>
                          <a:ea typeface="Times New Roman" pitchFamily="18" charset="0"/>
                        </a:rPr>
                        <a:t> a</a:t>
                      </a:r>
                      <a:endParaRPr kumimoji="0" lang="en-US" sz="2800" b="1" i="0" u="none" strike="noStrike" cap="none" normalizeH="0" baseline="0" dirty="0" smtClean="0">
                        <a:ln>
                          <a:noFill/>
                        </a:ln>
                        <a:solidFill>
                          <a:srgbClr val="FFFF66"/>
                        </a:solidFill>
                        <a:effectLst/>
                        <a:latin typeface="Arial" pitchFamily="34" charset="0"/>
                        <a:ea typeface="Times New Roman" pitchFamily="18" charset="0"/>
                      </a:endParaRP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FF66"/>
                          </a:solidFill>
                          <a:effectLst/>
                          <a:latin typeface="Arial" pitchFamily="34" charset="0"/>
                          <a:ea typeface="Times New Roman" pitchFamily="18" charset="0"/>
                        </a:rPr>
                        <a:t>A Better Alternative</a:t>
                      </a:r>
                      <a:endParaRPr kumimoji="0" lang="en-US" sz="2800" b="1" i="0" u="none" strike="noStrike" cap="none" normalizeH="0" baseline="0" smtClean="0">
                        <a:ln>
                          <a:noFill/>
                        </a:ln>
                        <a:solidFill>
                          <a:srgbClr val="FFFF66"/>
                        </a:solidFill>
                        <a:effectLst/>
                        <a:latin typeface="Arial" pitchFamily="34" charset="0"/>
                        <a:ea typeface="Times New Roman" pitchFamily="18" charset="0"/>
                      </a:endParaRP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r>
              <a:tr h="11985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Arial" pitchFamily="34" charset="0"/>
                          <a:ea typeface="Times New Roman" pitchFamily="18" charset="0"/>
                        </a:rPr>
                        <a:t>TC/TI/SD</a:t>
                      </a:r>
                      <a:endParaRPr kumimoji="0" lang="en-US" sz="2800" b="1" i="0" u="none" strike="noStrike" cap="none" normalizeH="0" baseline="0" dirty="0" smtClean="0">
                        <a:ln>
                          <a:noFill/>
                        </a:ln>
                        <a:solidFill>
                          <a:srgbClr val="000000"/>
                        </a:solidFill>
                        <a:effectLst/>
                        <a:latin typeface="Arial" pitchFamily="34" charset="0"/>
                        <a:ea typeface="Times New Roman" pitchFamily="18"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ED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rgbClr val="000000"/>
                          </a:solidFill>
                          <a:effectLst/>
                          <a:latin typeface="Arial" pitchFamily="34" charset="0"/>
                          <a:ea typeface="Times New Roman" pitchFamily="18" charset="0"/>
                        </a:rPr>
                        <a:t>Pathian</a:t>
                      </a:r>
                      <a:r>
                        <a:rPr kumimoji="0" lang="en-US" sz="2400" b="1" i="0" u="none" strike="noStrike" cap="none" normalizeH="0" baseline="0" dirty="0" smtClean="0">
                          <a:ln>
                            <a:noFill/>
                          </a:ln>
                          <a:solidFill>
                            <a:srgbClr val="000000"/>
                          </a:solidFill>
                          <a:effectLst/>
                          <a:latin typeface="Arial" pitchFamily="34" charset="0"/>
                          <a:ea typeface="Times New Roman" pitchFamily="18" charset="0"/>
                        </a:rPr>
                        <a:t> </a:t>
                      </a:r>
                      <a:r>
                        <a:rPr kumimoji="0" lang="en-US" sz="2400" b="1" i="0" u="none" strike="noStrike" cap="none" normalizeH="0" baseline="0" dirty="0" err="1" smtClean="0">
                          <a:ln>
                            <a:noFill/>
                          </a:ln>
                          <a:solidFill>
                            <a:srgbClr val="000000"/>
                          </a:solidFill>
                          <a:effectLst/>
                          <a:latin typeface="Arial" pitchFamily="34" charset="0"/>
                          <a:ea typeface="Times New Roman" pitchFamily="18" charset="0"/>
                        </a:rPr>
                        <a:t>dawidan</a:t>
                      </a:r>
                      <a:r>
                        <a:rPr kumimoji="0" lang="en-US" sz="2400" b="1" i="0" u="none" strike="noStrike" cap="none" normalizeH="0" baseline="0" dirty="0" smtClean="0">
                          <a:ln>
                            <a:noFill/>
                          </a:ln>
                          <a:solidFill>
                            <a:srgbClr val="000000"/>
                          </a:solidFill>
                          <a:effectLst/>
                          <a:latin typeface="Arial" pitchFamily="34" charset="0"/>
                          <a:ea typeface="Times New Roman" pitchFamily="18" charset="0"/>
                        </a:rPr>
                        <a:t> het—Mei </a:t>
                      </a:r>
                      <a:r>
                        <a:rPr kumimoji="0" lang="en-US" sz="2400" b="1" i="0" u="none" strike="noStrike" cap="none" normalizeH="0" baseline="0" dirty="0" err="1" smtClean="0">
                          <a:ln>
                            <a:noFill/>
                          </a:ln>
                          <a:solidFill>
                            <a:srgbClr val="000000"/>
                          </a:solidFill>
                          <a:effectLst/>
                          <a:latin typeface="Arial" pitchFamily="34" charset="0"/>
                          <a:ea typeface="Times New Roman" pitchFamily="18" charset="0"/>
                        </a:rPr>
                        <a:t>vak</a:t>
                      </a:r>
                      <a:r>
                        <a:rPr kumimoji="0" lang="en-US" sz="2400" b="1" i="0" u="none" strike="noStrike" cap="none" normalizeH="0" baseline="0" dirty="0" smtClean="0">
                          <a:ln>
                            <a:noFill/>
                          </a:ln>
                          <a:solidFill>
                            <a:srgbClr val="000000"/>
                          </a:solidFill>
                          <a:effectLst/>
                          <a:latin typeface="Arial" pitchFamily="34" charset="0"/>
                          <a:ea typeface="Times New Roman" pitchFamily="18" charset="0"/>
                        </a:rPr>
                        <a:t> </a:t>
                      </a:r>
                      <a:r>
                        <a:rPr kumimoji="0" lang="en-US" sz="2400" b="1" i="0" u="none" strike="noStrike" cap="none" normalizeH="0" baseline="0" dirty="0" err="1" smtClean="0">
                          <a:ln>
                            <a:noFill/>
                          </a:ln>
                          <a:solidFill>
                            <a:srgbClr val="000000"/>
                          </a:solidFill>
                          <a:effectLst/>
                          <a:latin typeface="Arial" pitchFamily="34" charset="0"/>
                          <a:ea typeface="Times New Roman" pitchFamily="18" charset="0"/>
                        </a:rPr>
                        <a:t>zawt-zawt</a:t>
                      </a:r>
                      <a:endParaRPr kumimoji="0" lang="en-US" sz="2800" b="1" i="0" u="none" strike="noStrike" cap="none" normalizeH="0" baseline="0" dirty="0" smtClean="0">
                        <a:ln>
                          <a:noFill/>
                        </a:ln>
                        <a:solidFill>
                          <a:srgbClr val="000000"/>
                        </a:solidFill>
                        <a:effectLst/>
                        <a:latin typeface="Arial" pitchFamily="34" charset="0"/>
                        <a:ea typeface="Times New Roman" pitchFamily="18"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ED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000000"/>
                          </a:solidFill>
                          <a:effectLst/>
                          <a:latin typeface="Arial" pitchFamily="34" charset="0"/>
                          <a:ea typeface="Times New Roman" pitchFamily="18" charset="0"/>
                        </a:rPr>
                        <a:t>PATHIAN</a:t>
                      </a:r>
                      <a:r>
                        <a:rPr kumimoji="0" lang="en-US" sz="2400" b="1" i="0" u="none" strike="noStrike" cap="none" normalizeH="0" baseline="0" dirty="0" smtClean="0">
                          <a:ln>
                            <a:noFill/>
                          </a:ln>
                          <a:solidFill>
                            <a:srgbClr val="000000"/>
                          </a:solidFill>
                          <a:effectLst/>
                          <a:latin typeface="Arial" pitchFamily="34" charset="0"/>
                          <a:ea typeface="Times New Roman" pitchFamily="18" charset="0"/>
                        </a:rPr>
                        <a:t> DAWIDAN </a:t>
                      </a:r>
                      <a:r>
                        <a:rPr kumimoji="0" lang="en-US" sz="2400" b="1" i="0" u="none" strike="noStrike" cap="none" normalizeH="0" baseline="0" dirty="0" err="1" smtClean="0">
                          <a:ln>
                            <a:noFill/>
                          </a:ln>
                          <a:solidFill>
                            <a:srgbClr val="000000"/>
                          </a:solidFill>
                          <a:effectLst/>
                          <a:latin typeface="Arial" pitchFamily="34" charset="0"/>
                          <a:ea typeface="Times New Roman" pitchFamily="18" charset="0"/>
                        </a:rPr>
                        <a:t>thupukna</a:t>
                      </a:r>
                      <a:r>
                        <a:rPr kumimoji="0" lang="en-US" sz="2400" b="1" i="0" u="none" strike="noStrike" cap="none" normalizeH="0" baseline="0" dirty="0" smtClean="0">
                          <a:ln>
                            <a:noFill/>
                          </a:ln>
                          <a:solidFill>
                            <a:srgbClr val="000000"/>
                          </a:solidFill>
                          <a:effectLst/>
                          <a:latin typeface="Arial" pitchFamily="34" charset="0"/>
                          <a:ea typeface="Times New Roman" pitchFamily="18" charset="0"/>
                        </a:rPr>
                        <a:t> </a:t>
                      </a:r>
                      <a:r>
                        <a:rPr kumimoji="0" lang="en-US" sz="2400" b="1" i="0" u="none" strike="noStrike" cap="none" normalizeH="0" baseline="0" dirty="0" err="1" smtClean="0">
                          <a:ln>
                            <a:noFill/>
                          </a:ln>
                          <a:solidFill>
                            <a:srgbClr val="000000"/>
                          </a:solidFill>
                          <a:effectLst/>
                          <a:latin typeface="Arial" pitchFamily="34" charset="0"/>
                          <a:ea typeface="Times New Roman" pitchFamily="18" charset="0"/>
                        </a:rPr>
                        <a:t>lak</a:t>
                      </a:r>
                      <a:r>
                        <a:rPr kumimoji="0" lang="en-US" sz="2400" b="1" i="0" u="none" strike="noStrike" cap="none" normalizeH="0" baseline="0" dirty="0" smtClean="0">
                          <a:ln>
                            <a:noFill/>
                          </a:ln>
                          <a:solidFill>
                            <a:srgbClr val="000000"/>
                          </a:solidFill>
                          <a:effectLst/>
                          <a:latin typeface="Arial" pitchFamily="34" charset="0"/>
                          <a:ea typeface="Times New Roman" pitchFamily="18" charset="0"/>
                        </a:rPr>
                        <a:t> </a:t>
                      </a:r>
                      <a:r>
                        <a:rPr kumimoji="0" lang="en-US" sz="2400" b="1" i="0" u="none" strike="noStrike" cap="none" normalizeH="0" baseline="0" dirty="0" err="1" smtClean="0">
                          <a:ln>
                            <a:noFill/>
                          </a:ln>
                          <a:solidFill>
                            <a:srgbClr val="000000"/>
                          </a:solidFill>
                          <a:effectLst/>
                          <a:latin typeface="Arial" pitchFamily="34" charset="0"/>
                          <a:ea typeface="Times New Roman" pitchFamily="18" charset="0"/>
                        </a:rPr>
                        <a:t>zaw</a:t>
                      </a:r>
                      <a:r>
                        <a:rPr kumimoji="0" lang="en-US" sz="2400" b="1" i="0" u="none" strike="noStrike" cap="none" normalizeH="0" baseline="0" dirty="0" smtClean="0">
                          <a:ln>
                            <a:noFill/>
                          </a:ln>
                          <a:solidFill>
                            <a:srgbClr val="000000"/>
                          </a:solidFill>
                          <a:effectLst/>
                          <a:latin typeface="Arial" pitchFamily="34" charset="0"/>
                          <a:ea typeface="Times New Roman" pitchFamily="18" charset="0"/>
                        </a:rPr>
                        <a:t> ah </a:t>
                      </a:r>
                      <a:r>
                        <a:rPr kumimoji="0" lang="en-US" sz="2400" b="1" i="0" u="none" strike="noStrike" cap="none" normalizeH="0" baseline="0" dirty="0" err="1" smtClean="0">
                          <a:ln>
                            <a:noFill/>
                          </a:ln>
                          <a:solidFill>
                            <a:srgbClr val="000000"/>
                          </a:solidFill>
                          <a:effectLst/>
                          <a:latin typeface="Arial" pitchFamily="34" charset="0"/>
                          <a:ea typeface="Times New Roman" pitchFamily="18" charset="0"/>
                        </a:rPr>
                        <a:t>hiatchian</a:t>
                      </a:r>
                      <a:r>
                        <a:rPr kumimoji="0" lang="en-US" sz="2400" b="1" i="0" u="none" strike="noStrike" cap="none" normalizeH="0" baseline="0" dirty="0" smtClean="0">
                          <a:ln>
                            <a:noFill/>
                          </a:ln>
                          <a:solidFill>
                            <a:srgbClr val="000000"/>
                          </a:solidFill>
                          <a:effectLst/>
                          <a:latin typeface="Arial" pitchFamily="34" charset="0"/>
                          <a:ea typeface="Times New Roman" pitchFamily="18" charset="0"/>
                        </a:rPr>
                        <a:t> </a:t>
                      </a:r>
                      <a:r>
                        <a:rPr kumimoji="0" lang="en-US" sz="2400" b="1" i="0" u="none" strike="noStrike" cap="none" normalizeH="0" baseline="0" dirty="0" err="1" smtClean="0">
                          <a:ln>
                            <a:noFill/>
                          </a:ln>
                          <a:solidFill>
                            <a:srgbClr val="000000"/>
                          </a:solidFill>
                          <a:effectLst/>
                          <a:latin typeface="Arial" pitchFamily="34" charset="0"/>
                          <a:ea typeface="Times New Roman" pitchFamily="18" charset="0"/>
                        </a:rPr>
                        <a:t>na</a:t>
                      </a:r>
                      <a:endParaRPr kumimoji="0" lang="en-US" sz="2800" b="1" i="0" u="none" strike="noStrike" cap="none" normalizeH="0" baseline="0" dirty="0" smtClean="0">
                        <a:ln>
                          <a:noFill/>
                        </a:ln>
                        <a:solidFill>
                          <a:srgbClr val="000000"/>
                        </a:solidFill>
                        <a:effectLst/>
                        <a:latin typeface="Arial" pitchFamily="34" charset="0"/>
                        <a:ea typeface="Times New Roman" pitchFamily="18"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ED8"/>
                    </a:solidFill>
                  </a:tcPr>
                </a:tc>
              </a:tr>
              <a:tr h="11985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0000"/>
                          </a:solidFill>
                          <a:effectLst/>
                          <a:latin typeface="Arial" pitchFamily="34" charset="0"/>
                          <a:ea typeface="Times New Roman" pitchFamily="18" charset="0"/>
                        </a:rPr>
                        <a:t>TI/SD</a:t>
                      </a:r>
                      <a:endParaRPr kumimoji="0" lang="en-US" sz="2800" b="1" i="0" u="none" strike="noStrike" cap="none" normalizeH="0" baseline="0" smtClean="0">
                        <a:ln>
                          <a:noFill/>
                        </a:ln>
                        <a:solidFill>
                          <a:srgbClr val="000000"/>
                        </a:solidFill>
                        <a:effectLst/>
                        <a:latin typeface="Arial" pitchFamily="34" charset="0"/>
                        <a:ea typeface="Times New Roman" pitchFamily="18"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8ED"/>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Arial" pitchFamily="34" charset="0"/>
                          <a:ea typeface="Times New Roman" pitchFamily="18" charset="0"/>
                        </a:rPr>
                        <a:t>THEPNA—</a:t>
                      </a:r>
                      <a:r>
                        <a:rPr kumimoji="0" lang="en-US" sz="2400" b="1" i="0" u="none" strike="noStrike" cap="none" normalizeH="0" baseline="0" dirty="0" err="1" smtClean="0">
                          <a:ln>
                            <a:noFill/>
                          </a:ln>
                          <a:solidFill>
                            <a:srgbClr val="000000"/>
                          </a:solidFill>
                          <a:effectLst/>
                          <a:latin typeface="Arial" pitchFamily="34" charset="0"/>
                          <a:ea typeface="Times New Roman" pitchFamily="18" charset="0"/>
                        </a:rPr>
                        <a:t>lekha</a:t>
                      </a:r>
                      <a:r>
                        <a:rPr kumimoji="0" lang="en-US" sz="2400" b="1" i="0" u="none" strike="noStrike" cap="none" normalizeH="0" baseline="0" dirty="0" smtClean="0">
                          <a:ln>
                            <a:noFill/>
                          </a:ln>
                          <a:solidFill>
                            <a:srgbClr val="000000"/>
                          </a:solidFill>
                          <a:effectLst/>
                          <a:latin typeface="Arial" pitchFamily="34" charset="0"/>
                          <a:ea typeface="Times New Roman" pitchFamily="18" charset="0"/>
                        </a:rPr>
                        <a:t> </a:t>
                      </a:r>
                      <a:r>
                        <a:rPr kumimoji="0" lang="en-US" sz="2400" b="1" i="0" u="none" strike="noStrike" cap="none" normalizeH="0" baseline="0" dirty="0" err="1" smtClean="0">
                          <a:ln>
                            <a:noFill/>
                          </a:ln>
                          <a:solidFill>
                            <a:srgbClr val="000000"/>
                          </a:solidFill>
                          <a:effectLst/>
                          <a:latin typeface="Arial" pitchFamily="34" charset="0"/>
                          <a:ea typeface="Times New Roman" pitchFamily="18" charset="0"/>
                        </a:rPr>
                        <a:t>leng</a:t>
                      </a:r>
                      <a:r>
                        <a:rPr kumimoji="0" lang="en-US" sz="2400" b="1" i="0" u="none" strike="noStrike" cap="none" normalizeH="0" baseline="0" dirty="0" smtClean="0">
                          <a:ln>
                            <a:noFill/>
                          </a:ln>
                          <a:solidFill>
                            <a:srgbClr val="000000"/>
                          </a:solidFill>
                          <a:effectLst/>
                          <a:latin typeface="Arial" pitchFamily="34" charset="0"/>
                          <a:ea typeface="Times New Roman" pitchFamily="18" charset="0"/>
                        </a:rPr>
                        <a:t> </a:t>
                      </a:r>
                      <a:r>
                        <a:rPr kumimoji="0" lang="en-US" sz="2400" b="1" i="0" u="none" strike="noStrike" cap="none" normalizeH="0" baseline="0" dirty="0" err="1" smtClean="0">
                          <a:ln>
                            <a:noFill/>
                          </a:ln>
                          <a:solidFill>
                            <a:srgbClr val="000000"/>
                          </a:solidFill>
                          <a:effectLst/>
                          <a:latin typeface="Arial" pitchFamily="34" charset="0"/>
                          <a:ea typeface="Times New Roman" pitchFamily="18" charset="0"/>
                        </a:rPr>
                        <a:t>kai</a:t>
                      </a:r>
                      <a:endParaRPr kumimoji="0" lang="en-US" sz="2800" b="1" i="0" u="none" strike="noStrike" cap="none" normalizeH="0" baseline="0" dirty="0" smtClean="0">
                        <a:ln>
                          <a:noFill/>
                        </a:ln>
                        <a:solidFill>
                          <a:srgbClr val="000000"/>
                        </a:solidFill>
                        <a:effectLst/>
                        <a:latin typeface="Arial" pitchFamily="34" charset="0"/>
                        <a:ea typeface="Times New Roman" pitchFamily="18"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8ED"/>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Arial" pitchFamily="34" charset="0"/>
                          <a:ea typeface="Times New Roman" pitchFamily="18" charset="0"/>
                        </a:rPr>
                        <a:t>ZE-ETNA </a:t>
                      </a:r>
                      <a:r>
                        <a:rPr kumimoji="0" lang="en-US" sz="2400" b="1" i="0" u="none" strike="noStrike" cap="none" normalizeH="0" baseline="0" dirty="0" err="1" smtClean="0">
                          <a:ln>
                            <a:noFill/>
                          </a:ln>
                          <a:solidFill>
                            <a:srgbClr val="000000"/>
                          </a:solidFill>
                          <a:effectLst/>
                          <a:latin typeface="Arial" pitchFamily="34" charset="0"/>
                          <a:ea typeface="Times New Roman" pitchFamily="18" charset="0"/>
                        </a:rPr>
                        <a:t>gingtute</a:t>
                      </a:r>
                      <a:r>
                        <a:rPr kumimoji="0" lang="en-US" sz="2400" b="1" i="0" u="none" strike="noStrike" cap="none" normalizeH="0" baseline="0" dirty="0" smtClean="0">
                          <a:ln>
                            <a:noFill/>
                          </a:ln>
                          <a:solidFill>
                            <a:srgbClr val="000000"/>
                          </a:solidFill>
                          <a:effectLst/>
                          <a:latin typeface="Arial" pitchFamily="34" charset="0"/>
                          <a:ea typeface="Times New Roman" pitchFamily="18" charset="0"/>
                        </a:rPr>
                        <a:t> ah ding ah </a:t>
                      </a:r>
                      <a:r>
                        <a:rPr kumimoji="0" lang="en-US" sz="2400" b="1" i="0" u="none" strike="noStrike" cap="none" normalizeH="0" baseline="0" dirty="0" err="1" smtClean="0">
                          <a:ln>
                            <a:noFill/>
                          </a:ln>
                          <a:solidFill>
                            <a:srgbClr val="000000"/>
                          </a:solidFill>
                          <a:effectLst/>
                          <a:latin typeface="Arial" pitchFamily="34" charset="0"/>
                          <a:ea typeface="Times New Roman" pitchFamily="18" charset="0"/>
                        </a:rPr>
                        <a:t>phachuam</a:t>
                      </a:r>
                      <a:endParaRPr kumimoji="0" lang="en-US" sz="2800" b="1" i="0" u="none" strike="noStrike" cap="none" normalizeH="0" baseline="0" dirty="0" smtClean="0">
                        <a:ln>
                          <a:noFill/>
                        </a:ln>
                        <a:solidFill>
                          <a:srgbClr val="000000"/>
                        </a:solidFill>
                        <a:effectLst/>
                        <a:latin typeface="Arial" pitchFamily="34" charset="0"/>
                        <a:ea typeface="Times New Roman" pitchFamily="18"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8ED"/>
                    </a:solidFill>
                  </a:tcPr>
                </a:tc>
              </a:tr>
              <a:tr h="11985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0000"/>
                          </a:solidFill>
                          <a:effectLst/>
                          <a:latin typeface="Arial" pitchFamily="34" charset="0"/>
                          <a:ea typeface="Times New Roman" pitchFamily="18" charset="0"/>
                        </a:rPr>
                        <a:t>TI/SP</a:t>
                      </a:r>
                      <a:endParaRPr kumimoji="0" lang="en-US" sz="2800" b="1" i="0" u="none" strike="noStrike" cap="none" normalizeH="0" baseline="0" smtClean="0">
                        <a:ln>
                          <a:noFill/>
                        </a:ln>
                        <a:solidFill>
                          <a:srgbClr val="000000"/>
                        </a:solidFill>
                        <a:effectLst/>
                        <a:latin typeface="Arial" pitchFamily="34" charset="0"/>
                        <a:ea typeface="Times New Roman" pitchFamily="18"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ED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Arial" pitchFamily="34" charset="0"/>
                          <a:ea typeface="Times New Roman" pitchFamily="18" charset="0"/>
                        </a:rPr>
                        <a:t>Satan </a:t>
                      </a:r>
                      <a:r>
                        <a:rPr kumimoji="0" lang="en-US" sz="2400" b="1" i="0" u="none" strike="noStrike" cap="none" normalizeH="0" baseline="0" dirty="0" err="1" smtClean="0">
                          <a:ln>
                            <a:noFill/>
                          </a:ln>
                          <a:solidFill>
                            <a:srgbClr val="000000"/>
                          </a:solidFill>
                          <a:effectLst/>
                          <a:latin typeface="Arial" pitchFamily="34" charset="0"/>
                          <a:ea typeface="Times New Roman" pitchFamily="18" charset="0"/>
                        </a:rPr>
                        <a:t>thepna</a:t>
                      </a:r>
                      <a:r>
                        <a:rPr kumimoji="0" lang="en-US" sz="2400" b="1" i="0" u="none" strike="noStrike" cap="none" normalizeH="0" baseline="0" dirty="0" smtClean="0">
                          <a:ln>
                            <a:noFill/>
                          </a:ln>
                          <a:solidFill>
                            <a:srgbClr val="000000"/>
                          </a:solidFill>
                          <a:effectLst/>
                          <a:latin typeface="Arial" pitchFamily="34" charset="0"/>
                          <a:ea typeface="Times New Roman" pitchFamily="18" charset="0"/>
                        </a:rPr>
                        <a:t> </a:t>
                      </a:r>
                      <a:r>
                        <a:rPr kumimoji="0" lang="en-US" sz="2400" b="1" i="0" u="none" strike="noStrike" cap="none" normalizeH="0" baseline="0" dirty="0" err="1" smtClean="0">
                          <a:ln>
                            <a:noFill/>
                          </a:ln>
                          <a:solidFill>
                            <a:srgbClr val="000000"/>
                          </a:solidFill>
                          <a:effectLst/>
                          <a:latin typeface="Arial" pitchFamily="34" charset="0"/>
                          <a:ea typeface="Times New Roman" pitchFamily="18" charset="0"/>
                        </a:rPr>
                        <a:t>ziak</a:t>
                      </a:r>
                      <a:r>
                        <a:rPr kumimoji="0" lang="en-US" sz="2400" b="1" i="0" u="none" strike="noStrike" cap="none" normalizeH="0" baseline="0" dirty="0" smtClean="0">
                          <a:ln>
                            <a:noFill/>
                          </a:ln>
                          <a:solidFill>
                            <a:srgbClr val="000000"/>
                          </a:solidFill>
                          <a:effectLst/>
                          <a:latin typeface="Arial" pitchFamily="34" charset="0"/>
                          <a:ea typeface="Times New Roman" pitchFamily="18" charset="0"/>
                        </a:rPr>
                        <a:t> ah GEUCHAU </a:t>
                      </a:r>
                      <a:endParaRPr kumimoji="0" lang="en-US" sz="2800" b="1" i="0" u="none" strike="noStrike" cap="none" normalizeH="0" baseline="0" dirty="0" smtClean="0">
                        <a:ln>
                          <a:noFill/>
                        </a:ln>
                        <a:solidFill>
                          <a:srgbClr val="000000"/>
                        </a:solidFill>
                        <a:effectLst/>
                        <a:latin typeface="Arial" pitchFamily="34" charset="0"/>
                        <a:ea typeface="Times New Roman" pitchFamily="18"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ED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Arial" pitchFamily="34" charset="0"/>
                          <a:ea typeface="Times New Roman" pitchFamily="18" charset="0"/>
                        </a:rPr>
                        <a:t>LAWSAPNA’N </a:t>
                      </a:r>
                      <a:r>
                        <a:rPr kumimoji="0" lang="en-US" sz="2400" b="1" i="0" u="none" strike="noStrike" cap="none" normalizeH="0" baseline="0" dirty="0" err="1" smtClean="0">
                          <a:ln>
                            <a:noFill/>
                          </a:ln>
                          <a:solidFill>
                            <a:srgbClr val="000000"/>
                          </a:solidFill>
                          <a:effectLst/>
                          <a:latin typeface="Arial" pitchFamily="34" charset="0"/>
                          <a:ea typeface="Times New Roman" pitchFamily="18" charset="0"/>
                        </a:rPr>
                        <a:t>lawting</a:t>
                      </a:r>
                      <a:r>
                        <a:rPr kumimoji="0" lang="en-US" sz="2400" b="1" i="0" u="none" strike="noStrike" cap="none" normalizeH="0" baseline="0" dirty="0" smtClean="0">
                          <a:ln>
                            <a:noFill/>
                          </a:ln>
                          <a:solidFill>
                            <a:srgbClr val="000000"/>
                          </a:solidFill>
                          <a:effectLst/>
                          <a:latin typeface="Arial" pitchFamily="34" charset="0"/>
                          <a:ea typeface="Times New Roman" pitchFamily="18" charset="0"/>
                        </a:rPr>
                        <a:t> </a:t>
                      </a:r>
                      <a:r>
                        <a:rPr kumimoji="0" lang="en-US" sz="2400" b="1" i="0" u="none" strike="noStrike" cap="none" normalizeH="0" baseline="0" dirty="0" err="1" smtClean="0">
                          <a:ln>
                            <a:noFill/>
                          </a:ln>
                          <a:solidFill>
                            <a:srgbClr val="000000"/>
                          </a:solidFill>
                          <a:effectLst/>
                          <a:latin typeface="Arial" pitchFamily="34" charset="0"/>
                          <a:ea typeface="Times New Roman" pitchFamily="18" charset="0"/>
                        </a:rPr>
                        <a:t>na</a:t>
                      </a:r>
                      <a:r>
                        <a:rPr kumimoji="0" lang="en-US" sz="2400" b="1" i="0" u="none" strike="noStrike" cap="none" normalizeH="0" baseline="0" dirty="0" smtClean="0">
                          <a:ln>
                            <a:noFill/>
                          </a:ln>
                          <a:solidFill>
                            <a:srgbClr val="000000"/>
                          </a:solidFill>
                          <a:effectLst/>
                          <a:latin typeface="Arial" pitchFamily="34" charset="0"/>
                          <a:ea typeface="Times New Roman" pitchFamily="18" charset="0"/>
                        </a:rPr>
                        <a:t> ding </a:t>
                      </a:r>
                      <a:r>
                        <a:rPr kumimoji="0" lang="en-US" sz="2400" b="1" i="0" u="none" strike="noStrike" cap="none" normalizeH="0" baseline="0" dirty="0" err="1" smtClean="0">
                          <a:ln>
                            <a:noFill/>
                          </a:ln>
                          <a:solidFill>
                            <a:srgbClr val="000000"/>
                          </a:solidFill>
                          <a:effectLst/>
                          <a:latin typeface="Arial" pitchFamily="34" charset="0"/>
                          <a:ea typeface="Times New Roman" pitchFamily="18" charset="0"/>
                        </a:rPr>
                        <a:t>dal</a:t>
                      </a:r>
                      <a:r>
                        <a:rPr kumimoji="0" lang="en-US" sz="2400" b="1" i="0" u="none" strike="noStrike" cap="none" normalizeH="0" baseline="0" dirty="0" smtClean="0">
                          <a:ln>
                            <a:noFill/>
                          </a:ln>
                          <a:solidFill>
                            <a:srgbClr val="000000"/>
                          </a:solidFill>
                          <a:effectLst/>
                          <a:latin typeface="Arial" pitchFamily="34" charset="0"/>
                          <a:ea typeface="Times New Roman" pitchFamily="18" charset="0"/>
                        </a:rPr>
                        <a:t> </a:t>
                      </a:r>
                      <a:r>
                        <a:rPr kumimoji="0" lang="en-US" sz="2400" b="1" i="0" u="none" strike="noStrike" cap="none" normalizeH="0" baseline="0" dirty="0" err="1" smtClean="0">
                          <a:ln>
                            <a:noFill/>
                          </a:ln>
                          <a:solidFill>
                            <a:srgbClr val="000000"/>
                          </a:solidFill>
                          <a:effectLst/>
                          <a:latin typeface="Arial" pitchFamily="34" charset="0"/>
                          <a:ea typeface="Times New Roman" pitchFamily="18" charset="0"/>
                        </a:rPr>
                        <a:t>thei</a:t>
                      </a:r>
                      <a:endParaRPr kumimoji="0" lang="en-US" sz="2800" b="1" i="0" u="none" strike="noStrike" cap="none" normalizeH="0" baseline="0" dirty="0" smtClean="0">
                        <a:ln>
                          <a:noFill/>
                        </a:ln>
                        <a:solidFill>
                          <a:srgbClr val="000000"/>
                        </a:solidFill>
                        <a:effectLst/>
                        <a:latin typeface="Arial" pitchFamily="34" charset="0"/>
                        <a:ea typeface="Times New Roman" pitchFamily="18"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ED8"/>
                    </a:solidFill>
                  </a:tcPr>
                </a:tc>
              </a:tr>
            </a:tbl>
          </a:graphicData>
        </a:graphic>
      </p:graphicFrame>
      <p:sp>
        <p:nvSpPr>
          <p:cNvPr id="235545" name="Text Box 4"/>
          <p:cNvSpPr txBox="1">
            <a:spLocks noChangeArrowheads="1"/>
          </p:cNvSpPr>
          <p:nvPr/>
        </p:nvSpPr>
        <p:spPr bwMode="auto">
          <a:xfrm>
            <a:off x="8459788" y="152400"/>
            <a:ext cx="527050" cy="461963"/>
          </a:xfrm>
          <a:prstGeom prst="rect">
            <a:avLst/>
          </a:prstGeom>
          <a:noFill/>
          <a:ln w="12700" cap="sq">
            <a:noFill/>
            <a:miter lim="800000"/>
            <a:headEnd type="none" w="sm" len="sm"/>
            <a:tailEnd type="none" w="sm" len="sm"/>
          </a:ln>
        </p:spPr>
        <p:txBody>
          <a:bodyPr wrap="none">
            <a:spAutoFit/>
          </a:bodyPr>
          <a:lstStyle/>
          <a:p>
            <a:pPr eaLnBrk="1" hangingPunct="1"/>
            <a:r>
              <a:rPr lang="en-US" sz="2400" b="1">
                <a:solidFill>
                  <a:srgbClr val="FFFF66"/>
                </a:solidFill>
                <a:cs typeface="Arial" pitchFamily="34" charset="0"/>
              </a:rPr>
              <a:t>vii</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smtClean="0">
                <a:solidFill>
                  <a:srgbClr val="FFFF99"/>
                </a:solidFill>
                <a:effectLst>
                  <a:glow rad="266700">
                    <a:srgbClr val="000000">
                      <a:alpha val="75000"/>
                    </a:srgbClr>
                  </a:glow>
                </a:effectLst>
                <a:latin typeface="Arial" charset="0"/>
              </a:rPr>
              <a:t>6</a:t>
            </a:r>
          </a:p>
        </p:txBody>
      </p:sp>
      <p:sp>
        <p:nvSpPr>
          <p:cNvPr id="2" name="Title 1"/>
          <p:cNvSpPr>
            <a:spLocks noGrp="1"/>
          </p:cNvSpPr>
          <p:nvPr>
            <p:ph type="title"/>
          </p:nvPr>
        </p:nvSpPr>
        <p:spPr>
          <a:xfrm>
            <a:off x="107504" y="5013175"/>
            <a:ext cx="9036496" cy="1844825"/>
          </a:xfrm>
          <a:extLst/>
        </p:spPr>
        <p:txBody>
          <a:bodyPr/>
          <a:lstStyle/>
          <a:p>
            <a:pPr>
              <a:defRPr/>
            </a:pPr>
            <a:r>
              <a:rPr lang="en-US" b="1" dirty="0" smtClean="0">
                <a:solidFill>
                  <a:schemeClr val="tx1"/>
                </a:solidFill>
                <a:effectLst>
                  <a:glow rad="266700">
                    <a:schemeClr val="bg1">
                      <a:alpha val="75000"/>
                    </a:schemeClr>
                  </a:glow>
                </a:effectLst>
              </a:rPr>
              <a:t>Stephen hi Kenmore Airlines Seattle </a:t>
            </a:r>
            <a:r>
              <a:rPr lang="en-US" b="1" dirty="0" err="1" smtClean="0">
                <a:solidFill>
                  <a:schemeClr val="tx1"/>
                </a:solidFill>
                <a:effectLst>
                  <a:glow rad="266700">
                    <a:schemeClr val="bg1">
                      <a:alpha val="75000"/>
                    </a:schemeClr>
                  </a:glow>
                </a:effectLst>
              </a:rPr>
              <a:t>akipat</a:t>
            </a:r>
            <a:r>
              <a:rPr lang="en-US" b="1" dirty="0" smtClean="0">
                <a:solidFill>
                  <a:schemeClr val="tx1"/>
                </a:solidFill>
                <a:effectLst>
                  <a:glow rad="266700">
                    <a:schemeClr val="bg1">
                      <a:alpha val="75000"/>
                    </a:schemeClr>
                  </a:glow>
                </a:effectLst>
              </a:rPr>
              <a:t> San Juan Islands </a:t>
            </a:r>
            <a:r>
              <a:rPr lang="en-US" b="1" dirty="0" err="1" smtClean="0">
                <a:solidFill>
                  <a:schemeClr val="tx1"/>
                </a:solidFill>
                <a:effectLst>
                  <a:glow rad="266700">
                    <a:schemeClr val="bg1">
                      <a:alpha val="75000"/>
                    </a:schemeClr>
                  </a:glow>
                </a:effectLst>
              </a:rPr>
              <a:t>kikal</a:t>
            </a:r>
            <a:r>
              <a:rPr lang="en-US" b="1" dirty="0" smtClean="0">
                <a:solidFill>
                  <a:schemeClr val="tx1"/>
                </a:solidFill>
                <a:effectLst>
                  <a:glow rad="266700">
                    <a:schemeClr val="bg1">
                      <a:alpha val="75000"/>
                    </a:schemeClr>
                  </a:glow>
                </a:effectLst>
              </a:rPr>
              <a:t> ah </a:t>
            </a:r>
            <a:r>
              <a:rPr lang="en-US" b="1" dirty="0" err="1" smtClean="0">
                <a:solidFill>
                  <a:schemeClr val="tx1"/>
                </a:solidFill>
                <a:effectLst>
                  <a:glow rad="266700">
                    <a:schemeClr val="bg1">
                      <a:alpha val="75000"/>
                    </a:schemeClr>
                  </a:glow>
                </a:effectLst>
              </a:rPr>
              <a:t>leng</a:t>
            </a:r>
            <a:r>
              <a:rPr lang="en-US" b="1" dirty="0" smtClean="0">
                <a:solidFill>
                  <a:schemeClr val="tx1"/>
                </a:solidFill>
                <a:effectLst>
                  <a:glow rad="266700">
                    <a:schemeClr val="bg1">
                      <a:alpha val="75000"/>
                    </a:schemeClr>
                  </a:glow>
                </a:effectLst>
              </a:rPr>
              <a:t> </a:t>
            </a:r>
            <a:r>
              <a:rPr lang="en-US" b="1" dirty="0" err="1" smtClean="0">
                <a:solidFill>
                  <a:schemeClr val="tx1"/>
                </a:solidFill>
                <a:effectLst>
                  <a:glow rad="266700">
                    <a:schemeClr val="bg1">
                      <a:alpha val="75000"/>
                    </a:schemeClr>
                  </a:glow>
                </a:effectLst>
              </a:rPr>
              <a:t>tua</a:t>
            </a:r>
            <a:r>
              <a:rPr lang="en-US" b="1" dirty="0" smtClean="0">
                <a:solidFill>
                  <a:schemeClr val="tx1"/>
                </a:solidFill>
                <a:effectLst>
                  <a:glow rad="266700">
                    <a:schemeClr val="bg1">
                      <a:alpha val="75000"/>
                    </a:schemeClr>
                  </a:glow>
                </a:effectLst>
              </a:rPr>
              <a:t> </a:t>
            </a:r>
            <a:r>
              <a:rPr lang="en-US" b="1" dirty="0" err="1" smtClean="0">
                <a:solidFill>
                  <a:schemeClr val="tx1"/>
                </a:solidFill>
                <a:effectLst>
                  <a:glow rad="266700">
                    <a:schemeClr val="bg1">
                      <a:alpha val="75000"/>
                    </a:schemeClr>
                  </a:glow>
                </a:effectLst>
              </a:rPr>
              <a:t>sek</a:t>
            </a:r>
            <a:endParaRPr lang="en-US" b="1" dirty="0">
              <a:solidFill>
                <a:schemeClr val="tx1"/>
              </a:solidFill>
              <a:effectLst>
                <a:glow rad="266700">
                  <a:schemeClr val="bg1">
                    <a:alpha val="75000"/>
                  </a:schemeClr>
                </a:glow>
              </a:effectLst>
            </a:endParaRPr>
          </a:p>
        </p:txBody>
      </p:sp>
      <p:pic>
        <p:nvPicPr>
          <p:cNvPr id="173060" name="Picture 2" descr="Kenmore Locations.png"/>
          <p:cNvPicPr>
            <a:picLocks noChangeAspect="1"/>
          </p:cNvPicPr>
          <p:nvPr/>
        </p:nvPicPr>
        <p:blipFill>
          <a:blip r:embed="rId2"/>
          <a:srcRect/>
          <a:stretch>
            <a:fillRect/>
          </a:stretch>
        </p:blipFill>
        <p:spPr bwMode="auto">
          <a:xfrm>
            <a:off x="0" y="0"/>
            <a:ext cx="9144000" cy="4987925"/>
          </a:xfrm>
          <a:prstGeom prst="rect">
            <a:avLst/>
          </a:prstGeom>
          <a:noFill/>
          <a:ln w="9525">
            <a:noFill/>
            <a:miter lim="800000"/>
            <a:headEnd/>
            <a:tailEnd/>
          </a:ln>
        </p:spPr>
      </p:pic>
      <p:sp>
        <p:nvSpPr>
          <p:cNvPr id="5" name="Title 1"/>
          <p:cNvSpPr txBox="1">
            <a:spLocks/>
          </p:cNvSpPr>
          <p:nvPr/>
        </p:nvSpPr>
        <p:spPr bwMode="auto">
          <a:xfrm>
            <a:off x="0" y="0"/>
            <a:ext cx="4860032" cy="1844825"/>
          </a:xfrm>
          <a:prstGeom prst="rect">
            <a:avLst/>
          </a:prstGeom>
          <a:solidFill>
            <a:schemeClr val="bg1"/>
          </a:solidFill>
          <a:ln>
            <a:noFill/>
          </a:ln>
          <a:effectLs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a:defRPr/>
            </a:pPr>
            <a:r>
              <a:rPr lang="en-US" sz="4000" b="1" dirty="0" err="1" smtClean="0">
                <a:solidFill>
                  <a:srgbClr val="FFFFFF"/>
                </a:solidFill>
                <a:effectLst>
                  <a:glow rad="266700">
                    <a:srgbClr val="000000">
                      <a:alpha val="75000"/>
                    </a:srgbClr>
                  </a:glow>
                </a:effectLst>
              </a:rPr>
              <a:t>Nisin</a:t>
            </a:r>
            <a:r>
              <a:rPr lang="en-US" sz="4000" b="1" dirty="0" smtClean="0">
                <a:solidFill>
                  <a:srgbClr val="FFFFFF"/>
                </a:solidFill>
                <a:effectLst>
                  <a:glow rad="266700">
                    <a:srgbClr val="000000">
                      <a:alpha val="75000"/>
                    </a:srgbClr>
                  </a:glow>
                </a:effectLst>
              </a:rPr>
              <a:t> ah Ka </a:t>
            </a:r>
            <a:r>
              <a:rPr lang="en-US" sz="4000" b="1" dirty="0" err="1" smtClean="0">
                <a:solidFill>
                  <a:srgbClr val="FFFFFF"/>
                </a:solidFill>
                <a:effectLst>
                  <a:glow rad="266700">
                    <a:srgbClr val="000000">
                      <a:alpha val="75000"/>
                    </a:srgbClr>
                  </a:glow>
                </a:effectLst>
              </a:rPr>
              <a:t>Lentua</a:t>
            </a:r>
            <a:r>
              <a:rPr lang="en-US" sz="4000" b="1" dirty="0" smtClean="0">
                <a:solidFill>
                  <a:srgbClr val="FFFFFF"/>
                </a:solidFill>
                <a:effectLst>
                  <a:glow rad="266700">
                    <a:srgbClr val="000000">
                      <a:alpha val="75000"/>
                    </a:srgbClr>
                  </a:glow>
                </a:effectLst>
              </a:rPr>
              <a:t> </a:t>
            </a:r>
            <a:r>
              <a:rPr lang="en-US" sz="4000" b="1" dirty="0" err="1" smtClean="0">
                <a:solidFill>
                  <a:srgbClr val="FFFFFF"/>
                </a:solidFill>
                <a:effectLst>
                  <a:glow rad="266700">
                    <a:srgbClr val="000000">
                      <a:alpha val="75000"/>
                    </a:srgbClr>
                  </a:glow>
                </a:effectLst>
              </a:rPr>
              <a:t>Nau</a:t>
            </a:r>
            <a:r>
              <a:rPr lang="en-US" sz="4000" b="1" dirty="0" smtClean="0">
                <a:solidFill>
                  <a:srgbClr val="FFFFFF"/>
                </a:solidFill>
                <a:effectLst>
                  <a:glow rad="266700">
                    <a:srgbClr val="000000">
                      <a:alpha val="75000"/>
                    </a:srgbClr>
                  </a:glow>
                </a:effectLst>
              </a:rPr>
              <a:t> </a:t>
            </a:r>
          </a:p>
          <a:p>
            <a:pPr>
              <a:defRPr/>
            </a:pPr>
            <a:r>
              <a:rPr lang="en-US" sz="2800" b="1" dirty="0" err="1" smtClean="0">
                <a:solidFill>
                  <a:srgbClr val="FFFFFF"/>
                </a:solidFill>
                <a:effectLst>
                  <a:glow rad="266700">
                    <a:srgbClr val="000000">
                      <a:alpha val="75000"/>
                    </a:srgbClr>
                  </a:glow>
                </a:effectLst>
              </a:rPr>
              <a:t>Mun</a:t>
            </a:r>
            <a:r>
              <a:rPr lang="en-US" sz="2800" b="1" dirty="0" smtClean="0">
                <a:solidFill>
                  <a:srgbClr val="FFFFFF"/>
                </a:solidFill>
                <a:effectLst>
                  <a:glow rad="266700">
                    <a:srgbClr val="000000">
                      <a:alpha val="75000"/>
                    </a:srgbClr>
                  </a:glow>
                </a:effectLst>
              </a:rPr>
              <a:t> 45 </a:t>
            </a:r>
            <a:r>
              <a:rPr lang="en-US" sz="2800" b="1" dirty="0" err="1" smtClean="0">
                <a:solidFill>
                  <a:srgbClr val="FFFFFF"/>
                </a:solidFill>
                <a:effectLst>
                  <a:glow rad="266700">
                    <a:srgbClr val="000000">
                      <a:alpha val="75000"/>
                    </a:srgbClr>
                  </a:glow>
                </a:effectLst>
              </a:rPr>
              <a:t>val</a:t>
            </a:r>
            <a:r>
              <a:rPr lang="en-US" sz="2800" b="1" dirty="0" smtClean="0">
                <a:solidFill>
                  <a:srgbClr val="FFFFFF"/>
                </a:solidFill>
                <a:effectLst>
                  <a:glow rad="266700">
                    <a:srgbClr val="000000">
                      <a:alpha val="75000"/>
                    </a:srgbClr>
                  </a:glow>
                </a:effectLst>
              </a:rPr>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IMG_151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0" y="476250"/>
            <a:ext cx="9144000" cy="1143000"/>
          </a:xfrm>
          <a:extLst/>
        </p:spPr>
        <p:txBody>
          <a:bodyPr/>
          <a:lstStyle/>
          <a:p>
            <a:pPr>
              <a:defRPr/>
            </a:pPr>
            <a:r>
              <a:rPr lang="en-US" sz="5400" b="1" dirty="0" smtClean="0">
                <a:solidFill>
                  <a:schemeClr val="tx1"/>
                </a:solidFill>
                <a:effectLst>
                  <a:glow rad="266700">
                    <a:schemeClr val="bg1">
                      <a:alpha val="75000"/>
                    </a:schemeClr>
                  </a:glow>
                </a:effectLst>
              </a:rPr>
              <a:t>John </a:t>
            </a:r>
            <a:r>
              <a:rPr lang="en-US" sz="5400" b="1" dirty="0" err="1" smtClean="0">
                <a:solidFill>
                  <a:schemeClr val="tx1"/>
                </a:solidFill>
                <a:effectLst>
                  <a:glow rad="266700">
                    <a:schemeClr val="bg1">
                      <a:alpha val="75000"/>
                    </a:schemeClr>
                  </a:glow>
                </a:effectLst>
              </a:rPr>
              <a:t>ahi</a:t>
            </a:r>
            <a:r>
              <a:rPr lang="en-US" sz="5400" b="1" dirty="0" smtClean="0">
                <a:solidFill>
                  <a:schemeClr val="tx1"/>
                </a:solidFill>
                <a:effectLst>
                  <a:glow rad="266700">
                    <a:schemeClr val="bg1">
                      <a:alpha val="75000"/>
                    </a:schemeClr>
                  </a:glow>
                </a:effectLst>
              </a:rPr>
              <a:t> </a:t>
            </a:r>
            <a:r>
              <a:rPr lang="en-US" sz="5400" b="1" dirty="0" err="1" smtClean="0">
                <a:solidFill>
                  <a:schemeClr val="tx1"/>
                </a:solidFill>
                <a:effectLst>
                  <a:glow rad="266700">
                    <a:schemeClr val="bg1">
                      <a:alpha val="75000"/>
                    </a:schemeClr>
                  </a:glow>
                </a:effectLst>
              </a:rPr>
              <a:t>leh</a:t>
            </a:r>
            <a:r>
              <a:rPr lang="en-US" sz="5400" b="1" dirty="0" smtClean="0">
                <a:solidFill>
                  <a:schemeClr val="tx1"/>
                </a:solidFill>
                <a:effectLst>
                  <a:glow rad="266700">
                    <a:schemeClr val="bg1">
                      <a:alpha val="75000"/>
                    </a:schemeClr>
                  </a:glow>
                </a:effectLst>
              </a:rPr>
              <a:t> </a:t>
            </a:r>
            <a:r>
              <a:rPr lang="en-US" sz="5400" b="1" dirty="0" err="1" smtClean="0">
                <a:solidFill>
                  <a:schemeClr val="tx1"/>
                </a:solidFill>
                <a:effectLst>
                  <a:glow rad="266700">
                    <a:schemeClr val="bg1">
                      <a:alpha val="75000"/>
                    </a:schemeClr>
                  </a:glow>
                </a:effectLst>
              </a:rPr>
              <a:t>Biola</a:t>
            </a:r>
            <a:r>
              <a:rPr lang="en-US" sz="5400" b="1" dirty="0" smtClean="0">
                <a:solidFill>
                  <a:schemeClr val="tx1"/>
                </a:solidFill>
                <a:effectLst>
                  <a:glow rad="266700">
                    <a:schemeClr val="bg1">
                      <a:alpha val="75000"/>
                    </a:schemeClr>
                  </a:glow>
                </a:effectLst>
              </a:rPr>
              <a:t> University</a:t>
            </a:r>
            <a:endParaRPr lang="en-US" sz="5400" b="1" dirty="0">
              <a:solidFill>
                <a:schemeClr val="tx1"/>
              </a:solidFill>
              <a:effectLst>
                <a:glow rad="266700">
                  <a:schemeClr val="bg1">
                    <a:alpha val="75000"/>
                  </a:schemeClr>
                </a:glow>
              </a:effectLst>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each">
  <a:themeElements>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fontScheme name="Beach">
      <a:majorFont>
        <a:latin typeface="Century Gothic"/>
        <a:ea typeface="Osaka"/>
        <a:cs typeface="Osaka"/>
      </a:majorFont>
      <a:minorFont>
        <a:latin typeface="Century Gothic"/>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lue Horizon">
  <a:themeElements>
    <a:clrScheme name="Blue Horizon 1">
      <a:dk1>
        <a:srgbClr val="000000"/>
      </a:dk1>
      <a:lt1>
        <a:srgbClr val="E8EAE9"/>
      </a:lt1>
      <a:dk2>
        <a:srgbClr val="000000"/>
      </a:dk2>
      <a:lt2>
        <a:srgbClr val="808080"/>
      </a:lt2>
      <a:accent1>
        <a:srgbClr val="99CCFF"/>
      </a:accent1>
      <a:accent2>
        <a:srgbClr val="CCCCFF"/>
      </a:accent2>
      <a:accent3>
        <a:srgbClr val="F2F3F2"/>
      </a:accent3>
      <a:accent4>
        <a:srgbClr val="000000"/>
      </a:accent4>
      <a:accent5>
        <a:srgbClr val="CAE2FF"/>
      </a:accent5>
      <a:accent6>
        <a:srgbClr val="B9B9E7"/>
      </a:accent6>
      <a:hlink>
        <a:srgbClr val="3333CC"/>
      </a:hlink>
      <a:folHlink>
        <a:srgbClr val="AF67FF"/>
      </a:folHlink>
    </a:clrScheme>
    <a:fontScheme name="Blue Horizon">
      <a:majorFont>
        <a:latin typeface="Times New Roman"/>
        <a:ea typeface="MS Pゴシック"/>
        <a:cs typeface="MS Pゴシック"/>
      </a:majorFont>
      <a:minorFont>
        <a:latin typeface="Times New Roman"/>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ue Horizon 1">
        <a:dk1>
          <a:srgbClr val="000000"/>
        </a:dk1>
        <a:lt1>
          <a:srgbClr val="E8EAE9"/>
        </a:lt1>
        <a:dk2>
          <a:srgbClr val="000000"/>
        </a:dk2>
        <a:lt2>
          <a:srgbClr val="808080"/>
        </a:lt2>
        <a:accent1>
          <a:srgbClr val="99CCFF"/>
        </a:accent1>
        <a:accent2>
          <a:srgbClr val="CCCCFF"/>
        </a:accent2>
        <a:accent3>
          <a:srgbClr val="F2F3F2"/>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Horizon 2">
        <a:dk1>
          <a:srgbClr val="000000"/>
        </a:dk1>
        <a:lt1>
          <a:srgbClr val="E8EAE9"/>
        </a:lt1>
        <a:dk2>
          <a:srgbClr val="000000"/>
        </a:dk2>
        <a:lt2>
          <a:srgbClr val="3E3E5C"/>
        </a:lt2>
        <a:accent1>
          <a:srgbClr val="60597B"/>
        </a:accent1>
        <a:accent2>
          <a:srgbClr val="6666FF"/>
        </a:accent2>
        <a:accent3>
          <a:srgbClr val="F2F3F2"/>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Light Fountain">
  <a:themeElements>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fontScheme name="Light Fountai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ridge in Fog">
  <a:themeElements>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fontScheme name="Bridge in Fog">
      <a:majorFont>
        <a:latin typeface="Tahoma"/>
        <a:ea typeface="MS Pゴシック"/>
        <a:cs typeface="MS Pゴシック"/>
      </a:majorFont>
      <a:minorFont>
        <a:latin typeface="Tahom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Light Fountain">
  <a:themeElements>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fontScheme name="Light Fountai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2004:Templates:Presentations:Designs:Light Fountain</Template>
  <TotalTime>15059</TotalTime>
  <Pages>1</Pages>
  <Words>2091</Words>
  <Application>Microsoft Macintosh PowerPoint</Application>
  <PresentationFormat>On-screen Show (4:3)</PresentationFormat>
  <Paragraphs>526</Paragraphs>
  <Slides>76</Slides>
  <Notes>52</Notes>
  <HiddenSlides>0</HiddenSlides>
  <MMClips>0</MMClips>
  <ScaleCrop>false</ScaleCrop>
  <HeadingPairs>
    <vt:vector size="8" baseType="variant">
      <vt:variant>
        <vt:lpstr>Theme</vt:lpstr>
      </vt:variant>
      <vt:variant>
        <vt:i4>31</vt:i4>
      </vt:variant>
      <vt:variant>
        <vt:lpstr>Links</vt:lpstr>
      </vt:variant>
      <vt:variant>
        <vt:i4>1</vt:i4>
      </vt:variant>
      <vt:variant>
        <vt:lpstr>Embedded OLE Servers</vt:lpstr>
      </vt:variant>
      <vt:variant>
        <vt:i4>1</vt:i4>
      </vt:variant>
      <vt:variant>
        <vt:lpstr>Slide Titles</vt:lpstr>
      </vt:variant>
      <vt:variant>
        <vt:i4>76</vt:i4>
      </vt:variant>
    </vt:vector>
  </HeadingPairs>
  <TitlesOfParts>
    <vt:vector size="109" baseType="lpstr">
      <vt:lpstr>Candybar</vt:lpstr>
      <vt:lpstr>1_Default Design</vt:lpstr>
      <vt:lpstr>Blank Presentation</vt:lpstr>
      <vt:lpstr>Crumple</vt:lpstr>
      <vt:lpstr>Bridge in Fog</vt:lpstr>
      <vt:lpstr>Bold Stripes</vt:lpstr>
      <vt:lpstr>Gleam</vt:lpstr>
      <vt:lpstr>Light Fountain</vt:lpstr>
      <vt:lpstr>3_Blank Presentation</vt:lpstr>
      <vt:lpstr>5_Default Design</vt:lpstr>
      <vt:lpstr>4_Default Design</vt:lpstr>
      <vt:lpstr>4_Blank Presentation</vt:lpstr>
      <vt:lpstr>1_Bold Stripes</vt:lpstr>
      <vt:lpstr>Beach</vt:lpstr>
      <vt:lpstr>1_Calm</vt:lpstr>
      <vt:lpstr>Default Design</vt:lpstr>
      <vt:lpstr>Clipboard</vt:lpstr>
      <vt:lpstr>5_Blank Presentation</vt:lpstr>
      <vt:lpstr>Blue Horizon</vt:lpstr>
      <vt:lpstr>3_Default Design</vt:lpstr>
      <vt:lpstr>Beam</vt:lpstr>
      <vt:lpstr>2_Bold Stripes</vt:lpstr>
      <vt:lpstr>3_Bold Stripes</vt:lpstr>
      <vt:lpstr>2_Light Fountain</vt:lpstr>
      <vt:lpstr>1_Blank Presentation</vt:lpstr>
      <vt:lpstr>Calm</vt:lpstr>
      <vt:lpstr>2_Blank Presentation</vt:lpstr>
      <vt:lpstr>1_Crumple</vt:lpstr>
      <vt:lpstr>6_Blank Presentation</vt:lpstr>
      <vt:lpstr>6_Default Design</vt:lpstr>
      <vt:lpstr>2_Default Design</vt:lpstr>
      <vt:lpstr>-Rick HD:\All PPT\DVDs &amp; CDs Burned\DVD 1 OT Songs Theology\ Courses in pdf &amp; Word\Homiletics Folder\Syllabi\SCM Preaching Lab Syllabus 2010-1.doc!OLE_LINK1</vt:lpstr>
      <vt:lpstr>Document</vt:lpstr>
      <vt:lpstr>Thugendan: Biblethu Hilchian na</vt:lpstr>
      <vt:lpstr> Griffith te Inkuan Dec 2012</vt:lpstr>
      <vt:lpstr>Kurt in sumkawlvei na lam leh ITah sem</vt:lpstr>
      <vt:lpstr>Stephen ahileh Pilot</vt:lpstr>
      <vt:lpstr>Stephen the Pilot</vt:lpstr>
      <vt:lpstr>Stephen hi Seattle ah Kenmore Airlines Lenna phual neu ah Sap ahi</vt:lpstr>
      <vt:lpstr>Seattle Chung</vt:lpstr>
      <vt:lpstr>Stephen hi Kenmore Airlines Seattle akipat San Juan Islands kikal ah leng tua sek</vt:lpstr>
      <vt:lpstr>John ahi leh Biola University</vt:lpstr>
      <vt:lpstr>John at Biola University</vt:lpstr>
      <vt:lpstr>Ka Mission Organization Uh…</vt:lpstr>
      <vt:lpstr>SINGAPORE BIBLE COLLEGE</vt:lpstr>
      <vt:lpstr>SBC ah ka Lekha Hilte</vt:lpstr>
      <vt:lpstr>Our People</vt:lpstr>
      <vt:lpstr>www.cicfamily.com</vt:lpstr>
      <vt:lpstr>Pathian Thu Thilhitheina (Isai 55:8-9)</vt:lpstr>
      <vt:lpstr>Pathian Thu Thilhitheina (Isai 55:10a)</vt:lpstr>
      <vt:lpstr>Pathian Thu Thilhitheina (Isai 55:10b)</vt:lpstr>
      <vt:lpstr>Pathian Thu Thilhitheina (Isai 55:11)</vt:lpstr>
      <vt:lpstr>Our Course Goal</vt:lpstr>
      <vt:lpstr>Zil Dingte</vt:lpstr>
      <vt:lpstr>Zillai Thiltupte</vt:lpstr>
      <vt:lpstr>Thiltup Palite: I Pathian Thugen chu…</vt:lpstr>
      <vt:lpstr>Zilsung ah Bawl lo thei lo te</vt:lpstr>
      <vt:lpstr>Amasa pen ah la sim ding chu</vt:lpstr>
      <vt:lpstr>Borden Thuching </vt:lpstr>
      <vt:lpstr>SBC ah kai te’n Abawldiu</vt:lpstr>
      <vt:lpstr>Midangte Le Thugen Ding Dan Hil Hi Tiu!</vt:lpstr>
      <vt:lpstr>Pathianthu Ziltilna: 1997-2013</vt:lpstr>
      <vt:lpstr>biblestudydownloads.com</vt:lpstr>
      <vt:lpstr>OT Sermons PPT</vt:lpstr>
      <vt:lpstr>Homiletics PPT</vt:lpstr>
      <vt:lpstr>Chinese Homiletics PPT</vt:lpstr>
      <vt:lpstr>Indonesian Homiletics PPT</vt:lpstr>
      <vt:lpstr>Tagalog Homiletics PPT</vt:lpstr>
      <vt:lpstr>Tangkhul Homiletics PPT</vt:lpstr>
      <vt:lpstr>Thai Homiletics PPT</vt:lpstr>
      <vt:lpstr>Vietnamese Homiletics PPT</vt:lpstr>
      <vt:lpstr>SBC ah kai te’n Abawldiu</vt:lpstr>
      <vt:lpstr>La Zekthaw ding 12 Te</vt:lpstr>
      <vt:lpstr>Bang ziak ah testimony gen?</vt:lpstr>
      <vt:lpstr>Testimony luan’dan</vt:lpstr>
      <vt:lpstr>Testimony Grade Sheet</vt:lpstr>
      <vt:lpstr>Khawitak kuakiang ah piak di?</vt:lpstr>
      <vt:lpstr>SBC ah kai te’n Abawldiu</vt:lpstr>
      <vt:lpstr>Thugen </vt:lpstr>
      <vt:lpstr>Thugen  </vt:lpstr>
      <vt:lpstr>La Pathianthu 2 te</vt:lpstr>
      <vt:lpstr>SBC Thugente &amp; En 2013 </vt:lpstr>
      <vt:lpstr>Lekhathotte apat Changtelte  (15 min.)</vt:lpstr>
      <vt:lpstr>Lekhathotte apat Changtelte (15min.)</vt:lpstr>
      <vt:lpstr>Lekhathotte apat Changtelte (15 min.)</vt:lpstr>
      <vt:lpstr>Lekhathotte apat Changtelte (15 min.)</vt:lpstr>
      <vt:lpstr>Lekhathotte apat Changtelte (15 min.)</vt:lpstr>
      <vt:lpstr>Hawitak ah la gen lo chun, suang te ziang le kiko dawk in’au!</vt:lpstr>
      <vt:lpstr>Lungsiatin minit 15 thugen pani tegel pelut in…</vt:lpstr>
      <vt:lpstr>Hiathiam lo la nei kha em?   Panpi na dawn in!</vt:lpstr>
      <vt:lpstr>La zekthaw dingdawl te zosia la computer in ziak in</vt:lpstr>
      <vt:lpstr>Apawimaw Dangte </vt:lpstr>
      <vt:lpstr>Black</vt:lpstr>
      <vt:lpstr>SBC Thugentute &amp; Endiktute 2012 </vt:lpstr>
      <vt:lpstr>LBC Thugentute &amp; Endiktute</vt:lpstr>
      <vt:lpstr>SBC Thugentute &amp; Endiktute</vt:lpstr>
      <vt:lpstr>SBC Thugentute &amp; Endiktute</vt:lpstr>
      <vt:lpstr>SBC Thugentute &amp; Endiktute</vt:lpstr>
      <vt:lpstr>HGST Thugentute &amp; Endiktute</vt:lpstr>
      <vt:lpstr>SCM Thugentute &amp; Endiktute</vt:lpstr>
      <vt:lpstr>HGST ah kai te’n Abawldiu</vt:lpstr>
      <vt:lpstr>LBC ah Zil te’n Abawldiu</vt:lpstr>
      <vt:lpstr>SCM ah kai te’n Abaawldiu</vt:lpstr>
      <vt:lpstr>Stanley te Inkuan</vt:lpstr>
      <vt:lpstr>Sheveland te Inkuan</vt:lpstr>
      <vt:lpstr>Etsakna Zekthawding te</vt:lpstr>
      <vt:lpstr>Etsakna Chidan ding</vt:lpstr>
      <vt:lpstr>Tekhinkhinthu Ettawntheiding</vt:lpstr>
      <vt:lpstr>Etdikdan Ettawntheiding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 Rick Griffith</dc:creator>
  <cp:lastModifiedBy>Dr Rick Griffith</cp:lastModifiedBy>
  <cp:revision>502</cp:revision>
  <cp:lastPrinted>2000-03-23T06:37:09Z</cp:lastPrinted>
  <dcterms:created xsi:type="dcterms:W3CDTF">2009-03-16T03:42:55Z</dcterms:created>
  <dcterms:modified xsi:type="dcterms:W3CDTF">2013-10-05T15:11:21Z</dcterms:modified>
</cp:coreProperties>
</file>