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theme/theme5.xml" ContentType="application/vnd.openxmlformats-officedocument.theme+xml"/>
  <Override PartName="/ppt/slideLayouts/slideLayout46.xml" ContentType="application/vnd.openxmlformats-officedocument.presentationml.slideLayout+xml"/>
  <Override PartName="/ppt/theme/theme6.xml" ContentType="application/vnd.openxmlformats-officedocument.theme+xml"/>
  <Override PartName="/ppt/slideLayouts/slideLayout47.xml" ContentType="application/vnd.openxmlformats-officedocument.presentationml.slideLayout+xml"/>
  <Override PartName="/ppt/theme/theme7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8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9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10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11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18" r:id="rId1"/>
    <p:sldMasterId id="2147483712" r:id="rId2"/>
    <p:sldMasterId id="2147483710" r:id="rId3"/>
    <p:sldMasterId id="2147483649" r:id="rId4"/>
    <p:sldMasterId id="2147483941" r:id="rId5"/>
    <p:sldMasterId id="2147483943" r:id="rId6"/>
    <p:sldMasterId id="2147483945" r:id="rId7"/>
    <p:sldMasterId id="2147484331" r:id="rId8"/>
    <p:sldMasterId id="2147484343" r:id="rId9"/>
    <p:sldMasterId id="2147484367" r:id="rId10"/>
    <p:sldMasterId id="2147484883" r:id="rId11"/>
    <p:sldMasterId id="2147484896" r:id="rId12"/>
  </p:sldMasterIdLst>
  <p:notesMasterIdLst>
    <p:notesMasterId r:id="rId49"/>
  </p:notesMasterIdLst>
  <p:sldIdLst>
    <p:sldId id="309" r:id="rId13"/>
    <p:sldId id="324" r:id="rId14"/>
    <p:sldId id="333" r:id="rId15"/>
    <p:sldId id="356" r:id="rId16"/>
    <p:sldId id="273" r:id="rId17"/>
    <p:sldId id="310" r:id="rId18"/>
    <p:sldId id="325" r:id="rId19"/>
    <p:sldId id="326" r:id="rId20"/>
    <p:sldId id="348" r:id="rId21"/>
    <p:sldId id="270" r:id="rId22"/>
    <p:sldId id="327" r:id="rId23"/>
    <p:sldId id="328" r:id="rId24"/>
    <p:sldId id="329" r:id="rId25"/>
    <p:sldId id="266" r:id="rId26"/>
    <p:sldId id="350" r:id="rId27"/>
    <p:sldId id="342" r:id="rId28"/>
    <p:sldId id="261" r:id="rId29"/>
    <p:sldId id="330" r:id="rId30"/>
    <p:sldId id="331" r:id="rId31"/>
    <p:sldId id="332" r:id="rId32"/>
    <p:sldId id="355" r:id="rId33"/>
    <p:sldId id="349" r:id="rId34"/>
    <p:sldId id="341" r:id="rId35"/>
    <p:sldId id="353" r:id="rId36"/>
    <p:sldId id="358" r:id="rId37"/>
    <p:sldId id="268" r:id="rId38"/>
    <p:sldId id="343" r:id="rId39"/>
    <p:sldId id="344" r:id="rId40"/>
    <p:sldId id="346" r:id="rId41"/>
    <p:sldId id="357" r:id="rId42"/>
    <p:sldId id="359" r:id="rId43"/>
    <p:sldId id="352" r:id="rId44"/>
    <p:sldId id="335" r:id="rId45"/>
    <p:sldId id="334" r:id="rId46"/>
    <p:sldId id="305" r:id="rId47"/>
    <p:sldId id="354" r:id="rId4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33"/>
    <a:srgbClr val="FF0000"/>
    <a:srgbClr val="FF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676"/>
    <p:restoredTop sz="89396"/>
  </p:normalViewPr>
  <p:slideViewPr>
    <p:cSldViewPr>
      <p:cViewPr varScale="1">
        <p:scale>
          <a:sx n="127" d="100"/>
          <a:sy n="127" d="100"/>
        </p:scale>
        <p:origin x="304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5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slide" Target="slides/slide27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slide" Target="slides/slide30.xml"/><Relationship Id="rId47" Type="http://schemas.openxmlformats.org/officeDocument/2006/relationships/slide" Target="slides/slide35.xml"/><Relationship Id="rId50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9" Type="http://schemas.openxmlformats.org/officeDocument/2006/relationships/slide" Target="slides/slide17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slide" Target="slides/slide28.xml"/><Relationship Id="rId45" Type="http://schemas.openxmlformats.org/officeDocument/2006/relationships/slide" Target="slides/slide33.xml"/><Relationship Id="rId53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4" Type="http://schemas.openxmlformats.org/officeDocument/2006/relationships/slide" Target="slides/slide32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slide" Target="slides/slide31.xml"/><Relationship Id="rId48" Type="http://schemas.openxmlformats.org/officeDocument/2006/relationships/slide" Target="slides/slide36.xml"/><Relationship Id="rId8" Type="http://schemas.openxmlformats.org/officeDocument/2006/relationships/slideMaster" Target="slideMasters/slideMaster8.xml"/><Relationship Id="rId51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46" Type="http://schemas.openxmlformats.org/officeDocument/2006/relationships/slide" Target="slides/slide34.xml"/><Relationship Id="rId20" Type="http://schemas.openxmlformats.org/officeDocument/2006/relationships/slide" Target="slides/slide8.xml"/><Relationship Id="rId41" Type="http://schemas.openxmlformats.org/officeDocument/2006/relationships/slide" Target="slides/slide2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4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42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0"/>
            <a:r>
              <a:rPr lang="en-US" noProof="0"/>
              <a:t>Second level</a:t>
            </a:r>
          </a:p>
          <a:p>
            <a:pPr lvl="0"/>
            <a:r>
              <a:rPr lang="en-US" noProof="0"/>
              <a:t>Third level</a:t>
            </a:r>
          </a:p>
          <a:p>
            <a:pPr lvl="0"/>
            <a:r>
              <a:rPr lang="en-US" noProof="0"/>
              <a:t>Fourth level</a:t>
            </a:r>
          </a:p>
          <a:p>
            <a:pPr lvl="0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792670E-213F-BD41-B450-883663DC6A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6812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 Antiqua" pitchFamily="-111" charset="0"/>
        <a:ea typeface="ＭＳ Ｐゴシック" charset="-128"/>
        <a:cs typeface="ＭＳ Ｐゴシック" charset="-128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 Antiqua" pitchFamily="-111" charset="0"/>
        <a:ea typeface="ＭＳ Ｐゴシック" pitchFamily="-111" charset="-128"/>
        <a:cs typeface="ＭＳ Ｐゴシック" charset="-128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 Antiqua" pitchFamily="-111" charset="0"/>
        <a:ea typeface="ＭＳ Ｐゴシック" pitchFamily="-111" charset="-128"/>
        <a:cs typeface="ＭＳ Ｐゴシック" charset="-128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 Antiqua" pitchFamily="-111" charset="0"/>
        <a:ea typeface="ＭＳ Ｐゴシック" pitchFamily="-111" charset="-128"/>
        <a:cs typeface="ＭＳ Ｐゴシック" charset="-128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 Antiqua" pitchFamily="-111" charset="0"/>
        <a:ea typeface="ＭＳ Ｐゴシック" pitchFamily="-111" charset="-128"/>
        <a:cs typeface="ＭＳ Ｐゴシック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5AB82B8-784D-AA4C-B3E7-41C99510AF72}" type="slidenum">
              <a:rPr lang="en-US" sz="1200"/>
              <a:pPr/>
              <a:t>1</a:t>
            </a:fld>
            <a:endParaRPr lang="en-US" sz="1200"/>
          </a:p>
        </p:txBody>
      </p:sp>
      <p:sp>
        <p:nvSpPr>
          <p:cNvPr id="9625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z="240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87BFF29-8B72-2848-8A1C-E521FAB48A83}" type="slidenum">
              <a:rPr lang="en-US" sz="1200"/>
              <a:pPr/>
              <a:t>10</a:t>
            </a:fld>
            <a:endParaRPr lang="en-US" sz="1200"/>
          </a:p>
        </p:txBody>
      </p:sp>
      <p:sp>
        <p:nvSpPr>
          <p:cNvPr id="11469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z="240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5D52F3E-8A99-FD43-889C-E9226F3DED8E}" type="slidenum">
              <a:rPr lang="en-US" sz="1200"/>
              <a:pPr/>
              <a:t>11</a:t>
            </a:fld>
            <a:endParaRPr lang="en-US" sz="1200"/>
          </a:p>
        </p:txBody>
      </p:sp>
      <p:sp>
        <p:nvSpPr>
          <p:cNvPr id="11673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z="240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7F6A4D8-3A6A-8A40-A702-5D514C87DADF}" type="slidenum">
              <a:rPr lang="en-US" sz="1200"/>
              <a:pPr/>
              <a:t>12</a:t>
            </a:fld>
            <a:endParaRPr lang="en-US" sz="1200"/>
          </a:p>
        </p:txBody>
      </p:sp>
      <p:sp>
        <p:nvSpPr>
          <p:cNvPr id="11878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z="240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AE45186-2D7E-6546-8F0D-E87D7524DB12}" type="slidenum">
              <a:rPr lang="en-US" sz="1200"/>
              <a:pPr/>
              <a:t>13</a:t>
            </a:fld>
            <a:endParaRPr lang="en-US" sz="1200"/>
          </a:p>
        </p:txBody>
      </p:sp>
      <p:sp>
        <p:nvSpPr>
          <p:cNvPr id="12083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z="240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37C8F5A-0F76-F14C-8B41-CAA4E3017A1F}" type="slidenum">
              <a:rPr lang="en-US" sz="1200"/>
              <a:pPr/>
              <a:t>14</a:t>
            </a:fld>
            <a:endParaRPr lang="en-US" sz="1200"/>
          </a:p>
        </p:txBody>
      </p:sp>
      <p:sp>
        <p:nvSpPr>
          <p:cNvPr id="12288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11.14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1BFAA82-2FF4-4744-A222-C0BBBD668B4E}" type="slidenum">
              <a:rPr lang="en-US" sz="1200"/>
              <a:pPr/>
              <a:t>15</a:t>
            </a:fld>
            <a:endParaRPr lang="en-US" sz="1200"/>
          </a:p>
        </p:txBody>
      </p:sp>
      <p:sp>
        <p:nvSpPr>
          <p:cNvPr id="12493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z="240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2BBFFDC-672E-D040-B4FD-31839F820E06}" type="slidenum">
              <a:rPr lang="en-US" sz="1200"/>
              <a:pPr/>
              <a:t>16</a:t>
            </a:fld>
            <a:endParaRPr lang="en-US" sz="1200"/>
          </a:p>
        </p:txBody>
      </p:sp>
      <p:sp>
        <p:nvSpPr>
          <p:cNvPr id="12697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z="240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6214664-84B6-B340-ABAE-8E062CD2E85A}" type="slidenum">
              <a:rPr lang="en-US" sz="1200"/>
              <a:pPr/>
              <a:t>17</a:t>
            </a:fld>
            <a:endParaRPr lang="en-US" sz="1200"/>
          </a:p>
        </p:txBody>
      </p:sp>
      <p:sp>
        <p:nvSpPr>
          <p:cNvPr id="12902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z="240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8DA2C01-76D2-B144-90D2-B17F1108D153}" type="slidenum">
              <a:rPr lang="en-US" sz="1200"/>
              <a:pPr/>
              <a:t>18</a:t>
            </a:fld>
            <a:endParaRPr lang="en-US" sz="1200"/>
          </a:p>
        </p:txBody>
      </p:sp>
      <p:sp>
        <p:nvSpPr>
          <p:cNvPr id="13107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z="240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6F81EC4-2A75-1A48-8B46-A2E62FC7963E}" type="slidenum">
              <a:rPr lang="en-US" sz="1200"/>
              <a:pPr/>
              <a:t>19</a:t>
            </a:fld>
            <a:endParaRPr lang="en-US" sz="1200"/>
          </a:p>
        </p:txBody>
      </p:sp>
      <p:sp>
        <p:nvSpPr>
          <p:cNvPr id="13312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z="240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719137A-8760-7946-8F03-A2AEC99B366D}" type="slidenum">
              <a:rPr lang="en-US" sz="1200"/>
              <a:pPr/>
              <a:t>2</a:t>
            </a:fld>
            <a:endParaRPr lang="en-US" sz="1200"/>
          </a:p>
        </p:txBody>
      </p:sp>
      <p:sp>
        <p:nvSpPr>
          <p:cNvPr id="98306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Do your own work and from memory without looking at your notes; if you have time, add Robinson</a:t>
            </a:r>
            <a:r>
              <a:rPr lang="mr-IN" altLang="ja-JP" sz="2000" dirty="0">
                <a:latin typeface="Arial" charset="0"/>
                <a:ea typeface="ＭＳ Ｐゴシック" charset="0"/>
                <a:cs typeface="ＭＳ Ｐゴシック" charset="0"/>
              </a:rPr>
              <a:t>'</a:t>
            </a:r>
            <a:r>
              <a:rPr lang="en-US" altLang="ja-JP" sz="2000" dirty="0">
                <a:latin typeface="Arial" charset="0"/>
                <a:ea typeface="ＭＳ Ｐゴシック" charset="0"/>
                <a:cs typeface="ＭＳ Ｐゴシック" charset="0"/>
              </a:rPr>
              <a:t>s 10 steps too!</a:t>
            </a:r>
            <a:endParaRPr lang="en-US" sz="20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750579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B7A2071-C3D9-524B-8542-2365B8C4FEB8}" type="slidenum">
              <a:rPr lang="en-US" sz="1200"/>
              <a:pPr/>
              <a:t>20</a:t>
            </a:fld>
            <a:endParaRPr lang="en-US" sz="1200"/>
          </a:p>
        </p:txBody>
      </p:sp>
      <p:sp>
        <p:nvSpPr>
          <p:cNvPr id="13517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z="240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34445FE-EA78-2E43-B53C-491FF38A57A9}" type="slidenum">
              <a:rPr lang="en-US" sz="1200">
                <a:solidFill>
                  <a:srgbClr val="000000"/>
                </a:solidFill>
              </a:rPr>
              <a:pPr/>
              <a:t>21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9830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Book Antiqua" charset="0"/>
                <a:ea typeface="ＭＳ Ｐゴシック" charset="0"/>
                <a:cs typeface="ＭＳ Ｐゴシック" charset="0"/>
              </a:rPr>
              <a:t>10.5 &amp; 11.21</a:t>
            </a:r>
          </a:p>
        </p:txBody>
      </p:sp>
    </p:spTree>
    <p:extLst>
      <p:ext uri="{BB962C8B-B14F-4D97-AF65-F5344CB8AC3E}">
        <p14:creationId xmlns:p14="http://schemas.microsoft.com/office/powerpoint/2010/main" val="121164946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FA83FC7-FA93-374F-83DA-0F4C76383F0D}" type="slidenum">
              <a:rPr lang="en-US" sz="1200"/>
              <a:pPr/>
              <a:t>22</a:t>
            </a:fld>
            <a:endParaRPr lang="en-US" sz="1200"/>
          </a:p>
        </p:txBody>
      </p:sp>
      <p:sp>
        <p:nvSpPr>
          <p:cNvPr id="13926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7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Book Antiqua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A15A04D-D00A-7B4C-A266-936BA8EC345D}" type="slidenum">
              <a:rPr lang="en-US" sz="1200"/>
              <a:pPr/>
              <a:t>23</a:t>
            </a:fld>
            <a:endParaRPr lang="en-US" sz="1200"/>
          </a:p>
        </p:txBody>
      </p:sp>
      <p:sp>
        <p:nvSpPr>
          <p:cNvPr id="14131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Book Antiqua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FDEC6D6-4287-2245-9367-2A359C0689D1}" type="slidenum">
              <a:rPr lang="en-US" sz="1200">
                <a:solidFill>
                  <a:prstClr val="black"/>
                </a:solidFill>
              </a:rPr>
              <a:pPr/>
              <a:t>24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EBB2B62-3006-8445-8456-9A664A9C994F}" type="slidenum">
              <a:rPr lang="en-US" sz="1200">
                <a:solidFill>
                  <a:srgbClr val="000000"/>
                </a:solidFill>
              </a:rPr>
              <a:pPr/>
              <a:t>25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4336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PR 07.15. 09.35; 11.25; 12.16; 16:11 HO subject only</a:t>
            </a:r>
          </a:p>
          <a:p>
            <a:pPr eaLnBrk="1" hangingPunct="1"/>
            <a:r>
              <a:rPr lang="en-US">
                <a:latin typeface="Times New Roman" charset="0"/>
                <a:ea typeface="MS PGothic" charset="0"/>
                <a:cs typeface="MS PGothic" charset="0"/>
              </a:rPr>
              <a:t>BS 18.43; 20.31; 25.11</a:t>
            </a:r>
          </a:p>
        </p:txBody>
      </p:sp>
    </p:spTree>
    <p:extLst>
      <p:ext uri="{BB962C8B-B14F-4D97-AF65-F5344CB8AC3E}">
        <p14:creationId xmlns:p14="http://schemas.microsoft.com/office/powerpoint/2010/main" val="262971743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>
            <a:extLst>
              <a:ext uri="{FF2B5EF4-FFF2-40B4-BE49-F238E27FC236}">
                <a16:creationId xmlns:a16="http://schemas.microsoft.com/office/drawing/2014/main" id="{2F2FA64F-5CD0-554D-A82B-EBD0EC4858B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75FD8166-5182-7A41-824F-9AFF3826C159}" type="slidenum">
              <a:rPr lang="en-US" altLang="en-US" sz="1200">
                <a:solidFill>
                  <a:srgbClr val="000000"/>
                </a:solidFill>
              </a:rPr>
              <a:pPr/>
              <a:t>26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198657" name="Text Box 1">
            <a:extLst>
              <a:ext uri="{FF2B5EF4-FFF2-40B4-BE49-F238E27FC236}">
                <a16:creationId xmlns:a16="http://schemas.microsoft.com/office/drawing/2014/main" id="{7EEC8230-ACB2-0642-A5EA-767F9CDF74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buClrTx/>
              <a:buFontTx/>
              <a:buNone/>
            </a:pPr>
            <a:fld id="{AEC26ABA-CE99-E243-A746-FF127006977E}" type="slidenum">
              <a:rPr lang="en-US" altLang="en-US" sz="1200">
                <a:solidFill>
                  <a:srgbClr val="000000"/>
                </a:solidFill>
                <a:latin typeface="Arial" panose="020B0604020202020204" pitchFamily="34" charset="0"/>
              </a:rPr>
              <a:pPr algn="r">
                <a:buClrTx/>
                <a:buFontTx/>
                <a:buNone/>
              </a:pPr>
              <a:t>26</a:t>
            </a:fld>
            <a:endParaRPr lang="en-US" altLang="en-US" sz="1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98658" name="Text Box 2">
            <a:extLst>
              <a:ext uri="{FF2B5EF4-FFF2-40B4-BE49-F238E27FC236}">
                <a16:creationId xmlns:a16="http://schemas.microsoft.com/office/drawing/2014/main" id="{0B5A8504-1567-6C43-AC67-AB100BCB17C0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198659" name="Text Box 3">
            <a:extLst>
              <a:ext uri="{FF2B5EF4-FFF2-40B4-BE49-F238E27FC236}">
                <a16:creationId xmlns:a16="http://schemas.microsoft.com/office/drawing/2014/main" id="{48525C0D-8582-B74D-87B2-6A60491C1C3B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ts val="450"/>
              </a:spcBef>
              <a:buClrTx/>
              <a:buFontTx/>
              <a:buNone/>
              <a:defRPr/>
            </a:pPr>
            <a:r>
              <a:rPr lang="en-US">
                <a:cs typeface="ＭＳ Ｐゴシック" charset="0"/>
              </a:rPr>
              <a:t>Fill in your bulletin outline</a:t>
            </a:r>
          </a:p>
        </p:txBody>
      </p:sp>
    </p:spTree>
    <p:extLst>
      <p:ext uri="{BB962C8B-B14F-4D97-AF65-F5344CB8AC3E}">
        <p14:creationId xmlns:p14="http://schemas.microsoft.com/office/powerpoint/2010/main" val="212450260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AE65DE2-86F5-E141-806F-8241F4CA7FDE}" type="slidenum">
              <a:rPr lang="en-US" sz="1200">
                <a:solidFill>
                  <a:srgbClr val="000000"/>
                </a:solidFill>
              </a:rPr>
              <a:pPr/>
              <a:t>27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4745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r>
              <a:rPr lang="en-US" dirty="0"/>
              <a:t>08.16</a:t>
            </a:r>
          </a:p>
          <a:p>
            <a:pPr eaLnBrk="1" hangingPunct="1"/>
            <a:r>
              <a:rPr lang="en-US" dirty="0"/>
              <a:t>11.26</a:t>
            </a:r>
          </a:p>
          <a:p>
            <a:pPr eaLnBrk="1" hangingPunct="1"/>
            <a:endParaRPr lang="en-US" dirty="0"/>
          </a:p>
          <a:p>
            <a:pPr eaLnBrk="1" hangingPunct="1"/>
            <a:endParaRPr lang="en-US" dirty="0">
              <a:latin typeface="Book Antiqua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05B4AD0-E928-0C4C-BD4F-3AA391036CF5}" type="slidenum">
              <a:rPr lang="en-US" sz="1200">
                <a:solidFill>
                  <a:srgbClr val="000000"/>
                </a:solidFill>
              </a:rPr>
              <a:pPr/>
              <a:t>28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49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r>
              <a:rPr lang="en-US" dirty="0"/>
              <a:t>08.17</a:t>
            </a:r>
          </a:p>
          <a:p>
            <a:pPr eaLnBrk="1" hangingPunct="1"/>
            <a:r>
              <a:rPr lang="en-US" dirty="0"/>
              <a:t>11.27</a:t>
            </a:r>
          </a:p>
          <a:p>
            <a:pPr eaLnBrk="1" hangingPunct="1"/>
            <a:endParaRPr lang="en-US" dirty="0">
              <a:latin typeface="Book Antiqua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2B35CB4-6475-6246-8B92-00880C382933}" type="slidenum">
              <a:rPr lang="en-US" sz="1200">
                <a:solidFill>
                  <a:srgbClr val="000000"/>
                </a:solidFill>
              </a:rPr>
              <a:pPr/>
              <a:t>29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51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r>
              <a:rPr lang="en-US" dirty="0"/>
              <a:t>08.35</a:t>
            </a:r>
          </a:p>
          <a:p>
            <a:pPr eaLnBrk="1" hangingPunct="1"/>
            <a:r>
              <a:rPr lang="en-US"/>
              <a:t>11.28</a:t>
            </a:r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328A44F-84DE-6246-858D-E63966D484DA}" type="slidenum">
              <a:rPr lang="en-US" sz="1200"/>
              <a:pPr/>
              <a:t>3</a:t>
            </a:fld>
            <a:endParaRPr lang="en-US" sz="1200"/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z="240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Rectangle 7">
            <a:extLst>
              <a:ext uri="{FF2B5EF4-FFF2-40B4-BE49-F238E27FC236}">
                <a16:creationId xmlns:a16="http://schemas.microsoft.com/office/drawing/2014/main" id="{6B7FE583-1C38-4A43-B031-3D8CA98FDA2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35F6C267-BE3C-6743-9F82-1168E4324F1A}" type="slidenum">
              <a:rPr lang="en-US" altLang="en-US" sz="1200"/>
              <a:pPr/>
              <a:t>30</a:t>
            </a:fld>
            <a:endParaRPr lang="en-US" altLang="en-US" sz="1200"/>
          </a:p>
        </p:txBody>
      </p:sp>
      <p:sp>
        <p:nvSpPr>
          <p:cNvPr id="128002" name="Rectangle 2">
            <a:extLst>
              <a:ext uri="{FF2B5EF4-FFF2-40B4-BE49-F238E27FC236}">
                <a16:creationId xmlns:a16="http://schemas.microsoft.com/office/drawing/2014/main" id="{00D990D6-848B-EC46-8414-A536AE1F7F9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8003" name="Rectangle 3">
            <a:extLst>
              <a:ext uri="{FF2B5EF4-FFF2-40B4-BE49-F238E27FC236}">
                <a16:creationId xmlns:a16="http://schemas.microsoft.com/office/drawing/2014/main" id="{4D13F989-7A38-5941-ADAA-BF27B906C4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th-TH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596982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5C38545-85FF-E84E-A131-656D21BB9FC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31949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949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07.20</a:t>
            </a:r>
          </a:p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08.37 </a:t>
            </a:r>
            <a:r>
              <a:rPr lang="th-TH" dirty="0">
                <a:ea typeface="ＭＳ Ｐゴシック" charset="0"/>
                <a:cs typeface="ＭＳ Ｐゴシック" charset="0"/>
              </a:rPr>
              <a:t>เปลี่ยน</a:t>
            </a:r>
            <a:r>
              <a:rPr lang="en-US" dirty="0">
                <a:ea typeface="ＭＳ Ｐゴシック" charset="0"/>
                <a:cs typeface="ＭＳ Ｐゴシック" charset="0"/>
              </a:rPr>
              <a:t> HO SP </a:t>
            </a:r>
            <a:r>
              <a:rPr lang="th-TH" dirty="0">
                <a:ea typeface="ＭＳ Ｐゴシック" charset="0"/>
                <a:cs typeface="ＭＳ Ｐゴシック" charset="0"/>
              </a:rPr>
              <a:t>ใน</a:t>
            </a:r>
            <a:r>
              <a:rPr lang="en-US" dirty="0">
                <a:ea typeface="ＭＳ Ｐゴシック" charset="0"/>
                <a:cs typeface="ＭＳ Ｐゴシック" charset="0"/>
              </a:rPr>
              <a:t>:</a:t>
            </a:r>
          </a:p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11.30</a:t>
            </a:r>
          </a:p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12.21</a:t>
            </a:r>
          </a:p>
        </p:txBody>
      </p:sp>
    </p:spTree>
    <p:extLst>
      <p:ext uri="{BB962C8B-B14F-4D97-AF65-F5344CB8AC3E}">
        <p14:creationId xmlns:p14="http://schemas.microsoft.com/office/powerpoint/2010/main" val="364131355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8226C10-02E8-294B-9B57-D63087649A40}" type="slidenum">
              <a:rPr lang="en-US" sz="1200"/>
              <a:pPr/>
              <a:t>33</a:t>
            </a:fld>
            <a:endParaRPr lang="en-US" sz="1200"/>
          </a:p>
        </p:txBody>
      </p:sp>
      <p:sp>
        <p:nvSpPr>
          <p:cNvPr id="15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Book Antiqua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22F0CB2-6835-4C43-B896-5464CC608951}" type="slidenum">
              <a:rPr lang="en-US" sz="1200"/>
              <a:pPr/>
              <a:t>34</a:t>
            </a:fld>
            <a:endParaRPr lang="en-US" sz="1200"/>
          </a:p>
        </p:txBody>
      </p:sp>
      <p:sp>
        <p:nvSpPr>
          <p:cNvPr id="16077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z="240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B1640B7-3484-D04A-8B67-DAE00CD2C097}" type="slidenum">
              <a:rPr lang="en-US" sz="1200"/>
              <a:pPr/>
              <a:t>35</a:t>
            </a:fld>
            <a:endParaRPr lang="en-US" sz="1200"/>
          </a:p>
        </p:txBody>
      </p:sp>
      <p:sp>
        <p:nvSpPr>
          <p:cNvPr id="16281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z="240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8" name="Google Shape;2678;p87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36</a:t>
            </a:fld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79" name="Google Shape;2679;p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680" name="Google Shape;2680;p8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626729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>
            <a:extLst>
              <a:ext uri="{FF2B5EF4-FFF2-40B4-BE49-F238E27FC236}">
                <a16:creationId xmlns:a16="http://schemas.microsoft.com/office/drawing/2014/main" id="{80398A90-2600-1043-A560-00BF6F8257E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6C083FB4-29B9-5D43-BC87-5AD76CB05D10}" type="slidenum">
              <a:rPr lang="en-US" altLang="en-US" sz="1200">
                <a:solidFill>
                  <a:srgbClr val="000000"/>
                </a:solidFill>
              </a:rPr>
              <a:pPr/>
              <a:t>4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188417" name="Text Box 1">
            <a:extLst>
              <a:ext uri="{FF2B5EF4-FFF2-40B4-BE49-F238E27FC236}">
                <a16:creationId xmlns:a16="http://schemas.microsoft.com/office/drawing/2014/main" id="{1A2BD991-A72C-D54C-B8A6-574C976484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>
              <a:buClrTx/>
              <a:buFontTx/>
              <a:buNone/>
            </a:pPr>
            <a:fld id="{3ACADE0B-8161-424B-A2F0-7DBB803EB550}" type="slidenum">
              <a:rPr lang="en-US" altLang="en-US" sz="1200">
                <a:solidFill>
                  <a:srgbClr val="000000"/>
                </a:solidFill>
              </a:rPr>
              <a:pPr algn="r">
                <a:buClrTx/>
                <a:buFontTx/>
                <a:buNone/>
              </a:pPr>
              <a:t>4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188418" name="Text Box 2">
            <a:extLst>
              <a:ext uri="{FF2B5EF4-FFF2-40B4-BE49-F238E27FC236}">
                <a16:creationId xmlns:a16="http://schemas.microsoft.com/office/drawing/2014/main" id="{4BFA8C35-489F-7A41-8D6E-52D723FE930B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188419" name="Text Box 3">
            <a:extLst>
              <a:ext uri="{FF2B5EF4-FFF2-40B4-BE49-F238E27FC236}">
                <a16:creationId xmlns:a16="http://schemas.microsoft.com/office/drawing/2014/main" id="{66864DFF-46EF-1547-ACC9-33383A7AF536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ts val="450"/>
              </a:spcBef>
              <a:buClrTx/>
              <a:buFontTx/>
              <a:buNone/>
              <a:defRPr/>
            </a:pPr>
            <a:r>
              <a:rPr lang="en-US">
                <a:cs typeface="ＭＳ Ｐゴシック" charset="0"/>
              </a:rPr>
              <a:t>Cover steps 1-3 on page 27</a:t>
            </a:r>
          </a:p>
        </p:txBody>
      </p:sp>
    </p:spTree>
    <p:extLst>
      <p:ext uri="{BB962C8B-B14F-4D97-AF65-F5344CB8AC3E}">
        <p14:creationId xmlns:p14="http://schemas.microsoft.com/office/powerpoint/2010/main" val="42322738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5542FE5-F203-4049-98A8-0FD1ACA0B4BC}" type="slidenum">
              <a:rPr lang="en-US" sz="1200"/>
              <a:pPr/>
              <a:t>5</a:t>
            </a:fld>
            <a:endParaRPr lang="en-US" sz="1200"/>
          </a:p>
        </p:txBody>
      </p:sp>
      <p:sp>
        <p:nvSpPr>
          <p:cNvPr id="10445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11.5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F87BACC-4906-984D-89D2-6BDFB161475D}" type="slidenum">
              <a:rPr lang="en-US" sz="1200"/>
              <a:pPr/>
              <a:t>6</a:t>
            </a:fld>
            <a:endParaRPr lang="en-US" sz="1200"/>
          </a:p>
        </p:txBody>
      </p:sp>
      <p:sp>
        <p:nvSpPr>
          <p:cNvPr id="10649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z="240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227E690-638B-CC4A-9A4C-3E34041CF4D0}" type="slidenum">
              <a:rPr lang="en-US" sz="1200"/>
              <a:pPr/>
              <a:t>7</a:t>
            </a:fld>
            <a:endParaRPr lang="en-US" sz="1200"/>
          </a:p>
        </p:txBody>
      </p:sp>
      <p:sp>
        <p:nvSpPr>
          <p:cNvPr id="10854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z="240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EE34C5E-A068-B74E-8A57-F9A575E8F7E0}" type="slidenum">
              <a:rPr lang="en-US" sz="1200"/>
              <a:pPr/>
              <a:t>8</a:t>
            </a:fld>
            <a:endParaRPr lang="en-US" sz="1200"/>
          </a:p>
        </p:txBody>
      </p:sp>
      <p:sp>
        <p:nvSpPr>
          <p:cNvPr id="11059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z="240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37E8DE4-A14F-4E4C-8457-F98BD4185703}" type="slidenum">
              <a:rPr lang="en-US" sz="1200"/>
              <a:pPr/>
              <a:t>9</a:t>
            </a:fld>
            <a:endParaRPr lang="en-US" sz="1200"/>
          </a:p>
        </p:txBody>
      </p:sp>
      <p:sp>
        <p:nvSpPr>
          <p:cNvPr id="11264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z="240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10.png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237096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32082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00813" y="614363"/>
            <a:ext cx="1943100" cy="54816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1513" y="614363"/>
            <a:ext cx="5676900" cy="54816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733295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49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362200"/>
            <a:ext cx="7772400" cy="1219200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1849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85800" y="3581400"/>
            <a:ext cx="7772400" cy="1143000"/>
          </a:xfrm>
          <a:ln w="9525">
            <a:headEnd/>
            <a:tailEnd/>
          </a:ln>
        </p:spPr>
        <p:txBody>
          <a:bodyPr lIns="92075" tIns="46038" rIns="92075" bIns="46038" anchor="ctr"/>
          <a:lstStyle>
            <a:lvl1pPr marL="0" indent="0" algn="r">
              <a:buFont typeface="Wingdings" pitchFamily="-111" charset="2"/>
              <a:buNone/>
              <a:defRPr sz="34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quarter" idx="10"/>
          </p:nvPr>
        </p:nvSpPr>
        <p:spPr>
          <a:xfrm>
            <a:off x="685800" y="6324600"/>
            <a:ext cx="1905000" cy="457200"/>
          </a:xfrm>
          <a:effectLst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24600"/>
            <a:ext cx="2895600" cy="457200"/>
          </a:xfrm>
          <a:effectLst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5F19FE-1C5C-B548-A7D9-8EABD82BDC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6335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40867F-CD2B-7049-8497-DFEB2F8846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0612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428764-1658-F845-A9CE-DA8966A301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9850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828800"/>
            <a:ext cx="37338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37338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EC5C6D-A324-6747-B884-22ECCA7343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5397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62F1D7-C74C-F644-B458-2A1C809997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0460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073410-E9DE-7345-8CCB-9A77E4FAC3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150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6FB86B-025A-5446-9679-3E80D69123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1053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696484-3ADF-9342-98EF-9253C86E3F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636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675308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7F7841-E002-9F48-B06D-4624771FCC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9064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1F202E-B70C-2A4A-8BD2-5E2C167C56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0372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81000"/>
            <a:ext cx="1943100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81000"/>
            <a:ext cx="567690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6E82E3-6EF7-5B46-A145-34E23E3CF2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5291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144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43175" y="3733800"/>
            <a:ext cx="4056063" cy="2286000"/>
          </a:xfrm>
        </p:spPr>
        <p:txBody>
          <a:bodyPr/>
          <a:lstStyle>
            <a:lvl1pPr marL="0" indent="0" algn="ctr">
              <a:buFont typeface="Monotype Sorts" pitchFamily="-111" charset="2"/>
              <a:buNone/>
              <a:defRPr sz="28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4049D6-1445-044D-BC3D-B5213803D5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6511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8463F0-85AB-1E45-B6B4-2FC899DC98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4637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606601-C937-B548-8E07-0211B5BC0A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7468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62200" y="1981200"/>
            <a:ext cx="2971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0" y="1981200"/>
            <a:ext cx="2971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FEF543-B122-2947-8F40-38A93C4732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0757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B3A4E5-356F-3D43-BA37-318EADF6A5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4156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D93D5F-5B87-654E-9649-DBCA92DB99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0412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50BB47-C528-7B46-83BD-6F8D0AB336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699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2379665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C2434F-40F8-5B45-B595-BC9594D687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49163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9B7A3E-239E-964D-96A4-CFFBFB1EF1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9569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026645-6178-6248-A869-47C4B0316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8800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5150" y="457200"/>
            <a:ext cx="154305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0" y="457200"/>
            <a:ext cx="447675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F25ECF-5484-404C-8F27-606030173A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97908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DF59C5-B003-EE48-8394-A260CF13DA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1494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D5AFB7-6843-5846-A724-D413A8CF8B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23083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339753-266E-B14B-B667-BFA8D2E24A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67828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0F54C4-F8CF-EE4D-9266-425AB2ABAD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17054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B16B6D-4E2F-0942-A294-1622B1DF99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74931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CD09B1-CBA2-E64F-8004-84E5EF8766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715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151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391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5576646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28FCDA-B8E6-F848-80BA-261132C728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84129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2B4FFD-F260-C149-AD2D-D17D608CBB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74304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62CEEB-DBEA-4B45-9DF8-37DFADFABA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98149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5F5402-1625-B44C-A991-9E30DC818D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3794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2AD215-5727-0644-94A6-9942BD5171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87346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D26A2A-2B2A-224E-9998-CB95FBDE38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920621"/>
      </p:ext>
    </p:extLst>
  </p:cSld>
  <p:clrMapOvr>
    <a:masterClrMapping/>
  </p:clrMapOvr>
  <p:transition>
    <p:random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  <a:effectLst>
            <a:outerShdw blurRad="63500" dist="35915" dir="16979978" algn="ctr" rotWithShape="0">
              <a:srgbClr val="000000">
                <a:alpha val="75000"/>
              </a:srgbClr>
            </a:outerShdw>
          </a:effectLst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  <a:effectLst>
            <a:outerShdw blurRad="63500" dist="25399" dir="16979931" algn="ctr" rotWithShape="0">
              <a:srgbClr val="000000">
                <a:alpha val="75000"/>
              </a:srgbClr>
            </a:outerShdw>
          </a:effectLst>
        </p:spPr>
        <p:txBody>
          <a:bodyPr/>
          <a:lstStyle>
            <a:lvl1pPr marL="0" indent="0" algn="ctr">
              <a:buFont typeface="Wingdings" pitchFamily="-111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E5FB99-B23E-4D46-A115-99B6C1B709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49717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FCD772-3D61-A744-B548-65925E4945D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0285775"/>
      </p:ext>
    </p:extLst>
  </p:cSld>
  <p:clrMapOvr>
    <a:masterClrMapping/>
  </p:clrMapOvr>
  <p:transition>
    <p:random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0" y="0"/>
            <a:ext cx="6362700" cy="6858000"/>
            <a:chOff x="0" y="0"/>
            <a:chExt cx="4008" cy="4320"/>
          </a:xfrm>
        </p:grpSpPr>
        <p:pic>
          <p:nvPicPr>
            <p:cNvPr id="5" name="Picture 8" descr="Expbanna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invGray">
            <a:xfrm>
              <a:off x="0" y="0"/>
              <a:ext cx="432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9" descr="EXPHORSA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8" y="3600"/>
              <a:ext cx="1800" cy="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" name="Picture 10" descr="EXPHORS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1200" y="3657600"/>
            <a:ext cx="5715000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52600" y="990600"/>
            <a:ext cx="6400800" cy="2514600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900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52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400800"/>
            <a:ext cx="1905000" cy="457200"/>
          </a:xfrm>
        </p:spPr>
        <p:txBody>
          <a:bodyPr anchorCtr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505200" y="6400800"/>
            <a:ext cx="2895600" cy="457200"/>
          </a:xfrm>
        </p:spPr>
        <p:txBody>
          <a:bodyPr anchorCtr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 anchorCtr="0"/>
          <a:lstStyle>
            <a:lvl1pPr>
              <a:defRPr/>
            </a:lvl1pPr>
          </a:lstStyle>
          <a:p>
            <a:pPr>
              <a:defRPr/>
            </a:pPr>
            <a:fld id="{A017A3DA-6FDD-1945-BF3A-8C9BD9821E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65901"/>
      </p:ext>
    </p:extLst>
  </p:cSld>
  <p:clrMapOvr>
    <a:masterClrMapping/>
  </p:clrMapOvr>
  <p:transition>
    <p:random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D55115-A8D7-DE42-9537-02904263D4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834596"/>
      </p:ext>
    </p:extLst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8423786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235903-2115-E241-B759-2168E30832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428253"/>
      </p:ext>
    </p:extLst>
  </p:cSld>
  <p:clrMapOvr>
    <a:masterClrMapping/>
  </p:clrMapOvr>
  <p:transition>
    <p:random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2038" y="1766888"/>
            <a:ext cx="3808412" cy="4113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2850" y="1766888"/>
            <a:ext cx="3808413" cy="4113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8B13AA-4B08-B04D-9682-436C1B0413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515821"/>
      </p:ext>
    </p:extLst>
  </p:cSld>
  <p:clrMapOvr>
    <a:masterClrMapping/>
  </p:clrMapOvr>
  <p:transition>
    <p:random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11F574-D5A5-4E41-87BB-17B30514DD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63604"/>
      </p:ext>
    </p:extLst>
  </p:cSld>
  <p:clrMapOvr>
    <a:masterClrMapping/>
  </p:clrMapOvr>
  <p:transition>
    <p:random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14B967-50D2-5044-8A03-B5C4DFF45B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901982"/>
      </p:ext>
    </p:extLst>
  </p:cSld>
  <p:clrMapOvr>
    <a:masterClrMapping/>
  </p:clrMapOvr>
  <p:transition>
    <p:random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AA40A4-156C-9E4D-9250-4409163905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782364"/>
      </p:ext>
    </p:extLst>
  </p:cSld>
  <p:clrMapOvr>
    <a:masterClrMapping/>
  </p:clrMapOvr>
  <p:transition>
    <p:random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AD74F5-67E8-8547-91AD-63584BCAA5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654527"/>
      </p:ext>
    </p:extLst>
  </p:cSld>
  <p:clrMapOvr>
    <a:masterClrMapping/>
  </p:clrMapOvr>
  <p:transition>
    <p:random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BBD44B-C42F-3B47-80AB-BCCDCFDFE4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419900"/>
      </p:ext>
    </p:extLst>
  </p:cSld>
  <p:clrMapOvr>
    <a:masterClrMapping/>
  </p:clrMapOvr>
  <p:transition>
    <p:random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F3C5BB-BEDD-9044-9147-76DCE69EA2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847940"/>
      </p:ext>
    </p:extLst>
  </p:cSld>
  <p:clrMapOvr>
    <a:masterClrMapping/>
  </p:clrMapOvr>
  <p:transition>
    <p:random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6100" y="381000"/>
            <a:ext cx="1943100" cy="54991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2038" y="381000"/>
            <a:ext cx="5681662" cy="54991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614E64-A258-214A-82FB-E5CCDF632C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181404"/>
      </p:ext>
    </p:extLst>
  </p:cSld>
  <p:clrMapOvr>
    <a:masterClrMapping/>
  </p:clrMapOvr>
  <p:transition>
    <p:random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41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667000" y="2286000"/>
            <a:ext cx="5791200" cy="1981200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0741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667000" y="4419600"/>
            <a:ext cx="5791200" cy="1295400"/>
          </a:xfrm>
        </p:spPr>
        <p:txBody>
          <a:bodyPr/>
          <a:lstStyle>
            <a:lvl1pPr marL="0" indent="0" algn="ctr">
              <a:buFont typeface="Monotype Sorts" charset="0"/>
              <a:buNone/>
              <a:defRPr sz="2800"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9D3504-06D0-674B-B94D-C0EFC9843C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812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796110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F9BED2-B5E2-6C42-ACE0-AC64927DF6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33242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9A8EA4-9EFA-094D-B230-2D6FE0D002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0189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0" y="1981200"/>
            <a:ext cx="31242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62600" y="1981200"/>
            <a:ext cx="31242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50FF7-E046-BF41-93F2-7E0BC3092E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76514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5CE787-2AC9-0E4C-9BBC-D6F113A990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30194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8AC8A1-1819-114A-8CDE-CF645ED4F2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98115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2E1741-9C9B-5F4A-8552-A7AC096630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51767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B2309F-D6F4-F44E-960C-27214B2A70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36553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A2237A-25D8-044F-92C8-536D4E503F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11640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A51983-0361-8145-969A-886C2426E1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33129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7050" y="609600"/>
            <a:ext cx="180975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7800" y="609600"/>
            <a:ext cx="527685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8CD61F-062B-1F49-B108-F38201D3AE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192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109867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290513" y="2546350"/>
            <a:ext cx="711200" cy="474663"/>
            <a:chOff x="720" y="336"/>
            <a:chExt cx="624" cy="432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720" y="336"/>
              <a:ext cx="384" cy="432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1056" y="336"/>
              <a:ext cx="288" cy="432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414338" y="2968625"/>
            <a:ext cx="738187" cy="474663"/>
            <a:chOff x="912" y="2640"/>
            <a:chExt cx="672" cy="432"/>
          </a:xfrm>
        </p:grpSpPr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912" y="2640"/>
              <a:ext cx="384" cy="43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1249" y="2640"/>
              <a:ext cx="335" cy="432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28956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635000" y="24384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2" name="Rectangle 15"/>
          <p:cNvSpPr>
            <a:spLocks noChangeArrowheads="1"/>
          </p:cNvSpPr>
          <p:nvPr/>
        </p:nvSpPr>
        <p:spPr bwMode="gray">
          <a:xfrm flipV="1">
            <a:off x="315913" y="3265488"/>
            <a:ext cx="8683625" cy="46037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wrap="none" anchor="ctr"/>
          <a:lstStyle/>
          <a:p>
            <a:pPr algn="ctr" eaLnBrk="1" hangingPunct="1"/>
            <a:endParaRPr kumimoji="1" lang="en-US">
              <a:solidFill>
                <a:srgbClr val="000000"/>
              </a:solidFill>
            </a:endParaRPr>
          </a:p>
        </p:txBody>
      </p:sp>
      <p:sp>
        <p:nvSpPr>
          <p:cNvPr id="1089546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990600" y="18288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089547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13" name="Rectangle 12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rgbClr val="1C1C1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3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rgbClr val="1C1C1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rgbClr val="1C1C1C"/>
                </a:solidFill>
              </a:defRPr>
            </a:lvl1pPr>
          </a:lstStyle>
          <a:p>
            <a:pPr>
              <a:defRPr/>
            </a:pPr>
            <a:fld id="{5A393C71-168B-1C40-8CE2-8F3DC80E9A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17119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413240-8D67-7C4F-81D0-9EA2B36885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52097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410162-A20F-6848-B161-E4DB287277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81015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BF9059-B412-5041-AD42-D7CDA6EF2E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35514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EB6D01-CBE4-8A48-9106-47678115FC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34126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B58D41-B21E-BA49-8385-6C09AF564C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74189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D0645F-34B3-C843-A4D5-8C54B0CA3D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33259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905E92-8BF9-8A43-979C-250064D4A0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55913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E41055-4EBA-C643-AE4C-EDFB1813F2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20445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CE1F5C-D183-EC44-AA9C-820C0BAE7E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605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9269580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4050" y="617538"/>
            <a:ext cx="1951038" cy="55149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0938" y="617538"/>
            <a:ext cx="5700712" cy="55149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1EDB84-62FE-F64D-B80D-BBF8A27B63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87161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4A6B52-D59C-8A41-B696-026A365F3B0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86262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DA14CB-A19A-104E-8B5C-A85BA1351DF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18060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2951BB-F675-6443-B8DD-478AF2C84AE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88585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1D87AF-8D14-9B4C-8DC1-A3F5C842449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19156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86F9A0-B063-C344-B0AD-A396C3A38AB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04981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7934D4-8432-8C4A-9EFE-26B9FF0C447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33166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CC8B13-AEE7-6045-9F3C-251A1CC5630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95134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600786-70BA-B543-83AA-8205F866264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7978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71FDEF-76AF-8943-9B6A-8B0E16D6769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5559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745810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4068E6-86E6-4344-B759-F010B257E86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75998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8FF35C-78E9-6841-911D-D73A0A9D432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5681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2C4556-21E5-C348-8903-8A6E679B37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222097"/>
      </p:ext>
    </p:extLst>
  </p:cSld>
  <p:clrMapOvr>
    <a:masterClrMapping/>
  </p:clrMapOvr>
  <p:transition>
    <p:random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  <a:effectLst>
            <a:outerShdw blurRad="63500" dist="35915" dir="16979978" algn="ctr" rotWithShape="0">
              <a:srgbClr val="000000">
                <a:alpha val="75000"/>
              </a:srgbClr>
            </a:outerShdw>
          </a:effectLst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  <a:effectLst>
            <a:outerShdw blurRad="63500" dist="25399" dir="16979931" algn="ctr" rotWithShape="0">
              <a:srgbClr val="000000">
                <a:alpha val="75000"/>
              </a:srgbClr>
            </a:outerShdw>
          </a:effectLst>
        </p:spPr>
        <p:txBody>
          <a:bodyPr/>
          <a:lstStyle>
            <a:lvl1pPr marL="0" indent="0" algn="ctr">
              <a:buFont typeface="Wingdings" pitchFamily="-111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5E9F94-7394-164F-A0AF-CF77C2A4D4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917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theme" Target="../theme/theme12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45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46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4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8.xml"/><Relationship Id="rId17" Type="http://schemas.openxmlformats.org/officeDocument/2006/relationships/image" Target="../media/image12.png"/><Relationship Id="rId2" Type="http://schemas.openxmlformats.org/officeDocument/2006/relationships/slideLayout" Target="../slideLayouts/slideLayout49.xml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5" Type="http://schemas.openxmlformats.org/officeDocument/2006/relationships/image" Target="../media/image10.png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image" Target="../media/image9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image" Target="../media/image14.jpeg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6350" y="6350"/>
            <a:ext cx="9118600" cy="6832600"/>
            <a:chOff x="4" y="4"/>
            <a:chExt cx="5744" cy="4304"/>
          </a:xfrm>
        </p:grpSpPr>
        <p:sp>
          <p:nvSpPr>
            <p:cNvPr id="1029" name="Rectangle 3"/>
            <p:cNvSpPr>
              <a:spLocks noChangeArrowheads="1"/>
            </p:cNvSpPr>
            <p:nvPr/>
          </p:nvSpPr>
          <p:spPr bwMode="auto">
            <a:xfrm>
              <a:off x="4" y="4"/>
              <a:ext cx="5744" cy="4304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030" name="Group 4"/>
            <p:cNvGrpSpPr>
              <a:grpSpLocks/>
            </p:cNvGrpSpPr>
            <p:nvPr/>
          </p:nvGrpSpPr>
          <p:grpSpPr bwMode="auto">
            <a:xfrm>
              <a:off x="288" y="225"/>
              <a:ext cx="5185" cy="3895"/>
              <a:chOff x="288" y="225"/>
              <a:chExt cx="5185" cy="3895"/>
            </a:xfrm>
          </p:grpSpPr>
          <p:sp>
            <p:nvSpPr>
              <p:cNvPr id="1031" name="Freeform 5"/>
              <p:cNvSpPr>
                <a:spLocks/>
              </p:cNvSpPr>
              <p:nvPr/>
            </p:nvSpPr>
            <p:spPr bwMode="auto">
              <a:xfrm>
                <a:off x="288" y="228"/>
                <a:ext cx="5185" cy="103"/>
              </a:xfrm>
              <a:custGeom>
                <a:avLst/>
                <a:gdLst>
                  <a:gd name="T0" fmla="*/ 0 w 5185"/>
                  <a:gd name="T1" fmla="*/ 0 h 103"/>
                  <a:gd name="T2" fmla="*/ 5184 w 5185"/>
                  <a:gd name="T3" fmla="*/ 3 h 103"/>
                  <a:gd name="T4" fmla="*/ 5093 w 5185"/>
                  <a:gd name="T5" fmla="*/ 102 h 103"/>
                  <a:gd name="T6" fmla="*/ 88 w 5185"/>
                  <a:gd name="T7" fmla="*/ 102 h 103"/>
                  <a:gd name="T8" fmla="*/ 0 w 5185"/>
                  <a:gd name="T9" fmla="*/ 0 h 1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185" h="103">
                    <a:moveTo>
                      <a:pt x="0" y="0"/>
                    </a:moveTo>
                    <a:lnTo>
                      <a:pt x="5184" y="3"/>
                    </a:lnTo>
                    <a:lnTo>
                      <a:pt x="5093" y="102"/>
                    </a:lnTo>
                    <a:lnTo>
                      <a:pt x="88" y="102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032" name="Group 6"/>
              <p:cNvGrpSpPr>
                <a:grpSpLocks/>
              </p:cNvGrpSpPr>
              <p:nvPr/>
            </p:nvGrpSpPr>
            <p:grpSpPr bwMode="auto">
              <a:xfrm>
                <a:off x="288" y="231"/>
                <a:ext cx="86" cy="3889"/>
                <a:chOff x="288" y="231"/>
                <a:chExt cx="86" cy="3889"/>
              </a:xfrm>
            </p:grpSpPr>
            <p:sp>
              <p:nvSpPr>
                <p:cNvPr id="1038" name="Freeform 7"/>
                <p:cNvSpPr>
                  <a:spLocks/>
                </p:cNvSpPr>
                <p:nvPr/>
              </p:nvSpPr>
              <p:spPr bwMode="auto">
                <a:xfrm>
                  <a:off x="288" y="231"/>
                  <a:ext cx="86" cy="913"/>
                </a:xfrm>
                <a:custGeom>
                  <a:avLst/>
                  <a:gdLst>
                    <a:gd name="T0" fmla="*/ 0 w 86"/>
                    <a:gd name="T1" fmla="*/ 0 h 913"/>
                    <a:gd name="T2" fmla="*/ 85 w 86"/>
                    <a:gd name="T3" fmla="*/ 96 h 913"/>
                    <a:gd name="T4" fmla="*/ 85 w 86"/>
                    <a:gd name="T5" fmla="*/ 816 h 913"/>
                    <a:gd name="T6" fmla="*/ 0 w 86"/>
                    <a:gd name="T7" fmla="*/ 912 h 913"/>
                    <a:gd name="T8" fmla="*/ 0 w 86"/>
                    <a:gd name="T9" fmla="*/ 0 h 91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6" h="913">
                      <a:moveTo>
                        <a:pt x="0" y="0"/>
                      </a:moveTo>
                      <a:lnTo>
                        <a:pt x="85" y="96"/>
                      </a:lnTo>
                      <a:lnTo>
                        <a:pt x="85" y="816"/>
                      </a:lnTo>
                      <a:lnTo>
                        <a:pt x="0" y="912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9" name="Freeform 8"/>
                <p:cNvSpPr>
                  <a:spLocks/>
                </p:cNvSpPr>
                <p:nvPr/>
              </p:nvSpPr>
              <p:spPr bwMode="auto">
                <a:xfrm>
                  <a:off x="288" y="846"/>
                  <a:ext cx="79" cy="3274"/>
                </a:xfrm>
                <a:custGeom>
                  <a:avLst/>
                  <a:gdLst>
                    <a:gd name="T0" fmla="*/ 0 w 79"/>
                    <a:gd name="T1" fmla="*/ 0 h 3274"/>
                    <a:gd name="T2" fmla="*/ 78 w 79"/>
                    <a:gd name="T3" fmla="*/ 107 h 3274"/>
                    <a:gd name="T4" fmla="*/ 78 w 79"/>
                    <a:gd name="T5" fmla="*/ 3166 h 3274"/>
                    <a:gd name="T6" fmla="*/ 0 w 79"/>
                    <a:gd name="T7" fmla="*/ 3273 h 3274"/>
                    <a:gd name="T8" fmla="*/ 0 w 79"/>
                    <a:gd name="T9" fmla="*/ 0 h 327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9" h="3274">
                      <a:moveTo>
                        <a:pt x="0" y="0"/>
                      </a:moveTo>
                      <a:lnTo>
                        <a:pt x="78" y="107"/>
                      </a:lnTo>
                      <a:lnTo>
                        <a:pt x="78" y="3166"/>
                      </a:lnTo>
                      <a:lnTo>
                        <a:pt x="0" y="3273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33" name="Group 9"/>
              <p:cNvGrpSpPr>
                <a:grpSpLocks/>
              </p:cNvGrpSpPr>
              <p:nvPr/>
            </p:nvGrpSpPr>
            <p:grpSpPr bwMode="auto">
              <a:xfrm>
                <a:off x="5386" y="225"/>
                <a:ext cx="87" cy="3886"/>
                <a:chOff x="5386" y="225"/>
                <a:chExt cx="87" cy="3886"/>
              </a:xfrm>
            </p:grpSpPr>
            <p:sp>
              <p:nvSpPr>
                <p:cNvPr id="1036" name="Freeform 10"/>
                <p:cNvSpPr>
                  <a:spLocks/>
                </p:cNvSpPr>
                <p:nvPr/>
              </p:nvSpPr>
              <p:spPr bwMode="auto">
                <a:xfrm>
                  <a:off x="5386" y="225"/>
                  <a:ext cx="87" cy="910"/>
                </a:xfrm>
                <a:custGeom>
                  <a:avLst/>
                  <a:gdLst>
                    <a:gd name="T0" fmla="*/ 86 w 87"/>
                    <a:gd name="T1" fmla="*/ 0 h 910"/>
                    <a:gd name="T2" fmla="*/ 0 w 87"/>
                    <a:gd name="T3" fmla="*/ 93 h 910"/>
                    <a:gd name="T4" fmla="*/ 0 w 87"/>
                    <a:gd name="T5" fmla="*/ 813 h 910"/>
                    <a:gd name="T6" fmla="*/ 86 w 87"/>
                    <a:gd name="T7" fmla="*/ 909 h 910"/>
                    <a:gd name="T8" fmla="*/ 86 w 87"/>
                    <a:gd name="T9" fmla="*/ 0 h 91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7" h="910">
                      <a:moveTo>
                        <a:pt x="86" y="0"/>
                      </a:moveTo>
                      <a:lnTo>
                        <a:pt x="0" y="93"/>
                      </a:lnTo>
                      <a:lnTo>
                        <a:pt x="0" y="813"/>
                      </a:lnTo>
                      <a:lnTo>
                        <a:pt x="86" y="909"/>
                      </a:lnTo>
                      <a:lnTo>
                        <a:pt x="86" y="0"/>
                      </a:lnTo>
                    </a:path>
                  </a:pathLst>
                </a:custGeom>
                <a:solidFill>
                  <a:srgbClr val="0060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7" name="Freeform 11"/>
                <p:cNvSpPr>
                  <a:spLocks/>
                </p:cNvSpPr>
                <p:nvPr/>
              </p:nvSpPr>
              <p:spPr bwMode="auto">
                <a:xfrm>
                  <a:off x="5386" y="786"/>
                  <a:ext cx="84" cy="3325"/>
                </a:xfrm>
                <a:custGeom>
                  <a:avLst/>
                  <a:gdLst>
                    <a:gd name="T0" fmla="*/ 83 w 84"/>
                    <a:gd name="T1" fmla="*/ 0 h 3325"/>
                    <a:gd name="T2" fmla="*/ 3 w 84"/>
                    <a:gd name="T3" fmla="*/ 109 h 3325"/>
                    <a:gd name="T4" fmla="*/ 0 w 84"/>
                    <a:gd name="T5" fmla="*/ 3233 h 3325"/>
                    <a:gd name="T6" fmla="*/ 83 w 84"/>
                    <a:gd name="T7" fmla="*/ 3324 h 3325"/>
                    <a:gd name="T8" fmla="*/ 83 w 84"/>
                    <a:gd name="T9" fmla="*/ 0 h 332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4" h="3325">
                      <a:moveTo>
                        <a:pt x="83" y="0"/>
                      </a:moveTo>
                      <a:lnTo>
                        <a:pt x="3" y="109"/>
                      </a:lnTo>
                      <a:lnTo>
                        <a:pt x="0" y="3233"/>
                      </a:lnTo>
                      <a:lnTo>
                        <a:pt x="83" y="3324"/>
                      </a:lnTo>
                      <a:lnTo>
                        <a:pt x="83" y="0"/>
                      </a:lnTo>
                    </a:path>
                  </a:pathLst>
                </a:custGeom>
                <a:solidFill>
                  <a:srgbClr val="0060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034" name="Freeform 12"/>
              <p:cNvSpPr>
                <a:spLocks/>
              </p:cNvSpPr>
              <p:nvPr/>
            </p:nvSpPr>
            <p:spPr bwMode="auto">
              <a:xfrm>
                <a:off x="288" y="4023"/>
                <a:ext cx="5185" cy="88"/>
              </a:xfrm>
              <a:custGeom>
                <a:avLst/>
                <a:gdLst>
                  <a:gd name="T0" fmla="*/ 0 w 5185"/>
                  <a:gd name="T1" fmla="*/ 87 h 88"/>
                  <a:gd name="T2" fmla="*/ 5184 w 5185"/>
                  <a:gd name="T3" fmla="*/ 87 h 88"/>
                  <a:gd name="T4" fmla="*/ 5095 w 5185"/>
                  <a:gd name="T5" fmla="*/ 0 h 88"/>
                  <a:gd name="T6" fmla="*/ 89 w 5185"/>
                  <a:gd name="T7" fmla="*/ 0 h 88"/>
                  <a:gd name="T8" fmla="*/ 0 w 5185"/>
                  <a:gd name="T9" fmla="*/ 87 h 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185" h="88">
                    <a:moveTo>
                      <a:pt x="0" y="87"/>
                    </a:moveTo>
                    <a:lnTo>
                      <a:pt x="5184" y="87"/>
                    </a:lnTo>
                    <a:lnTo>
                      <a:pt x="5095" y="0"/>
                    </a:lnTo>
                    <a:lnTo>
                      <a:pt x="89" y="0"/>
                    </a:lnTo>
                    <a:lnTo>
                      <a:pt x="0" y="87"/>
                    </a:lnTo>
                  </a:path>
                </a:pathLst>
              </a:custGeom>
              <a:solidFill>
                <a:srgbClr val="0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" name="Rectangle 13"/>
              <p:cNvSpPr>
                <a:spLocks noChangeArrowheads="1"/>
              </p:cNvSpPr>
              <p:nvPr/>
            </p:nvSpPr>
            <p:spPr bwMode="auto">
              <a:xfrm>
                <a:off x="373" y="330"/>
                <a:ext cx="5013" cy="369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134606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671513" y="614363"/>
            <a:ext cx="77724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134607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1513" y="1981200"/>
            <a:ext cx="77724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780" r:id="rId1"/>
    <p:sldLayoutId id="2147484781" r:id="rId2"/>
    <p:sldLayoutId id="2147484782" r:id="rId3"/>
    <p:sldLayoutId id="2147484783" r:id="rId4"/>
    <p:sldLayoutId id="2147484784" r:id="rId5"/>
    <p:sldLayoutId id="2147484785" r:id="rId6"/>
    <p:sldLayoutId id="2147484786" r:id="rId7"/>
    <p:sldLayoutId id="2147484787" r:id="rId8"/>
    <p:sldLayoutId id="2147484788" r:id="rId9"/>
    <p:sldLayoutId id="2147484789" r:id="rId10"/>
    <p:sldLayoutId id="214748479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11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11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11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11" charset="0"/>
          <a:ea typeface="ＭＳ Ｐゴシック" charset="-128"/>
          <a:cs typeface="ＭＳ Ｐゴシック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11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11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11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Monotype Sorts" charset="0"/>
        <a:buChar char="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  <a:cs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  <a:cs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  <a:cs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  <a:cs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>
              <a:solidFill>
                <a:srgbClr val="000000"/>
              </a:solidFill>
            </a:endParaRPr>
          </a:p>
        </p:txBody>
      </p:sp>
      <p:sp>
        <p:nvSpPr>
          <p:cNvPr id="69635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>
              <a:solidFill>
                <a:srgbClr val="000000"/>
              </a:solidFill>
            </a:endParaRPr>
          </a:p>
        </p:txBody>
      </p:sp>
      <p:sp>
        <p:nvSpPr>
          <p:cNvPr id="69636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>
              <a:solidFill>
                <a:srgbClr val="000000"/>
              </a:solidFill>
            </a:endParaRPr>
          </a:p>
        </p:txBody>
      </p:sp>
      <p:sp>
        <p:nvSpPr>
          <p:cNvPr id="69637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>
              <a:solidFill>
                <a:srgbClr val="000000"/>
              </a:solidFill>
            </a:endParaRPr>
          </a:p>
        </p:txBody>
      </p:sp>
      <p:sp>
        <p:nvSpPr>
          <p:cNvPr id="69638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>
              <a:solidFill>
                <a:srgbClr val="000000"/>
              </a:solidFill>
            </a:endParaRPr>
          </a:p>
        </p:txBody>
      </p:sp>
      <p:sp>
        <p:nvSpPr>
          <p:cNvPr id="69639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>
              <a:solidFill>
                <a:srgbClr val="000000"/>
              </a:solidFill>
            </a:endParaRPr>
          </a:p>
        </p:txBody>
      </p:sp>
      <p:sp>
        <p:nvSpPr>
          <p:cNvPr id="69640" name="Rectangle 8"/>
          <p:cNvSpPr>
            <a:spLocks noChangeArrowheads="1"/>
          </p:cNvSpPr>
          <p:nvPr/>
        </p:nvSpPr>
        <p:spPr bwMode="gray">
          <a:xfrm flipV="1">
            <a:off x="460375" y="1828800"/>
            <a:ext cx="8683625" cy="46038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wrap="none" anchor="ctr"/>
          <a:lstStyle/>
          <a:p>
            <a:pPr algn="ctr" eaLnBrk="1" hangingPunct="1"/>
            <a:endParaRPr kumimoji="1" lang="en-US">
              <a:solidFill>
                <a:srgbClr val="000000"/>
              </a:solidFill>
            </a:endParaRPr>
          </a:p>
        </p:txBody>
      </p:sp>
      <p:sp>
        <p:nvSpPr>
          <p:cNvPr id="69641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617538"/>
            <a:ext cx="779303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9642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8852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852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3246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852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950E9BA7-CA85-2E42-AE7F-4819B6FBA4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69" r:id="rId1"/>
    <p:sldLayoutId id="2147484846" r:id="rId2"/>
    <p:sldLayoutId id="2147484847" r:id="rId3"/>
    <p:sldLayoutId id="2147484848" r:id="rId4"/>
    <p:sldLayoutId id="2147484849" r:id="rId5"/>
    <p:sldLayoutId id="2147484850" r:id="rId6"/>
    <p:sldLayoutId id="2147484851" r:id="rId7"/>
    <p:sldLayoutId id="2147484852" r:id="rId8"/>
    <p:sldLayoutId id="2147484853" r:id="rId9"/>
    <p:sldLayoutId id="2147484854" r:id="rId10"/>
    <p:sldLayoutId id="214748485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charset="0"/>
        <a:buChar char="n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charset="0"/>
        <a:buChar char="n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charset="0"/>
        <a:buChar char="n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FA85D391-2175-AB49-8D79-8B97A6E7F19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491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84" r:id="rId1"/>
    <p:sldLayoutId id="2147484885" r:id="rId2"/>
    <p:sldLayoutId id="2147484886" r:id="rId3"/>
    <p:sldLayoutId id="2147484887" r:id="rId4"/>
    <p:sldLayoutId id="2147484888" r:id="rId5"/>
    <p:sldLayoutId id="2147484889" r:id="rId6"/>
    <p:sldLayoutId id="2147484890" r:id="rId7"/>
    <p:sldLayoutId id="2147484891" r:id="rId8"/>
    <p:sldLayoutId id="2147484892" r:id="rId9"/>
    <p:sldLayoutId id="2147484893" r:id="rId10"/>
    <p:sldLayoutId id="214748489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08" charset="-128"/>
          <a:cs typeface="ＭＳ Ｐゴシック" pitchFamily="-108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08" charset="-128"/>
          <a:cs typeface="ＭＳ Ｐゴシック" pitchFamily="-10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08" charset="-128"/>
          <a:cs typeface="ＭＳ Ｐゴシック" pitchFamily="-10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08" charset="-128"/>
          <a:cs typeface="ＭＳ Ｐゴシック" pitchFamily="-10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08" charset="-128"/>
          <a:cs typeface="ＭＳ Ｐゴシック" pitchFamily="-108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08" charset="-128"/>
          <a:cs typeface="ＭＳ Ｐゴシック" pitchFamily="-108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12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  <a:cs typeface="Geneva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Geneva" charset="-128"/>
          <a:cs typeface="Geneva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2" name="Picture 2" descr="Expbann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>
            <a:off x="0" y="0"/>
            <a:ext cx="685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4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810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99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482400"/>
                </a:solidFill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99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4008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482400"/>
                </a:solidFill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99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482400"/>
                </a:solidFill>
              </a:defRPr>
            </a:lvl1pPr>
          </a:lstStyle>
          <a:p>
            <a:pPr>
              <a:defRPr/>
            </a:pPr>
            <a:fld id="{5D54FE12-18E8-214F-B35E-7FC68AF4C3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12647" name="Picture 7" descr="EXPHORS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6800" y="1574800"/>
            <a:ext cx="7772400" cy="13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4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2038" y="1766888"/>
            <a:ext cx="7769225" cy="411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7125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97" r:id="rId1"/>
    <p:sldLayoutId id="2147484898" r:id="rId2"/>
  </p:sldLayoutIdLst>
  <p:transition>
    <p:random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7"/>
        </a:buBlip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charset="0"/>
        <a:buBlip>
          <a:blip r:embed="rId8"/>
        </a:buBlip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charset="0"/>
        <a:buChar char="s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charset="0"/>
        <a:buChar char="s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charset="0"/>
        <a:buChar char="s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charset="0"/>
        <a:buChar char="s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charset="0"/>
        <a:buChar char="s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charset="0"/>
        <a:buChar char="s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77724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7475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24600"/>
            <a:ext cx="16764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>
            <a:outerShdw blurRad="63500" algn="ctr" rotWithShape="0">
              <a:srgbClr val="FFFFFF">
                <a:alpha val="75000"/>
              </a:srgbClr>
            </a:outerShdw>
          </a:effec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50000"/>
              </a:spcBef>
              <a:defRPr sz="1200" b="1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7476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43200" y="6324600"/>
            <a:ext cx="3429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>
            <a:outerShdw blurRad="68580" algn="ctr" rotWithShape="0">
              <a:srgbClr val="FFFFFF">
                <a:alpha val="75000"/>
              </a:srgbClr>
            </a:outerShdw>
          </a:effec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50000"/>
              </a:spcBef>
              <a:defRPr sz="1200" b="1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747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246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50000"/>
              </a:spcBef>
              <a:defRPr sz="1200" b="1"/>
            </a:lvl1pPr>
          </a:lstStyle>
          <a:p>
            <a:pPr>
              <a:defRPr/>
            </a:pPr>
            <a:fld id="{83F622A3-56E2-5B47-9BB1-E76C48BAEE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828800"/>
            <a:ext cx="76200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66" r:id="rId1"/>
    <p:sldLayoutId id="2147484791" r:id="rId2"/>
    <p:sldLayoutId id="2147484792" r:id="rId3"/>
    <p:sldLayoutId id="2147484793" r:id="rId4"/>
    <p:sldLayoutId id="2147484794" r:id="rId5"/>
    <p:sldLayoutId id="2147484795" r:id="rId6"/>
    <p:sldLayoutId id="2147484796" r:id="rId7"/>
    <p:sldLayoutId id="2147484797" r:id="rId8"/>
    <p:sldLayoutId id="2147484798" r:id="rId9"/>
    <p:sldLayoutId id="2147484799" r:id="rId10"/>
    <p:sldLayoutId id="2147484800" r:id="rId11"/>
  </p:sldLayoutIdLst>
  <p:hf sldNum="0" hdr="0"/>
  <p:txStyles>
    <p:titleStyle>
      <a:lvl1pPr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defRPr sz="4400" b="1">
          <a:solidFill>
            <a:schemeClr val="tx2"/>
          </a:solidFill>
          <a:latin typeface="Times New Roman" pitchFamily="-111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defRPr sz="4400" b="1">
          <a:solidFill>
            <a:schemeClr val="tx2"/>
          </a:solidFill>
          <a:latin typeface="Times New Roman" pitchFamily="-111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defRPr sz="4400" b="1">
          <a:solidFill>
            <a:schemeClr val="tx2"/>
          </a:solidFill>
          <a:latin typeface="Times New Roman" pitchFamily="-111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defRPr sz="4400" b="1">
          <a:solidFill>
            <a:schemeClr val="tx2"/>
          </a:solidFill>
          <a:latin typeface="Times New Roman" pitchFamily="-111" charset="0"/>
          <a:ea typeface="ＭＳ Ｐゴシック" charset="-128"/>
          <a:cs typeface="ＭＳ Ｐゴシック" charset="-128"/>
        </a:defRPr>
      </a:lvl5pPr>
      <a:lvl6pPr marL="457200" algn="l" rtl="0" fontAlgn="base">
        <a:lnSpc>
          <a:spcPct val="90000"/>
        </a:lnSpc>
        <a:spcBef>
          <a:spcPct val="20000"/>
        </a:spcBef>
        <a:spcAft>
          <a:spcPct val="0"/>
        </a:spcAft>
        <a:defRPr sz="4400" b="1">
          <a:solidFill>
            <a:schemeClr val="tx2"/>
          </a:solidFill>
          <a:latin typeface="Times New Roman" pitchFamily="-111" charset="0"/>
        </a:defRPr>
      </a:lvl6pPr>
      <a:lvl7pPr marL="914400" algn="l" rtl="0" fontAlgn="base">
        <a:lnSpc>
          <a:spcPct val="90000"/>
        </a:lnSpc>
        <a:spcBef>
          <a:spcPct val="20000"/>
        </a:spcBef>
        <a:spcAft>
          <a:spcPct val="0"/>
        </a:spcAft>
        <a:defRPr sz="4400" b="1">
          <a:solidFill>
            <a:schemeClr val="tx2"/>
          </a:solidFill>
          <a:latin typeface="Times New Roman" pitchFamily="-111" charset="0"/>
        </a:defRPr>
      </a:lvl7pPr>
      <a:lvl8pPr marL="1371600" algn="l" rtl="0" fontAlgn="base">
        <a:lnSpc>
          <a:spcPct val="90000"/>
        </a:lnSpc>
        <a:spcBef>
          <a:spcPct val="20000"/>
        </a:spcBef>
        <a:spcAft>
          <a:spcPct val="0"/>
        </a:spcAft>
        <a:defRPr sz="4400" b="1">
          <a:solidFill>
            <a:schemeClr val="tx2"/>
          </a:solidFill>
          <a:latin typeface="Times New Roman" pitchFamily="-111" charset="0"/>
        </a:defRPr>
      </a:lvl8pPr>
      <a:lvl9pPr marL="1828800" algn="l" rtl="0" fontAlgn="base">
        <a:lnSpc>
          <a:spcPct val="90000"/>
        </a:lnSpc>
        <a:spcBef>
          <a:spcPct val="20000"/>
        </a:spcBef>
        <a:spcAft>
          <a:spcPct val="0"/>
        </a:spcAft>
        <a:defRPr sz="4400" b="1">
          <a:solidFill>
            <a:schemeClr val="tx2"/>
          </a:solidFill>
          <a:latin typeface="Times New Roman" pitchFamily="-111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charset="0"/>
        <a:buChar char="l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 sz="2800">
          <a:solidFill>
            <a:schemeClr val="tx1"/>
          </a:solidFill>
          <a:latin typeface="+mn-lt"/>
          <a:ea typeface="ＭＳ Ｐゴシック" pitchFamily="-111" charset="-128"/>
          <a:cs typeface="ＭＳ Ｐゴシック" charset="-128"/>
        </a:defRPr>
      </a:lvl2pPr>
      <a:lvl3pPr marL="11430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charset="0"/>
        <a:buChar char="l"/>
        <a:defRPr sz="2400">
          <a:solidFill>
            <a:schemeClr val="tx1"/>
          </a:solidFill>
          <a:latin typeface="+mn-lt"/>
          <a:ea typeface="ＭＳ Ｐゴシック" pitchFamily="-111" charset="-128"/>
          <a:cs typeface="ＭＳ Ｐゴシック" charset="-128"/>
        </a:defRPr>
      </a:lvl3pPr>
      <a:lvl4pPr marL="16002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 sz="2000">
          <a:solidFill>
            <a:schemeClr val="tx1"/>
          </a:solidFill>
          <a:latin typeface="+mn-lt"/>
          <a:ea typeface="ＭＳ Ｐゴシック" pitchFamily="-111" charset="-128"/>
          <a:cs typeface="ＭＳ Ｐゴシック" charset="-128"/>
        </a:defRPr>
      </a:lvl4pPr>
      <a:lvl5pPr marL="20574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charset="0"/>
        <a:buChar char="l"/>
        <a:defRPr sz="2000">
          <a:solidFill>
            <a:schemeClr val="tx1"/>
          </a:solidFill>
          <a:latin typeface="+mn-lt"/>
          <a:ea typeface="ＭＳ Ｐゴシック" pitchFamily="-111" charset="-128"/>
          <a:cs typeface="ＭＳ Ｐゴシック" charset="-128"/>
        </a:defRPr>
      </a:lvl5pPr>
      <a:lvl6pPr marL="25146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-111" charset="2"/>
        <a:buChar char="l"/>
        <a:defRPr sz="2000">
          <a:solidFill>
            <a:schemeClr val="tx1"/>
          </a:solidFill>
          <a:latin typeface="+mn-lt"/>
          <a:ea typeface="ＭＳ Ｐゴシック" pitchFamily="-111" charset="-128"/>
        </a:defRPr>
      </a:lvl6pPr>
      <a:lvl7pPr marL="29718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-111" charset="2"/>
        <a:buChar char="l"/>
        <a:defRPr sz="2000">
          <a:solidFill>
            <a:schemeClr val="tx1"/>
          </a:solidFill>
          <a:latin typeface="+mn-lt"/>
          <a:ea typeface="ＭＳ Ｐゴシック" pitchFamily="-111" charset="-128"/>
        </a:defRPr>
      </a:lvl7pPr>
      <a:lvl8pPr marL="34290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-111" charset="2"/>
        <a:buChar char="l"/>
        <a:defRPr sz="2000">
          <a:solidFill>
            <a:schemeClr val="tx1"/>
          </a:solidFill>
          <a:latin typeface="+mn-lt"/>
          <a:ea typeface="ＭＳ Ｐゴシック" pitchFamily="-111" charset="-128"/>
        </a:defRPr>
      </a:lvl8pPr>
      <a:lvl9pPr marL="38862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-111" charset="2"/>
        <a:buChar char="l"/>
        <a:defRPr sz="2000">
          <a:solidFill>
            <a:schemeClr val="tx1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3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0" y="457200"/>
            <a:ext cx="61722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5400" dist="25399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3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362200" y="1981200"/>
            <a:ext cx="6096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5400" dist="25399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33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5400" dist="25399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ahoma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33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5400" dist="25399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ahoma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33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5400" dist="25399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ahoma" charset="0"/>
              </a:defRPr>
            </a:lvl1pPr>
          </a:lstStyle>
          <a:p>
            <a:pPr>
              <a:defRPr/>
            </a:pPr>
            <a:fld id="{28A6D1AC-495E-234A-A3BD-308A74C5A8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801" r:id="rId1"/>
    <p:sldLayoutId id="2147484802" r:id="rId2"/>
    <p:sldLayoutId id="2147484803" r:id="rId3"/>
    <p:sldLayoutId id="2147484804" r:id="rId4"/>
    <p:sldLayoutId id="2147484805" r:id="rId5"/>
    <p:sldLayoutId id="2147484806" r:id="rId6"/>
    <p:sldLayoutId id="2147484807" r:id="rId7"/>
    <p:sldLayoutId id="2147484808" r:id="rId8"/>
    <p:sldLayoutId id="2147484809" r:id="rId9"/>
    <p:sldLayoutId id="2147484810" r:id="rId10"/>
    <p:sldLayoutId id="2147484811" r:id="rId11"/>
  </p:sldLayoutIdLst>
  <p:hf sldNum="0" hdr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ahoma" pitchFamily="-111" charset="-52"/>
          <a:ea typeface="ＭＳ Ｐゴシック" pitchFamily="-111" charset="-128"/>
          <a:cs typeface="ＭＳ Ｐゴシック" pitchFamily="-111" charset="-128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ahoma" pitchFamily="-111" charset="-52"/>
          <a:ea typeface="ＭＳ Ｐゴシック" pitchFamily="-111" charset="-128"/>
          <a:cs typeface="ＭＳ Ｐゴシック" pitchFamily="-111" charset="-128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ahoma" pitchFamily="-111" charset="-52"/>
          <a:ea typeface="ＭＳ Ｐゴシック" pitchFamily="-111" charset="-128"/>
          <a:cs typeface="ＭＳ Ｐゴシック" pitchFamily="-111" charset="-128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ahoma" pitchFamily="-111" charset="-52"/>
          <a:ea typeface="ＭＳ Ｐゴシック" pitchFamily="-111" charset="-128"/>
          <a:cs typeface="ＭＳ Ｐゴシック" pitchFamily="-111" charset="-128"/>
        </a:defRPr>
      </a:lvl5pPr>
      <a:lvl6pPr marL="457200" algn="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ahoma" pitchFamily="-111" charset="-52"/>
          <a:ea typeface="ＭＳ Ｐゴシック" pitchFamily="-111" charset="-128"/>
          <a:cs typeface="ＭＳ Ｐゴシック" pitchFamily="-111" charset="-128"/>
        </a:defRPr>
      </a:lvl6pPr>
      <a:lvl7pPr marL="914400" algn="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ahoma" pitchFamily="-111" charset="-52"/>
          <a:ea typeface="ＭＳ Ｐゴシック" pitchFamily="-111" charset="-128"/>
          <a:cs typeface="ＭＳ Ｐゴシック" pitchFamily="-111" charset="-128"/>
        </a:defRPr>
      </a:lvl7pPr>
      <a:lvl8pPr marL="1371600" algn="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ahoma" pitchFamily="-111" charset="-52"/>
          <a:ea typeface="ＭＳ Ｐゴシック" pitchFamily="-111" charset="-128"/>
          <a:cs typeface="ＭＳ Ｐゴシック" pitchFamily="-111" charset="-128"/>
        </a:defRPr>
      </a:lvl8pPr>
      <a:lvl9pPr marL="1828800" algn="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ahoma" pitchFamily="-111" charset="-52"/>
          <a:ea typeface="ＭＳ Ｐゴシック" pitchFamily="-111" charset="-128"/>
          <a:cs typeface="ＭＳ Ｐゴシック" pitchFamily="-111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Monotype Sorts" charset="0"/>
        <a:buChar char="F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Monotype Sorts" charset="0"/>
        <a:buChar char="F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Monotype Sorts" charset="0"/>
        <a:buChar char="F"/>
        <a:defRPr sz="2400">
          <a:solidFill>
            <a:schemeClr val="tx1"/>
          </a:solidFill>
          <a:latin typeface="+mn-lt"/>
          <a:ea typeface="ＭＳ Ｐゴシック" charset="0"/>
          <a:cs typeface="Geneva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Monotype Sorts" charset="0"/>
        <a:buChar char="F"/>
        <a:defRPr sz="2000">
          <a:solidFill>
            <a:schemeClr val="tx1"/>
          </a:solidFill>
          <a:latin typeface="+mn-lt"/>
          <a:ea typeface="Geneva" charset="-128"/>
          <a:cs typeface="Geneva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Monotype Sorts" charset="0"/>
        <a:buChar char="F"/>
        <a:defRPr sz="2000">
          <a:solidFill>
            <a:schemeClr val="tx1"/>
          </a:solidFill>
          <a:latin typeface="+mn-lt"/>
          <a:ea typeface="Geneva" charset="-128"/>
          <a:cs typeface="Geneva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Monotype Sorts" pitchFamily="-111" charset="2"/>
        <a:buChar char="F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Monotype Sorts" pitchFamily="-111" charset="2"/>
        <a:buChar char="F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Monotype Sorts" pitchFamily="-111" charset="2"/>
        <a:buChar char="F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Monotype Sorts" pitchFamily="-111" charset="2"/>
        <a:buChar char="F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3C194E3A-B7B5-1B47-BF02-E57036C12F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12" r:id="rId1"/>
    <p:sldLayoutId id="2147484813" r:id="rId2"/>
    <p:sldLayoutId id="2147484814" r:id="rId3"/>
    <p:sldLayoutId id="2147484815" r:id="rId4"/>
    <p:sldLayoutId id="2147484816" r:id="rId5"/>
    <p:sldLayoutId id="2147484817" r:id="rId6"/>
    <p:sldLayoutId id="2147484818" r:id="rId7"/>
    <p:sldLayoutId id="2147484819" r:id="rId8"/>
    <p:sldLayoutId id="2147484820" r:id="rId9"/>
    <p:sldLayoutId id="2147484821" r:id="rId10"/>
    <p:sldLayoutId id="214748482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11" charset="-128"/>
          <a:cs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1" charset="-128"/>
          <a:cs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1" charset="-128"/>
          <a:cs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  <a:cs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0317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1" sz="1400">
                <a:solidFill>
                  <a:srgbClr val="BBE0E3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0317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kumimoji="1" sz="1400">
                <a:solidFill>
                  <a:srgbClr val="BBE0E3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0317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400">
                <a:solidFill>
                  <a:srgbClr val="BBE0E3"/>
                </a:solidFill>
                <a:latin typeface="Helvetica" charset="0"/>
              </a:defRPr>
            </a:lvl1pPr>
          </a:lstStyle>
          <a:p>
            <a:pPr>
              <a:defRPr/>
            </a:pPr>
            <a:fld id="{8289AACF-F816-C04F-BA43-F014092047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823" r:id="rId1"/>
  </p:sldLayoutIdLst>
  <p:transition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90000"/>
        <a:buBlip>
          <a:blip r:embed="rId4"/>
        </a:buBlip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85000"/>
        <a:buBlip>
          <a:blip r:embed="rId5"/>
        </a:buBlip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95000"/>
        <a:buBlip>
          <a:blip r:embed="rId4"/>
        </a:buBlip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buBlip>
          <a:blip r:embed="rId5"/>
        </a:buBlip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Blip>
          <a:blip r:embed="rId4"/>
        </a:buBlip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Blip>
          <a:blip r:embed="rId4"/>
        </a:buBlip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Blip>
          <a:blip r:embed="rId4"/>
        </a:buBlip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Blip>
          <a:blip r:embed="rId4"/>
        </a:buBlip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Blip>
          <a:blip r:embed="rId4"/>
        </a:buBlip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07" dir="16979964" algn="ctr" rotWithShape="0">
              <a:srgbClr val="000000">
                <a:alpha val="75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25400" dir="16979900" algn="ctr" rotWithShape="0">
              <a:srgbClr val="000000">
                <a:alpha val="75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FFFFFF"/>
                </a:solidFill>
                <a:ea typeface="ＭＳ Ｐゴシック" pitchFamily="24" charset="-128"/>
                <a:cs typeface="ＭＳ Ｐゴシック" pitchFamily="2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FFFFFF"/>
                </a:solidFill>
                <a:ea typeface="ＭＳ Ｐゴシック" pitchFamily="24" charset="-128"/>
                <a:cs typeface="ＭＳ Ｐゴシック" pitchFamily="2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8C9487B-65E5-C942-8C18-7CCC4A7A25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824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24" charset="-128"/>
          <a:cs typeface="ＭＳ Ｐゴシック" pitchFamily="24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pitchFamily="24" charset="-128"/>
          <a:cs typeface="ＭＳ Ｐゴシック" pitchFamily="2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pitchFamily="24" charset="-128"/>
          <a:cs typeface="ＭＳ Ｐゴシック" pitchFamily="2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pitchFamily="24" charset="-128"/>
          <a:cs typeface="ＭＳ Ｐゴシック" pitchFamily="2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pitchFamily="24" charset="-128"/>
          <a:cs typeface="ＭＳ Ｐゴシック" pitchFamily="2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charset="0"/>
        <a:buChar char="n"/>
        <a:defRPr sz="3200">
          <a:solidFill>
            <a:schemeClr val="tx1"/>
          </a:solidFill>
          <a:latin typeface="+mn-lt"/>
          <a:ea typeface="ＭＳ Ｐゴシック" pitchFamily="24" charset="-128"/>
          <a:cs typeface="ＭＳ Ｐゴシック" pitchFamily="24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charset="0"/>
        <a:buChar char="n"/>
        <a:defRPr sz="2800">
          <a:solidFill>
            <a:schemeClr val="tx1"/>
          </a:solidFill>
          <a:latin typeface="+mn-lt"/>
          <a:ea typeface="ＭＳ Ｐゴシック" pitchFamily="-111" charset="-128"/>
          <a:cs typeface="ＭＳ Ｐゴシック" pitchFamily="2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charset="0"/>
        <a:buChar char="n"/>
        <a:defRPr sz="2400">
          <a:solidFill>
            <a:schemeClr val="tx1"/>
          </a:solidFill>
          <a:latin typeface="+mn-lt"/>
          <a:ea typeface="ＭＳ Ｐゴシック" pitchFamily="-111" charset="-128"/>
          <a:cs typeface="ＭＳ Ｐゴシック" pitchFamily="2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pitchFamily="-111" charset="-128"/>
          <a:cs typeface="ＭＳ Ｐゴシック" pitchFamily="2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pitchFamily="-111" charset="-128"/>
          <a:cs typeface="ＭＳ Ｐゴシック" pitchFamily="2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-111" charset="2"/>
        <a:buChar char="n"/>
        <a:defRPr sz="2000">
          <a:solidFill>
            <a:schemeClr val="tx1"/>
          </a:solidFill>
          <a:latin typeface="+mn-lt"/>
          <a:ea typeface="ＭＳ Ｐゴシック" pitchFamily="-11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-111" charset="2"/>
        <a:buChar char="n"/>
        <a:defRPr sz="2000">
          <a:solidFill>
            <a:schemeClr val="tx1"/>
          </a:solidFill>
          <a:latin typeface="+mn-lt"/>
          <a:ea typeface="ＭＳ Ｐゴシック" pitchFamily="-11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-111" charset="2"/>
        <a:buChar char="n"/>
        <a:defRPr sz="2000">
          <a:solidFill>
            <a:schemeClr val="tx1"/>
          </a:solidFill>
          <a:latin typeface="+mn-lt"/>
          <a:ea typeface="ＭＳ Ｐゴシック" pitchFamily="-11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-111" charset="2"/>
        <a:buChar char="n"/>
        <a:defRPr sz="2000">
          <a:solidFill>
            <a:schemeClr val="tx1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cs typeface="Arial" charset="0"/>
              </a:defRPr>
            </a:lvl1pPr>
          </a:lstStyle>
          <a:p>
            <a:pPr>
              <a:defRPr/>
            </a:pPr>
            <a:fld id="{3DD03E9E-6CF1-A844-B0F4-14A8C7C977B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25" r:id="rId1"/>
  </p:sldLayoutIdLst>
  <p:transition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Expbanna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>
            <a:off x="0" y="0"/>
            <a:ext cx="685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810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99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482400"/>
                </a:solidFill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99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4008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482400"/>
                </a:solidFill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99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482400"/>
                </a:solidFill>
              </a:defRPr>
            </a:lvl1pPr>
          </a:lstStyle>
          <a:p>
            <a:pPr>
              <a:defRPr/>
            </a:pPr>
            <a:fld id="{32E6785D-6E15-0943-A4E4-37220D8D5C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45063" name="Picture 7" descr="EXPHORSA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6800" y="1574800"/>
            <a:ext cx="7772400" cy="13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4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2038" y="1766888"/>
            <a:ext cx="7769225" cy="411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67" r:id="rId1"/>
    <p:sldLayoutId id="2147484826" r:id="rId2"/>
    <p:sldLayoutId id="2147484827" r:id="rId3"/>
    <p:sldLayoutId id="2147484828" r:id="rId4"/>
    <p:sldLayoutId id="2147484829" r:id="rId5"/>
    <p:sldLayoutId id="2147484830" r:id="rId6"/>
    <p:sldLayoutId id="2147484831" r:id="rId7"/>
    <p:sldLayoutId id="2147484832" r:id="rId8"/>
    <p:sldLayoutId id="2147484833" r:id="rId9"/>
    <p:sldLayoutId id="2147484834" r:id="rId10"/>
    <p:sldLayoutId id="2147484835" r:id="rId11"/>
  </p:sldLayoutIdLst>
  <p:transition>
    <p:random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6"/>
        </a:buBlip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charset="0"/>
        <a:buBlip>
          <a:blip r:embed="rId17"/>
        </a:buBlip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charset="0"/>
        <a:buChar char="s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charset="0"/>
        <a:buChar char="s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charset="0"/>
        <a:buChar char="s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charset="0"/>
        <a:buChar char="s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charset="0"/>
        <a:buChar char="s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charset="0"/>
        <a:buChar char="s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31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47800" y="609600"/>
            <a:ext cx="7239000" cy="1143000"/>
          </a:xfrm>
          <a:prstGeom prst="rect">
            <a:avLst/>
          </a:prstGeom>
          <a:noFill/>
          <a:ln>
            <a:noFill/>
          </a:ln>
          <a:effectLst>
            <a:outerShdw blurRad="25400" dist="38099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731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0" y="1981200"/>
            <a:ext cx="6400800" cy="4114800"/>
          </a:xfrm>
          <a:prstGeom prst="rect">
            <a:avLst/>
          </a:prstGeom>
          <a:noFill/>
          <a:ln>
            <a:noFill/>
          </a:ln>
          <a:effectLst>
            <a:outerShdw blurRad="25400" dist="38099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731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>
            <a:outerShdw blurRad="25400" dist="38099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00"/>
                </a:solidFill>
                <a:latin typeface="Verdana"/>
                <a:ea typeface="Osaka"/>
                <a:cs typeface="Osak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731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00400" y="6248400"/>
            <a:ext cx="2895600" cy="457200"/>
          </a:xfrm>
          <a:prstGeom prst="rect">
            <a:avLst/>
          </a:prstGeom>
          <a:noFill/>
          <a:ln>
            <a:noFill/>
          </a:ln>
          <a:effectLst>
            <a:outerShdw blurRad="25400" dist="38099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00"/>
                </a:solidFill>
                <a:latin typeface="Verdana"/>
                <a:ea typeface="Osaka"/>
                <a:cs typeface="Osak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731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>
            <a:noFill/>
          </a:ln>
          <a:effectLst>
            <a:outerShdw blurRad="25400" dist="38099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00"/>
                </a:solidFill>
                <a:latin typeface="Verdana" charset="0"/>
                <a:ea typeface="Osaka" charset="0"/>
                <a:cs typeface="Osaka" charset="0"/>
              </a:defRPr>
            </a:lvl1pPr>
          </a:lstStyle>
          <a:p>
            <a:pPr>
              <a:defRPr/>
            </a:pPr>
            <a:fld id="{79D8517D-87BB-9E4A-9ECF-DFD2533682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868" r:id="rId1"/>
    <p:sldLayoutId id="2147484836" r:id="rId2"/>
    <p:sldLayoutId id="2147484837" r:id="rId3"/>
    <p:sldLayoutId id="2147484838" r:id="rId4"/>
    <p:sldLayoutId id="2147484839" r:id="rId5"/>
    <p:sldLayoutId id="2147484840" r:id="rId6"/>
    <p:sldLayoutId id="2147484841" r:id="rId7"/>
    <p:sldLayoutId id="2147484842" r:id="rId8"/>
    <p:sldLayoutId id="2147484843" r:id="rId9"/>
    <p:sldLayoutId id="2147484844" r:id="rId10"/>
    <p:sldLayoutId id="2147484845" r:id="rId11"/>
  </p:sldLayoutIdLst>
  <p:hf sldNum="0" hdr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charset="0"/>
          <a:ea typeface="Osaka" charset="0"/>
          <a:cs typeface="Osaka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charset="0"/>
          <a:ea typeface="Osaka" charset="0"/>
          <a:cs typeface="Osaka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charset="0"/>
          <a:ea typeface="Osaka" charset="0"/>
          <a:cs typeface="Osaka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charset="0"/>
          <a:ea typeface="Osaka" charset="0"/>
          <a:cs typeface="Osaka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charset="0"/>
          <a:ea typeface="Osaka" charset="0"/>
          <a:cs typeface="Osaka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charset="0"/>
          <a:ea typeface="Osaka" charset="0"/>
          <a:cs typeface="Osaka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charset="0"/>
          <a:ea typeface="Osaka" charset="0"/>
          <a:cs typeface="Osaka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charset="0"/>
          <a:ea typeface="Osaka" charset="0"/>
          <a:cs typeface="Osak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Monotype Sorts" charset="0"/>
        <a:buChar char="F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8000"/>
        </a:buClr>
        <a:buFont typeface="Monotype Sorts" charset="0"/>
        <a:buChar char="F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Monotype Sorts" charset="0"/>
        <a:buChar char="F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8000"/>
        </a:buClr>
        <a:buFont typeface="Monotype Sorts" charset="0"/>
        <a:buChar char="F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Monotype Sorts" charset="0"/>
        <a:buChar char="F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Monotype Sorts" charset="0"/>
        <a:buChar char="F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Monotype Sorts" charset="0"/>
        <a:buChar char="F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Monotype Sorts" charset="0"/>
        <a:buChar char="F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Monotype Sorts" charset="0"/>
        <a:buChar char="F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9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36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3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3" name="Picture 3" descr="man_made_bridg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8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4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67744" y="76200"/>
            <a:ext cx="6800056" cy="2438400"/>
          </a:xfrm>
        </p:spPr>
        <p:txBody>
          <a:bodyPr/>
          <a:lstStyle/>
          <a:p>
            <a:pPr eaLnBrk="1" hangingPunct="1">
              <a:defRPr/>
            </a:pPr>
            <a:br>
              <a:rPr lang="th-TH" sz="6000" b="1" dirty="0">
                <a:effectLst>
                  <a:glow rad="177800">
                    <a:schemeClr val="bg1">
                      <a:alpha val="75000"/>
                    </a:schemeClr>
                  </a:glow>
                </a:effectLst>
              </a:rPr>
            </a:br>
            <a:br>
              <a:rPr lang="th-TH" sz="6000" b="1" dirty="0">
                <a:effectLst>
                  <a:glow rad="177800">
                    <a:schemeClr val="bg1">
                      <a:alpha val="75000"/>
                    </a:schemeClr>
                  </a:glow>
                </a:effectLst>
              </a:rPr>
            </a:br>
            <a:r>
              <a:rPr lang="th-TH" sz="6000" b="1" dirty="0">
                <a:effectLst>
                  <a:glow rad="177800">
                    <a:schemeClr val="bg1">
                      <a:alpha val="75000"/>
                    </a:schemeClr>
                  </a:glow>
                </a:effectLst>
              </a:rPr>
              <a:t>จาก</a:t>
            </a:r>
            <a:r>
              <a:rPr lang="hi-IN" altLang="en-US" sz="6000" b="1" dirty="0">
                <a:effectLst>
                  <a:glow rad="177800">
                    <a:schemeClr val="bg1">
                      <a:alpha val="75000"/>
                    </a:schemeClr>
                  </a:glow>
                </a:effectLst>
              </a:rPr>
              <a:t>สะพาน จุดประสงค์</a:t>
            </a:r>
            <a:r>
              <a:rPr lang="th-TH" altLang="en-US" sz="6000" b="1" dirty="0">
                <a:effectLst>
                  <a:glow rad="177800">
                    <a:schemeClr val="bg1">
                      <a:alpha val="75000"/>
                    </a:schemeClr>
                  </a:glow>
                </a:effectLst>
              </a:rPr>
              <a:t>ไปสู่ประโยคใจความสำคัญ</a:t>
            </a:r>
            <a:br>
              <a:rPr lang="hi-IN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</a:br>
            <a:endParaRPr lang="en-US" dirty="0">
              <a:effectLst>
                <a:glow rad="177800">
                  <a:schemeClr val="bg1">
                    <a:alpha val="75000"/>
                  </a:schemeClr>
                </a:glow>
              </a:effectLst>
            </a:endParaRPr>
          </a:p>
        </p:txBody>
      </p:sp>
      <p:sp>
        <p:nvSpPr>
          <p:cNvPr id="95236" name="Rectangle 6"/>
          <p:cNvSpPr>
            <a:spLocks noChangeArrowheads="1"/>
          </p:cNvSpPr>
          <p:nvPr/>
        </p:nvSpPr>
        <p:spPr bwMode="auto">
          <a:xfrm>
            <a:off x="0" y="6096000"/>
            <a:ext cx="4114800" cy="7620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6165304"/>
            <a:ext cx="9144000" cy="531229"/>
          </a:xfrm>
          <a:prstGeom prst="rect">
            <a:avLst/>
          </a:prstGeom>
          <a:solidFill>
            <a:srgbClr val="000514"/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514">
                <a:alpha val="74998"/>
              </a:srgbClr>
            </a:outerShdw>
          </a:effectLst>
        </p:spPr>
        <p:txBody>
          <a:bodyPr anchor="ctr"/>
          <a:lstStyle/>
          <a:p>
            <a:pPr algn="ctr">
              <a:spcBef>
                <a:spcPct val="20000"/>
              </a:spcBef>
              <a:spcAft>
                <a:spcPts val="0"/>
              </a:spcAft>
              <a:buClr>
                <a:srgbClr val="FFCC00"/>
              </a:buClr>
              <a:buSzPct val="70000"/>
              <a:defRPr/>
            </a:pPr>
            <a:r>
              <a:rPr lang="hi-IN" alt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ดร</a:t>
            </a:r>
            <a:r>
              <a:rPr lang="en-US" alt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.</a:t>
            </a:r>
            <a:r>
              <a:rPr lang="hi-IN" alt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ริก กริฟฟิท</a:t>
            </a:r>
            <a:r>
              <a:rPr lang="en-US" alt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• </a:t>
            </a:r>
            <a:r>
              <a:rPr lang="hi-IN" alt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สิงคโปร์ ไบเบิล คอลเลช</a:t>
            </a:r>
            <a:r>
              <a:rPr lang="en-US" alt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• BibleStudyDownloads.org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5" name="Picture 2" descr="DSS"/>
          <p:cNvPicPr>
            <a:picLocks noChangeAspect="1" noChangeArrowheads="1"/>
          </p:cNvPicPr>
          <p:nvPr/>
        </p:nvPicPr>
        <p:blipFill>
          <a:blip r:embed="rId3">
            <a:lum bright="-3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28600" y="-42863"/>
            <a:ext cx="9372600" cy="690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2971800" y="1279525"/>
            <a:ext cx="2438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th-TH" sz="4000" b="1" u="sng" dirty="0">
                <a:solidFill>
                  <a:schemeClr val="bg1"/>
                </a:solidFill>
              </a:rPr>
              <a:t>พระคำ</a:t>
            </a:r>
            <a:endParaRPr lang="en-US" sz="4000" b="1" u="sng" dirty="0">
              <a:solidFill>
                <a:schemeClr val="bg1"/>
              </a:solidFill>
            </a:endParaRPr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-304800" y="457200"/>
            <a:ext cx="9448800" cy="685800"/>
          </a:xfrm>
          <a:solidFill>
            <a:schemeClr val="tx2"/>
          </a:solidFill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th-TH" b="1" dirty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ความแตกต่างแนวคิด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5888038" y="1279525"/>
            <a:ext cx="23415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th-TH" sz="4000" b="1" u="sng" dirty="0">
                <a:solidFill>
                  <a:schemeClr val="bg1"/>
                </a:solidFill>
              </a:rPr>
              <a:t>คำเทศน์</a:t>
            </a:r>
            <a:endParaRPr lang="en-US" sz="3200" b="1" i="1" u="sng" dirty="0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2971800" y="2270125"/>
            <a:ext cx="2438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th-TH" sz="3600" b="1" dirty="0">
                <a:solidFill>
                  <a:schemeClr val="bg1"/>
                </a:solidFill>
              </a:rPr>
              <a:t>ลำดับแรก</a:t>
            </a:r>
            <a:endParaRPr lang="en-US" sz="2800" b="1" i="1" dirty="0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33799" name="Text Box 7"/>
          <p:cNvSpPr txBox="1">
            <a:spLocks noChangeArrowheads="1"/>
          </p:cNvSpPr>
          <p:nvPr/>
        </p:nvSpPr>
        <p:spPr bwMode="auto">
          <a:xfrm>
            <a:off x="5888038" y="2270125"/>
            <a:ext cx="257239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square"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th-TH" sz="3600" b="1" dirty="0">
                <a:solidFill>
                  <a:schemeClr val="bg1"/>
                </a:solidFill>
              </a:rPr>
              <a:t>ลำดับที่สอง</a:t>
            </a:r>
            <a:endParaRPr lang="en-US" sz="2800" b="1" i="1" dirty="0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33800" name="Text Box 8"/>
          <p:cNvSpPr txBox="1">
            <a:spLocks noChangeArrowheads="1"/>
          </p:cNvSpPr>
          <p:nvPr/>
        </p:nvSpPr>
        <p:spPr bwMode="auto">
          <a:xfrm>
            <a:off x="2971800" y="3260725"/>
            <a:ext cx="2438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th-TH" sz="3600" b="1" dirty="0">
                <a:solidFill>
                  <a:schemeClr val="bg1"/>
                </a:solidFill>
              </a:rPr>
              <a:t>ห้องเรียน</a:t>
            </a:r>
            <a:endParaRPr lang="en-US" sz="2800" b="1" i="1" dirty="0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33801" name="Text Box 9"/>
          <p:cNvSpPr txBox="1">
            <a:spLocks noChangeArrowheads="1"/>
          </p:cNvSpPr>
          <p:nvPr/>
        </p:nvSpPr>
        <p:spPr bwMode="auto">
          <a:xfrm>
            <a:off x="5888038" y="3260725"/>
            <a:ext cx="23415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th-TH" sz="3600" b="1" dirty="0">
                <a:solidFill>
                  <a:schemeClr val="bg1"/>
                </a:solidFill>
              </a:rPr>
              <a:t>ธรรมมาส</a:t>
            </a:r>
            <a:endParaRPr lang="en-US" sz="2800" b="1" i="1" dirty="0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33802" name="Text Box 10"/>
          <p:cNvSpPr txBox="1">
            <a:spLocks noChangeArrowheads="1"/>
          </p:cNvSpPr>
          <p:nvPr/>
        </p:nvSpPr>
        <p:spPr bwMode="auto">
          <a:xfrm>
            <a:off x="2971800" y="4267200"/>
            <a:ext cx="2438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th-TH" sz="3600" b="1" dirty="0">
                <a:solidFill>
                  <a:schemeClr val="bg1"/>
                </a:solidFill>
              </a:rPr>
              <a:t>การสังเกต</a:t>
            </a:r>
            <a:r>
              <a:rPr lang="en-US" sz="3600" b="1" dirty="0">
                <a:solidFill>
                  <a:schemeClr val="bg1"/>
                </a:solidFill>
              </a:rPr>
              <a:t>/</a:t>
            </a:r>
            <a:endParaRPr lang="en-US" sz="2800" b="1" i="1" dirty="0">
              <a:solidFill>
                <a:schemeClr val="bg1"/>
              </a:solidFill>
              <a:latin typeface="Times New Roman" charset="0"/>
            </a:endParaRPr>
          </a:p>
          <a:p>
            <a:pPr eaLnBrk="1" hangingPunct="1">
              <a:defRPr/>
            </a:pPr>
            <a:r>
              <a:rPr lang="th-TH" sz="3600" b="1" dirty="0">
                <a:solidFill>
                  <a:schemeClr val="bg1"/>
                </a:solidFill>
              </a:rPr>
              <a:t>การตีความ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3803" name="Text Box 11"/>
          <p:cNvSpPr txBox="1">
            <a:spLocks noChangeArrowheads="1"/>
          </p:cNvSpPr>
          <p:nvPr/>
        </p:nvSpPr>
        <p:spPr bwMode="auto">
          <a:xfrm>
            <a:off x="5888038" y="4267200"/>
            <a:ext cx="333216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square"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th-TH" sz="3600" b="1" dirty="0">
                <a:solidFill>
                  <a:schemeClr val="bg1"/>
                </a:solidFill>
              </a:rPr>
              <a:t>หลักการ</a:t>
            </a:r>
            <a:r>
              <a:rPr lang="en-US" sz="3600" b="1" dirty="0">
                <a:solidFill>
                  <a:schemeClr val="bg1"/>
                </a:solidFill>
              </a:rPr>
              <a:t>/ </a:t>
            </a:r>
          </a:p>
          <a:p>
            <a:pPr eaLnBrk="1" hangingPunct="1">
              <a:defRPr/>
            </a:pPr>
            <a:r>
              <a:rPr lang="th-TH" sz="3600" b="1" dirty="0">
                <a:solidFill>
                  <a:schemeClr val="bg1"/>
                </a:solidFill>
              </a:rPr>
              <a:t>การประยุกต์ใช้</a:t>
            </a:r>
            <a:endParaRPr lang="en-US" sz="2800" b="1" i="1" dirty="0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33804" name="Text Box 12"/>
          <p:cNvSpPr txBox="1">
            <a:spLocks noChangeArrowheads="1"/>
          </p:cNvSpPr>
          <p:nvPr/>
        </p:nvSpPr>
        <p:spPr bwMode="auto">
          <a:xfrm>
            <a:off x="2971800" y="5590981"/>
            <a:ext cx="268032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square"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th-TH" sz="3600" b="1" dirty="0">
                <a:solidFill>
                  <a:schemeClr val="bg1"/>
                </a:solidFill>
              </a:rPr>
              <a:t>ความถูกต้อง</a:t>
            </a:r>
            <a:endParaRPr lang="en-US" sz="2800" b="1" i="1" dirty="0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33805" name="Text Box 13"/>
          <p:cNvSpPr txBox="1">
            <a:spLocks noChangeArrowheads="1"/>
          </p:cNvSpPr>
          <p:nvPr/>
        </p:nvSpPr>
        <p:spPr bwMode="auto">
          <a:xfrm>
            <a:off x="5888038" y="5590981"/>
            <a:ext cx="333216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square"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th-TH" sz="3600" b="1" dirty="0">
                <a:solidFill>
                  <a:schemeClr val="bg1"/>
                </a:solidFill>
              </a:rPr>
              <a:t>การสื่อสาร</a:t>
            </a:r>
            <a:endParaRPr lang="en-US" sz="2800" b="1" i="1" dirty="0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33806" name="Text Box 14"/>
          <p:cNvSpPr txBox="1">
            <a:spLocks noChangeArrowheads="1"/>
          </p:cNvSpPr>
          <p:nvPr/>
        </p:nvSpPr>
        <p:spPr bwMode="auto">
          <a:xfrm>
            <a:off x="8153400" y="0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2">
                <a:alpha val="74998"/>
              </a:schemeClr>
            </a:outerShdw>
          </a:effec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b="1">
                <a:solidFill>
                  <a:schemeClr val="bg1"/>
                </a:solidFill>
              </a:rPr>
              <a:t>40</a:t>
            </a:r>
            <a:endParaRPr lang="en-US" b="1" i="1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33807" name="Text Box 15"/>
          <p:cNvSpPr txBox="1">
            <a:spLocks noChangeArrowheads="1"/>
          </p:cNvSpPr>
          <p:nvPr/>
        </p:nvSpPr>
        <p:spPr bwMode="auto">
          <a:xfrm>
            <a:off x="457200" y="1279525"/>
            <a:ext cx="2438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th-TH" sz="4000" b="1" u="sng" dirty="0">
                <a:solidFill>
                  <a:schemeClr val="bg1"/>
                </a:solidFill>
              </a:rPr>
              <a:t>เรื่อง</a:t>
            </a:r>
            <a:endParaRPr lang="en-US" sz="4000" b="1" u="sng" dirty="0">
              <a:solidFill>
                <a:schemeClr val="bg1"/>
              </a:solidFill>
            </a:endParaRPr>
          </a:p>
        </p:txBody>
      </p:sp>
      <p:sp>
        <p:nvSpPr>
          <p:cNvPr id="33808" name="Text Box 16"/>
          <p:cNvSpPr txBox="1">
            <a:spLocks noChangeArrowheads="1"/>
          </p:cNvSpPr>
          <p:nvPr/>
        </p:nvSpPr>
        <p:spPr bwMode="auto">
          <a:xfrm>
            <a:off x="457200" y="2270125"/>
            <a:ext cx="2438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th-TH" sz="3600" b="1" dirty="0">
                <a:solidFill>
                  <a:schemeClr val="bg1"/>
                </a:solidFill>
              </a:rPr>
              <a:t>ลำดับ</a:t>
            </a:r>
            <a:endParaRPr lang="en-US" sz="2800" b="1" i="1" dirty="0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33809" name="Text Box 17"/>
          <p:cNvSpPr txBox="1">
            <a:spLocks noChangeArrowheads="1"/>
          </p:cNvSpPr>
          <p:nvPr/>
        </p:nvSpPr>
        <p:spPr bwMode="auto">
          <a:xfrm>
            <a:off x="457200" y="3260725"/>
            <a:ext cx="2438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th-TH" sz="3600" b="1" dirty="0">
                <a:solidFill>
                  <a:schemeClr val="bg1"/>
                </a:solidFill>
              </a:rPr>
              <a:t>สถานที่</a:t>
            </a:r>
            <a:endParaRPr lang="en-US" sz="2800" b="1" i="1" dirty="0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33810" name="Text Box 18"/>
          <p:cNvSpPr txBox="1">
            <a:spLocks noChangeArrowheads="1"/>
          </p:cNvSpPr>
          <p:nvPr/>
        </p:nvSpPr>
        <p:spPr bwMode="auto">
          <a:xfrm>
            <a:off x="457200" y="4267200"/>
            <a:ext cx="2438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th-TH" sz="3600" b="1" dirty="0">
                <a:solidFill>
                  <a:schemeClr val="bg1"/>
                </a:solidFill>
              </a:rPr>
              <a:t>ขั้นตอน</a:t>
            </a:r>
            <a:endParaRPr lang="en-US" sz="2800" b="1" i="1" dirty="0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33811" name="Text Box 19"/>
          <p:cNvSpPr txBox="1">
            <a:spLocks noChangeArrowheads="1"/>
          </p:cNvSpPr>
          <p:nvPr/>
        </p:nvSpPr>
        <p:spPr bwMode="auto">
          <a:xfrm>
            <a:off x="457200" y="5590981"/>
            <a:ext cx="2438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th-TH" sz="3600" b="1" dirty="0">
                <a:solidFill>
                  <a:schemeClr val="bg1"/>
                </a:solidFill>
              </a:rPr>
              <a:t>สิ่งที่ต้องดู</a:t>
            </a:r>
            <a:endParaRPr lang="en-US" sz="2800" b="1" i="1" dirty="0">
              <a:solidFill>
                <a:schemeClr val="bg1"/>
              </a:solidFill>
              <a:latin typeface="Times New Roman" charset="0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6AD6623-AC5C-9E48-BA76-AE951B73DF99}"/>
              </a:ext>
            </a:extLst>
          </p:cNvPr>
          <p:cNvCxnSpPr/>
          <p:nvPr/>
        </p:nvCxnSpPr>
        <p:spPr bwMode="auto">
          <a:xfrm>
            <a:off x="468313" y="3068960"/>
            <a:ext cx="7685087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B6B57E0-BEF1-DB42-A2E5-64A558529352}"/>
              </a:ext>
            </a:extLst>
          </p:cNvPr>
          <p:cNvCxnSpPr/>
          <p:nvPr/>
        </p:nvCxnSpPr>
        <p:spPr bwMode="auto">
          <a:xfrm>
            <a:off x="487313" y="4077072"/>
            <a:ext cx="7685087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7E2FF76-46F2-A84F-80D2-20F3602423FE}"/>
              </a:ext>
            </a:extLst>
          </p:cNvPr>
          <p:cNvCxnSpPr/>
          <p:nvPr/>
        </p:nvCxnSpPr>
        <p:spPr bwMode="auto">
          <a:xfrm>
            <a:off x="487313" y="5589240"/>
            <a:ext cx="7685087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8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8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8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38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38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38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38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38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38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38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38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38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38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38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38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38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38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38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38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3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38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38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38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38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8" grpId="0"/>
      <p:bldP spid="33799" grpId="0"/>
      <p:bldP spid="33800" grpId="0"/>
      <p:bldP spid="33801" grpId="0"/>
      <p:bldP spid="33802" grpId="0"/>
      <p:bldP spid="33803" grpId="0"/>
      <p:bldP spid="33804" grpId="0"/>
      <p:bldP spid="33805" grpId="0"/>
      <p:bldP spid="33808" grpId="0"/>
      <p:bldP spid="33809" grpId="0"/>
      <p:bldP spid="33810" grpId="0"/>
      <p:bldP spid="338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3" name="Picture 2" descr="DSS"/>
          <p:cNvPicPr>
            <a:picLocks noChangeAspect="1" noChangeArrowheads="1"/>
          </p:cNvPicPr>
          <p:nvPr/>
        </p:nvPicPr>
        <p:blipFill>
          <a:blip r:embed="rId3">
            <a:lum bright="-3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28600" y="-42863"/>
            <a:ext cx="9372600" cy="690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4707" name="Text Box 3"/>
          <p:cNvSpPr txBox="1">
            <a:spLocks noChangeArrowheads="1"/>
          </p:cNvSpPr>
          <p:nvPr/>
        </p:nvSpPr>
        <p:spPr bwMode="auto">
          <a:xfrm>
            <a:off x="2971800" y="1279525"/>
            <a:ext cx="2438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th-TH" sz="4000" b="1" u="sng" dirty="0">
                <a:solidFill>
                  <a:schemeClr val="bg1"/>
                </a:solidFill>
              </a:rPr>
              <a:t>พระคำ</a:t>
            </a:r>
            <a:endParaRPr lang="en-US" sz="4000" b="1" u="sng" dirty="0">
              <a:solidFill>
                <a:schemeClr val="bg1"/>
              </a:solidFill>
            </a:endParaRPr>
          </a:p>
        </p:txBody>
      </p:sp>
      <p:sp>
        <p:nvSpPr>
          <p:cNvPr id="1224708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-304800" y="457200"/>
            <a:ext cx="9448800" cy="685800"/>
          </a:xfrm>
          <a:solidFill>
            <a:schemeClr val="tx2"/>
          </a:solidFill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th-TH" b="1" dirty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ความแตกต่างแนวคิด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24709" name="Text Box 5"/>
          <p:cNvSpPr txBox="1">
            <a:spLocks noChangeArrowheads="1"/>
          </p:cNvSpPr>
          <p:nvPr/>
        </p:nvSpPr>
        <p:spPr bwMode="auto">
          <a:xfrm>
            <a:off x="5888038" y="1279525"/>
            <a:ext cx="23415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th-TH" sz="4000" b="1" u="sng" dirty="0">
                <a:solidFill>
                  <a:schemeClr val="bg1"/>
                </a:solidFill>
              </a:rPr>
              <a:t>คำเทศน์</a:t>
            </a:r>
            <a:endParaRPr lang="en-US" sz="3200" b="1" i="1" u="sng" dirty="0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1224710" name="Text Box 6"/>
          <p:cNvSpPr txBox="1">
            <a:spLocks noChangeArrowheads="1"/>
          </p:cNvSpPr>
          <p:nvPr/>
        </p:nvSpPr>
        <p:spPr bwMode="auto">
          <a:xfrm>
            <a:off x="2971800" y="2270125"/>
            <a:ext cx="2590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600" b="1">
                <a:solidFill>
                  <a:schemeClr val="bg1"/>
                </a:solidFill>
              </a:rPr>
              <a:t>Z</a:t>
            </a:r>
            <a:r>
              <a:rPr lang="en-US" sz="3600" b="1" baseline="-25000">
                <a:solidFill>
                  <a:schemeClr val="bg1"/>
                </a:solidFill>
              </a:rPr>
              <a:t>1</a:t>
            </a:r>
            <a:r>
              <a:rPr lang="en-US" sz="3600" b="1">
                <a:solidFill>
                  <a:schemeClr val="bg1"/>
                </a:solidFill>
              </a:rPr>
              <a:t>-X-Z</a:t>
            </a:r>
            <a:r>
              <a:rPr lang="en-US" sz="3600" b="1" baseline="-25000">
                <a:solidFill>
                  <a:schemeClr val="bg1"/>
                </a:solidFill>
              </a:rPr>
              <a:t>2</a:t>
            </a:r>
            <a:r>
              <a:rPr lang="en-US" sz="3600" b="1">
                <a:solidFill>
                  <a:schemeClr val="bg1"/>
                </a:solidFill>
              </a:rPr>
              <a:t>-Y</a:t>
            </a:r>
            <a:endParaRPr lang="en-US" sz="2800" b="1" i="1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1224711" name="Text Box 7"/>
          <p:cNvSpPr txBox="1">
            <a:spLocks noChangeArrowheads="1"/>
          </p:cNvSpPr>
          <p:nvPr/>
        </p:nvSpPr>
        <p:spPr bwMode="auto">
          <a:xfrm>
            <a:off x="5888038" y="2270125"/>
            <a:ext cx="23415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th-TH" sz="3600" b="1" dirty="0">
                <a:solidFill>
                  <a:schemeClr val="bg1"/>
                </a:solidFill>
              </a:rPr>
              <a:t>คำขวัญ</a:t>
            </a:r>
            <a:endParaRPr lang="en-US" sz="2800" b="1" i="1" dirty="0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1224712" name="Text Box 8"/>
          <p:cNvSpPr txBox="1">
            <a:spLocks noChangeArrowheads="1"/>
          </p:cNvSpPr>
          <p:nvPr/>
        </p:nvSpPr>
        <p:spPr bwMode="auto">
          <a:xfrm>
            <a:off x="2971800" y="3260725"/>
            <a:ext cx="2590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600" b="1" dirty="0">
                <a:solidFill>
                  <a:schemeClr val="bg1"/>
                </a:solidFill>
              </a:rPr>
              <a:t>2-3 </a:t>
            </a:r>
            <a:r>
              <a:rPr lang="th-TH" sz="3600" b="1" dirty="0">
                <a:solidFill>
                  <a:schemeClr val="bg1"/>
                </a:solidFill>
              </a:rPr>
              <a:t>บรรทัด</a:t>
            </a:r>
            <a:endParaRPr lang="en-US" sz="2800" b="1" i="1" dirty="0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1224713" name="Text Box 9"/>
          <p:cNvSpPr txBox="1">
            <a:spLocks noChangeArrowheads="1"/>
          </p:cNvSpPr>
          <p:nvPr/>
        </p:nvSpPr>
        <p:spPr bwMode="auto">
          <a:xfrm>
            <a:off x="5888038" y="3260725"/>
            <a:ext cx="23415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600" b="1" dirty="0">
                <a:solidFill>
                  <a:schemeClr val="bg1"/>
                </a:solidFill>
              </a:rPr>
              <a:t>1-2 </a:t>
            </a:r>
            <a:r>
              <a:rPr lang="th-TH" sz="3600" b="1" dirty="0">
                <a:solidFill>
                  <a:schemeClr val="bg1"/>
                </a:solidFill>
              </a:rPr>
              <a:t>บรรทัด</a:t>
            </a:r>
            <a:endParaRPr lang="en-US" sz="2800" b="1" i="1" dirty="0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1224714" name="Text Box 10"/>
          <p:cNvSpPr txBox="1">
            <a:spLocks noChangeArrowheads="1"/>
          </p:cNvSpPr>
          <p:nvPr/>
        </p:nvSpPr>
        <p:spPr bwMode="auto">
          <a:xfrm>
            <a:off x="2971800" y="4267200"/>
            <a:ext cx="2743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th-TH" sz="3600" b="1" dirty="0">
                <a:solidFill>
                  <a:schemeClr val="bg1"/>
                </a:solidFill>
              </a:rPr>
              <a:t>ตามลำดับ</a:t>
            </a:r>
            <a:endParaRPr lang="en-US" sz="2800" b="1" i="1" dirty="0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1224715" name="Text Box 11"/>
          <p:cNvSpPr txBox="1">
            <a:spLocks noChangeArrowheads="1"/>
          </p:cNvSpPr>
          <p:nvPr/>
        </p:nvSpPr>
        <p:spPr bwMode="auto">
          <a:xfrm>
            <a:off x="5888038" y="4267200"/>
            <a:ext cx="23415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th-TH" sz="3600" b="1" dirty="0">
                <a:solidFill>
                  <a:schemeClr val="bg1"/>
                </a:solidFill>
              </a:rPr>
              <a:t>ตรรกะ</a:t>
            </a:r>
            <a:endParaRPr lang="en-US" sz="2800" b="1" i="1" dirty="0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1224716" name="Text Box 12"/>
          <p:cNvSpPr txBox="1">
            <a:spLocks noChangeArrowheads="1"/>
          </p:cNvSpPr>
          <p:nvPr/>
        </p:nvSpPr>
        <p:spPr bwMode="auto">
          <a:xfrm>
            <a:off x="2971800" y="5085184"/>
            <a:ext cx="2667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th-TH" sz="3600" b="1" dirty="0">
                <a:solidFill>
                  <a:schemeClr val="bg1"/>
                </a:solidFill>
              </a:rPr>
              <a:t>อ่าน</a:t>
            </a:r>
            <a:endParaRPr lang="en-US" sz="2800" b="1" i="1" dirty="0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1224717" name="Text Box 13"/>
          <p:cNvSpPr txBox="1">
            <a:spLocks noChangeArrowheads="1"/>
          </p:cNvSpPr>
          <p:nvPr/>
        </p:nvSpPr>
        <p:spPr bwMode="auto">
          <a:xfrm>
            <a:off x="5888038" y="5085184"/>
            <a:ext cx="27225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th-TH" sz="3600" b="1" dirty="0">
                <a:solidFill>
                  <a:schemeClr val="bg1"/>
                </a:solidFill>
              </a:rPr>
              <a:t>ฟัง</a:t>
            </a:r>
            <a:endParaRPr lang="en-US" sz="2800" b="1" i="1" dirty="0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1224718" name="Text Box 14"/>
          <p:cNvSpPr txBox="1">
            <a:spLocks noChangeArrowheads="1"/>
          </p:cNvSpPr>
          <p:nvPr/>
        </p:nvSpPr>
        <p:spPr bwMode="auto">
          <a:xfrm>
            <a:off x="8153400" y="0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2">
                <a:alpha val="74998"/>
              </a:schemeClr>
            </a:outerShdw>
          </a:effec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b="1">
                <a:solidFill>
                  <a:schemeClr val="bg1"/>
                </a:solidFill>
              </a:rPr>
              <a:t>40</a:t>
            </a:r>
            <a:endParaRPr lang="en-US" b="1" i="1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1224719" name="Text Box 15"/>
          <p:cNvSpPr txBox="1">
            <a:spLocks noChangeArrowheads="1"/>
          </p:cNvSpPr>
          <p:nvPr/>
        </p:nvSpPr>
        <p:spPr bwMode="auto">
          <a:xfrm>
            <a:off x="457200" y="1279525"/>
            <a:ext cx="2438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th-TH" sz="4000" b="1" u="sng" dirty="0">
                <a:solidFill>
                  <a:schemeClr val="bg1"/>
                </a:solidFill>
              </a:rPr>
              <a:t>เรื่อง</a:t>
            </a:r>
            <a:endParaRPr lang="en-US" sz="4000" b="1" u="sng" dirty="0">
              <a:solidFill>
                <a:schemeClr val="bg1"/>
              </a:solidFill>
            </a:endParaRPr>
          </a:p>
          <a:p>
            <a:pPr eaLnBrk="1" hangingPunct="1">
              <a:defRPr/>
            </a:pPr>
            <a:endParaRPr lang="en-US" sz="3200" b="1" i="1" u="sng" dirty="0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1224720" name="Text Box 16"/>
          <p:cNvSpPr txBox="1">
            <a:spLocks noChangeArrowheads="1"/>
          </p:cNvSpPr>
          <p:nvPr/>
        </p:nvSpPr>
        <p:spPr bwMode="auto">
          <a:xfrm>
            <a:off x="457200" y="2270125"/>
            <a:ext cx="2438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th-TH" sz="3600" b="1" dirty="0">
                <a:solidFill>
                  <a:schemeClr val="bg1"/>
                </a:solidFill>
              </a:rPr>
              <a:t>แบบฟอร์ม</a:t>
            </a:r>
            <a:endParaRPr lang="en-US" sz="2800" b="1" i="1" dirty="0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1224721" name="Text Box 17"/>
          <p:cNvSpPr txBox="1">
            <a:spLocks noChangeArrowheads="1"/>
          </p:cNvSpPr>
          <p:nvPr/>
        </p:nvSpPr>
        <p:spPr bwMode="auto">
          <a:xfrm>
            <a:off x="457200" y="3260725"/>
            <a:ext cx="2438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th-TH" sz="3600" b="1" dirty="0">
                <a:solidFill>
                  <a:schemeClr val="bg1"/>
                </a:solidFill>
              </a:rPr>
              <a:t>ระยะเวลา</a:t>
            </a:r>
            <a:endParaRPr lang="en-US" sz="2800" b="1" i="1" dirty="0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1224722" name="Text Box 18"/>
          <p:cNvSpPr txBox="1">
            <a:spLocks noChangeArrowheads="1"/>
          </p:cNvSpPr>
          <p:nvPr/>
        </p:nvSpPr>
        <p:spPr bwMode="auto">
          <a:xfrm>
            <a:off x="457200" y="4267200"/>
            <a:ext cx="2438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th-TH" sz="3600" b="1" dirty="0">
                <a:solidFill>
                  <a:schemeClr val="bg1"/>
                </a:solidFill>
              </a:rPr>
              <a:t>เค้าโครง</a:t>
            </a:r>
            <a:endParaRPr lang="en-US" sz="2800" b="1" i="1" dirty="0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1224723" name="Text Box 19"/>
          <p:cNvSpPr txBox="1">
            <a:spLocks noChangeArrowheads="1"/>
          </p:cNvSpPr>
          <p:nvPr/>
        </p:nvSpPr>
        <p:spPr bwMode="auto">
          <a:xfrm>
            <a:off x="457200" y="5085184"/>
            <a:ext cx="2438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marL="914400" indent="-914400" eaLnBrk="1" hangingPunct="1">
              <a:defRPr/>
            </a:pPr>
            <a:r>
              <a:rPr lang="th-TH" sz="3600" b="1" dirty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ให้</a:t>
            </a:r>
            <a:endParaRPr lang="en-US" sz="3600" b="1" dirty="0">
              <a:solidFill>
                <a:schemeClr val="bg1"/>
              </a:solidFill>
              <a:ea typeface="ＭＳ Ｐゴシック" charset="-128"/>
              <a:cs typeface="ＭＳ Ｐゴシック" charset="-128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221BC26-9E10-0045-A834-55B65B127CAC}"/>
              </a:ext>
            </a:extLst>
          </p:cNvPr>
          <p:cNvCxnSpPr/>
          <p:nvPr/>
        </p:nvCxnSpPr>
        <p:spPr bwMode="auto">
          <a:xfrm>
            <a:off x="468313" y="3284984"/>
            <a:ext cx="7685087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6FD9744-CA65-D84B-A5D5-A68D363115E8}"/>
              </a:ext>
            </a:extLst>
          </p:cNvPr>
          <p:cNvCxnSpPr/>
          <p:nvPr/>
        </p:nvCxnSpPr>
        <p:spPr bwMode="auto">
          <a:xfrm>
            <a:off x="487313" y="4082940"/>
            <a:ext cx="7685087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C5C9250-2440-A143-80E8-D323B2E84CA1}"/>
              </a:ext>
            </a:extLst>
          </p:cNvPr>
          <p:cNvCxnSpPr/>
          <p:nvPr/>
        </p:nvCxnSpPr>
        <p:spPr bwMode="auto">
          <a:xfrm>
            <a:off x="487313" y="4970446"/>
            <a:ext cx="7685087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4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47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47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47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247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4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247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247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47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4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4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247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247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247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247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4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47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47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247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47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4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247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247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247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247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4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247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247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247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247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4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24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24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24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24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4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247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247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24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24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4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247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247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2247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2247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4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2247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2247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224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224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4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2247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2247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2247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2247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4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2247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2247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2247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2247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4710" grpId="0"/>
      <p:bldP spid="1224711" grpId="0"/>
      <p:bldP spid="1224712" grpId="0"/>
      <p:bldP spid="1224713" grpId="0"/>
      <p:bldP spid="1224714" grpId="0"/>
      <p:bldP spid="1224715" grpId="0"/>
      <p:bldP spid="1224716" grpId="0"/>
      <p:bldP spid="1224717" grpId="0"/>
      <p:bldP spid="1224720" grpId="0"/>
      <p:bldP spid="1224721" grpId="0"/>
      <p:bldP spid="1224722" grpId="0"/>
      <p:bldP spid="12247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1" name="Picture 2" descr="DSS"/>
          <p:cNvPicPr>
            <a:picLocks noChangeAspect="1" noChangeArrowheads="1"/>
          </p:cNvPicPr>
          <p:nvPr/>
        </p:nvPicPr>
        <p:blipFill>
          <a:blip r:embed="rId3">
            <a:lum bright="-3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28600" y="-42863"/>
            <a:ext cx="9372600" cy="690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6755" name="Text Box 3"/>
          <p:cNvSpPr txBox="1">
            <a:spLocks noChangeArrowheads="1"/>
          </p:cNvSpPr>
          <p:nvPr/>
        </p:nvSpPr>
        <p:spPr bwMode="auto">
          <a:xfrm>
            <a:off x="2971800" y="1279525"/>
            <a:ext cx="2438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th-TH" sz="4000" b="1" u="sng" dirty="0">
                <a:solidFill>
                  <a:schemeClr val="bg1"/>
                </a:solidFill>
              </a:rPr>
              <a:t>พระคำ</a:t>
            </a:r>
            <a:endParaRPr lang="en-US" sz="4000" b="1" u="sng" dirty="0">
              <a:solidFill>
                <a:schemeClr val="bg1"/>
              </a:solidFill>
            </a:endParaRPr>
          </a:p>
          <a:p>
            <a:pPr eaLnBrk="1" hangingPunct="1">
              <a:defRPr/>
            </a:pPr>
            <a:endParaRPr lang="en-US" sz="3200" b="1" i="1" u="sng" dirty="0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122675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-304800" y="457200"/>
            <a:ext cx="9448800" cy="685800"/>
          </a:xfrm>
          <a:solidFill>
            <a:schemeClr val="tx2"/>
          </a:solidFill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th-TH" b="1" dirty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ความแตกต่างแนวคิด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26757" name="Text Box 5"/>
          <p:cNvSpPr txBox="1">
            <a:spLocks noChangeArrowheads="1"/>
          </p:cNvSpPr>
          <p:nvPr/>
        </p:nvSpPr>
        <p:spPr bwMode="auto">
          <a:xfrm>
            <a:off x="5888038" y="1279525"/>
            <a:ext cx="234156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th-TH" sz="4000" b="1" u="sng" dirty="0">
                <a:solidFill>
                  <a:schemeClr val="bg1"/>
                </a:solidFill>
              </a:rPr>
              <a:t>คำเทศน์</a:t>
            </a:r>
            <a:endParaRPr lang="en-US" sz="3200" b="1" i="1" u="sng" dirty="0">
              <a:solidFill>
                <a:schemeClr val="bg1"/>
              </a:solidFill>
              <a:latin typeface="Times New Roman" charset="0"/>
            </a:endParaRPr>
          </a:p>
          <a:p>
            <a:pPr eaLnBrk="1" hangingPunct="1">
              <a:defRPr/>
            </a:pPr>
            <a:endParaRPr lang="en-US" sz="3200" b="1" i="1" u="sng" dirty="0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1226758" name="Text Box 6"/>
          <p:cNvSpPr txBox="1">
            <a:spLocks noChangeArrowheads="1"/>
          </p:cNvSpPr>
          <p:nvPr/>
        </p:nvSpPr>
        <p:spPr bwMode="auto">
          <a:xfrm>
            <a:off x="2971800" y="2270125"/>
            <a:ext cx="327660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square"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th-TH" sz="3600" b="1" dirty="0">
                <a:solidFill>
                  <a:schemeClr val="bg1"/>
                </a:solidFill>
              </a:rPr>
              <a:t>จำกัดด้วย</a:t>
            </a:r>
          </a:p>
          <a:p>
            <a:pPr eaLnBrk="1" hangingPunct="1">
              <a:defRPr/>
            </a:pPr>
            <a:r>
              <a:rPr lang="th-TH" sz="3600" b="1" dirty="0">
                <a:solidFill>
                  <a:schemeClr val="bg1"/>
                </a:solidFill>
              </a:rPr>
              <a:t>เวลา</a:t>
            </a:r>
            <a:endParaRPr lang="en-US" sz="2800" b="1" i="1" dirty="0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1226759" name="Text Box 7"/>
          <p:cNvSpPr txBox="1">
            <a:spLocks noChangeArrowheads="1"/>
          </p:cNvSpPr>
          <p:nvPr/>
        </p:nvSpPr>
        <p:spPr bwMode="auto">
          <a:xfrm>
            <a:off x="5888038" y="2270125"/>
            <a:ext cx="27987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th-TH" sz="3600" b="1" dirty="0">
                <a:solidFill>
                  <a:schemeClr val="bg1"/>
                </a:solidFill>
              </a:rPr>
              <a:t>ทันเวลา</a:t>
            </a:r>
            <a:endParaRPr lang="en-US" sz="2800" b="1" i="1" dirty="0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1226760" name="Text Box 8"/>
          <p:cNvSpPr txBox="1">
            <a:spLocks noChangeArrowheads="1"/>
          </p:cNvSpPr>
          <p:nvPr/>
        </p:nvSpPr>
        <p:spPr bwMode="auto">
          <a:xfrm>
            <a:off x="2971800" y="3507730"/>
            <a:ext cx="2590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th-TH" sz="3600" b="1" dirty="0">
                <a:solidFill>
                  <a:schemeClr val="bg1"/>
                </a:solidFill>
              </a:rPr>
              <a:t>อดีต</a:t>
            </a:r>
            <a:endParaRPr lang="en-US" sz="2800" b="1" i="1" dirty="0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1226761" name="Text Box 9"/>
          <p:cNvSpPr txBox="1">
            <a:spLocks noChangeArrowheads="1"/>
          </p:cNvSpPr>
          <p:nvPr/>
        </p:nvSpPr>
        <p:spPr bwMode="auto">
          <a:xfrm>
            <a:off x="5888038" y="3507730"/>
            <a:ext cx="28749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th-TH" sz="3600" b="1" dirty="0">
                <a:solidFill>
                  <a:schemeClr val="bg1"/>
                </a:solidFill>
              </a:rPr>
              <a:t>ปัจจุบัน</a:t>
            </a:r>
            <a:endParaRPr lang="en-US" sz="2800" b="1" i="1" dirty="0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1226762" name="Text Box 10"/>
          <p:cNvSpPr txBox="1">
            <a:spLocks noChangeArrowheads="1"/>
          </p:cNvSpPr>
          <p:nvPr/>
        </p:nvSpPr>
        <p:spPr bwMode="auto">
          <a:xfrm>
            <a:off x="2971800" y="4267200"/>
            <a:ext cx="2743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th-TH" sz="3600" b="1" dirty="0">
                <a:solidFill>
                  <a:schemeClr val="bg1"/>
                </a:solidFill>
              </a:rPr>
              <a:t>บอกเล่า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1226763" name="Text Box 11"/>
          <p:cNvSpPr txBox="1">
            <a:spLocks noChangeArrowheads="1"/>
          </p:cNvSpPr>
          <p:nvPr/>
        </p:nvSpPr>
        <p:spPr bwMode="auto">
          <a:xfrm>
            <a:off x="5888038" y="4267200"/>
            <a:ext cx="287496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th-TH" sz="3600" b="1" dirty="0">
                <a:solidFill>
                  <a:schemeClr val="bg1"/>
                </a:solidFill>
              </a:rPr>
              <a:t>คำสั่ง</a:t>
            </a:r>
            <a:endParaRPr lang="en-US" sz="2800" b="1" i="1" dirty="0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1226764" name="Text Box 12"/>
          <p:cNvSpPr txBox="1">
            <a:spLocks noChangeArrowheads="1"/>
          </p:cNvSpPr>
          <p:nvPr/>
        </p:nvSpPr>
        <p:spPr bwMode="auto">
          <a:xfrm>
            <a:off x="2971800" y="5257800"/>
            <a:ext cx="2667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th-TH" sz="3600" b="1" dirty="0">
                <a:solidFill>
                  <a:schemeClr val="bg1"/>
                </a:solidFill>
              </a:rPr>
              <a:t>คนที่สาม</a:t>
            </a:r>
            <a:endParaRPr lang="en-US" sz="2800" b="1" i="1" dirty="0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1226765" name="Text Box 13"/>
          <p:cNvSpPr txBox="1">
            <a:spLocks noChangeArrowheads="1"/>
          </p:cNvSpPr>
          <p:nvPr/>
        </p:nvSpPr>
        <p:spPr bwMode="auto">
          <a:xfrm>
            <a:off x="5888038" y="5257800"/>
            <a:ext cx="287496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th-TH" sz="3600" b="1" dirty="0">
                <a:solidFill>
                  <a:schemeClr val="bg1"/>
                </a:solidFill>
              </a:rPr>
              <a:t>คนที่หนึ่ง</a:t>
            </a:r>
          </a:p>
          <a:p>
            <a:pPr eaLnBrk="1" hangingPunct="1">
              <a:defRPr/>
            </a:pPr>
            <a:r>
              <a:rPr lang="th-TH" sz="3600" b="1" dirty="0">
                <a:solidFill>
                  <a:schemeClr val="bg1"/>
                </a:solidFill>
              </a:rPr>
              <a:t>หรือสอง</a:t>
            </a:r>
            <a:endParaRPr lang="en-US" sz="2800" b="1" i="1" dirty="0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1226766" name="Text Box 14"/>
          <p:cNvSpPr txBox="1">
            <a:spLocks noChangeArrowheads="1"/>
          </p:cNvSpPr>
          <p:nvPr/>
        </p:nvSpPr>
        <p:spPr bwMode="auto">
          <a:xfrm>
            <a:off x="8153400" y="0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2">
                <a:alpha val="74998"/>
              </a:schemeClr>
            </a:outerShdw>
          </a:effec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b="1">
                <a:solidFill>
                  <a:schemeClr val="bg1"/>
                </a:solidFill>
              </a:rPr>
              <a:t>40</a:t>
            </a:r>
            <a:endParaRPr lang="en-US" b="1" i="1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1226767" name="Text Box 15"/>
          <p:cNvSpPr txBox="1">
            <a:spLocks noChangeArrowheads="1"/>
          </p:cNvSpPr>
          <p:nvPr/>
        </p:nvSpPr>
        <p:spPr bwMode="auto">
          <a:xfrm>
            <a:off x="457200" y="1279525"/>
            <a:ext cx="2438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th-TH" sz="4000" b="1" u="sng" dirty="0">
                <a:solidFill>
                  <a:schemeClr val="bg1"/>
                </a:solidFill>
              </a:rPr>
              <a:t>เรื่อง</a:t>
            </a:r>
            <a:endParaRPr lang="en-US" sz="4000" b="1" u="sng" dirty="0">
              <a:solidFill>
                <a:schemeClr val="bg1"/>
              </a:solidFill>
            </a:endParaRPr>
          </a:p>
        </p:txBody>
      </p:sp>
      <p:sp>
        <p:nvSpPr>
          <p:cNvPr id="1226768" name="Text Box 16"/>
          <p:cNvSpPr txBox="1">
            <a:spLocks noChangeArrowheads="1"/>
          </p:cNvSpPr>
          <p:nvPr/>
        </p:nvSpPr>
        <p:spPr bwMode="auto">
          <a:xfrm>
            <a:off x="457200" y="2270125"/>
            <a:ext cx="2438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th-TH" sz="3600" b="1" dirty="0">
                <a:solidFill>
                  <a:schemeClr val="bg1"/>
                </a:solidFill>
              </a:rPr>
              <a:t>ผุ</a:t>
            </a:r>
            <a:r>
              <a:rPr lang="th-TH" sz="3600" b="1" dirty="0" err="1">
                <a:solidFill>
                  <a:schemeClr val="bg1"/>
                </a:solidFill>
              </a:rPr>
              <a:t>้</a:t>
            </a:r>
            <a:r>
              <a:rPr lang="th-TH" sz="3600" b="1" dirty="0">
                <a:solidFill>
                  <a:schemeClr val="bg1"/>
                </a:solidFill>
              </a:rPr>
              <a:t>ฟัง</a:t>
            </a:r>
            <a:endParaRPr lang="en-US" sz="2800" b="1" i="1" dirty="0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1226769" name="Text Box 17"/>
          <p:cNvSpPr txBox="1">
            <a:spLocks noChangeArrowheads="1"/>
          </p:cNvSpPr>
          <p:nvPr/>
        </p:nvSpPr>
        <p:spPr bwMode="auto">
          <a:xfrm>
            <a:off x="457200" y="3507730"/>
            <a:ext cx="2438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th-TH" sz="3600" b="1" dirty="0">
                <a:solidFill>
                  <a:schemeClr val="bg1"/>
                </a:solidFill>
              </a:rPr>
              <a:t>กาล</a:t>
            </a:r>
            <a:endParaRPr lang="en-US" sz="2800" b="1" i="1" dirty="0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1226770" name="Text Box 18"/>
          <p:cNvSpPr txBox="1">
            <a:spLocks noChangeArrowheads="1"/>
          </p:cNvSpPr>
          <p:nvPr/>
        </p:nvSpPr>
        <p:spPr bwMode="auto">
          <a:xfrm>
            <a:off x="457200" y="4267200"/>
            <a:ext cx="2438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th-TH" sz="3600" b="1" dirty="0">
                <a:solidFill>
                  <a:schemeClr val="bg1"/>
                </a:solidFill>
              </a:rPr>
              <a:t>อารมณ์</a:t>
            </a:r>
            <a:endParaRPr lang="en-US" sz="2800" b="1" i="1" dirty="0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1226771" name="Text Box 19"/>
          <p:cNvSpPr txBox="1">
            <a:spLocks noChangeArrowheads="1"/>
          </p:cNvSpPr>
          <p:nvPr/>
        </p:nvSpPr>
        <p:spPr bwMode="auto">
          <a:xfrm>
            <a:off x="457200" y="5257800"/>
            <a:ext cx="2438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marL="914400" indent="-914400" eaLnBrk="1" hangingPunct="1">
              <a:defRPr/>
            </a:pPr>
            <a:r>
              <a:rPr lang="th-TH" sz="3600" b="1" dirty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คน</a:t>
            </a:r>
            <a:endParaRPr lang="en-US" sz="3600" b="1" dirty="0">
              <a:solidFill>
                <a:schemeClr val="bg1"/>
              </a:solidFill>
              <a:ea typeface="ＭＳ Ｐゴシック" charset="-128"/>
              <a:cs typeface="ＭＳ Ｐゴシック" charset="-128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4B49CDE-9E01-C747-A0B6-8773C98EF78F}"/>
              </a:ext>
            </a:extLst>
          </p:cNvPr>
          <p:cNvCxnSpPr/>
          <p:nvPr/>
        </p:nvCxnSpPr>
        <p:spPr bwMode="auto">
          <a:xfrm>
            <a:off x="468313" y="3495140"/>
            <a:ext cx="7685087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AE9C91E-763D-A94B-8353-A875057C5F20}"/>
              </a:ext>
            </a:extLst>
          </p:cNvPr>
          <p:cNvCxnSpPr/>
          <p:nvPr/>
        </p:nvCxnSpPr>
        <p:spPr bwMode="auto">
          <a:xfrm>
            <a:off x="487313" y="4221088"/>
            <a:ext cx="7685087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FB25415-C103-4348-9BEC-0C7441074C19}"/>
              </a:ext>
            </a:extLst>
          </p:cNvPr>
          <p:cNvCxnSpPr/>
          <p:nvPr/>
        </p:nvCxnSpPr>
        <p:spPr bwMode="auto">
          <a:xfrm>
            <a:off x="487313" y="5180602"/>
            <a:ext cx="7685087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67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67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67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267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267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267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67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67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267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267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267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267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67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67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267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67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267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267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267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267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267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267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267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267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26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26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26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26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267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267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267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267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267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267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2267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2267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2267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2267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226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226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2267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2267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2267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2267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2267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2267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2267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2267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6758" grpId="0"/>
      <p:bldP spid="1226759" grpId="0"/>
      <p:bldP spid="1226760" grpId="0"/>
      <p:bldP spid="1226761" grpId="0"/>
      <p:bldP spid="1226762" grpId="0"/>
      <p:bldP spid="1226763" grpId="0"/>
      <p:bldP spid="1226764" grpId="0"/>
      <p:bldP spid="1226765" grpId="0"/>
      <p:bldP spid="1226768" grpId="0"/>
      <p:bldP spid="1226769" grpId="0"/>
      <p:bldP spid="1226770" grpId="0"/>
      <p:bldP spid="122677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09" name="Picture 2" descr="DSS"/>
          <p:cNvPicPr>
            <a:picLocks noChangeAspect="1" noChangeArrowheads="1"/>
          </p:cNvPicPr>
          <p:nvPr/>
        </p:nvPicPr>
        <p:blipFill>
          <a:blip r:embed="rId3">
            <a:lum bright="-3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28600" y="-42863"/>
            <a:ext cx="9372600" cy="690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8803" name="Text Box 3"/>
          <p:cNvSpPr txBox="1">
            <a:spLocks noChangeArrowheads="1"/>
          </p:cNvSpPr>
          <p:nvPr/>
        </p:nvSpPr>
        <p:spPr bwMode="auto">
          <a:xfrm>
            <a:off x="2971800" y="1279525"/>
            <a:ext cx="2438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th-TH" sz="4000" b="1" u="sng" dirty="0">
                <a:solidFill>
                  <a:schemeClr val="bg1"/>
                </a:solidFill>
              </a:rPr>
              <a:t>พระคำ</a:t>
            </a:r>
            <a:endParaRPr lang="en-US" sz="4000" b="1" u="sng" dirty="0">
              <a:solidFill>
                <a:schemeClr val="bg1"/>
              </a:solidFill>
            </a:endParaRPr>
          </a:p>
          <a:p>
            <a:pPr eaLnBrk="1" hangingPunct="1">
              <a:defRPr/>
            </a:pPr>
            <a:endParaRPr lang="en-US" sz="3200" b="1" i="1" u="sng" dirty="0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122880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-304800" y="457200"/>
            <a:ext cx="9448800" cy="685800"/>
          </a:xfrm>
          <a:solidFill>
            <a:schemeClr val="tx2"/>
          </a:solidFill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th-TH" b="1" dirty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ความแตกต่างแนวคิด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28805" name="Text Box 5"/>
          <p:cNvSpPr txBox="1">
            <a:spLocks noChangeArrowheads="1"/>
          </p:cNvSpPr>
          <p:nvPr/>
        </p:nvSpPr>
        <p:spPr bwMode="auto">
          <a:xfrm>
            <a:off x="5888038" y="1279525"/>
            <a:ext cx="23415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th-TH" sz="4000" b="1" u="sng" dirty="0">
                <a:solidFill>
                  <a:schemeClr val="bg1"/>
                </a:solidFill>
              </a:rPr>
              <a:t>คำเทศน์</a:t>
            </a:r>
            <a:endParaRPr lang="en-US" sz="3200" b="1" i="1" u="sng" dirty="0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1228806" name="Text Box 6"/>
          <p:cNvSpPr txBox="1">
            <a:spLocks noChangeArrowheads="1"/>
          </p:cNvSpPr>
          <p:nvPr/>
        </p:nvSpPr>
        <p:spPr bwMode="auto">
          <a:xfrm>
            <a:off x="2971800" y="2270125"/>
            <a:ext cx="2895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th-TH" sz="3600" b="1" dirty="0">
                <a:solidFill>
                  <a:schemeClr val="bg1"/>
                </a:solidFill>
              </a:rPr>
              <a:t>จากพระเจ้า</a:t>
            </a:r>
          </a:p>
          <a:p>
            <a:pPr eaLnBrk="1" hangingPunct="1">
              <a:defRPr/>
            </a:pPr>
            <a:r>
              <a:rPr lang="th-TH" sz="3600" b="1" dirty="0">
                <a:solidFill>
                  <a:schemeClr val="bg1"/>
                </a:solidFill>
              </a:rPr>
              <a:t>สู่พวกเขา</a:t>
            </a:r>
            <a:endParaRPr lang="en-US" sz="2800" b="1" i="1" dirty="0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1228807" name="Text Box 7"/>
          <p:cNvSpPr txBox="1">
            <a:spLocks noChangeArrowheads="1"/>
          </p:cNvSpPr>
          <p:nvPr/>
        </p:nvSpPr>
        <p:spPr bwMode="auto">
          <a:xfrm>
            <a:off x="5888038" y="2270125"/>
            <a:ext cx="234156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th-TH" sz="3600" b="1" dirty="0">
                <a:solidFill>
                  <a:schemeClr val="bg1"/>
                </a:solidFill>
              </a:rPr>
              <a:t>จากพรเจ้า </a:t>
            </a:r>
          </a:p>
          <a:p>
            <a:pPr eaLnBrk="1" hangingPunct="1">
              <a:defRPr/>
            </a:pPr>
            <a:r>
              <a:rPr lang="th-TH" sz="3600" b="1" dirty="0">
                <a:solidFill>
                  <a:schemeClr val="bg1"/>
                </a:solidFill>
              </a:rPr>
              <a:t>สู่พวกเรา</a:t>
            </a:r>
            <a:endParaRPr lang="en-US" sz="2800" b="1" i="1" dirty="0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1228808" name="Text Box 8"/>
          <p:cNvSpPr txBox="1">
            <a:spLocks noChangeArrowheads="1"/>
          </p:cNvSpPr>
          <p:nvPr/>
        </p:nvSpPr>
        <p:spPr bwMode="auto">
          <a:xfrm>
            <a:off x="2971800" y="3494027"/>
            <a:ext cx="2590800" cy="583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no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th-TH" sz="3600" b="1" dirty="0">
                <a:solidFill>
                  <a:schemeClr val="bg1"/>
                </a:solidFill>
              </a:rPr>
              <a:t>ดั้งเดิม</a:t>
            </a:r>
            <a:endParaRPr lang="en-US" sz="2800" b="1" i="1" dirty="0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1228809" name="Text Box 9"/>
          <p:cNvSpPr txBox="1">
            <a:spLocks noChangeArrowheads="1"/>
          </p:cNvSpPr>
          <p:nvPr/>
        </p:nvSpPr>
        <p:spPr bwMode="auto">
          <a:xfrm>
            <a:off x="5888038" y="3494027"/>
            <a:ext cx="2341562" cy="583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no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th-TH" sz="3600" b="1" dirty="0">
                <a:solidFill>
                  <a:schemeClr val="bg1"/>
                </a:solidFill>
              </a:rPr>
              <a:t>ปัจจุบัน</a:t>
            </a:r>
            <a:endParaRPr lang="en-US" sz="2800" b="1" i="1" dirty="0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1228810" name="Text Box 10"/>
          <p:cNvSpPr txBox="1">
            <a:spLocks noChangeArrowheads="1"/>
          </p:cNvSpPr>
          <p:nvPr/>
        </p:nvSpPr>
        <p:spPr bwMode="auto">
          <a:xfrm>
            <a:off x="2971800" y="4532927"/>
            <a:ext cx="327660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square"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th-TH" sz="3600" b="1" dirty="0">
                <a:solidFill>
                  <a:schemeClr val="bg1"/>
                </a:solidFill>
              </a:rPr>
              <a:t>เกี่ยวกับ</a:t>
            </a:r>
          </a:p>
          <a:p>
            <a:pPr eaLnBrk="1" hangingPunct="1">
              <a:defRPr/>
            </a:pPr>
            <a:r>
              <a:rPr lang="th-TH" sz="3600" b="1" dirty="0">
                <a:solidFill>
                  <a:schemeClr val="bg1"/>
                </a:solidFill>
              </a:rPr>
              <a:t>ใจความ</a:t>
            </a:r>
            <a:endParaRPr lang="en-US" sz="2800" b="1" i="1" dirty="0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1228811" name="Text Box 11"/>
          <p:cNvSpPr txBox="1">
            <a:spLocks noChangeArrowheads="1"/>
          </p:cNvSpPr>
          <p:nvPr/>
        </p:nvSpPr>
        <p:spPr bwMode="auto">
          <a:xfrm>
            <a:off x="5888038" y="4532927"/>
            <a:ext cx="408456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square"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th-TH" sz="3600" b="1" dirty="0">
                <a:solidFill>
                  <a:schemeClr val="bg1"/>
                </a:solidFill>
              </a:rPr>
              <a:t>เกี่ยวกับ </a:t>
            </a:r>
          </a:p>
          <a:p>
            <a:pPr eaLnBrk="1" hangingPunct="1">
              <a:defRPr/>
            </a:pPr>
            <a:r>
              <a:rPr lang="th-TH" sz="3600" b="1" dirty="0">
                <a:solidFill>
                  <a:schemeClr val="bg1"/>
                </a:solidFill>
              </a:rPr>
              <a:t>วัฒนธรรม</a:t>
            </a:r>
            <a:endParaRPr lang="en-US" sz="2800" b="1" i="1" dirty="0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1228814" name="Text Box 14"/>
          <p:cNvSpPr txBox="1">
            <a:spLocks noChangeArrowheads="1"/>
          </p:cNvSpPr>
          <p:nvPr/>
        </p:nvSpPr>
        <p:spPr bwMode="auto">
          <a:xfrm>
            <a:off x="8153400" y="0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2">
                <a:alpha val="74998"/>
              </a:schemeClr>
            </a:outerShdw>
          </a:effec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b="1">
                <a:solidFill>
                  <a:schemeClr val="bg1"/>
                </a:solidFill>
              </a:rPr>
              <a:t>40</a:t>
            </a:r>
            <a:endParaRPr lang="en-US" b="1" i="1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1228815" name="Text Box 15"/>
          <p:cNvSpPr txBox="1">
            <a:spLocks noChangeArrowheads="1"/>
          </p:cNvSpPr>
          <p:nvPr/>
        </p:nvSpPr>
        <p:spPr bwMode="auto">
          <a:xfrm>
            <a:off x="457200" y="1279525"/>
            <a:ext cx="2438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th-TH" sz="4000" b="1" u="sng" dirty="0">
                <a:solidFill>
                  <a:schemeClr val="bg1"/>
                </a:solidFill>
              </a:rPr>
              <a:t>เรื่อง</a:t>
            </a:r>
            <a:endParaRPr lang="en-US" sz="4000" b="1" u="sng" dirty="0">
              <a:solidFill>
                <a:schemeClr val="bg1"/>
              </a:solidFill>
            </a:endParaRPr>
          </a:p>
          <a:p>
            <a:pPr eaLnBrk="1" hangingPunct="1">
              <a:defRPr/>
            </a:pPr>
            <a:endParaRPr lang="en-US" sz="3200" b="1" i="1" u="sng" dirty="0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1228816" name="Text Box 16"/>
          <p:cNvSpPr txBox="1">
            <a:spLocks noChangeArrowheads="1"/>
          </p:cNvSpPr>
          <p:nvPr/>
        </p:nvSpPr>
        <p:spPr bwMode="auto">
          <a:xfrm>
            <a:off x="457200" y="2270125"/>
            <a:ext cx="2438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th-TH" sz="3600" b="1" dirty="0">
                <a:solidFill>
                  <a:schemeClr val="bg1"/>
                </a:solidFill>
              </a:rPr>
              <a:t>คำถาม</a:t>
            </a:r>
            <a:endParaRPr lang="en-US" sz="2800" b="1" i="1" dirty="0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1228817" name="Text Box 17"/>
          <p:cNvSpPr txBox="1">
            <a:spLocks noChangeArrowheads="1"/>
          </p:cNvSpPr>
          <p:nvPr/>
        </p:nvSpPr>
        <p:spPr bwMode="auto">
          <a:xfrm>
            <a:off x="457199" y="3643421"/>
            <a:ext cx="2895599" cy="793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square">
            <a:no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3000"/>
              </a:lnSpc>
              <a:defRPr/>
            </a:pPr>
            <a:r>
              <a:rPr lang="th-TH" sz="3600" b="1" dirty="0">
                <a:solidFill>
                  <a:schemeClr val="bg1"/>
                </a:solidFill>
              </a:rPr>
              <a:t>ความ</a:t>
            </a:r>
          </a:p>
          <a:p>
            <a:pPr eaLnBrk="1" hangingPunct="1">
              <a:lnSpc>
                <a:spcPts val="3000"/>
              </a:lnSpc>
              <a:defRPr/>
            </a:pPr>
            <a:r>
              <a:rPr lang="th-TH" sz="3600" b="1" dirty="0">
                <a:solidFill>
                  <a:schemeClr val="bg1"/>
                </a:solidFill>
              </a:rPr>
              <a:t>ต้องการ</a:t>
            </a:r>
            <a:endParaRPr lang="en-US" sz="2800" b="1" i="1" dirty="0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1228818" name="Text Box 18"/>
          <p:cNvSpPr txBox="1">
            <a:spLocks noChangeArrowheads="1"/>
          </p:cNvSpPr>
          <p:nvPr/>
        </p:nvSpPr>
        <p:spPr bwMode="auto">
          <a:xfrm>
            <a:off x="457200" y="4532927"/>
            <a:ext cx="2438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th-TH" sz="3600" b="1" dirty="0">
                <a:solidFill>
                  <a:schemeClr val="bg1"/>
                </a:solidFill>
              </a:rPr>
              <a:t>จุดโฟกัส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3059113" y="5807005"/>
            <a:ext cx="12968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square"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th-TH" sz="3600" b="1" dirty="0">
                <a:solidFill>
                  <a:schemeClr val="bg1"/>
                </a:solidFill>
              </a:rPr>
              <a:t>สรุป</a:t>
            </a:r>
            <a:endParaRPr lang="en-US" sz="2800" b="1" i="1" dirty="0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18" name="Text Box 11"/>
          <p:cNvSpPr txBox="1">
            <a:spLocks noChangeArrowheads="1"/>
          </p:cNvSpPr>
          <p:nvPr/>
        </p:nvSpPr>
        <p:spPr bwMode="auto">
          <a:xfrm>
            <a:off x="6012160" y="5807005"/>
            <a:ext cx="313184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square"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th-TH" sz="3600" b="1" dirty="0">
                <a:solidFill>
                  <a:schemeClr val="bg1"/>
                </a:solidFill>
              </a:rPr>
              <a:t>สื่อสาร</a:t>
            </a:r>
            <a:endParaRPr lang="en-US" sz="2800" b="1" i="1" dirty="0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19" name="Text Box 18"/>
          <p:cNvSpPr txBox="1">
            <a:spLocks noChangeArrowheads="1"/>
          </p:cNvSpPr>
          <p:nvPr/>
        </p:nvSpPr>
        <p:spPr bwMode="auto">
          <a:xfrm>
            <a:off x="468313" y="5807005"/>
            <a:ext cx="2514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square"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th-TH" sz="3600" b="1" dirty="0">
                <a:solidFill>
                  <a:schemeClr val="bg1"/>
                </a:solidFill>
              </a:rPr>
              <a:t>จุดประสงค์</a:t>
            </a:r>
            <a:endParaRPr lang="en-US" sz="2800" b="1" i="1" dirty="0">
              <a:solidFill>
                <a:schemeClr val="bg1"/>
              </a:solidFill>
              <a:latin typeface="Times New Roman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7FA1637-E03E-ED4E-AA4E-554C1D4653B4}"/>
              </a:ext>
            </a:extLst>
          </p:cNvPr>
          <p:cNvCxnSpPr/>
          <p:nvPr/>
        </p:nvCxnSpPr>
        <p:spPr bwMode="auto">
          <a:xfrm>
            <a:off x="468313" y="3495140"/>
            <a:ext cx="7685087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BCE4069-FD04-7145-9331-056E6EC66C3D}"/>
              </a:ext>
            </a:extLst>
          </p:cNvPr>
          <p:cNvCxnSpPr/>
          <p:nvPr/>
        </p:nvCxnSpPr>
        <p:spPr bwMode="auto">
          <a:xfrm>
            <a:off x="468313" y="4509120"/>
            <a:ext cx="7685087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22AE56F-70A1-1A4A-AF41-779914779194}"/>
              </a:ext>
            </a:extLst>
          </p:cNvPr>
          <p:cNvCxnSpPr/>
          <p:nvPr/>
        </p:nvCxnSpPr>
        <p:spPr bwMode="auto">
          <a:xfrm>
            <a:off x="468313" y="5733256"/>
            <a:ext cx="7685087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88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88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88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288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288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288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88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88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288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288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288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288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88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88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288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88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288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288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288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288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288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288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288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288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28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28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28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28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288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288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288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288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288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288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2288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2288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06" grpId="0"/>
      <p:bldP spid="1228807" grpId="0"/>
      <p:bldP spid="1228808" grpId="0"/>
      <p:bldP spid="1228809" grpId="0"/>
      <p:bldP spid="1228810" grpId="0"/>
      <p:bldP spid="1228811" grpId="0"/>
      <p:bldP spid="1228816" grpId="0"/>
      <p:bldP spid="1228817" grpId="0"/>
      <p:bldP spid="1228818" grpId="0"/>
      <p:bldP spid="17" grpId="0"/>
      <p:bldP spid="18" grpId="0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57" name="Picture 2" descr="DSS"/>
          <p:cNvPicPr>
            <a:picLocks noChangeAspect="1" noChangeArrowheads="1"/>
          </p:cNvPicPr>
          <p:nvPr/>
        </p:nvPicPr>
        <p:blipFill>
          <a:blip r:embed="rId3">
            <a:lum bright="4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28600" y="-42863"/>
            <a:ext cx="9372600" cy="690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0" y="1552575"/>
            <a:ext cx="9144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1">
                <a:alpha val="74998"/>
              </a:schemeClr>
            </a:outerShdw>
          </a:effec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th-TH" sz="4000" b="1" u="sng" dirty="0">
                <a:solidFill>
                  <a:schemeClr val="tx2"/>
                </a:solidFill>
              </a:rPr>
              <a:t>การตีความแนวคิด</a:t>
            </a:r>
            <a:r>
              <a:rPr lang="en-US" sz="4000" b="1" u="sng" dirty="0">
                <a:solidFill>
                  <a:schemeClr val="tx2"/>
                </a:solidFill>
              </a:rPr>
              <a:t> (CPT) &amp; </a:t>
            </a:r>
            <a:r>
              <a:rPr lang="th-TH" sz="4000" b="1" u="sng" dirty="0">
                <a:solidFill>
                  <a:schemeClr val="tx2"/>
                </a:solidFill>
              </a:rPr>
              <a:t>หัวใจของคำเทศนา</a:t>
            </a:r>
            <a:r>
              <a:rPr lang="en-US" sz="4000" b="1" u="sng" dirty="0">
                <a:solidFill>
                  <a:schemeClr val="tx2"/>
                </a:solidFill>
              </a:rPr>
              <a:t>(CPS):</a:t>
            </a:r>
            <a:endParaRPr lang="en-US" sz="3200" b="1" i="1" u="sng" dirty="0">
              <a:solidFill>
                <a:schemeClr val="tx2"/>
              </a:solidFill>
              <a:latin typeface="Times New Roman" charset="0"/>
            </a:endParaRP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304800" y="3356992"/>
            <a:ext cx="8839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1">
                <a:alpha val="74998"/>
              </a:schemeClr>
            </a:outerShdw>
          </a:effec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600" b="1" dirty="0">
                <a:solidFill>
                  <a:schemeClr val="tx2"/>
                </a:solidFill>
              </a:rPr>
              <a:t>• </a:t>
            </a:r>
            <a:r>
              <a:rPr lang="th-TH" sz="3600" b="1" dirty="0">
                <a:solidFill>
                  <a:schemeClr val="tx2"/>
                </a:solidFill>
              </a:rPr>
              <a:t>ประโยคที่ประทานเป็นผู้กระทำ </a:t>
            </a:r>
            <a:endParaRPr lang="en-US" sz="3600" b="1" dirty="0">
              <a:solidFill>
                <a:schemeClr val="tx2"/>
              </a:solidFill>
            </a:endParaRPr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304800" y="4053809"/>
            <a:ext cx="8839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1">
                <a:alpha val="74998"/>
              </a:schemeClr>
            </a:outerShdw>
          </a:effec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600" b="1" dirty="0">
                <a:solidFill>
                  <a:schemeClr val="tx2"/>
                </a:solidFill>
              </a:rPr>
              <a:t>• </a:t>
            </a:r>
            <a:r>
              <a:rPr lang="th-TH" sz="3600" b="1" dirty="0">
                <a:solidFill>
                  <a:schemeClr val="tx2"/>
                </a:solidFill>
              </a:rPr>
              <a:t>ประโยค</a:t>
            </a:r>
            <a:r>
              <a:rPr lang="en-US" sz="2800" b="1" dirty="0">
                <a:solidFill>
                  <a:schemeClr val="tx2"/>
                </a:solidFill>
              </a:rPr>
              <a:t> </a:t>
            </a:r>
            <a:r>
              <a:rPr lang="th-TH" sz="3600" b="1" dirty="0">
                <a:solidFill>
                  <a:schemeClr val="tx2"/>
                </a:solidFill>
              </a:rPr>
              <a:t>เต็ม</a:t>
            </a:r>
            <a:endParaRPr lang="en-US" sz="3600" b="1" dirty="0">
              <a:solidFill>
                <a:schemeClr val="tx2"/>
              </a:solidFill>
            </a:endParaRPr>
          </a:p>
        </p:txBody>
      </p:sp>
      <p:sp>
        <p:nvSpPr>
          <p:cNvPr id="23561" name="Text Box 9"/>
          <p:cNvSpPr txBox="1">
            <a:spLocks noChangeArrowheads="1"/>
          </p:cNvSpPr>
          <p:nvPr/>
        </p:nvSpPr>
        <p:spPr bwMode="auto">
          <a:xfrm>
            <a:off x="304800" y="4798297"/>
            <a:ext cx="8839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1">
                <a:alpha val="74998"/>
              </a:schemeClr>
            </a:outerShdw>
          </a:effec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600" b="1" dirty="0">
                <a:solidFill>
                  <a:schemeClr val="tx2"/>
                </a:solidFill>
              </a:rPr>
              <a:t>• </a:t>
            </a:r>
            <a:r>
              <a:rPr lang="th-TH" sz="3600" b="1" dirty="0">
                <a:solidFill>
                  <a:schemeClr val="tx2"/>
                </a:solidFill>
              </a:rPr>
              <a:t>ใช้กับ</a:t>
            </a:r>
            <a:r>
              <a:rPr lang="en-US" sz="3600" b="1" dirty="0">
                <a:solidFill>
                  <a:schemeClr val="tx2"/>
                </a:solidFill>
              </a:rPr>
              <a:t> Z1s </a:t>
            </a:r>
            <a:r>
              <a:rPr lang="th-TH" sz="3600" b="1" dirty="0">
                <a:solidFill>
                  <a:schemeClr val="tx2"/>
                </a:solidFill>
              </a:rPr>
              <a:t>ที่คู่กัน และ</a:t>
            </a:r>
            <a:r>
              <a:rPr lang="en-US" sz="3600" b="1" dirty="0">
                <a:solidFill>
                  <a:schemeClr val="tx2"/>
                </a:solidFill>
              </a:rPr>
              <a:t> </a:t>
            </a:r>
            <a:r>
              <a:rPr lang="th-TH" sz="3600" b="1" dirty="0">
                <a:solidFill>
                  <a:schemeClr val="tx2"/>
                </a:solidFill>
              </a:rPr>
              <a:t>คำถาม</a:t>
            </a:r>
            <a:endParaRPr lang="en-US" sz="2800" b="1" i="1" dirty="0">
              <a:solidFill>
                <a:schemeClr val="tx2"/>
              </a:solidFill>
              <a:latin typeface="Times New Roman" charset="0"/>
            </a:endParaRPr>
          </a:p>
        </p:txBody>
      </p:sp>
      <p:sp>
        <p:nvSpPr>
          <p:cNvPr id="23563" name="Text Box 11"/>
          <p:cNvSpPr txBox="1">
            <a:spLocks noChangeArrowheads="1"/>
          </p:cNvSpPr>
          <p:nvPr/>
        </p:nvSpPr>
        <p:spPr bwMode="auto">
          <a:xfrm>
            <a:off x="304800" y="5446369"/>
            <a:ext cx="8839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1">
                <a:alpha val="74998"/>
              </a:schemeClr>
            </a:outerShdw>
          </a:effec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600" b="1" dirty="0">
                <a:solidFill>
                  <a:schemeClr val="tx2"/>
                </a:solidFill>
              </a:rPr>
              <a:t>• </a:t>
            </a:r>
            <a:r>
              <a:rPr lang="th-TH" sz="3600" b="1" dirty="0">
                <a:solidFill>
                  <a:schemeClr val="tx2"/>
                </a:solidFill>
              </a:rPr>
              <a:t>มีพระคำทั้งตอน</a:t>
            </a:r>
            <a:endParaRPr lang="en-US" sz="2800" b="1" i="1" dirty="0">
              <a:solidFill>
                <a:schemeClr val="tx2"/>
              </a:solidFill>
              <a:latin typeface="Times New Roman" charset="0"/>
            </a:endParaRPr>
          </a:p>
        </p:txBody>
      </p:sp>
      <p:sp>
        <p:nvSpPr>
          <p:cNvPr id="23565" name="Text Box 13"/>
          <p:cNvSpPr txBox="1">
            <a:spLocks noChangeArrowheads="1"/>
          </p:cNvSpPr>
          <p:nvPr/>
        </p:nvSpPr>
        <p:spPr bwMode="auto">
          <a:xfrm>
            <a:off x="7772400" y="0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1">
                <a:alpha val="74998"/>
              </a:schemeClr>
            </a:outerShdw>
          </a:effec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b="1">
                <a:solidFill>
                  <a:schemeClr val="tx2"/>
                </a:solidFill>
              </a:rPr>
              <a:t>40</a:t>
            </a:r>
            <a:endParaRPr lang="en-US" b="1" i="1">
              <a:solidFill>
                <a:schemeClr val="tx2"/>
              </a:solidFill>
              <a:latin typeface="Times New Roman" charset="0"/>
            </a:endParaRPr>
          </a:p>
        </p:txBody>
      </p:sp>
      <p:sp>
        <p:nvSpPr>
          <p:cNvPr id="121864" name="Title 11"/>
          <p:cNvSpPr>
            <a:spLocks noGrp="1"/>
          </p:cNvSpPr>
          <p:nvPr>
            <p:ph type="title" idx="4294967295"/>
          </p:nvPr>
        </p:nvSpPr>
        <p:spPr>
          <a:xfrm>
            <a:off x="-228600" y="457200"/>
            <a:ext cx="9372600" cy="914400"/>
          </a:xfrm>
          <a:solidFill>
            <a:srgbClr val="000000"/>
          </a:solidFill>
        </p:spPr>
        <p:txBody>
          <a:bodyPr/>
          <a:lstStyle/>
          <a:p>
            <a:pPr eaLnBrk="1" hangingPunct="1"/>
            <a:r>
              <a:rPr lang="th-TH" b="1" dirty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เปรียบเทียบแนวคิด</a:t>
            </a:r>
            <a:endParaRPr lang="en-US" dirty="0">
              <a:solidFill>
                <a:schemeClr val="bg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7" grpId="0"/>
      <p:bldP spid="23559" grpId="0"/>
      <p:bldP spid="23561" grpId="0"/>
      <p:bldP spid="2356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277813" y="2965450"/>
            <a:ext cx="8839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th-TH" sz="2800" b="1" dirty="0">
                <a:solidFill>
                  <a:srgbClr val="FFFFFF"/>
                </a:solidFill>
              </a:rPr>
              <a:t>หน้าที่</a:t>
            </a:r>
            <a:r>
              <a:rPr lang="en-US" sz="2800" b="1" dirty="0">
                <a:solidFill>
                  <a:srgbClr val="FFFFFF"/>
                </a:solidFill>
              </a:rPr>
              <a:t> 46: </a:t>
            </a:r>
            <a:r>
              <a:rPr lang="th-TH" sz="2800" b="1" dirty="0">
                <a:solidFill>
                  <a:srgbClr val="FFFFFF"/>
                </a:solidFill>
              </a:rPr>
              <a:t>สดุดี</a:t>
            </a:r>
            <a:r>
              <a:rPr lang="en-US" sz="2800" b="1" dirty="0">
                <a:solidFill>
                  <a:srgbClr val="FFFFFF"/>
                </a:solidFill>
              </a:rPr>
              <a:t> 23 (</a:t>
            </a:r>
            <a:r>
              <a:rPr lang="th-TH" sz="2800" b="1" dirty="0">
                <a:solidFill>
                  <a:srgbClr val="FFFFFF"/>
                </a:solidFill>
              </a:rPr>
              <a:t>การดูแลของพระเจ้า</a:t>
            </a:r>
            <a:r>
              <a:rPr lang="en-US" sz="2800" b="1" dirty="0">
                <a:solidFill>
                  <a:srgbClr val="FFFFFF"/>
                </a:solidFill>
              </a:rPr>
              <a:t>)</a:t>
            </a:r>
            <a:endParaRPr lang="en-US" sz="2800" b="1" i="1" dirty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277813" y="3776663"/>
            <a:ext cx="8839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th-TH" sz="2800" b="1" dirty="0">
                <a:solidFill>
                  <a:srgbClr val="FFFFFF"/>
                </a:solidFill>
              </a:rPr>
              <a:t>หน้าที่</a:t>
            </a:r>
            <a:r>
              <a:rPr lang="en-US" sz="2800" b="1" dirty="0">
                <a:solidFill>
                  <a:srgbClr val="FFFFFF"/>
                </a:solidFill>
              </a:rPr>
              <a:t> 116: </a:t>
            </a:r>
            <a:r>
              <a:rPr lang="th-TH" sz="2800" b="1" dirty="0">
                <a:solidFill>
                  <a:srgbClr val="FFFFFF"/>
                </a:solidFill>
              </a:rPr>
              <a:t>เนหะมี</a:t>
            </a:r>
            <a:r>
              <a:rPr lang="th-TH" sz="2800" b="1" dirty="0" err="1">
                <a:solidFill>
                  <a:srgbClr val="FFFFFF"/>
                </a:solidFill>
              </a:rPr>
              <a:t>ย์</a:t>
            </a:r>
            <a:r>
              <a:rPr lang="en-US" sz="2800" b="1" dirty="0">
                <a:solidFill>
                  <a:srgbClr val="FFFFFF"/>
                </a:solidFill>
              </a:rPr>
              <a:t> 1 (</a:t>
            </a:r>
            <a:r>
              <a:rPr lang="th-TH" sz="2800" b="1" dirty="0">
                <a:solidFill>
                  <a:srgbClr val="FFFFFF"/>
                </a:solidFill>
              </a:rPr>
              <a:t>พระเจ้าอธิปไตย</a:t>
            </a:r>
            <a:r>
              <a:rPr lang="en-US" sz="2800" b="1" dirty="0">
                <a:solidFill>
                  <a:srgbClr val="FFFFFF"/>
                </a:solidFill>
              </a:rPr>
              <a:t>)</a:t>
            </a:r>
            <a:endParaRPr lang="en-US" sz="2800" b="1" i="1" dirty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23561" name="Text Box 9"/>
          <p:cNvSpPr txBox="1">
            <a:spLocks noChangeArrowheads="1"/>
          </p:cNvSpPr>
          <p:nvPr/>
        </p:nvSpPr>
        <p:spPr bwMode="auto">
          <a:xfrm>
            <a:off x="277813" y="4589463"/>
            <a:ext cx="8839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th-TH" sz="2800" b="1" dirty="0">
                <a:solidFill>
                  <a:srgbClr val="FFFFFF"/>
                </a:solidFill>
              </a:rPr>
              <a:t>หน้าที่</a:t>
            </a:r>
            <a:r>
              <a:rPr lang="en-US" sz="2800" b="1" dirty="0">
                <a:solidFill>
                  <a:srgbClr val="FFFFFF"/>
                </a:solidFill>
              </a:rPr>
              <a:t> 153: </a:t>
            </a:r>
            <a:r>
              <a:rPr lang="th-TH" sz="2800" b="1" dirty="0" err="1">
                <a:solidFill>
                  <a:srgbClr val="FFFFFF"/>
                </a:solidFill>
              </a:rPr>
              <a:t>ย</a:t>
            </a:r>
            <a:r>
              <a:rPr lang="th-TH" sz="2800" b="1" dirty="0">
                <a:solidFill>
                  <a:srgbClr val="FFFFFF"/>
                </a:solidFill>
              </a:rPr>
              <a:t>อห</a:t>
            </a:r>
            <a:r>
              <a:rPr lang="th-TH" sz="2800" b="1" dirty="0" err="1">
                <a:solidFill>
                  <a:srgbClr val="FFFFFF"/>
                </a:solidFill>
              </a:rPr>
              <a:t>์น</a:t>
            </a:r>
            <a:r>
              <a:rPr lang="en-US" sz="2800" b="1" dirty="0">
                <a:solidFill>
                  <a:srgbClr val="FFFFFF"/>
                </a:solidFill>
              </a:rPr>
              <a:t> 13 (</a:t>
            </a:r>
            <a:r>
              <a:rPr lang="th-TH" sz="2800" b="1" dirty="0">
                <a:solidFill>
                  <a:srgbClr val="FFFFFF"/>
                </a:solidFill>
              </a:rPr>
              <a:t>ความรัก</a:t>
            </a:r>
            <a:r>
              <a:rPr lang="en-US" sz="2800" b="1" dirty="0">
                <a:solidFill>
                  <a:srgbClr val="FFFFFF"/>
                </a:solidFill>
              </a:rPr>
              <a:t>)</a:t>
            </a:r>
            <a:endParaRPr lang="en-US" sz="2800" b="1" i="1" dirty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23563" name="Text Box 11"/>
          <p:cNvSpPr txBox="1">
            <a:spLocks noChangeArrowheads="1"/>
          </p:cNvSpPr>
          <p:nvPr/>
        </p:nvSpPr>
        <p:spPr bwMode="auto">
          <a:xfrm>
            <a:off x="277812" y="5400675"/>
            <a:ext cx="914399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th-TH" sz="2800" b="1" dirty="0">
                <a:solidFill>
                  <a:srgbClr val="FFFFFF"/>
                </a:solidFill>
              </a:rPr>
              <a:t>หน้าที่</a:t>
            </a:r>
            <a:r>
              <a:rPr lang="en-US" sz="2800" b="1" dirty="0">
                <a:solidFill>
                  <a:srgbClr val="FFFFFF"/>
                </a:solidFill>
              </a:rPr>
              <a:t> 178: </a:t>
            </a:r>
            <a:r>
              <a:rPr lang="th-TH" sz="2800" b="1" dirty="0">
                <a:solidFill>
                  <a:srgbClr val="FFFFFF"/>
                </a:solidFill>
              </a:rPr>
              <a:t>เอ</a:t>
            </a:r>
            <a:r>
              <a:rPr lang="th-TH" sz="2800" b="1" dirty="0" err="1">
                <a:solidFill>
                  <a:srgbClr val="FFFFFF"/>
                </a:solidFill>
              </a:rPr>
              <a:t>ษ</a:t>
            </a:r>
            <a:r>
              <a:rPr lang="th-TH" sz="2800" b="1" dirty="0">
                <a:solidFill>
                  <a:srgbClr val="FFFFFF"/>
                </a:solidFill>
              </a:rPr>
              <a:t>รา</a:t>
            </a:r>
            <a:r>
              <a:rPr lang="en-US" sz="2800" b="1" dirty="0">
                <a:solidFill>
                  <a:srgbClr val="FFFFFF"/>
                </a:solidFill>
              </a:rPr>
              <a:t> 9 (</a:t>
            </a:r>
            <a:r>
              <a:rPr lang="th-TH" sz="2800" b="1" dirty="0">
                <a:solidFill>
                  <a:srgbClr val="FFFFFF"/>
                </a:solidFill>
              </a:rPr>
              <a:t>การแต่งงานระหว่างสองตระกูล</a:t>
            </a:r>
            <a:r>
              <a:rPr lang="en-US" sz="2800" b="1" dirty="0">
                <a:solidFill>
                  <a:srgbClr val="FFFFFF"/>
                </a:solidFill>
              </a:rPr>
              <a:t>)</a:t>
            </a:r>
            <a:endParaRPr lang="en-US" sz="2800" b="1" i="1" dirty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23911" name="Title 1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341437"/>
          </a:xfrm>
          <a:solidFill>
            <a:srgbClr val="000000"/>
          </a:solidFill>
          <a:ln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th-TH" sz="3600" b="1" dirty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โครงอรรถาธิบาย</a:t>
            </a:r>
            <a:r>
              <a:rPr lang="en-US" sz="3600" b="1" dirty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(EO) </a:t>
            </a:r>
            <a:r>
              <a:rPr lang="th-TH" sz="3600" b="1" dirty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สู่</a:t>
            </a:r>
            <a:r>
              <a:rPr lang="en-US" sz="3600" b="1" dirty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br>
              <a:rPr lang="th-TH" sz="3600" b="1" dirty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th-TH" sz="3600" b="1" dirty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โครงเทศน์</a:t>
            </a:r>
            <a:r>
              <a:rPr lang="en-US" sz="3600" b="1" dirty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(HO) </a:t>
            </a:r>
            <a:r>
              <a:rPr lang="th-TH" sz="3600" b="1" dirty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ตัวอย่าง</a:t>
            </a:r>
            <a:endParaRPr lang="en-US" sz="3600" b="1" dirty="0">
              <a:solidFill>
                <a:schemeClr val="bg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277813" y="2152650"/>
            <a:ext cx="8839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th-TH" sz="2800" b="1" dirty="0">
                <a:solidFill>
                  <a:srgbClr val="FFFFFF"/>
                </a:solidFill>
              </a:rPr>
              <a:t>หน้าที่</a:t>
            </a:r>
            <a:r>
              <a:rPr lang="en-US" sz="2800" b="1" dirty="0">
                <a:solidFill>
                  <a:srgbClr val="FFFFFF"/>
                </a:solidFill>
              </a:rPr>
              <a:t> 34c-d: </a:t>
            </a:r>
            <a:r>
              <a:rPr lang="th-TH" sz="2800" b="1" dirty="0" err="1">
                <a:solidFill>
                  <a:srgbClr val="FFFFFF"/>
                </a:solidFill>
              </a:rPr>
              <a:t>มธ</a:t>
            </a:r>
            <a:r>
              <a:rPr lang="en-US" sz="2800" b="1" dirty="0">
                <a:solidFill>
                  <a:srgbClr val="FFFFFF"/>
                </a:solidFill>
              </a:rPr>
              <a:t>. 18:15-20 (</a:t>
            </a:r>
            <a:r>
              <a:rPr lang="th-TH" sz="2800" b="1" dirty="0">
                <a:solidFill>
                  <a:srgbClr val="FFFFFF"/>
                </a:solidFill>
              </a:rPr>
              <a:t>วินัย</a:t>
            </a:r>
            <a:r>
              <a:rPr lang="en-US" sz="2800" b="1" dirty="0">
                <a:solidFill>
                  <a:srgbClr val="FFFFFF"/>
                </a:solidFill>
              </a:rPr>
              <a:t>)</a:t>
            </a:r>
            <a:endParaRPr lang="en-US" sz="2800" b="1" i="1" dirty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277813" y="1341438"/>
            <a:ext cx="8839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marL="914400" indent="-914400" eaLnBrk="1" hangingPunct="1">
              <a:defRPr sz="3600" b="1">
                <a:solidFill>
                  <a:srgbClr val="FFFFFF"/>
                </a:solidFill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th-TH" sz="2800" dirty="0"/>
              <a:t>หน้าที่</a:t>
            </a:r>
            <a:r>
              <a:rPr lang="en-US" sz="2800" dirty="0"/>
              <a:t> 32: </a:t>
            </a:r>
            <a:r>
              <a:rPr lang="hi-IN" altLang="en-US" sz="2800" dirty="0"/>
              <a:t>พระเจ้าผู้ทรงเป็นป้อมปราการ </a:t>
            </a:r>
            <a:r>
              <a:rPr lang="en-US" sz="2800" dirty="0"/>
              <a:t>(</a:t>
            </a:r>
            <a:r>
              <a:rPr lang="th-TH" sz="2800" dirty="0"/>
              <a:t>ลูเทอร</a:t>
            </a:r>
            <a:r>
              <a:rPr lang="th-TH" sz="2800" dirty="0" err="1"/>
              <a:t>์</a:t>
            </a:r>
            <a:r>
              <a:rPr lang="en-US" sz="2800" dirty="0"/>
              <a:t>)</a:t>
            </a: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277813" y="6213475"/>
            <a:ext cx="8839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th-TH" sz="2800" b="1" dirty="0">
                <a:solidFill>
                  <a:srgbClr val="FFFFFF"/>
                </a:solidFill>
              </a:rPr>
              <a:t>หน้าที่</a:t>
            </a:r>
            <a:r>
              <a:rPr lang="en-US" sz="2800" b="1" dirty="0">
                <a:solidFill>
                  <a:srgbClr val="FFFFFF"/>
                </a:solidFill>
              </a:rPr>
              <a:t> 262: 2 </a:t>
            </a:r>
            <a:r>
              <a:rPr lang="th-TH" sz="2800" b="1" dirty="0">
                <a:solidFill>
                  <a:srgbClr val="FFFFFF"/>
                </a:solidFill>
              </a:rPr>
              <a:t>พงศ์กษัตริย์</a:t>
            </a:r>
            <a:r>
              <a:rPr lang="en-US" sz="2800" b="1" dirty="0">
                <a:solidFill>
                  <a:srgbClr val="FFFFFF"/>
                </a:solidFill>
              </a:rPr>
              <a:t> 5 (</a:t>
            </a:r>
            <a:r>
              <a:rPr lang="th-TH" sz="2800" b="1" dirty="0">
                <a:solidFill>
                  <a:srgbClr val="FFFFFF"/>
                </a:solidFill>
              </a:rPr>
              <a:t>นาอามาน</a:t>
            </a:r>
            <a:r>
              <a:rPr lang="en-US" sz="2800" b="1" dirty="0">
                <a:solidFill>
                  <a:srgbClr val="FFFFFF"/>
                </a:solidFill>
              </a:rPr>
              <a:t>) </a:t>
            </a:r>
            <a:endParaRPr lang="en-US" sz="2800" b="1" i="1" dirty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23910" name="Text Box 13"/>
          <p:cNvSpPr txBox="1">
            <a:spLocks noChangeArrowheads="1"/>
          </p:cNvSpPr>
          <p:nvPr/>
        </p:nvSpPr>
        <p:spPr bwMode="auto">
          <a:xfrm>
            <a:off x="8460432" y="0"/>
            <a:ext cx="68356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800" b="1" dirty="0">
                <a:solidFill>
                  <a:srgbClr val="FFFFFF"/>
                </a:solidFill>
              </a:rPr>
              <a:t>40</a:t>
            </a:r>
            <a:endParaRPr lang="en-US" sz="2800" b="1" i="1" dirty="0">
              <a:solidFill>
                <a:srgbClr val="FFFFFF"/>
              </a:solidFill>
              <a:latin typeface="Times New Roman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7" grpId="0"/>
      <p:bldP spid="23559" grpId="0"/>
      <p:bldP spid="23561" grpId="0"/>
      <p:bldP spid="23563" grpId="0"/>
      <p:bldP spid="10" grpId="0"/>
      <p:bldP spid="11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0" y="1552575"/>
            <a:ext cx="9144000" cy="70788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en-US" sz="4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th-TH" altLang="en-US" sz="4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แนวคิดโฮม</a:t>
            </a:r>
            <a:r>
              <a:rPr lang="th-TH" altLang="en-US" sz="40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ิเล</a:t>
            </a:r>
            <a:r>
              <a:rPr lang="th-TH" altLang="en-US" sz="4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ติ</a:t>
            </a:r>
            <a:r>
              <a:rPr lang="th-TH" altLang="en-US" sz="40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กส์</a:t>
            </a:r>
            <a:r>
              <a:rPr lang="en-US" altLang="en-US" sz="4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 (</a:t>
            </a:r>
            <a:r>
              <a:rPr lang="th-TH" altLang="en-US" sz="4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การเทศนา</a:t>
            </a:r>
            <a:r>
              <a:rPr lang="en-US" altLang="en-US" sz="4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) </a:t>
            </a:r>
            <a:r>
              <a:rPr lang="th-TH" altLang="en-US" sz="4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ควร</a:t>
            </a:r>
            <a:r>
              <a:rPr lang="en-US" altLang="en-US" sz="4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…</a:t>
            </a: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468313" y="2565400"/>
            <a:ext cx="4338637" cy="707886"/>
          </a:xfrm>
          <a:prstGeom prst="rect">
            <a:avLst/>
          </a:prstGeom>
          <a:noFill/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5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elawadee" panose="020B0502040204020203" pitchFamily="34" charset="-34"/>
                <a:cs typeface="Leelawadee" panose="020B0502040204020203" pitchFamily="34" charset="-34"/>
              </a:rPr>
              <a:t>• </a:t>
            </a:r>
            <a:r>
              <a:rPr lang="th-TH" altLang="en-US" sz="4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ชัดเจน</a:t>
            </a:r>
            <a:endParaRPr lang="en-US" sz="40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468313" y="3556000"/>
            <a:ext cx="4338637" cy="707886"/>
          </a:xfrm>
          <a:prstGeom prst="rect">
            <a:avLst/>
          </a:prstGeom>
          <a:noFill/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5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elawadee" panose="020B0502040204020203" pitchFamily="34" charset="-34"/>
                <a:cs typeface="Leelawadee" panose="020B0502040204020203" pitchFamily="34" charset="-34"/>
              </a:rPr>
              <a:t>• </a:t>
            </a:r>
            <a:r>
              <a:rPr lang="th-TH" altLang="en-US" sz="4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กระชับ</a:t>
            </a:r>
            <a:endParaRPr lang="en-US" sz="40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23561" name="Text Box 9"/>
          <p:cNvSpPr txBox="1">
            <a:spLocks noChangeArrowheads="1"/>
          </p:cNvSpPr>
          <p:nvPr/>
        </p:nvSpPr>
        <p:spPr bwMode="auto">
          <a:xfrm>
            <a:off x="468313" y="4546600"/>
            <a:ext cx="4338637" cy="707886"/>
          </a:xfrm>
          <a:prstGeom prst="rect">
            <a:avLst/>
          </a:prstGeom>
          <a:noFill/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5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elawadee" panose="020B0502040204020203" pitchFamily="34" charset="-34"/>
                <a:cs typeface="Leelawadee" panose="020B0502040204020203" pitchFamily="34" charset="-34"/>
              </a:rPr>
              <a:t>• </a:t>
            </a:r>
            <a:r>
              <a:rPr lang="th-TH" sz="4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จับใจ</a:t>
            </a:r>
            <a:endParaRPr lang="en-US" sz="40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23563" name="Text Box 11"/>
          <p:cNvSpPr txBox="1">
            <a:spLocks noChangeArrowheads="1"/>
          </p:cNvSpPr>
          <p:nvPr/>
        </p:nvSpPr>
        <p:spPr bwMode="auto">
          <a:xfrm>
            <a:off x="468313" y="5537200"/>
            <a:ext cx="4338637" cy="707886"/>
          </a:xfrm>
          <a:prstGeom prst="rect">
            <a:avLst/>
          </a:prstGeom>
          <a:noFill/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5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elawadee" panose="020B0502040204020203" pitchFamily="34" charset="-34"/>
                <a:cs typeface="Leelawadee" panose="020B0502040204020203" pitchFamily="34" charset="-34"/>
              </a:rPr>
              <a:t>• </a:t>
            </a:r>
            <a:r>
              <a:rPr lang="th-TH" sz="4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มีความสร้างสรรค์</a:t>
            </a:r>
            <a:endParaRPr lang="en-US" sz="40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23565" name="Text Box 13"/>
          <p:cNvSpPr txBox="1">
            <a:spLocks noChangeArrowheads="1"/>
          </p:cNvSpPr>
          <p:nvPr/>
        </p:nvSpPr>
        <p:spPr bwMode="auto">
          <a:xfrm>
            <a:off x="8316913" y="0"/>
            <a:ext cx="792162" cy="457200"/>
          </a:xfrm>
          <a:prstGeom prst="rect">
            <a:avLst/>
          </a:prstGeom>
          <a:noFill/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</a:t>
            </a:r>
            <a:endParaRPr lang="en-US" b="1" i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charset="0"/>
            </a:endParaRPr>
          </a:p>
        </p:txBody>
      </p:sp>
      <p:sp>
        <p:nvSpPr>
          <p:cNvPr id="125959" name="Title 11"/>
          <p:cNvSpPr>
            <a:spLocks noGrp="1"/>
          </p:cNvSpPr>
          <p:nvPr>
            <p:ph type="title" idx="4294967295"/>
          </p:nvPr>
        </p:nvSpPr>
        <p:spPr>
          <a:xfrm>
            <a:off x="0" y="457200"/>
            <a:ext cx="9144000" cy="914400"/>
          </a:xfrm>
          <a:solidFill>
            <a:srgbClr val="0000FF"/>
          </a:solidFill>
          <a:ln w="57150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th-TH" dirty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ทำอย่างไรจึงจะทำให้เกิดความคิดที่ดี</a:t>
            </a:r>
            <a:endParaRPr lang="en-US" dirty="0">
              <a:solidFill>
                <a:schemeClr val="bg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107950" y="6453188"/>
            <a:ext cx="9001125" cy="369332"/>
          </a:xfrm>
          <a:prstGeom prst="rect">
            <a:avLst/>
          </a:prstGeom>
          <a:noFill/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th-TH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แจ</a:t>
            </a:r>
            <a:r>
              <a:rPr lang="th-TH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ฟฟ</a:t>
            </a:r>
            <a:r>
              <a:rPr lang="th-TH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รี</a:t>
            </a:r>
            <a:r>
              <a:rPr lang="th-TH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่</a:t>
            </a:r>
            <a:r>
              <a:rPr lang="th-TH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อาร์เทอร์</a:t>
            </a:r>
            <a:r>
              <a:rPr lang="en-US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th-TH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กอ</a:t>
            </a:r>
            <a:r>
              <a:rPr lang="th-TH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</a:t>
            </a:r>
            <a:r>
              <a:rPr lang="th-TH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ดอน</a:t>
            </a:r>
            <a:r>
              <a:rPr lang="en-US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th-TH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คอน</a:t>
            </a:r>
            <a:r>
              <a:rPr lang="th-TH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แวล</a:t>
            </a:r>
            <a:r>
              <a:rPr lang="en-US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h-TH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ตีออ</a:t>
            </a:r>
            <a:r>
              <a:rPr lang="th-TH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ลอจีเ</a:t>
            </a:r>
            <a:r>
              <a:rPr lang="th-TH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คล </a:t>
            </a:r>
            <a:r>
              <a:rPr lang="th-TH" sz="1800" b="1" dirty="0" err="1">
                <a:solidFill>
                  <a:srgbClr val="F9F9F9"/>
                </a:solidFill>
                <a:effectLst>
                  <a:glow rad="127000">
                    <a:schemeClr val="tx1">
                      <a:alpha val="99000"/>
                    </a:schemeClr>
                  </a:glow>
                </a:effectLst>
              </a:rPr>
              <a:t>เ</a:t>
            </a:r>
            <a:r>
              <a:rPr lang="th-TH" sz="1800" b="1" dirty="0">
                <a:solidFill>
                  <a:srgbClr val="F9F9F9"/>
                </a:solidFill>
                <a:effectLst>
                  <a:glow rad="127000">
                    <a:schemeClr val="tx1">
                      <a:alpha val="99000"/>
                    </a:schemeClr>
                  </a:glow>
                </a:effectLst>
              </a:rPr>
              <a:t>ซม</a:t>
            </a:r>
            <a:r>
              <a:rPr lang="th-TH" sz="1800" b="1" dirty="0" err="1">
                <a:solidFill>
                  <a:srgbClr val="F9F9F9"/>
                </a:solidFill>
                <a:effectLst>
                  <a:glow rad="127000">
                    <a:schemeClr val="tx1">
                      <a:alpha val="99000"/>
                    </a:schemeClr>
                  </a:glow>
                </a:effectLst>
              </a:rPr>
              <a:t>ิ</a:t>
            </a:r>
            <a:r>
              <a:rPr lang="th-TH" sz="1800" b="1" dirty="0">
                <a:solidFill>
                  <a:srgbClr val="F9F9F9"/>
                </a:solidFill>
                <a:effectLst>
                  <a:glow rad="127000">
                    <a:schemeClr val="tx1">
                      <a:alpha val="99000"/>
                    </a:schemeClr>
                  </a:glow>
                </a:effectLst>
              </a:rPr>
              <a:t>นารี</a:t>
            </a:r>
            <a:r>
              <a:rPr lang="en-US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th-TH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ที่</a:t>
            </a:r>
            <a:r>
              <a:rPr lang="en-US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SBC 15 </a:t>
            </a:r>
            <a:r>
              <a:rPr lang="th-TH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กพ</a:t>
            </a:r>
            <a:r>
              <a:rPr lang="en-US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2012</a:t>
            </a:r>
            <a:endParaRPr lang="en-US" sz="1400" b="1" i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charset="0"/>
            </a:endParaRPr>
          </a:p>
        </p:txBody>
      </p:sp>
      <p:pic>
        <p:nvPicPr>
          <p:cNvPr id="125961" name="Picture 2" descr="rev 22 Man Holding Bibl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19625" y="2565400"/>
            <a:ext cx="4524375" cy="301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7" grpId="0" animBg="1"/>
      <p:bldP spid="23559" grpId="0" animBg="1"/>
      <p:bldP spid="23561" grpId="0" animBg="1"/>
      <p:bldP spid="2356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3" name="Rectangle 9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76200"/>
            <a:ext cx="8229600" cy="1965128"/>
          </a:xfrm>
          <a:solidFill>
            <a:schemeClr val="accent1"/>
          </a:solidFill>
        </p:spPr>
        <p:txBody>
          <a:bodyPr/>
          <a:lstStyle/>
          <a:p>
            <a:pPr eaLnBrk="1" hangingPunct="1"/>
            <a:r>
              <a:rPr lang="th-TH" b="1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ตัวอย่าง </a:t>
            </a:r>
            <a:br>
              <a:rPr lang="th-TH" b="1" dirty="0">
                <a:solidFill>
                  <a:srgbClr val="FF0000"/>
                </a:solidFill>
                <a:latin typeface="Arial" charset="0"/>
                <a:ea typeface="ＭＳ Ｐゴシック" charset="0"/>
              </a:rPr>
            </a:br>
            <a:r>
              <a:rPr lang="th-TH" b="1" dirty="0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rPr>
              <a:t>ข้อสรุปจากอรรถ</a:t>
            </a:r>
            <a:r>
              <a:rPr lang="th-TH" b="1" dirty="0" err="1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rPr>
              <a:t>ธิ</a:t>
            </a:r>
            <a:r>
              <a:rPr lang="th-TH" b="1" dirty="0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rPr>
              <a:t>บาย</a:t>
            </a:r>
            <a:r>
              <a:rPr lang="en-US" b="1" dirty="0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rPr>
              <a:t>(EI) </a:t>
            </a:r>
            <a:br>
              <a:rPr lang="th-TH" b="1" dirty="0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rPr>
            </a:br>
            <a:r>
              <a:rPr lang="th-TH" b="1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สู่</a:t>
            </a:r>
            <a:r>
              <a:rPr lang="en-US" b="1" dirty="0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th-TH" b="1" dirty="0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rPr>
              <a:t>ประโยคใจความสำคัญ</a:t>
            </a:r>
            <a:r>
              <a:rPr lang="en-US" b="1" dirty="0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rPr>
              <a:t>(MI)</a:t>
            </a:r>
          </a:p>
        </p:txBody>
      </p:sp>
      <p:sp>
        <p:nvSpPr>
          <p:cNvPr id="13323" name="Rectangle 11"/>
          <p:cNvSpPr>
            <a:spLocks noChangeArrowheads="1"/>
          </p:cNvSpPr>
          <p:nvPr/>
        </p:nvSpPr>
        <p:spPr bwMode="auto">
          <a:xfrm>
            <a:off x="533400" y="2391266"/>
            <a:ext cx="3967163" cy="4278094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3200" b="1" dirty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"</a:t>
            </a:r>
            <a:r>
              <a:rPr lang="th-TH" sz="3200" b="1" dirty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 </a:t>
            </a:r>
            <a:r>
              <a:rPr lang="th-TH" sz="3200" b="1" dirty="0">
                <a:solidFill>
                  <a:srgbClr val="FFFF00"/>
                </a:solidFill>
              </a:rPr>
              <a:t>ผล</a:t>
            </a:r>
            <a:r>
              <a:rPr lang="th-TH" sz="3200" b="1" dirty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ของการผิดศีลธรรมของแซม</a:t>
            </a:r>
            <a:r>
              <a:rPr lang="th-TH" sz="3200" b="1" dirty="0" err="1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ซั่น</a:t>
            </a:r>
            <a:r>
              <a:rPr lang="th-TH" sz="3200" b="1" dirty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กับเดไลลา</a:t>
            </a:r>
            <a:r>
              <a:rPr lang="th-TH" sz="3200" b="1" dirty="0" err="1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ห์</a:t>
            </a:r>
            <a:r>
              <a:rPr lang="th-TH" sz="3200" b="1" dirty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คือการตัดสินของพระเจ้าเกี่ยวกับชีวิตของเขาในวิหารคนป่าเถื่อนของเด</a:t>
            </a:r>
            <a:r>
              <a:rPr lang="th-TH" sz="3200" b="1" dirty="0" err="1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กอน</a:t>
            </a:r>
            <a:r>
              <a:rPr lang="en-US" sz="3200" b="1" dirty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." 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sz="3200" b="1" dirty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(</a:t>
            </a:r>
            <a:r>
              <a:rPr lang="th-TH" sz="3200" b="1" dirty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ผู้วินิจฉัย</a:t>
            </a:r>
            <a:r>
              <a:rPr lang="en-US" sz="3200" b="1" dirty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 16)</a:t>
            </a:r>
          </a:p>
        </p:txBody>
      </p:sp>
      <p:sp>
        <p:nvSpPr>
          <p:cNvPr id="13325" name="Line 13"/>
          <p:cNvSpPr>
            <a:spLocks noChangeShapeType="1"/>
          </p:cNvSpPr>
          <p:nvPr/>
        </p:nvSpPr>
        <p:spPr bwMode="auto">
          <a:xfrm>
            <a:off x="990600" y="10072688"/>
            <a:ext cx="464820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endParaRPr lang="en-US">
              <a:latin typeface="Arial"/>
              <a:ea typeface="ＭＳ Ｐゴシック" pitchFamily="-111" charset="-128"/>
              <a:cs typeface="Arial"/>
            </a:endParaRPr>
          </a:p>
        </p:txBody>
      </p:sp>
      <p:sp>
        <p:nvSpPr>
          <p:cNvPr id="13331" name="Rectangle 19"/>
          <p:cNvSpPr>
            <a:spLocks noChangeArrowheads="1"/>
          </p:cNvSpPr>
          <p:nvPr/>
        </p:nvSpPr>
        <p:spPr bwMode="auto">
          <a:xfrm>
            <a:off x="4876800" y="2391266"/>
            <a:ext cx="3733800" cy="2308324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3200" b="1" dirty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“</a:t>
            </a:r>
            <a:r>
              <a:rPr lang="th-TH" sz="3200" b="1" dirty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พระเจ้าตัดสิน</a:t>
            </a:r>
            <a:r>
              <a:rPr lang="en-US" sz="3200" b="1" dirty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 ‘</a:t>
            </a:r>
            <a:r>
              <a:rPr lang="th-TH" sz="3200" b="1" dirty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ผู้ชาย</a:t>
            </a:r>
            <a:r>
              <a:rPr lang="en-US" sz="3200" b="1" dirty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’</a:t>
            </a:r>
            <a:r>
              <a:rPr lang="th-TH" sz="3200" b="1" dirty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 กับความ</a:t>
            </a:r>
            <a:r>
              <a:rPr lang="en-US" sz="3200" b="1" dirty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 ‘</a:t>
            </a:r>
            <a:r>
              <a:rPr lang="th-TH" sz="3200" b="1" dirty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อ่อนแอเรื่องผู้หญิง</a:t>
            </a:r>
            <a:r>
              <a:rPr lang="en-US" sz="3200" b="1" dirty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’”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sz="3200" b="1" dirty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(</a:t>
            </a:r>
            <a:r>
              <a:rPr lang="th-TH" sz="3200" b="1" dirty="0" err="1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ชัค</a:t>
            </a:r>
            <a:r>
              <a:rPr lang="th-TH" sz="3200" b="1" dirty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 </a:t>
            </a:r>
            <a:r>
              <a:rPr lang="th-TH" sz="3200" b="1" dirty="0" err="1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ส</a:t>
            </a:r>
            <a:r>
              <a:rPr lang="th-TH" sz="3200" b="1" dirty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วิน</a:t>
            </a:r>
            <a:r>
              <a:rPr lang="th-TH" sz="3200" b="1" dirty="0" err="1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เ</a:t>
            </a:r>
            <a:r>
              <a:rPr lang="th-TH" sz="3200" b="1" dirty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ดอ</a:t>
            </a:r>
            <a:r>
              <a:rPr lang="th-TH" sz="3200" b="1" dirty="0" err="1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ล</a:t>
            </a:r>
            <a:r>
              <a:rPr lang="en-US" sz="3200" b="1" dirty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)</a:t>
            </a:r>
          </a:p>
        </p:txBody>
      </p:sp>
      <p:sp>
        <p:nvSpPr>
          <p:cNvPr id="9" name="Rectangle 19"/>
          <p:cNvSpPr>
            <a:spLocks noChangeArrowheads="1"/>
          </p:cNvSpPr>
          <p:nvPr/>
        </p:nvSpPr>
        <p:spPr bwMode="auto">
          <a:xfrm>
            <a:off x="4876800" y="4938856"/>
            <a:ext cx="3733800" cy="1077218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ja-JP" sz="3200" b="1" dirty="0">
                <a:solidFill>
                  <a:schemeClr val="bg1"/>
                </a:solidFill>
                <a:cs typeface="Arial" charset="0"/>
              </a:rPr>
              <a:t>“</a:t>
            </a:r>
            <a:r>
              <a:rPr lang="th-TH" altLang="ja-JP" sz="3200" b="1" dirty="0">
                <a:solidFill>
                  <a:schemeClr val="bg1"/>
                </a:solidFill>
                <a:cs typeface="Arial" charset="0"/>
              </a:rPr>
              <a:t>ความบาปนำ</a:t>
            </a:r>
            <a:r>
              <a:rPr lang="th-TH" altLang="ja-JP" sz="3200" b="1" dirty="0">
                <a:solidFill>
                  <a:srgbClr val="FFFF00"/>
                </a:solidFill>
                <a:cs typeface="Arial" charset="0"/>
              </a:rPr>
              <a:t>อะไร</a:t>
            </a:r>
            <a:r>
              <a:rPr lang="th-TH" altLang="ja-JP" sz="3200" b="1" dirty="0">
                <a:solidFill>
                  <a:schemeClr val="bg1"/>
                </a:solidFill>
                <a:cs typeface="Arial" charset="0"/>
              </a:rPr>
              <a:t>?</a:t>
            </a:r>
            <a:r>
              <a:rPr lang="th-TH" altLang="ja-JP" sz="3200" b="1" dirty="0">
                <a:solidFill>
                  <a:srgbClr val="FFFF00"/>
                </a:solidFill>
                <a:cs typeface="Arial" charset="0"/>
              </a:rPr>
              <a:t> </a:t>
            </a:r>
            <a:r>
              <a:rPr lang="th-TH" altLang="ja-JP" sz="3200" b="1" dirty="0">
                <a:solidFill>
                  <a:schemeClr val="bg1"/>
                </a:solidFill>
                <a:cs typeface="Arial" charset="0"/>
              </a:rPr>
              <a:t>ความ เจ็บปวด</a:t>
            </a:r>
            <a:r>
              <a:rPr lang="en-US" altLang="ja-JP" sz="3200" b="1" dirty="0">
                <a:solidFill>
                  <a:schemeClr val="bg1"/>
                </a:solidFill>
                <a:cs typeface="Arial" charset="0"/>
              </a:rPr>
              <a:t>!"</a:t>
            </a:r>
            <a:endParaRPr lang="en-US" sz="3200" b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28002" name="Text Box 7"/>
          <p:cNvSpPr txBox="1">
            <a:spLocks noChangeArrowheads="1"/>
          </p:cNvSpPr>
          <p:nvPr/>
        </p:nvSpPr>
        <p:spPr bwMode="auto">
          <a:xfrm>
            <a:off x="8305800" y="762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 dirty="0">
                <a:solidFill>
                  <a:schemeClr val="bg1"/>
                </a:solidFill>
                <a:cs typeface="Arial" charset="0"/>
              </a:rPr>
              <a:t>41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31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1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76200"/>
            <a:ext cx="8229600" cy="2012859"/>
          </a:xfrm>
          <a:solidFill>
            <a:schemeClr val="accent1"/>
          </a:solidFill>
        </p:spPr>
        <p:txBody>
          <a:bodyPr/>
          <a:lstStyle/>
          <a:p>
            <a:pPr eaLnBrk="1" hangingPunct="1"/>
            <a:r>
              <a:rPr lang="th-TH" b="1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ตัวอย่าง </a:t>
            </a:r>
            <a:br>
              <a:rPr lang="th-TH" b="1" dirty="0">
                <a:solidFill>
                  <a:srgbClr val="FF0000"/>
                </a:solidFill>
                <a:latin typeface="Arial" charset="0"/>
                <a:ea typeface="ＭＳ Ｐゴシック" charset="0"/>
              </a:rPr>
            </a:br>
            <a:r>
              <a:rPr lang="th-TH" b="1" dirty="0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rPr>
              <a:t>ข้อสรุปจากอรรถ</a:t>
            </a:r>
            <a:r>
              <a:rPr lang="th-TH" b="1" dirty="0" err="1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rPr>
              <a:t>ธิ</a:t>
            </a:r>
            <a:r>
              <a:rPr lang="th-TH" b="1" dirty="0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rPr>
              <a:t>บาย</a:t>
            </a:r>
            <a:r>
              <a:rPr lang="en-US" b="1" dirty="0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rPr>
              <a:t>(EI) </a:t>
            </a:r>
            <a:br>
              <a:rPr lang="th-TH" b="1" dirty="0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rPr>
            </a:br>
            <a:r>
              <a:rPr lang="th-TH" b="1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สู่</a:t>
            </a:r>
            <a:r>
              <a:rPr lang="en-US" b="1" dirty="0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th-TH" b="1" dirty="0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rPr>
              <a:t>ประโยคใจความสำคัญ</a:t>
            </a:r>
            <a:r>
              <a:rPr lang="en-US" b="1" dirty="0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rPr>
              <a:t>(MI)</a:t>
            </a:r>
          </a:p>
        </p:txBody>
      </p:sp>
      <p:sp>
        <p:nvSpPr>
          <p:cNvPr id="1230852" name="Rectangle 4"/>
          <p:cNvSpPr>
            <a:spLocks noChangeArrowheads="1"/>
          </p:cNvSpPr>
          <p:nvPr/>
        </p:nvSpPr>
        <p:spPr bwMode="auto">
          <a:xfrm>
            <a:off x="323528" y="2278219"/>
            <a:ext cx="4032448" cy="4130361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20000"/>
              </a:spcBef>
              <a:defRPr/>
            </a:pPr>
            <a:r>
              <a:rPr lang="en-US" sz="3200" b="1" dirty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"</a:t>
            </a:r>
            <a:r>
              <a:rPr lang="th-TH" sz="3200" b="1" dirty="0">
                <a:solidFill>
                  <a:srgbClr val="FFFF00"/>
                </a:solidFill>
              </a:rPr>
              <a:t>วิธีการ</a:t>
            </a:r>
            <a:r>
              <a:rPr lang="en-US" sz="3200" b="1" dirty="0">
                <a:solidFill>
                  <a:srgbClr val="FFFF00"/>
                </a:solidFill>
                <a:latin typeface="Arial"/>
                <a:ea typeface="ＭＳ Ｐゴシック" charset="-128"/>
                <a:cs typeface="Arial"/>
              </a:rPr>
              <a:t> </a:t>
            </a:r>
            <a:r>
              <a:rPr lang="th-TH" sz="3200" b="1" dirty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ที่สาวกต้องอธิษฐานเพื่อ</a:t>
            </a:r>
            <a:r>
              <a:rPr lang="th-TH" sz="3200" b="1" dirty="0" err="1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ท่</a:t>
            </a:r>
            <a:r>
              <a:rPr lang="th-TH" sz="3200" b="1" dirty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จะได้รับรางวัลจากพระเจ้าคือต้องอธิษฐานอย่างลับๆแทนที่จะแสดงต่อหน้าสาธารณชนอย่างพวก</a:t>
            </a:r>
            <a:r>
              <a:rPr lang="th-TH" sz="3200" b="1" dirty="0" err="1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ฟาริ</a:t>
            </a:r>
            <a:r>
              <a:rPr lang="th-TH" sz="3200" b="1" dirty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สี</a:t>
            </a:r>
            <a:r>
              <a:rPr lang="en-US" sz="3200" b="1" dirty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." </a:t>
            </a:r>
          </a:p>
          <a:p>
            <a:pPr algn="just" eaLnBrk="1" hangingPunct="1">
              <a:spcBef>
                <a:spcPct val="20000"/>
              </a:spcBef>
              <a:defRPr/>
            </a:pPr>
            <a:r>
              <a:rPr lang="th-TH" sz="3200" b="1" dirty="0" err="1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มธ</a:t>
            </a:r>
            <a:r>
              <a:rPr lang="en-US" sz="3200" b="1" dirty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. 6:5-8)</a:t>
            </a:r>
          </a:p>
        </p:txBody>
      </p:sp>
      <p:sp>
        <p:nvSpPr>
          <p:cNvPr id="1230853" name="Line 5"/>
          <p:cNvSpPr>
            <a:spLocks noChangeShapeType="1"/>
          </p:cNvSpPr>
          <p:nvPr/>
        </p:nvSpPr>
        <p:spPr bwMode="auto">
          <a:xfrm>
            <a:off x="990600" y="10072688"/>
            <a:ext cx="464820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endParaRPr lang="en-US">
              <a:latin typeface="Arial"/>
              <a:ea typeface="ＭＳ Ｐゴシック" pitchFamily="-111" charset="-128"/>
              <a:cs typeface="Arial"/>
            </a:endParaRPr>
          </a:p>
        </p:txBody>
      </p:sp>
      <p:sp>
        <p:nvSpPr>
          <p:cNvPr id="1230854" name="Rectangle 6"/>
          <p:cNvSpPr>
            <a:spLocks noChangeArrowheads="1"/>
          </p:cNvSpPr>
          <p:nvPr/>
        </p:nvSpPr>
        <p:spPr bwMode="auto">
          <a:xfrm>
            <a:off x="4648200" y="2278219"/>
            <a:ext cx="4388296" cy="2012859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20000"/>
              </a:spcBef>
              <a:defRPr/>
            </a:pPr>
            <a:r>
              <a:rPr lang="en-US" altLang="ja-JP" sz="3200" b="1" dirty="0">
                <a:solidFill>
                  <a:schemeClr val="bg1"/>
                </a:solidFill>
                <a:cs typeface="Arial" charset="0"/>
              </a:rPr>
              <a:t>"</a:t>
            </a:r>
            <a:r>
              <a:rPr lang="th-TH" altLang="ja-JP" sz="3200" b="1" dirty="0">
                <a:solidFill>
                  <a:schemeClr val="bg1"/>
                </a:solidFill>
                <a:cs typeface="Arial" charset="0"/>
              </a:rPr>
              <a:t> พระเจ้าอวยพรการ</a:t>
            </a:r>
            <a:r>
              <a:rPr lang="th-TH" sz="3200" b="1" dirty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อธิษฐาน</a:t>
            </a:r>
            <a:r>
              <a:rPr lang="th-TH" altLang="ja-JP" sz="3200" b="1" dirty="0">
                <a:solidFill>
                  <a:schemeClr val="bg1"/>
                </a:solidFill>
                <a:cs typeface="Arial" charset="0"/>
              </a:rPr>
              <a:t>ส่วนตัวมากกว่าในสาธารณะ</a:t>
            </a:r>
            <a:r>
              <a:rPr lang="en-US" altLang="ja-JP" sz="3200" b="1" dirty="0">
                <a:solidFill>
                  <a:schemeClr val="bg1"/>
                </a:solidFill>
                <a:cs typeface="Arial" charset="0"/>
              </a:rPr>
              <a:t>."</a:t>
            </a:r>
            <a:endParaRPr lang="en-US" sz="1100" b="1" dirty="0">
              <a:solidFill>
                <a:schemeClr val="bg1"/>
              </a:solidFill>
              <a:cs typeface="Arial" charset="0"/>
            </a:endParaRPr>
          </a:p>
          <a:p>
            <a:pPr algn="just" eaLnBrk="1" hangingPunct="1">
              <a:spcBef>
                <a:spcPct val="20000"/>
              </a:spcBef>
              <a:defRPr/>
            </a:pPr>
            <a:r>
              <a:rPr lang="en-US" b="1" dirty="0">
                <a:solidFill>
                  <a:schemeClr val="bg1"/>
                </a:solidFill>
                <a:cs typeface="Arial" charset="0"/>
              </a:rPr>
              <a:t>(#9 on pp. 37 &amp; 42)</a:t>
            </a:r>
            <a:endParaRPr lang="en-US" sz="3200" b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4648200" y="4343400"/>
            <a:ext cx="4388296" cy="206210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20000"/>
              </a:spcBef>
              <a:defRPr/>
            </a:pPr>
            <a:r>
              <a:rPr lang="en-US" altLang="ja-JP" sz="3200" b="1" dirty="0">
                <a:solidFill>
                  <a:schemeClr val="bg1"/>
                </a:solidFill>
                <a:cs typeface="Arial" charset="0"/>
              </a:rPr>
              <a:t>"</a:t>
            </a:r>
            <a:r>
              <a:rPr lang="th-TH" altLang="ja-JP" sz="3200" b="1" dirty="0">
                <a:solidFill>
                  <a:schemeClr val="bg1"/>
                </a:solidFill>
                <a:cs typeface="Arial" charset="0"/>
              </a:rPr>
              <a:t>คุณจะอธิษฐานด้วยพระพรของพระเจ้าได้</a:t>
            </a:r>
            <a:r>
              <a:rPr lang="th-TH" altLang="ja-JP" sz="3200" b="1" dirty="0">
                <a:solidFill>
                  <a:srgbClr val="FFFF00"/>
                </a:solidFill>
              </a:rPr>
              <a:t>อย่างไร</a:t>
            </a:r>
            <a:r>
              <a:rPr lang="th-TH" altLang="ja-JP" sz="3200" b="1" dirty="0">
                <a:solidFill>
                  <a:schemeClr val="bg1"/>
                </a:solidFill>
                <a:cs typeface="Arial" charset="0"/>
              </a:rPr>
              <a:t>? อธิษฐานด้วยความจริงใจไม่ใช้แสดง</a:t>
            </a:r>
            <a:r>
              <a:rPr lang="en-US" altLang="ja-JP" sz="3200" b="1" dirty="0">
                <a:solidFill>
                  <a:schemeClr val="bg1"/>
                </a:solidFill>
                <a:cs typeface="Arial" charset="0"/>
              </a:rPr>
              <a:t>"</a:t>
            </a:r>
            <a:endParaRPr lang="en-US" sz="3200" b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30050" name="Text Box 2"/>
          <p:cNvSpPr txBox="1">
            <a:spLocks noChangeArrowheads="1"/>
          </p:cNvSpPr>
          <p:nvPr/>
        </p:nvSpPr>
        <p:spPr bwMode="auto">
          <a:xfrm>
            <a:off x="8305800" y="762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 dirty="0">
                <a:solidFill>
                  <a:schemeClr val="bg1"/>
                </a:solidFill>
                <a:cs typeface="Arial" charset="0"/>
              </a:rPr>
              <a:t>41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308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308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854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76199"/>
            <a:ext cx="8229600" cy="1970087"/>
          </a:xfrm>
          <a:solidFill>
            <a:schemeClr val="accent1"/>
          </a:solidFill>
        </p:spPr>
        <p:txBody>
          <a:bodyPr/>
          <a:lstStyle/>
          <a:p>
            <a:pPr eaLnBrk="1" hangingPunct="1"/>
            <a:r>
              <a:rPr lang="th-TH" b="1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ตัวอย่าง </a:t>
            </a:r>
            <a:br>
              <a:rPr lang="th-TH" b="1" dirty="0">
                <a:solidFill>
                  <a:srgbClr val="FF0000"/>
                </a:solidFill>
                <a:latin typeface="Arial" charset="0"/>
                <a:ea typeface="ＭＳ Ｐゴシック" charset="0"/>
              </a:rPr>
            </a:br>
            <a:r>
              <a:rPr lang="th-TH" b="1" dirty="0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rPr>
              <a:t>ข้อสรุปจากอรรถ</a:t>
            </a:r>
            <a:r>
              <a:rPr lang="th-TH" b="1" dirty="0" err="1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rPr>
              <a:t>ธิ</a:t>
            </a:r>
            <a:r>
              <a:rPr lang="th-TH" b="1" dirty="0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rPr>
              <a:t>บาย</a:t>
            </a:r>
            <a:r>
              <a:rPr lang="en-US" b="1" dirty="0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rPr>
              <a:t>(EI) </a:t>
            </a:r>
            <a:br>
              <a:rPr lang="th-TH" b="1" dirty="0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rPr>
            </a:br>
            <a:r>
              <a:rPr lang="th-TH" b="1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สู่</a:t>
            </a:r>
            <a:r>
              <a:rPr lang="en-US" b="1" dirty="0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th-TH" b="1" dirty="0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rPr>
              <a:t>ประโยคใจความสำคัญ</a:t>
            </a:r>
            <a:r>
              <a:rPr lang="en-US" b="1" dirty="0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rPr>
              <a:t>(MI)</a:t>
            </a:r>
          </a:p>
        </p:txBody>
      </p:sp>
      <p:sp>
        <p:nvSpPr>
          <p:cNvPr id="1232900" name="Rectangle 4"/>
          <p:cNvSpPr>
            <a:spLocks noChangeArrowheads="1"/>
          </p:cNvSpPr>
          <p:nvPr/>
        </p:nvSpPr>
        <p:spPr bwMode="auto">
          <a:xfrm>
            <a:off x="533400" y="2203176"/>
            <a:ext cx="3581400" cy="454339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noAutofit/>
          </a:bodyPr>
          <a:lstStyle/>
          <a:p>
            <a:pPr eaLnBrk="1" hangingPunct="1">
              <a:spcBef>
                <a:spcPct val="20000"/>
              </a:spcBef>
              <a:defRPr/>
            </a:pPr>
            <a:r>
              <a:rPr lang="en-US" sz="3200" b="1" dirty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“</a:t>
            </a:r>
            <a:r>
              <a:rPr lang="th-TH" sz="3200" b="1" dirty="0">
                <a:solidFill>
                  <a:srgbClr val="FFFF00"/>
                </a:solidFill>
              </a:rPr>
              <a:t>เหตุผล</a:t>
            </a:r>
            <a:r>
              <a:rPr lang="th-TH" sz="3200" b="1" dirty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ที่พระเยซูล้างเท้าของสาวกเพราะพระองค์ทรงพยายามเป็นแบบอย่างของความรักที่ถ่อมใจและรับใช้ผู้อื่น</a:t>
            </a:r>
            <a:r>
              <a:rPr lang="en-US" sz="3200" b="1" dirty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”</a:t>
            </a:r>
          </a:p>
          <a:p>
            <a:pPr algn="just" eaLnBrk="1" hangingPunct="1">
              <a:spcBef>
                <a:spcPct val="20000"/>
              </a:spcBef>
              <a:defRPr/>
            </a:pPr>
            <a:r>
              <a:rPr lang="en-US" sz="3200" b="1" dirty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(</a:t>
            </a:r>
            <a:r>
              <a:rPr lang="th-TH" sz="3200" b="1" dirty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ยอหน</a:t>
            </a:r>
            <a:r>
              <a:rPr lang="th-TH" sz="3200" b="1" dirty="0" err="1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์</a:t>
            </a:r>
            <a:r>
              <a:rPr lang="en-US" sz="3200" b="1" dirty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 13:1-17)</a:t>
            </a:r>
          </a:p>
        </p:txBody>
      </p:sp>
      <p:sp>
        <p:nvSpPr>
          <p:cNvPr id="1232901" name="Line 5"/>
          <p:cNvSpPr>
            <a:spLocks noChangeShapeType="1"/>
          </p:cNvSpPr>
          <p:nvPr/>
        </p:nvSpPr>
        <p:spPr bwMode="auto">
          <a:xfrm>
            <a:off x="990600" y="10072688"/>
            <a:ext cx="464820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endParaRPr lang="en-US">
              <a:latin typeface="Arial"/>
              <a:ea typeface="ＭＳ Ｐゴシック" pitchFamily="-111" charset="-128"/>
              <a:cs typeface="Arial"/>
            </a:endParaRPr>
          </a:p>
        </p:txBody>
      </p:sp>
      <p:sp>
        <p:nvSpPr>
          <p:cNvPr id="1232902" name="Rectangle 6"/>
          <p:cNvSpPr>
            <a:spLocks noChangeArrowheads="1"/>
          </p:cNvSpPr>
          <p:nvPr/>
        </p:nvSpPr>
        <p:spPr bwMode="auto">
          <a:xfrm>
            <a:off x="4648200" y="2306589"/>
            <a:ext cx="4114800" cy="226831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noAutofit/>
          </a:bodyPr>
          <a:lstStyle/>
          <a:p>
            <a:pPr eaLnBrk="1" hangingPunct="1">
              <a:spcBef>
                <a:spcPct val="20000"/>
              </a:spcBef>
              <a:defRPr/>
            </a:pPr>
            <a:r>
              <a:rPr lang="en-US" sz="3200" b="1" dirty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“</a:t>
            </a:r>
            <a:r>
              <a:rPr lang="th-TH" sz="3200" b="1" dirty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เมื่อคุณรักผู้คนเช่นพระเยซูคุณจะไม่รังเกียจสิ่งสกปรก</a:t>
            </a:r>
            <a:r>
              <a:rPr lang="en-US" sz="3200" b="1" dirty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” </a:t>
            </a:r>
            <a:br>
              <a:rPr lang="th-TH" sz="3200" b="1" dirty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</a:br>
            <a:r>
              <a:rPr lang="en-US" sz="3200" b="1" dirty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(p. 152)</a:t>
            </a: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4648200" y="4811713"/>
            <a:ext cx="4114800" cy="1570037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defRPr/>
            </a:pPr>
            <a:r>
              <a:rPr lang="en-US" altLang="ja-JP" sz="3200" b="1" dirty="0">
                <a:solidFill>
                  <a:schemeClr val="bg1"/>
                </a:solidFill>
                <a:cs typeface="Arial" charset="0"/>
              </a:rPr>
              <a:t>“</a:t>
            </a:r>
            <a:r>
              <a:rPr lang="th-TH" altLang="ja-JP" sz="3200" b="1" dirty="0">
                <a:solidFill>
                  <a:srgbClr val="FFFF00"/>
                </a:solidFill>
                <a:cs typeface="Arial" charset="0"/>
              </a:rPr>
              <a:t>ทำไม</a:t>
            </a:r>
            <a:r>
              <a:rPr lang="th-TH" altLang="ja-JP" sz="3200" b="1" dirty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ไม่รังเกียจ สิ่งสกปรก เพื่อรับใช้อย่างถ่อมใจด้วยความรัก</a:t>
            </a:r>
            <a:r>
              <a:rPr lang="en-US" altLang="ja-JP" sz="3200" b="1" dirty="0">
                <a:solidFill>
                  <a:schemeClr val="bg1"/>
                </a:solidFill>
                <a:cs typeface="Arial" charset="0"/>
              </a:rPr>
              <a:t>”</a:t>
            </a:r>
            <a:endParaRPr lang="en-US" sz="3200" b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32098" name="Text Box 2"/>
          <p:cNvSpPr txBox="1">
            <a:spLocks noChangeArrowheads="1"/>
          </p:cNvSpPr>
          <p:nvPr/>
        </p:nvSpPr>
        <p:spPr bwMode="auto">
          <a:xfrm>
            <a:off x="8305800" y="762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 dirty="0">
                <a:solidFill>
                  <a:schemeClr val="bg1"/>
                </a:solidFill>
                <a:cs typeface="Arial" charset="0"/>
              </a:rPr>
              <a:t>41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329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329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2902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47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09600"/>
            <a:ext cx="7696200" cy="762000"/>
          </a:xfrm>
          <a:gradFill rotWithShape="0">
            <a:gsLst>
              <a:gs pos="0">
                <a:srgbClr val="800080"/>
              </a:gs>
              <a:gs pos="50000">
                <a:srgbClr val="800080">
                  <a:gamma/>
                  <a:shade val="29804"/>
                  <a:invGamma/>
                </a:srgbClr>
              </a:gs>
              <a:gs pos="100000">
                <a:srgbClr val="800080"/>
              </a:gs>
            </a:gsLst>
            <a:lin ang="5400000" scaled="1"/>
          </a:gradFill>
        </p:spPr>
        <p:txBody>
          <a:bodyPr/>
          <a:lstStyle/>
          <a:p>
            <a:pPr>
              <a:defRPr/>
            </a:pPr>
            <a:r>
              <a:rPr lang="hi-IN" alt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กระบวนการ</a:t>
            </a:r>
            <a:r>
              <a:rPr lang="hi-IN" altLang="en-US" sz="2800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เตรียมพร้อมการเทศนาอรรถาธิบาย</a:t>
            </a:r>
            <a:endParaRPr lang="en-US" sz="2800" dirty="0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97283" name="Rectangle 3"/>
          <p:cNvSpPr>
            <a:spLocks noChangeArrowheads="1"/>
          </p:cNvSpPr>
          <p:nvPr/>
        </p:nvSpPr>
        <p:spPr bwMode="auto">
          <a:xfrm>
            <a:off x="1843088" y="5029200"/>
            <a:ext cx="1905000" cy="7493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cs typeface="Arial" charset="0"/>
            </a:endParaRPr>
          </a:p>
        </p:txBody>
      </p:sp>
      <p:sp useBgFill="1">
        <p:nvSpPr>
          <p:cNvPr id="1184772" name="Rectangle 4"/>
          <p:cNvSpPr>
            <a:spLocks noChangeArrowheads="1"/>
          </p:cNvSpPr>
          <p:nvPr/>
        </p:nvSpPr>
        <p:spPr bwMode="auto">
          <a:xfrm>
            <a:off x="609600" y="1447800"/>
            <a:ext cx="7848600" cy="304800"/>
          </a:xfrm>
          <a:prstGeom prst="rect">
            <a:avLst/>
          </a:prstGeom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 anchor="ctr"/>
          <a:lstStyle/>
          <a:p>
            <a:pPr algn="ctr">
              <a:buClrTx/>
              <a:buFontTx/>
              <a:buNone/>
            </a:pPr>
            <a:r>
              <a:rPr lang="th-TH" alt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บนกระดาษเติมคำตอบลงในช่องว่าง 13 ช่อง ด้านล่าง</a:t>
            </a:r>
            <a:endParaRPr lang="hi-IN" altLang="en-US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1184773" name="Rectangle 5"/>
          <p:cNvSpPr>
            <a:spLocks noChangeArrowheads="1"/>
          </p:cNvSpPr>
          <p:nvPr/>
        </p:nvSpPr>
        <p:spPr bwMode="auto">
          <a:xfrm>
            <a:off x="2286000" y="5146675"/>
            <a:ext cx="944168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r>
              <a:rPr lang="th-TH" altLang="en-US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ศึกษา</a:t>
            </a:r>
            <a:endParaRPr lang="en-US" altLang="en-US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97286" name="Rectangle 6"/>
          <p:cNvSpPr>
            <a:spLocks noChangeArrowheads="1"/>
          </p:cNvSpPr>
          <p:nvPr/>
        </p:nvSpPr>
        <p:spPr bwMode="auto">
          <a:xfrm>
            <a:off x="1981200" y="4267200"/>
            <a:ext cx="1600200" cy="75565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cs typeface="Arial" charset="0"/>
            </a:endParaRPr>
          </a:p>
        </p:txBody>
      </p:sp>
      <p:sp>
        <p:nvSpPr>
          <p:cNvPr id="97287" name="Rectangle 7"/>
          <p:cNvSpPr>
            <a:spLocks noChangeArrowheads="1"/>
          </p:cNvSpPr>
          <p:nvPr/>
        </p:nvSpPr>
        <p:spPr bwMode="auto">
          <a:xfrm>
            <a:off x="5638800" y="4267200"/>
            <a:ext cx="1600200" cy="75565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cs typeface="Arial" charset="0"/>
            </a:endParaRPr>
          </a:p>
        </p:txBody>
      </p:sp>
      <p:sp>
        <p:nvSpPr>
          <p:cNvPr id="97288" name="Rectangle 8"/>
          <p:cNvSpPr>
            <a:spLocks noChangeArrowheads="1"/>
          </p:cNvSpPr>
          <p:nvPr/>
        </p:nvSpPr>
        <p:spPr bwMode="auto">
          <a:xfrm>
            <a:off x="5486400" y="5022850"/>
            <a:ext cx="1905000" cy="7493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cs typeface="Arial" charset="0"/>
            </a:endParaRPr>
          </a:p>
        </p:txBody>
      </p:sp>
      <p:sp>
        <p:nvSpPr>
          <p:cNvPr id="1184777" name="Rectangle 9"/>
          <p:cNvSpPr>
            <a:spLocks noChangeArrowheads="1"/>
          </p:cNvSpPr>
          <p:nvPr/>
        </p:nvSpPr>
        <p:spPr bwMode="auto">
          <a:xfrm>
            <a:off x="2309836" y="4419600"/>
            <a:ext cx="815928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buClrTx/>
              <a:buFontTx/>
              <a:buNone/>
            </a:pPr>
            <a:r>
              <a:rPr lang="hi-IN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โครง</a:t>
            </a:r>
          </a:p>
        </p:txBody>
      </p:sp>
      <p:sp>
        <p:nvSpPr>
          <p:cNvPr id="1184778" name="Rectangle 10"/>
          <p:cNvSpPr>
            <a:spLocks noChangeArrowheads="1"/>
          </p:cNvSpPr>
          <p:nvPr/>
        </p:nvSpPr>
        <p:spPr bwMode="auto">
          <a:xfrm>
            <a:off x="6005536" y="5181600"/>
            <a:ext cx="902490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buClrTx/>
              <a:buFontTx/>
              <a:buNone/>
            </a:pPr>
            <a:r>
              <a:rPr lang="hi-IN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เทศน์</a:t>
            </a:r>
          </a:p>
        </p:txBody>
      </p:sp>
      <p:sp>
        <p:nvSpPr>
          <p:cNvPr id="1184779" name="Rectangle 11"/>
          <p:cNvSpPr>
            <a:spLocks noChangeArrowheads="1"/>
          </p:cNvSpPr>
          <p:nvPr/>
        </p:nvSpPr>
        <p:spPr bwMode="auto">
          <a:xfrm>
            <a:off x="6005536" y="4419600"/>
            <a:ext cx="815928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buClrTx/>
              <a:buFontTx/>
              <a:buNone/>
            </a:pPr>
            <a:r>
              <a:rPr lang="hi-IN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โครง</a:t>
            </a:r>
          </a:p>
        </p:txBody>
      </p:sp>
      <p:sp>
        <p:nvSpPr>
          <p:cNvPr id="97292" name="Rectangle 12"/>
          <p:cNvSpPr>
            <a:spLocks noChangeArrowheads="1"/>
          </p:cNvSpPr>
          <p:nvPr/>
        </p:nvSpPr>
        <p:spPr bwMode="auto">
          <a:xfrm>
            <a:off x="2444750" y="3359150"/>
            <a:ext cx="749300" cy="9017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cs typeface="Arial" charset="0"/>
            </a:endParaRPr>
          </a:p>
        </p:txBody>
      </p:sp>
      <p:sp>
        <p:nvSpPr>
          <p:cNvPr id="1184781" name="Rectangle 13"/>
          <p:cNvSpPr>
            <a:spLocks noChangeArrowheads="1"/>
          </p:cNvSpPr>
          <p:nvPr/>
        </p:nvSpPr>
        <p:spPr bwMode="auto">
          <a:xfrm>
            <a:off x="2438400" y="3643313"/>
            <a:ext cx="857606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buClrTx/>
              <a:buFontTx/>
              <a:buNone/>
            </a:pPr>
            <a:r>
              <a:rPr lang="hi-IN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ซีพีที</a:t>
            </a:r>
          </a:p>
        </p:txBody>
      </p:sp>
      <p:sp>
        <p:nvSpPr>
          <p:cNvPr id="97294" name="Rectangle 14"/>
          <p:cNvSpPr>
            <a:spLocks noChangeArrowheads="1"/>
          </p:cNvSpPr>
          <p:nvPr/>
        </p:nvSpPr>
        <p:spPr bwMode="auto">
          <a:xfrm>
            <a:off x="6026150" y="3359150"/>
            <a:ext cx="749300" cy="9017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cs typeface="Arial" charset="0"/>
            </a:endParaRPr>
          </a:p>
        </p:txBody>
      </p:sp>
      <p:sp>
        <p:nvSpPr>
          <p:cNvPr id="97295" name="Rectangle 15"/>
          <p:cNvSpPr>
            <a:spLocks noChangeArrowheads="1"/>
          </p:cNvSpPr>
          <p:nvPr/>
        </p:nvSpPr>
        <p:spPr bwMode="auto">
          <a:xfrm>
            <a:off x="2825750" y="2749550"/>
            <a:ext cx="3492500" cy="5969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cs typeface="Arial" charset="0"/>
            </a:endParaRPr>
          </a:p>
        </p:txBody>
      </p:sp>
      <p:sp>
        <p:nvSpPr>
          <p:cNvPr id="1184784" name="Rectangle 16"/>
          <p:cNvSpPr>
            <a:spLocks noChangeArrowheads="1"/>
          </p:cNvSpPr>
          <p:nvPr/>
        </p:nvSpPr>
        <p:spPr bwMode="auto">
          <a:xfrm>
            <a:off x="5858853" y="3643313"/>
            <a:ext cx="1110881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buClrTx/>
              <a:buFontTx/>
              <a:buNone/>
            </a:pPr>
            <a:r>
              <a:rPr lang="hi-IN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ซีพีเอส</a:t>
            </a:r>
          </a:p>
        </p:txBody>
      </p:sp>
      <p:sp>
        <p:nvSpPr>
          <p:cNvPr id="1184785" name="Rectangle 17"/>
          <p:cNvSpPr>
            <a:spLocks noChangeArrowheads="1"/>
          </p:cNvSpPr>
          <p:nvPr/>
        </p:nvSpPr>
        <p:spPr bwMode="auto">
          <a:xfrm>
            <a:off x="3429000" y="2805113"/>
            <a:ext cx="2556789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buClrTx/>
              <a:buFontTx/>
              <a:buNone/>
            </a:pPr>
            <a:r>
              <a:rPr lang="hi-IN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สะพาน จุดประสงค์</a:t>
            </a:r>
          </a:p>
        </p:txBody>
      </p:sp>
      <p:sp>
        <p:nvSpPr>
          <p:cNvPr id="1184786" name="Rectangle 18"/>
          <p:cNvSpPr>
            <a:spLocks noChangeArrowheads="1"/>
          </p:cNvSpPr>
          <p:nvPr/>
        </p:nvSpPr>
        <p:spPr bwMode="auto">
          <a:xfrm>
            <a:off x="3733800" y="2286000"/>
            <a:ext cx="175260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/>
            <a:r>
              <a:rPr lang="th-TH" altLang="en-US" sz="2000" b="1" i="1" dirty="0">
                <a:solidFill>
                  <a:srgbClr val="FDE3B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สมอง</a:t>
            </a:r>
            <a:endParaRPr lang="en-US" altLang="en-US" sz="2000" b="1" i="1" dirty="0">
              <a:solidFill>
                <a:srgbClr val="FDE3BA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1184787" name="Rectangle 19"/>
          <p:cNvSpPr>
            <a:spLocks noChangeArrowheads="1"/>
          </p:cNvSpPr>
          <p:nvPr/>
        </p:nvSpPr>
        <p:spPr bwMode="auto">
          <a:xfrm>
            <a:off x="4038600" y="3708400"/>
            <a:ext cx="1079500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/>
            <a:r>
              <a:rPr lang="th-TH" altLang="en-US" sz="2000" b="1" i="1" dirty="0">
                <a:solidFill>
                  <a:srgbClr val="FDE3B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หัวใจ</a:t>
            </a:r>
            <a:endParaRPr lang="en-US" altLang="en-US" sz="2000" b="1" i="1" dirty="0">
              <a:solidFill>
                <a:srgbClr val="FDE3BA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1184788" name="Rectangle 20"/>
          <p:cNvSpPr>
            <a:spLocks noChangeArrowheads="1"/>
          </p:cNvSpPr>
          <p:nvPr/>
        </p:nvSpPr>
        <p:spPr bwMode="auto">
          <a:xfrm>
            <a:off x="3886200" y="4470400"/>
            <a:ext cx="1384300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/>
            <a:r>
              <a:rPr lang="th-TH" altLang="en-US" sz="2000" b="1" i="1" dirty="0">
                <a:solidFill>
                  <a:srgbClr val="FDE3B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กระดูก</a:t>
            </a:r>
            <a:endParaRPr lang="en-US" altLang="en-US" sz="2000" b="1" i="1" dirty="0">
              <a:solidFill>
                <a:srgbClr val="FDE3BA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1184789" name="Rectangle 21"/>
          <p:cNvSpPr>
            <a:spLocks noChangeArrowheads="1"/>
          </p:cNvSpPr>
          <p:nvPr/>
        </p:nvSpPr>
        <p:spPr bwMode="auto">
          <a:xfrm>
            <a:off x="4114800" y="5232400"/>
            <a:ext cx="927100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buClrTx/>
              <a:buFontTx/>
              <a:buNone/>
            </a:pPr>
            <a:r>
              <a:rPr lang="hi-IN" altLang="en-US" sz="2000" b="1" i="1" dirty="0">
                <a:solidFill>
                  <a:srgbClr val="FDE3B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เนื้อ</a:t>
            </a:r>
          </a:p>
        </p:txBody>
      </p:sp>
      <p:sp>
        <p:nvSpPr>
          <p:cNvPr id="97302" name="AutoShape 22"/>
          <p:cNvSpPr>
            <a:spLocks noChangeArrowheads="1"/>
          </p:cNvSpPr>
          <p:nvPr/>
        </p:nvSpPr>
        <p:spPr bwMode="auto">
          <a:xfrm flipH="1">
            <a:off x="3746500" y="457200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cs typeface="Arial" charset="0"/>
            </a:endParaRPr>
          </a:p>
        </p:txBody>
      </p:sp>
      <p:sp>
        <p:nvSpPr>
          <p:cNvPr id="97303" name="AutoShape 23"/>
          <p:cNvSpPr>
            <a:spLocks noChangeArrowheads="1"/>
          </p:cNvSpPr>
          <p:nvPr/>
        </p:nvSpPr>
        <p:spPr bwMode="auto">
          <a:xfrm flipH="1">
            <a:off x="3746500" y="533400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cs typeface="Arial" charset="0"/>
            </a:endParaRPr>
          </a:p>
        </p:txBody>
      </p:sp>
      <p:sp>
        <p:nvSpPr>
          <p:cNvPr id="97304" name="AutoShape 24"/>
          <p:cNvSpPr>
            <a:spLocks noChangeArrowheads="1"/>
          </p:cNvSpPr>
          <p:nvPr/>
        </p:nvSpPr>
        <p:spPr bwMode="auto">
          <a:xfrm flipH="1">
            <a:off x="3746500" y="377190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cs typeface="Arial" charset="0"/>
            </a:endParaRPr>
          </a:p>
        </p:txBody>
      </p:sp>
      <p:sp>
        <p:nvSpPr>
          <p:cNvPr id="97305" name="AutoShape 25"/>
          <p:cNvSpPr>
            <a:spLocks noChangeArrowheads="1"/>
          </p:cNvSpPr>
          <p:nvPr/>
        </p:nvSpPr>
        <p:spPr bwMode="auto">
          <a:xfrm>
            <a:off x="5181600" y="381635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cs typeface="Arial" charset="0"/>
            </a:endParaRPr>
          </a:p>
        </p:txBody>
      </p:sp>
      <p:sp>
        <p:nvSpPr>
          <p:cNvPr id="97306" name="AutoShape 26"/>
          <p:cNvSpPr>
            <a:spLocks noChangeArrowheads="1"/>
          </p:cNvSpPr>
          <p:nvPr/>
        </p:nvSpPr>
        <p:spPr bwMode="auto">
          <a:xfrm>
            <a:off x="5181600" y="457835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cs typeface="Arial" charset="0"/>
            </a:endParaRPr>
          </a:p>
        </p:txBody>
      </p:sp>
      <p:sp>
        <p:nvSpPr>
          <p:cNvPr id="97307" name="AutoShape 27"/>
          <p:cNvSpPr>
            <a:spLocks noChangeArrowheads="1"/>
          </p:cNvSpPr>
          <p:nvPr/>
        </p:nvSpPr>
        <p:spPr bwMode="auto">
          <a:xfrm>
            <a:off x="5181600" y="533400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cs typeface="Arial" charset="0"/>
            </a:endParaRPr>
          </a:p>
        </p:txBody>
      </p:sp>
      <p:sp>
        <p:nvSpPr>
          <p:cNvPr id="1184796" name="Rectangle 28"/>
          <p:cNvSpPr>
            <a:spLocks noChangeArrowheads="1"/>
          </p:cNvSpPr>
          <p:nvPr/>
        </p:nvSpPr>
        <p:spPr bwMode="auto">
          <a:xfrm>
            <a:off x="2209800" y="1968500"/>
            <a:ext cx="1054775" cy="4591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  <a:alpha val="74998"/>
              </a:schemeClr>
            </a:prstShdw>
          </a:effectLst>
        </p:spPr>
        <p:txBody>
          <a:bodyPr wrap="none" lIns="90487" tIns="44450" rIns="90487" bIns="44450">
            <a:spAutoFit/>
          </a:bodyPr>
          <a:lstStyle/>
          <a:p>
            <a:pPr>
              <a:buClrTx/>
              <a:buFontTx/>
              <a:buNone/>
            </a:pPr>
            <a:r>
              <a:rPr lang="hi-IN" altLang="en-US" b="1" dirty="0">
                <a:solidFill>
                  <a:srgbClr val="D49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พระคำ</a:t>
            </a:r>
          </a:p>
        </p:txBody>
      </p:sp>
      <p:sp>
        <p:nvSpPr>
          <p:cNvPr id="1184797" name="Rectangle 29"/>
          <p:cNvSpPr>
            <a:spLocks noChangeArrowheads="1"/>
          </p:cNvSpPr>
          <p:nvPr/>
        </p:nvSpPr>
        <p:spPr bwMode="auto">
          <a:xfrm>
            <a:off x="5791200" y="1968500"/>
            <a:ext cx="1425069" cy="4591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  <a:alpha val="74998"/>
              </a:schemeClr>
            </a:prstShdw>
          </a:effectLst>
        </p:spPr>
        <p:txBody>
          <a:bodyPr wrap="none" lIns="90487" tIns="44450" rIns="90487" bIns="44450">
            <a:spAutoFit/>
          </a:bodyPr>
          <a:lstStyle/>
          <a:p>
            <a:r>
              <a:rPr lang="th-TH" altLang="en-US" b="1" dirty="0">
                <a:solidFill>
                  <a:srgbClr val="D49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คำเทศนา</a:t>
            </a:r>
            <a:endParaRPr lang="en-US" altLang="en-US" b="1" dirty="0">
              <a:solidFill>
                <a:srgbClr val="D49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97310" name="Text Box 30"/>
          <p:cNvSpPr txBox="1">
            <a:spLocks noChangeArrowheads="1"/>
          </p:cNvSpPr>
          <p:nvPr/>
        </p:nvSpPr>
        <p:spPr bwMode="auto">
          <a:xfrm>
            <a:off x="7010400" y="0"/>
            <a:ext cx="205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b="1">
                <a:solidFill>
                  <a:srgbClr val="00084D"/>
                </a:solidFill>
                <a:cs typeface="Arial" charset="0"/>
              </a:rPr>
              <a:t>27-28, 251</a:t>
            </a:r>
            <a:endParaRPr lang="en-US">
              <a:solidFill>
                <a:srgbClr val="00084D"/>
              </a:solidFill>
              <a:cs typeface="Arial" charset="0"/>
            </a:endParaRPr>
          </a:p>
        </p:txBody>
      </p:sp>
      <p:sp>
        <p:nvSpPr>
          <p:cNvPr id="97311" name="WordArt 31"/>
          <p:cNvSpPr>
            <a:spLocks noChangeArrowheads="1" noChangeShapeType="1" noTextEdit="1"/>
          </p:cNvSpPr>
          <p:nvPr/>
        </p:nvSpPr>
        <p:spPr bwMode="auto">
          <a:xfrm rot="-846088">
            <a:off x="0" y="228600"/>
            <a:ext cx="2209800" cy="9144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th-TH" sz="3600" kern="10" dirty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CC00"/>
                    </a:gs>
                    <a:gs pos="100000">
                      <a:srgbClr val="520402"/>
                    </a:gs>
                  </a:gsLst>
                  <a:lin ang="17040000" scaled="1"/>
                </a:gradFill>
                <a:effectLst>
                  <a:outerShdw blurRad="63500" dist="35921" dir="2700000" sy="50000" rotWithShape="0">
                    <a:srgbClr val="875B0D"/>
                  </a:outerShdw>
                </a:effectLst>
                <a:latin typeface="Arial Black"/>
                <a:ea typeface="Arial Black"/>
                <a:cs typeface="Arial Black"/>
              </a:rPr>
              <a:t>ทดสอบ</a:t>
            </a:r>
            <a:endParaRPr lang="en-US" sz="3600" kern="10" dirty="0">
              <a:ln w="12700">
                <a:solidFill>
                  <a:srgbClr val="B2B2B2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CC00"/>
                  </a:gs>
                  <a:gs pos="100000">
                    <a:srgbClr val="520402"/>
                  </a:gs>
                </a:gsLst>
                <a:lin ang="17040000" scaled="1"/>
              </a:gradFill>
              <a:effectLst>
                <a:outerShdw blurRad="63500" dist="35921" dir="2700000" sy="50000" rotWithShape="0">
                  <a:srgbClr val="875B0D"/>
                </a:outerShdw>
              </a:effectLst>
              <a:latin typeface="Arial Black"/>
              <a:ea typeface="Arial Black"/>
              <a:cs typeface="Arial Black"/>
            </a:endParaRPr>
          </a:p>
        </p:txBody>
      </p:sp>
      <p:sp>
        <p:nvSpPr>
          <p:cNvPr id="97312" name="Line 32"/>
          <p:cNvSpPr>
            <a:spLocks noChangeShapeType="1"/>
          </p:cNvSpPr>
          <p:nvPr/>
        </p:nvSpPr>
        <p:spPr bwMode="auto">
          <a:xfrm>
            <a:off x="2286000" y="2362200"/>
            <a:ext cx="762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7313" name="Line 33"/>
          <p:cNvSpPr>
            <a:spLocks noChangeShapeType="1"/>
          </p:cNvSpPr>
          <p:nvPr/>
        </p:nvSpPr>
        <p:spPr bwMode="auto">
          <a:xfrm>
            <a:off x="5791200" y="2362200"/>
            <a:ext cx="1371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7314" name="Line 34"/>
          <p:cNvSpPr>
            <a:spLocks noChangeShapeType="1"/>
          </p:cNvSpPr>
          <p:nvPr/>
        </p:nvSpPr>
        <p:spPr bwMode="auto">
          <a:xfrm>
            <a:off x="3962400" y="2667000"/>
            <a:ext cx="1371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7315" name="Line 35"/>
          <p:cNvSpPr>
            <a:spLocks noChangeShapeType="1"/>
          </p:cNvSpPr>
          <p:nvPr/>
        </p:nvSpPr>
        <p:spPr bwMode="auto">
          <a:xfrm>
            <a:off x="3962400" y="4114800"/>
            <a:ext cx="1371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7316" name="Line 36"/>
          <p:cNvSpPr>
            <a:spLocks noChangeShapeType="1"/>
          </p:cNvSpPr>
          <p:nvPr/>
        </p:nvSpPr>
        <p:spPr bwMode="auto">
          <a:xfrm>
            <a:off x="3962400" y="4876800"/>
            <a:ext cx="1371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7317" name="Line 37"/>
          <p:cNvSpPr>
            <a:spLocks noChangeShapeType="1"/>
          </p:cNvSpPr>
          <p:nvPr/>
        </p:nvSpPr>
        <p:spPr bwMode="auto">
          <a:xfrm>
            <a:off x="3962400" y="5638800"/>
            <a:ext cx="1371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6032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847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847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847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1847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847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1847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1847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1847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1847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1847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1847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1847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1847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1847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1847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1847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1847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1847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1847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1847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1847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1847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1847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1847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1184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1184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1184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1184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1184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2000"/>
                                        <p:tgtEl>
                                          <p:spTgt spid="1184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2000"/>
                                        <p:tgtEl>
                                          <p:spTgt spid="1184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4773" grpId="0"/>
      <p:bldP spid="1184777" grpId="0"/>
      <p:bldP spid="1184778" grpId="0"/>
      <p:bldP spid="1184779" grpId="0"/>
      <p:bldP spid="1184781" grpId="0"/>
      <p:bldP spid="1184784" grpId="0"/>
      <p:bldP spid="1184785" grpId="0"/>
      <p:bldP spid="1184786" grpId="0"/>
      <p:bldP spid="1184787" grpId="0"/>
      <p:bldP spid="1184788" grpId="0"/>
      <p:bldP spid="1184789" grpId="0"/>
      <p:bldP spid="1184796" grpId="0" animBg="1"/>
      <p:bldP spid="118479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Text Box 2"/>
          <p:cNvSpPr txBox="1">
            <a:spLocks noChangeArrowheads="1"/>
          </p:cNvSpPr>
          <p:nvPr/>
        </p:nvSpPr>
        <p:spPr bwMode="auto">
          <a:xfrm>
            <a:off x="8305800" y="762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 dirty="0">
                <a:solidFill>
                  <a:schemeClr val="bg1"/>
                </a:solidFill>
                <a:cs typeface="Arial" charset="0"/>
              </a:rPr>
              <a:t>41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340"/>
            <a:ext cx="8229600" cy="1949073"/>
          </a:xfrm>
          <a:solidFill>
            <a:schemeClr val="accent1"/>
          </a:solidFill>
        </p:spPr>
        <p:txBody>
          <a:bodyPr/>
          <a:lstStyle/>
          <a:p>
            <a:pPr eaLnBrk="1" hangingPunct="1"/>
            <a:r>
              <a:rPr lang="th-TH" b="1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ตัวอย่าง </a:t>
            </a:r>
            <a:br>
              <a:rPr lang="th-TH" b="1" dirty="0">
                <a:solidFill>
                  <a:srgbClr val="FF0000"/>
                </a:solidFill>
                <a:latin typeface="Arial" charset="0"/>
                <a:ea typeface="ＭＳ Ｐゴシック" charset="0"/>
              </a:rPr>
            </a:br>
            <a:r>
              <a:rPr lang="th-TH" b="1" dirty="0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rPr>
              <a:t>ข้อสรุปจากอรรถ</a:t>
            </a:r>
            <a:r>
              <a:rPr lang="th-TH" b="1" dirty="0" err="1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rPr>
              <a:t>ธิ</a:t>
            </a:r>
            <a:r>
              <a:rPr lang="th-TH" b="1" dirty="0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rPr>
              <a:t>บาย</a:t>
            </a:r>
            <a:r>
              <a:rPr lang="en-US" b="1" dirty="0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rPr>
              <a:t>(EI) </a:t>
            </a:r>
            <a:br>
              <a:rPr lang="th-TH" b="1" dirty="0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rPr>
            </a:br>
            <a:r>
              <a:rPr lang="th-TH" b="1" dirty="0">
                <a:solidFill>
                  <a:srgbClr val="FF0000"/>
                </a:solidFill>
                <a:latin typeface="Arial" charset="0"/>
                <a:ea typeface="ＭＳ Ｐゴシック" charset="0"/>
              </a:rPr>
              <a:t>สู่</a:t>
            </a:r>
            <a:r>
              <a:rPr lang="en-US" b="1" dirty="0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th-TH" b="1" dirty="0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rPr>
              <a:t>ประโยคใจความสำคัญ</a:t>
            </a:r>
            <a:r>
              <a:rPr lang="en-US" b="1" dirty="0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rPr>
              <a:t>(MI)</a:t>
            </a:r>
          </a:p>
        </p:txBody>
      </p:sp>
      <p:sp>
        <p:nvSpPr>
          <p:cNvPr id="1234948" name="Rectangle 4"/>
          <p:cNvSpPr>
            <a:spLocks noChangeArrowheads="1"/>
          </p:cNvSpPr>
          <p:nvPr/>
        </p:nvSpPr>
        <p:spPr bwMode="auto">
          <a:xfrm>
            <a:off x="251520" y="1980177"/>
            <a:ext cx="4249043" cy="403187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20000"/>
              </a:spcBef>
              <a:defRPr/>
            </a:pPr>
            <a:r>
              <a:rPr lang="en-US" sz="3200" b="1" dirty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"</a:t>
            </a:r>
            <a:r>
              <a:rPr lang="th-TH" sz="3200" b="1" dirty="0">
                <a:solidFill>
                  <a:srgbClr val="FFFF00"/>
                </a:solidFill>
              </a:rPr>
              <a:t>เหตุผล</a:t>
            </a:r>
            <a:r>
              <a:rPr lang="th-TH" sz="3200" b="1" dirty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ที่เปา</a:t>
            </a:r>
            <a:r>
              <a:rPr lang="th-TH" sz="3200" b="1" dirty="0" err="1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โลห</a:t>
            </a:r>
            <a:r>
              <a:rPr lang="th-TH" sz="3200" b="1" dirty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ยุดอธิษฐานขอให้ความบกพร่องทางร่างกายของเขาถูกลบออกก็เพราะเขาเริ่มเห็นคุณค่าความถ่อมตัวและความแข็งแกร่งที่เกิดขึ้นในเขา</a:t>
            </a:r>
            <a:r>
              <a:rPr lang="en-US" sz="3200" b="1" dirty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"(2 </a:t>
            </a:r>
            <a:r>
              <a:rPr lang="th-TH" sz="3200" b="1" dirty="0" err="1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คร</a:t>
            </a:r>
            <a:r>
              <a:rPr lang="en-US" sz="3200" b="1" dirty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. 12:7-10)</a:t>
            </a:r>
          </a:p>
        </p:txBody>
      </p:sp>
      <p:sp>
        <p:nvSpPr>
          <p:cNvPr id="1234949" name="Line 5"/>
          <p:cNvSpPr>
            <a:spLocks noChangeShapeType="1"/>
          </p:cNvSpPr>
          <p:nvPr/>
        </p:nvSpPr>
        <p:spPr bwMode="auto">
          <a:xfrm>
            <a:off x="990600" y="10072688"/>
            <a:ext cx="464820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endParaRPr lang="en-US">
              <a:latin typeface="Arial"/>
              <a:ea typeface="ＭＳ Ｐゴシック" pitchFamily="-111" charset="-128"/>
              <a:cs typeface="Arial"/>
            </a:endParaRPr>
          </a:p>
        </p:txBody>
      </p:sp>
      <p:sp>
        <p:nvSpPr>
          <p:cNvPr id="1234950" name="Rectangle 6"/>
          <p:cNvSpPr>
            <a:spLocks noChangeArrowheads="1"/>
          </p:cNvSpPr>
          <p:nvPr/>
        </p:nvSpPr>
        <p:spPr bwMode="auto">
          <a:xfrm>
            <a:off x="4572000" y="2107119"/>
            <a:ext cx="4464050" cy="2769989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defRPr/>
            </a:pPr>
            <a:r>
              <a:rPr lang="en-US" altLang="ja-JP" sz="3200" b="1" dirty="0">
                <a:solidFill>
                  <a:schemeClr val="bg1"/>
                </a:solidFill>
                <a:cs typeface="Arial" charset="0"/>
              </a:rPr>
              <a:t>"</a:t>
            </a:r>
            <a:r>
              <a:rPr lang="th-TH" altLang="ja-JP" sz="3000" b="1" dirty="0">
                <a:solidFill>
                  <a:schemeClr val="bg1"/>
                </a:solidFill>
                <a:cs typeface="Arial" charset="0"/>
              </a:rPr>
              <a:t>สิ่งที่คุณอธิษฐานที่พระเจ้าจะทรงกำจัดในชีวิตคุณ</a:t>
            </a:r>
            <a:r>
              <a:rPr lang="th-TH" altLang="ja-JP" sz="3000" b="1" i="1" dirty="0">
                <a:solidFill>
                  <a:schemeClr val="bg1"/>
                </a:solidFill>
                <a:cs typeface="Arial" charset="0"/>
              </a:rPr>
              <a:t>มาก</a:t>
            </a:r>
            <a:r>
              <a:rPr lang="th-TH" altLang="ja-JP" sz="3000" b="1" dirty="0">
                <a:solidFill>
                  <a:schemeClr val="bg1"/>
                </a:solidFill>
                <a:cs typeface="Arial" charset="0"/>
              </a:rPr>
              <a:t>ที่สุดคือสิ่งที่คุณต้องการ</a:t>
            </a:r>
            <a:r>
              <a:rPr lang="th-TH" altLang="ja-JP" sz="3000" b="1" i="1" dirty="0">
                <a:solidFill>
                  <a:schemeClr val="bg1"/>
                </a:solidFill>
                <a:cs typeface="Arial" charset="0"/>
              </a:rPr>
              <a:t>รักษา</a:t>
            </a:r>
            <a:r>
              <a:rPr lang="th-TH" altLang="ja-JP" sz="3000" b="1" dirty="0">
                <a:solidFill>
                  <a:schemeClr val="bg1"/>
                </a:solidFill>
                <a:cs typeface="Arial" charset="0"/>
              </a:rPr>
              <a:t>ไว้มากที่สุด</a:t>
            </a:r>
            <a:r>
              <a:rPr lang="en-US" altLang="ja-JP" sz="3200" b="1" dirty="0">
                <a:solidFill>
                  <a:schemeClr val="bg1"/>
                </a:solidFill>
                <a:cs typeface="Arial" charset="0"/>
              </a:rPr>
              <a:t>"</a:t>
            </a:r>
            <a:r>
              <a:rPr lang="en-US" sz="2000" b="1" dirty="0">
                <a:solidFill>
                  <a:schemeClr val="bg1"/>
                </a:solidFill>
                <a:cs typeface="Arial" charset="0"/>
              </a:rPr>
              <a:t>(</a:t>
            </a:r>
            <a:r>
              <a:rPr lang="th-TH" sz="2000" b="1" dirty="0">
                <a:solidFill>
                  <a:schemeClr val="bg1"/>
                </a:solidFill>
                <a:cs typeface="Arial" charset="0"/>
              </a:rPr>
              <a:t>ดอน </a:t>
            </a:r>
            <a:r>
              <a:rPr lang="th-TH" sz="2000" b="1" dirty="0" err="1">
                <a:solidFill>
                  <a:schemeClr val="bg1"/>
                </a:solidFill>
                <a:cs typeface="Arial" charset="0"/>
              </a:rPr>
              <a:t>ซูนุก</a:t>
            </a:r>
            <a:r>
              <a:rPr lang="th-TH" sz="2000" b="1" dirty="0">
                <a:solidFill>
                  <a:schemeClr val="bg1"/>
                </a:solidFill>
                <a:cs typeface="Arial" charset="0"/>
              </a:rPr>
              <a:t>เจียน</a:t>
            </a:r>
            <a:r>
              <a:rPr lang="en-US" sz="2000" b="1" dirty="0">
                <a:solidFill>
                  <a:schemeClr val="bg1"/>
                </a:solidFill>
                <a:cs typeface="Arial" charset="0"/>
              </a:rPr>
              <a:t> , </a:t>
            </a:r>
            <a:r>
              <a:rPr lang="th-TH" sz="2000" b="1" dirty="0" err="1">
                <a:solidFill>
                  <a:schemeClr val="bg1"/>
                </a:solidFill>
                <a:cs typeface="Arial" charset="0"/>
              </a:rPr>
              <a:t>ทัล</a:t>
            </a:r>
            <a:r>
              <a:rPr lang="th-TH" sz="2000" b="1" dirty="0">
                <a:solidFill>
                  <a:schemeClr val="bg1"/>
                </a:solidFill>
                <a:cs typeface="Arial" charset="0"/>
              </a:rPr>
              <a:t>บอ</a:t>
            </a:r>
            <a:r>
              <a:rPr lang="th-TH" sz="2000" b="1" dirty="0" err="1">
                <a:solidFill>
                  <a:schemeClr val="bg1"/>
                </a:solidFill>
                <a:cs typeface="Arial" charset="0"/>
              </a:rPr>
              <a:t>ท</a:t>
            </a:r>
            <a:r>
              <a:rPr lang="en-US" sz="2000" b="1" dirty="0">
                <a:solidFill>
                  <a:schemeClr val="bg1"/>
                </a:solidFill>
                <a:cs typeface="Arial" charset="0"/>
              </a:rPr>
              <a:t> </a:t>
            </a:r>
            <a:br>
              <a:rPr lang="th-TH" sz="2000" b="1" dirty="0">
                <a:solidFill>
                  <a:schemeClr val="bg1"/>
                </a:solidFill>
                <a:cs typeface="Arial" charset="0"/>
              </a:rPr>
            </a:br>
            <a:r>
              <a:rPr lang="th-TH" sz="2000" b="1" dirty="0">
                <a:solidFill>
                  <a:schemeClr val="bg1"/>
                </a:solidFill>
                <a:cs typeface="Arial" charset="0"/>
              </a:rPr>
              <a:t>	</a:t>
            </a:r>
            <a:r>
              <a:rPr lang="th-TH" sz="2000" b="1" dirty="0" err="1">
                <a:solidFill>
                  <a:schemeClr val="bg1"/>
                </a:solidFill>
                <a:cs typeface="Arial" charset="0"/>
              </a:rPr>
              <a:t>เ</a:t>
            </a:r>
            <a:r>
              <a:rPr lang="th-TH" sz="2000" b="1" dirty="0">
                <a:solidFill>
                  <a:schemeClr val="bg1"/>
                </a:solidFill>
                <a:cs typeface="Arial" charset="0"/>
              </a:rPr>
              <a:t>ซม</a:t>
            </a:r>
            <a:r>
              <a:rPr lang="th-TH" sz="2000" b="1" dirty="0" err="1">
                <a:solidFill>
                  <a:schemeClr val="bg1"/>
                </a:solidFill>
                <a:cs typeface="Arial" charset="0"/>
              </a:rPr>
              <a:t>ิ</a:t>
            </a:r>
            <a:r>
              <a:rPr lang="th-TH" sz="2000" b="1" dirty="0">
                <a:solidFill>
                  <a:schemeClr val="bg1"/>
                </a:solidFill>
                <a:cs typeface="Arial" charset="0"/>
              </a:rPr>
              <a:t>นารี</a:t>
            </a:r>
            <a:r>
              <a:rPr lang="en-US" sz="2000" b="1" dirty="0">
                <a:solidFill>
                  <a:schemeClr val="bg1"/>
                </a:solidFill>
                <a:cs typeface="Arial" charset="0"/>
              </a:rPr>
              <a:t>)</a:t>
            </a: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4590453" y="4740820"/>
            <a:ext cx="4464050" cy="2000548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defRPr/>
            </a:pPr>
            <a:r>
              <a:rPr lang="en-US" altLang="ja-JP" sz="3200" b="1" dirty="0">
                <a:solidFill>
                  <a:schemeClr val="bg1"/>
                </a:solidFill>
                <a:cs typeface="Arial" charset="0"/>
              </a:rPr>
              <a:t>"</a:t>
            </a:r>
            <a:r>
              <a:rPr lang="th-TH" altLang="ja-JP" sz="3000" b="1" dirty="0">
                <a:solidFill>
                  <a:srgbClr val="FFFF00"/>
                </a:solidFill>
                <a:cs typeface="Arial" charset="0"/>
              </a:rPr>
              <a:t>ทำไม</a:t>
            </a:r>
            <a:r>
              <a:rPr lang="th-TH" altLang="ja-JP" sz="3000" b="1" dirty="0">
                <a:solidFill>
                  <a:schemeClr val="bg1"/>
                </a:solidFill>
                <a:cs typeface="Arial" charset="0"/>
              </a:rPr>
              <a:t>ต้องหยุดอธิษฐาน เพื่อเห็นคุณค่าการ</a:t>
            </a:r>
            <a:r>
              <a:rPr lang="th-TH" sz="3000" b="1" dirty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ถ่อมตัว</a:t>
            </a:r>
            <a:r>
              <a:rPr lang="th-TH" altLang="ja-JP" sz="3000" b="1" dirty="0">
                <a:solidFill>
                  <a:schemeClr val="bg1"/>
                </a:solidFill>
                <a:cs typeface="Arial" charset="0"/>
              </a:rPr>
              <a:t>และความเข้มแข็งมากกว่าคำตอบคำอธิษฐาน</a:t>
            </a:r>
            <a:r>
              <a:rPr lang="en-US" altLang="ja-JP" sz="3200" b="1" dirty="0">
                <a:solidFill>
                  <a:schemeClr val="bg1"/>
                </a:solidFill>
                <a:cs typeface="Arial" charset="0"/>
              </a:rPr>
              <a:t>"</a:t>
            </a:r>
            <a:endParaRPr lang="en-US" sz="2800" b="1" dirty="0">
              <a:solidFill>
                <a:schemeClr val="bg1"/>
              </a:solidFill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349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349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4950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87450" y="-6350"/>
            <a:ext cx="7956550" cy="838200"/>
          </a:xfrm>
          <a:solidFill>
            <a:srgbClr val="800000"/>
          </a:solidFill>
        </p:spPr>
        <p:txBody>
          <a:bodyPr/>
          <a:lstStyle/>
          <a:p>
            <a:r>
              <a:rPr lang="th-TH" sz="4000" b="1" dirty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เอ</a:t>
            </a:r>
            <a:r>
              <a:rPr lang="th-TH" sz="4000" b="1" dirty="0" err="1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เฟซัส</a:t>
            </a:r>
            <a:r>
              <a:rPr lang="th-TH" sz="4000" b="1" dirty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 </a:t>
            </a:r>
            <a:r>
              <a:rPr lang="th-TH" sz="3500" b="1" dirty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6:4</a:t>
            </a:r>
          </a:p>
        </p:txBody>
      </p:sp>
      <p:pic>
        <p:nvPicPr>
          <p:cNvPr id="97282" name="Picture 4" descr="discipl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" cy="186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331913" y="3676650"/>
            <a:ext cx="7812087" cy="299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l-GR" sz="3600" dirty="0" err="1">
                <a:solidFill>
                  <a:srgbClr val="FFFFFF"/>
                </a:solidFill>
              </a:rPr>
              <a:t>Καὶ</a:t>
            </a:r>
            <a:r>
              <a:rPr lang="el-GR" sz="3600" dirty="0">
                <a:solidFill>
                  <a:srgbClr val="FFFFFF"/>
                </a:solidFill>
              </a:rPr>
              <a:t> </a:t>
            </a:r>
            <a:r>
              <a:rPr lang="el-GR" sz="3600" dirty="0" err="1">
                <a:solidFill>
                  <a:srgbClr val="FFFFFF"/>
                </a:solidFill>
              </a:rPr>
              <a:t>οἱ</a:t>
            </a:r>
            <a:r>
              <a:rPr lang="el-GR" sz="3600" dirty="0">
                <a:solidFill>
                  <a:srgbClr val="FFFFFF"/>
                </a:solidFill>
              </a:rPr>
              <a:t> </a:t>
            </a:r>
            <a:r>
              <a:rPr lang="el-GR" sz="3600" dirty="0" err="1">
                <a:solidFill>
                  <a:srgbClr val="FFFFFF"/>
                </a:solidFill>
              </a:rPr>
              <a:t>πατέρες</a:t>
            </a:r>
            <a:r>
              <a:rPr lang="el-GR" sz="3600" dirty="0">
                <a:solidFill>
                  <a:srgbClr val="FFFFFF"/>
                </a:solidFill>
              </a:rPr>
              <a:t>, </a:t>
            </a:r>
            <a:endParaRPr lang="en-US" sz="3600" dirty="0">
              <a:solidFill>
                <a:srgbClr val="FFFFFF"/>
              </a:solidFill>
            </a:endParaRPr>
          </a:p>
          <a:p>
            <a:r>
              <a:rPr lang="el-GR" sz="3600" dirty="0" err="1">
                <a:solidFill>
                  <a:srgbClr val="FFFFFF"/>
                </a:solidFill>
              </a:rPr>
              <a:t>μὴ</a:t>
            </a:r>
            <a:r>
              <a:rPr lang="el-GR" sz="3600" dirty="0">
                <a:solidFill>
                  <a:srgbClr val="FFFFFF"/>
                </a:solidFill>
              </a:rPr>
              <a:t> </a:t>
            </a:r>
            <a:r>
              <a:rPr lang="el-GR" sz="3600" dirty="0" err="1">
                <a:solidFill>
                  <a:srgbClr val="FFFFFF"/>
                </a:solidFill>
              </a:rPr>
              <a:t>παροργίζετε</a:t>
            </a:r>
            <a:r>
              <a:rPr lang="el-GR" sz="3600" dirty="0">
                <a:solidFill>
                  <a:srgbClr val="FFFFFF"/>
                </a:solidFill>
              </a:rPr>
              <a:t> </a:t>
            </a:r>
            <a:r>
              <a:rPr lang="el-GR" sz="3600" dirty="0" err="1">
                <a:solidFill>
                  <a:srgbClr val="FFFFFF"/>
                </a:solidFill>
              </a:rPr>
              <a:t>τὰ</a:t>
            </a:r>
            <a:r>
              <a:rPr lang="el-GR" sz="3600" dirty="0">
                <a:solidFill>
                  <a:srgbClr val="FFFFFF"/>
                </a:solidFill>
              </a:rPr>
              <a:t> </a:t>
            </a:r>
            <a:r>
              <a:rPr lang="el-GR" sz="3600" dirty="0" err="1">
                <a:solidFill>
                  <a:srgbClr val="FFFFFF"/>
                </a:solidFill>
              </a:rPr>
              <a:t>τέκνα</a:t>
            </a:r>
            <a:r>
              <a:rPr lang="el-GR" sz="3600" dirty="0">
                <a:solidFill>
                  <a:srgbClr val="FFFFFF"/>
                </a:solidFill>
              </a:rPr>
              <a:t> </a:t>
            </a:r>
            <a:r>
              <a:rPr lang="el-GR" sz="3600" dirty="0" err="1">
                <a:solidFill>
                  <a:srgbClr val="FFFFFF"/>
                </a:solidFill>
              </a:rPr>
              <a:t>ὑμῶν</a:t>
            </a:r>
            <a:r>
              <a:rPr lang="el-GR" sz="3600" dirty="0">
                <a:solidFill>
                  <a:srgbClr val="FFFFFF"/>
                </a:solidFill>
              </a:rPr>
              <a:t> </a:t>
            </a:r>
            <a:endParaRPr lang="en-US" sz="3600" dirty="0">
              <a:solidFill>
                <a:srgbClr val="FFFFFF"/>
              </a:solidFill>
            </a:endParaRPr>
          </a:p>
          <a:p>
            <a:r>
              <a:rPr lang="el-GR" sz="3600" dirty="0" err="1">
                <a:solidFill>
                  <a:srgbClr val="FFFFFF"/>
                </a:solidFill>
              </a:rPr>
              <a:t>ἀλλὰ</a:t>
            </a:r>
            <a:r>
              <a:rPr lang="el-GR" sz="3600" dirty="0">
                <a:solidFill>
                  <a:srgbClr val="FFFFFF"/>
                </a:solidFill>
              </a:rPr>
              <a:t> </a:t>
            </a:r>
            <a:r>
              <a:rPr lang="el-GR" sz="3600" dirty="0" err="1">
                <a:solidFill>
                  <a:srgbClr val="FFFFFF"/>
                </a:solidFill>
              </a:rPr>
              <a:t>ἐκτρέφετε</a:t>
            </a:r>
            <a:r>
              <a:rPr lang="el-GR" sz="3600" dirty="0">
                <a:solidFill>
                  <a:srgbClr val="FFFFFF"/>
                </a:solidFill>
              </a:rPr>
              <a:t> </a:t>
            </a:r>
            <a:r>
              <a:rPr lang="el-GR" sz="3600" dirty="0" err="1">
                <a:solidFill>
                  <a:srgbClr val="FFFFFF"/>
                </a:solidFill>
              </a:rPr>
              <a:t>αὐτὰ</a:t>
            </a:r>
            <a:r>
              <a:rPr lang="el-GR" sz="3600" dirty="0">
                <a:solidFill>
                  <a:srgbClr val="FFFFFF"/>
                </a:solidFill>
              </a:rPr>
              <a:t> </a:t>
            </a:r>
            <a:endParaRPr lang="en-US" sz="3600" dirty="0">
              <a:solidFill>
                <a:srgbClr val="FFFFFF"/>
              </a:solidFill>
            </a:endParaRPr>
          </a:p>
          <a:p>
            <a:r>
              <a:rPr lang="en-US" sz="3600" dirty="0">
                <a:solidFill>
                  <a:srgbClr val="FFFFFF"/>
                </a:solidFill>
              </a:rPr>
              <a:t>	</a:t>
            </a:r>
            <a:r>
              <a:rPr lang="el-GR" sz="3600" dirty="0" err="1">
                <a:solidFill>
                  <a:srgbClr val="FFFFFF"/>
                </a:solidFill>
              </a:rPr>
              <a:t>ἐν</a:t>
            </a:r>
            <a:r>
              <a:rPr lang="el-GR" sz="3600" dirty="0">
                <a:solidFill>
                  <a:srgbClr val="FFFFFF"/>
                </a:solidFill>
              </a:rPr>
              <a:t> </a:t>
            </a:r>
            <a:r>
              <a:rPr lang="el-GR" sz="3600" dirty="0" err="1">
                <a:solidFill>
                  <a:srgbClr val="FFFFFF"/>
                </a:solidFill>
              </a:rPr>
              <a:t>παιδείᾳ</a:t>
            </a:r>
            <a:r>
              <a:rPr lang="el-GR" sz="3600" dirty="0">
                <a:solidFill>
                  <a:srgbClr val="FFFFFF"/>
                </a:solidFill>
              </a:rPr>
              <a:t> </a:t>
            </a:r>
            <a:r>
              <a:rPr lang="el-GR" sz="3600" dirty="0" err="1">
                <a:solidFill>
                  <a:srgbClr val="FFFFFF"/>
                </a:solidFill>
              </a:rPr>
              <a:t>καὶ</a:t>
            </a:r>
            <a:r>
              <a:rPr lang="el-GR" sz="3600" dirty="0">
                <a:solidFill>
                  <a:srgbClr val="FFFFFF"/>
                </a:solidFill>
              </a:rPr>
              <a:t> </a:t>
            </a:r>
            <a:endParaRPr lang="en-US" sz="3600" dirty="0">
              <a:solidFill>
                <a:srgbClr val="FFFFFF"/>
              </a:solidFill>
            </a:endParaRPr>
          </a:p>
          <a:p>
            <a:r>
              <a:rPr lang="en-US" sz="3600" dirty="0">
                <a:solidFill>
                  <a:srgbClr val="FFFFFF"/>
                </a:solidFill>
              </a:rPr>
              <a:t>	</a:t>
            </a:r>
            <a:r>
              <a:rPr lang="el-GR" sz="3600" dirty="0" err="1">
                <a:solidFill>
                  <a:srgbClr val="FFFFFF"/>
                </a:solidFill>
              </a:rPr>
              <a:t>νουθεσίᾳ</a:t>
            </a:r>
            <a:r>
              <a:rPr lang="el-GR" sz="3600" dirty="0">
                <a:solidFill>
                  <a:srgbClr val="FFFFFF"/>
                </a:solidFill>
              </a:rPr>
              <a:t> </a:t>
            </a:r>
            <a:r>
              <a:rPr lang="el-GR" sz="3600" dirty="0" err="1">
                <a:solidFill>
                  <a:srgbClr val="FFFFFF"/>
                </a:solidFill>
              </a:rPr>
              <a:t>κυρίου</a:t>
            </a:r>
            <a:r>
              <a:rPr lang="en-US" sz="2800" b="1" dirty="0">
                <a:solidFill>
                  <a:srgbClr val="FFFFFF"/>
                </a:solidFill>
              </a:rPr>
              <a:t>  (NA27 GNT 1993)</a:t>
            </a:r>
            <a:endParaRPr lang="en-US" sz="2800" b="1" dirty="0">
              <a:solidFill>
                <a:srgbClr val="FFFFFF"/>
              </a:solidFill>
              <a:latin typeface="Bwgrkl" charset="0"/>
              <a:cs typeface="Bwgrkl" charset="0"/>
            </a:endParaRPr>
          </a:p>
        </p:txBody>
      </p:sp>
      <p:pic>
        <p:nvPicPr>
          <p:cNvPr id="97284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00125" y="-458788"/>
            <a:ext cx="3771900" cy="2489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331913" y="981075"/>
            <a:ext cx="7812087" cy="251936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200" dirty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“</a:t>
            </a:r>
            <a:r>
              <a:rPr lang="th-TH" sz="3200" dirty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ผู้ที่เป็นบิดาอย่ายั่วโทสะบุตรของตน แต่จงอบรมเลี้ยงดูโดยการฝึกฝนและสั่งสอนตามแนวขององค์พระผู้เป็นเจ้า</a:t>
            </a:r>
            <a:r>
              <a:rPr lang="en-US" sz="3200" dirty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” (TNCV) </a:t>
            </a:r>
          </a:p>
        </p:txBody>
      </p:sp>
    </p:spTree>
    <p:extLst>
      <p:ext uri="{BB962C8B-B14F-4D97-AF65-F5344CB8AC3E}">
        <p14:creationId xmlns:p14="http://schemas.microsoft.com/office/powerpoint/2010/main" val="30231096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19200" y="44450"/>
            <a:ext cx="7924800" cy="838200"/>
          </a:xfrm>
          <a:solidFill>
            <a:srgbClr val="800000"/>
          </a:solidFill>
        </p:spPr>
        <p:txBody>
          <a:bodyPr/>
          <a:lstStyle/>
          <a:p>
            <a:pPr algn="l" eaLnBrk="1" hangingPunct="1"/>
            <a:r>
              <a:rPr lang="en-US" sz="3600" b="1" dirty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3. </a:t>
            </a:r>
            <a:r>
              <a:rPr lang="th-TH" sz="3600" b="1" dirty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ซีพีที</a:t>
            </a:r>
            <a:r>
              <a:rPr lang="en-US" sz="3600" b="1" dirty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 (</a:t>
            </a:r>
            <a:r>
              <a:rPr lang="th-TH" sz="3600" b="1" dirty="0">
                <a:solidFill>
                  <a:schemeClr val="bg1"/>
                </a:solidFill>
                <a:latin typeface="Arial" charset="0"/>
                <a:ea typeface="ＭＳ Ｐゴシック" charset="0"/>
              </a:rPr>
              <a:t>การตีความแนวคิด</a:t>
            </a:r>
            <a:r>
              <a:rPr lang="en-US" sz="3600" b="1" dirty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) </a:t>
            </a:r>
            <a:r>
              <a:rPr lang="th-TH" sz="3600" b="1" dirty="0" err="1">
                <a:solidFill>
                  <a:schemeClr val="bg1"/>
                </a:solidFill>
                <a:latin typeface="Arial" charset="0"/>
                <a:ea typeface="ＭＳ Ｐゴシック" charset="0"/>
              </a:rPr>
              <a:t>อฟ</a:t>
            </a:r>
            <a:r>
              <a:rPr lang="en-US" sz="3600" b="1" dirty="0">
                <a:solidFill>
                  <a:schemeClr val="bg1"/>
                </a:solidFill>
                <a:latin typeface="Arial" charset="0"/>
                <a:ea typeface="ＭＳ Ｐゴシック" charset="0"/>
              </a:rPr>
              <a:t>.</a:t>
            </a:r>
            <a:r>
              <a:rPr lang="en-US" sz="3600" b="1" dirty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 6:4</a:t>
            </a:r>
            <a:endParaRPr lang="en-US" sz="3600" b="1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38242" name="Picture 4" descr="discipl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" cy="186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8243" name="Rectangle 2"/>
          <p:cNvSpPr txBox="1">
            <a:spLocks noChangeArrowheads="1"/>
          </p:cNvSpPr>
          <p:nvPr/>
        </p:nvSpPr>
        <p:spPr bwMode="auto">
          <a:xfrm>
            <a:off x="1586270" y="2651421"/>
            <a:ext cx="7543800" cy="430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71500" indent="-5715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FontTx/>
              <a:buAutoNum type="romanUcPeriod"/>
            </a:pPr>
            <a:r>
              <a:rPr lang="th-TH" sz="2800" b="1" u="sng" dirty="0">
                <a:solidFill>
                  <a:schemeClr val="bg1"/>
                </a:solidFill>
              </a:rPr>
              <a:t>แง่ลบ</a:t>
            </a:r>
            <a:r>
              <a:rPr lang="en-US" sz="2800" b="1" u="sng" dirty="0">
                <a:solidFill>
                  <a:schemeClr val="bg1"/>
                </a:solidFill>
              </a:rPr>
              <a:t>: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th-TH" sz="2800" b="1" dirty="0">
                <a:solidFill>
                  <a:srgbClr val="CECEEF"/>
                </a:solidFill>
              </a:rPr>
              <a:t>วิธีการ</a:t>
            </a:r>
            <a:r>
              <a:rPr lang="th-TH" sz="2800" b="1" dirty="0">
                <a:solidFill>
                  <a:schemeClr val="bg1"/>
                </a:solidFill>
              </a:rPr>
              <a:t>ที่บิดาชาวเอ</a:t>
            </a:r>
            <a:r>
              <a:rPr lang="th-TH" sz="2800" b="1" dirty="0" err="1">
                <a:solidFill>
                  <a:schemeClr val="bg1"/>
                </a:solidFill>
              </a:rPr>
              <a:t>เฟซัส</a:t>
            </a:r>
            <a:r>
              <a:rPr lang="th-TH" sz="2800" b="1" dirty="0">
                <a:solidFill>
                  <a:schemeClr val="bg1"/>
                </a:solidFill>
              </a:rPr>
              <a:t>ควรจะอบรมเลี้ยงดูบุตรของพวกเขาคือ </a:t>
            </a:r>
            <a:r>
              <a:rPr lang="th-TH" sz="2800" b="1" dirty="0">
                <a:solidFill>
                  <a:srgbClr val="CCFFCC"/>
                </a:solidFill>
              </a:rPr>
              <a:t>อย่ายั่ว</a:t>
            </a:r>
            <a:r>
              <a:rPr lang="th-TH" sz="2800" b="1" dirty="0">
                <a:solidFill>
                  <a:schemeClr val="bg1"/>
                </a:solidFill>
              </a:rPr>
              <a:t>บุตร (</a:t>
            </a:r>
            <a:r>
              <a:rPr lang="en-US" sz="2800" b="1" dirty="0">
                <a:solidFill>
                  <a:schemeClr val="bg1"/>
                </a:solidFill>
              </a:rPr>
              <a:t>4</a:t>
            </a:r>
            <a:r>
              <a:rPr lang="th-TH" sz="2800" b="1" dirty="0">
                <a:solidFill>
                  <a:schemeClr val="bg1"/>
                </a:solidFill>
              </a:rPr>
              <a:t>ก.)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</a:p>
          <a:p>
            <a:pPr>
              <a:buFontTx/>
              <a:buAutoNum type="romanUcPeriod"/>
            </a:pPr>
            <a:endParaRPr lang="en-US" sz="2800" b="1" dirty="0">
              <a:solidFill>
                <a:schemeClr val="bg1"/>
              </a:solidFill>
            </a:endParaRPr>
          </a:p>
          <a:p>
            <a:pPr>
              <a:buFontTx/>
              <a:buAutoNum type="romanUcPeriod" startAt="2"/>
            </a:pPr>
            <a:r>
              <a:rPr lang="th-TH" sz="2800" b="1" u="sng" dirty="0">
                <a:solidFill>
                  <a:schemeClr val="bg1"/>
                </a:solidFill>
              </a:rPr>
              <a:t>แง่บวก</a:t>
            </a:r>
            <a:r>
              <a:rPr lang="en-US" sz="2800" b="1" u="sng" dirty="0">
                <a:solidFill>
                  <a:schemeClr val="bg1"/>
                </a:solidFill>
              </a:rPr>
              <a:t>: </a:t>
            </a:r>
            <a:r>
              <a:rPr lang="th-TH" sz="2800" b="1" dirty="0">
                <a:solidFill>
                  <a:srgbClr val="CECEEF"/>
                </a:solidFill>
              </a:rPr>
              <a:t>วิธีการ</a:t>
            </a:r>
            <a:r>
              <a:rPr lang="th-TH" sz="2800" b="1" dirty="0">
                <a:solidFill>
                  <a:schemeClr val="bg1"/>
                </a:solidFill>
              </a:rPr>
              <a:t>ที่บิดาชาวเอ</a:t>
            </a:r>
            <a:r>
              <a:rPr lang="th-TH" sz="2800" b="1" dirty="0" err="1">
                <a:solidFill>
                  <a:schemeClr val="bg1"/>
                </a:solidFill>
              </a:rPr>
              <a:t>เฟซัส</a:t>
            </a:r>
            <a:r>
              <a:rPr lang="th-TH" sz="2800" b="1" dirty="0">
                <a:solidFill>
                  <a:schemeClr val="bg1"/>
                </a:solidFill>
              </a:rPr>
              <a:t>ควรจะอบรมเลี้ยงดูบุตรของพวกเขาคือ</a:t>
            </a:r>
            <a:r>
              <a:rPr lang="th-TH" sz="2800" b="1" dirty="0">
                <a:solidFill>
                  <a:srgbClr val="FFFF00"/>
                </a:solidFill>
              </a:rPr>
              <a:t>แนะนำ</a:t>
            </a:r>
            <a:r>
              <a:rPr lang="th-TH" sz="2800" b="1" dirty="0">
                <a:solidFill>
                  <a:schemeClr val="bg1"/>
                </a:solidFill>
              </a:rPr>
              <a:t>แนวทางขององค์พระผู้เป็น</a:t>
            </a:r>
            <a:r>
              <a:rPr lang="en-US" sz="2800" b="1" dirty="0">
                <a:solidFill>
                  <a:schemeClr val="bg1"/>
                </a:solidFill>
              </a:rPr>
              <a:t>       </a:t>
            </a:r>
          </a:p>
          <a:p>
            <a:r>
              <a:rPr lang="en-US" sz="2800" b="1" dirty="0">
                <a:solidFill>
                  <a:schemeClr val="bg1"/>
                </a:solidFill>
              </a:rPr>
              <a:t>	</a:t>
            </a:r>
            <a:r>
              <a:rPr lang="th-TH" sz="2800" b="1" dirty="0">
                <a:solidFill>
                  <a:schemeClr val="bg1"/>
                </a:solidFill>
              </a:rPr>
              <a:t>ก. บิดาควรฝึก</a:t>
            </a:r>
            <a:r>
              <a:rPr lang="th-TH" sz="2800" b="1" dirty="0">
                <a:solidFill>
                  <a:srgbClr val="FFFF00"/>
                </a:solidFill>
              </a:rPr>
              <a:t>วินัย</a:t>
            </a:r>
            <a:r>
              <a:rPr lang="th-TH" sz="2800" b="1" dirty="0">
                <a:solidFill>
                  <a:schemeClr val="bg1"/>
                </a:solidFill>
              </a:rPr>
              <a:t>ให้แก่บุตรของพวกเขา </a:t>
            </a:r>
            <a:r>
              <a:rPr lang="en-US" sz="2800" b="1" dirty="0">
                <a:solidFill>
                  <a:schemeClr val="bg1"/>
                </a:solidFill>
              </a:rPr>
              <a:t> 	</a:t>
            </a:r>
            <a:r>
              <a:rPr lang="th-TH" sz="2800" b="1" dirty="0">
                <a:solidFill>
                  <a:schemeClr val="bg1"/>
                </a:solidFill>
              </a:rPr>
              <a:t>(</a:t>
            </a:r>
            <a:r>
              <a:rPr lang="en-US" sz="2800" b="1" dirty="0">
                <a:solidFill>
                  <a:schemeClr val="bg1"/>
                </a:solidFill>
              </a:rPr>
              <a:t>4</a:t>
            </a:r>
            <a:r>
              <a:rPr lang="th-TH" sz="2800" b="1" dirty="0">
                <a:solidFill>
                  <a:schemeClr val="bg1"/>
                </a:solidFill>
              </a:rPr>
              <a:t>ข.)</a:t>
            </a:r>
            <a:endParaRPr lang="en-US" sz="2800" b="1" dirty="0">
              <a:solidFill>
                <a:schemeClr val="bg1"/>
              </a:solidFill>
            </a:endParaRPr>
          </a:p>
          <a:p>
            <a:r>
              <a:rPr lang="en-US" sz="2800" b="1" dirty="0">
                <a:solidFill>
                  <a:schemeClr val="bg1"/>
                </a:solidFill>
              </a:rPr>
              <a:t>      </a:t>
            </a:r>
            <a:r>
              <a:rPr lang="th-TH" sz="2800" b="1" dirty="0">
                <a:solidFill>
                  <a:schemeClr val="bg1"/>
                </a:solidFill>
              </a:rPr>
              <a:t>ข. บิดาควร</a:t>
            </a:r>
            <a:r>
              <a:rPr lang="th-TH" sz="2800" b="1" dirty="0">
                <a:solidFill>
                  <a:srgbClr val="FFFF00"/>
                </a:solidFill>
              </a:rPr>
              <a:t>สั่งสอน</a:t>
            </a:r>
            <a:r>
              <a:rPr lang="th-TH" sz="2800" b="1" dirty="0">
                <a:solidFill>
                  <a:schemeClr val="bg1"/>
                </a:solidFill>
              </a:rPr>
              <a:t>บุตรของพวกเขา(</a:t>
            </a:r>
            <a:r>
              <a:rPr lang="en-US" sz="2800" b="1" dirty="0">
                <a:solidFill>
                  <a:schemeClr val="bg1"/>
                </a:solidFill>
              </a:rPr>
              <a:t>4</a:t>
            </a:r>
            <a:r>
              <a:rPr lang="th-TH" sz="2800" b="1" dirty="0">
                <a:solidFill>
                  <a:schemeClr val="bg1"/>
                </a:solidFill>
              </a:rPr>
              <a:t>ค.)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600200" y="836613"/>
            <a:ext cx="7543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th-TH" sz="2800" b="1" u="sng" dirty="0">
                <a:solidFill>
                  <a:schemeClr val="bg1"/>
                </a:solidFill>
              </a:rPr>
              <a:t>ประโยคใจความสำคัญ</a:t>
            </a:r>
            <a:r>
              <a:rPr lang="en-US" sz="2800" b="1" u="sng" dirty="0">
                <a:solidFill>
                  <a:schemeClr val="bg1"/>
                </a:solidFill>
              </a:rPr>
              <a:t>(EI):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th-TH" sz="2800" b="1" dirty="0">
                <a:solidFill>
                  <a:srgbClr val="CECEEF"/>
                </a:solidFill>
              </a:rPr>
              <a:t>วิธีการ</a:t>
            </a:r>
            <a:r>
              <a:rPr lang="th-TH" sz="2800" b="1" dirty="0">
                <a:solidFill>
                  <a:schemeClr val="bg1"/>
                </a:solidFill>
              </a:rPr>
              <a:t>ที่บิดาชาวเอ</a:t>
            </a:r>
            <a:r>
              <a:rPr lang="th-TH" sz="2800" b="1" dirty="0" err="1">
                <a:solidFill>
                  <a:schemeClr val="bg1"/>
                </a:solidFill>
              </a:rPr>
              <a:t>เฟซัส</a:t>
            </a:r>
            <a:r>
              <a:rPr lang="th-TH" sz="2800" b="1" dirty="0">
                <a:solidFill>
                  <a:schemeClr val="bg1"/>
                </a:solidFill>
              </a:rPr>
              <a:t>ควรจะอบรมเลี้ยงดูบุตรของพวกเขาคือ โดยการ</a:t>
            </a:r>
            <a:r>
              <a:rPr lang="th-TH" sz="2800" b="1" dirty="0">
                <a:solidFill>
                  <a:srgbClr val="FFFF00"/>
                </a:solidFill>
              </a:rPr>
              <a:t>แนะนำ</a:t>
            </a:r>
            <a:r>
              <a:rPr lang="th-TH" sz="2800" b="1" dirty="0">
                <a:solidFill>
                  <a:schemeClr val="bg1"/>
                </a:solidFill>
              </a:rPr>
              <a:t>แนวทางแก่บุตรแทนที่</a:t>
            </a:r>
            <a:r>
              <a:rPr lang="th-TH" sz="2800" b="1" dirty="0">
                <a:solidFill>
                  <a:srgbClr val="CCFFCC"/>
                </a:solidFill>
              </a:rPr>
              <a:t>การยั่ว</a:t>
            </a:r>
            <a:r>
              <a:rPr lang="th-TH" sz="2800" b="1" dirty="0">
                <a:solidFill>
                  <a:schemeClr val="bg1"/>
                </a:solidFill>
              </a:rPr>
              <a:t>โทสะบุตร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19200" y="228600"/>
            <a:ext cx="7924800" cy="914400"/>
          </a:xfrm>
        </p:spPr>
        <p:txBody>
          <a:bodyPr/>
          <a:lstStyle/>
          <a:p>
            <a:pPr algn="l" eaLnBrk="1" hangingPunct="1"/>
            <a:r>
              <a:rPr lang="en-US" sz="3600" b="1" dirty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4. </a:t>
            </a:r>
            <a:r>
              <a:rPr lang="hi-IN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สะพาน จุดประสงค์</a:t>
            </a:r>
            <a:r>
              <a:rPr lang="en-US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sz="3600" b="1" dirty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(</a:t>
            </a:r>
            <a:r>
              <a:rPr lang="th-TH" sz="3600" b="1" dirty="0" err="1">
                <a:solidFill>
                  <a:schemeClr val="bg1"/>
                </a:solidFill>
                <a:latin typeface="Arial" charset="0"/>
                <a:ea typeface="ＭＳ Ｐゴシック" charset="0"/>
              </a:rPr>
              <a:t>อฟ</a:t>
            </a:r>
            <a:r>
              <a:rPr lang="en-US" sz="3600" b="1" dirty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. 6:4)</a:t>
            </a:r>
            <a:endParaRPr lang="en-US" sz="3600" b="1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40290" name="Picture 4" descr="discipl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" cy="186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04800" y="2895600"/>
            <a:ext cx="3619128" cy="3962400"/>
          </a:xfrm>
          <a:prstGeom prst="rect">
            <a:avLst/>
          </a:prstGeom>
          <a:gradFill flip="none" rotWithShape="1">
            <a:gsLst>
              <a:gs pos="0">
                <a:srgbClr val="660066"/>
              </a:gs>
              <a:gs pos="100000">
                <a:schemeClr val="tx1"/>
              </a:gs>
            </a:gsLst>
            <a:path path="rect">
              <a:fillToRect l="50000" t="50000" r="50000" b="50000"/>
            </a:path>
            <a:tileRect/>
          </a:gra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th-TH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ข้อสรุปจากอรรถาธิบาย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b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h-TH" sz="2800" b="1" dirty="0">
                <a:solidFill>
                  <a:srgbClr val="CECEEF"/>
                </a:solidFill>
              </a:rPr>
              <a:t>วิธีการ</a:t>
            </a:r>
            <a:r>
              <a:rPr lang="th-TH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ที่บิดาชาวเอ</a:t>
            </a:r>
            <a:r>
              <a:rPr lang="th-TH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เฟซัส</a:t>
            </a:r>
            <a:r>
              <a:rPr lang="th-TH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ควรจะอบรมเลี้ยงดูบุตรก็คือ</a:t>
            </a:r>
            <a:r>
              <a:rPr lang="th-TH" sz="2800" b="1" dirty="0">
                <a:solidFill>
                  <a:srgbClr val="FFFF00"/>
                </a:solidFill>
              </a:rPr>
              <a:t>การแนะนำ</a:t>
            </a:r>
            <a:r>
              <a:rPr lang="th-TH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แนวทาง</a:t>
            </a:r>
            <a:r>
              <a:rPr lang="th-TH" sz="2800" b="1" dirty="0">
                <a:solidFill>
                  <a:srgbClr val="CCFFCC"/>
                </a:solidFill>
              </a:rPr>
              <a:t>ยั่วโทสะบุตร</a:t>
            </a:r>
            <a:br>
              <a:rPr lang="th-TH" sz="2800" b="1" dirty="0">
                <a:solidFill>
                  <a:srgbClr val="CCFFCC"/>
                </a:solidFill>
              </a:rPr>
            </a:br>
            <a:r>
              <a:rPr lang="th-TH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แทนการ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6019800" y="2895600"/>
            <a:ext cx="2895600" cy="3962400"/>
          </a:xfrm>
          <a:prstGeom prst="rect">
            <a:avLst/>
          </a:prstGeom>
          <a:gradFill flip="none" rotWithShape="1">
            <a:gsLst>
              <a:gs pos="0">
                <a:srgbClr val="000090"/>
              </a:gs>
              <a:gs pos="100000">
                <a:schemeClr val="tx1"/>
              </a:gs>
            </a:gsLst>
            <a:path path="rect">
              <a:fillToRect l="50000" t="50000" r="50000" b="50000"/>
            </a:path>
            <a:tileRect/>
          </a:gra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th-TH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ใจความสำคัญ</a:t>
            </a:r>
            <a:r>
              <a:rPr lang="en-US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br>
              <a:rPr lang="en-US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h-TH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บิดาอย่าบ่น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th-TH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จงสอน!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h-TH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กลัว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600200" y="1447800"/>
            <a:ext cx="6096000" cy="1447800"/>
          </a:xfrm>
          <a:prstGeom prst="rect">
            <a:avLst/>
          </a:prstGeom>
          <a:gradFill flip="none" rotWithShape="1">
            <a:gsLst>
              <a:gs pos="0">
                <a:srgbClr val="008000"/>
              </a:gs>
              <a:gs pos="100000">
                <a:schemeClr val="tx1"/>
              </a:gs>
            </a:gsLst>
            <a:path path="circle">
              <a:fillToRect l="100000" t="100000"/>
            </a:path>
            <a:tileRect r="-100000" b="-100000"/>
          </a:gra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th-TH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การเชื่อมโยงเพื่อนำมาประยุกต์ใช้ (</a:t>
            </a:r>
            <a:r>
              <a:rPr lang="th-TH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อฟ</a:t>
            </a:r>
            <a:r>
              <a:rPr lang="th-TH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6:4) </a:t>
            </a:r>
          </a:p>
          <a:p>
            <a:pPr algn="ctr">
              <a:defRPr/>
            </a:pPr>
            <a:r>
              <a:rPr lang="th-TH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บิดาจะแนะนำแนวทางแทนที่จะยั่วโทสะ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25" name="Picture 2" descr="Landscape 080"/>
          <p:cNvPicPr>
            <a:picLocks noChangeAspect="1" noChangeArrowheads="1"/>
          </p:cNvPicPr>
          <p:nvPr/>
        </p:nvPicPr>
        <p:blipFill rotWithShape="1">
          <a:blip r:embed="rId3" cstate="screen">
            <a:lum bright="-18000"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851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252413" y="44624"/>
            <a:ext cx="8434387" cy="1143000"/>
          </a:xfrm>
          <a:solidFill>
            <a:schemeClr val="tx2"/>
          </a:solidFill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th-TH" dirty="0">
                <a:solidFill>
                  <a:schemeClr val="bg1"/>
                </a:solidFill>
                <a:latin typeface="Arial" charset="0"/>
                <a:ea typeface="ＭＳ Ｐゴシック" charset="0"/>
              </a:rPr>
              <a:t>สดุดี </a:t>
            </a:r>
            <a:r>
              <a:rPr lang="en-US" dirty="0">
                <a:solidFill>
                  <a:schemeClr val="bg1"/>
                </a:solidFill>
                <a:latin typeface="Arial" charset="0"/>
                <a:ea typeface="ＭＳ Ｐゴシック" charset="0"/>
              </a:rPr>
              <a:t>23  </a:t>
            </a:r>
            <a:r>
              <a:rPr lang="th-TH" dirty="0">
                <a:solidFill>
                  <a:schemeClr val="bg1"/>
                </a:solidFill>
                <a:latin typeface="Arial" charset="0"/>
                <a:ea typeface="ＭＳ Ｐゴシック" charset="0"/>
              </a:rPr>
              <a:t>จุดประสงค์และโครง</a:t>
            </a:r>
            <a:r>
              <a:rPr lang="en-US" dirty="0">
                <a:solidFill>
                  <a:schemeClr val="bg1"/>
                </a:solidFill>
                <a:latin typeface="Arial" charset="0"/>
                <a:ea typeface="ＭＳ Ｐゴシック" charset="0"/>
              </a:rPr>
              <a:t> </a:t>
            </a:r>
          </a:p>
        </p:txBody>
      </p:sp>
      <p:sp>
        <p:nvSpPr>
          <p:cNvPr id="129028" name="Text Box 5"/>
          <p:cNvSpPr txBox="1">
            <a:spLocks noChangeArrowheads="1"/>
          </p:cNvSpPr>
          <p:nvPr/>
        </p:nvSpPr>
        <p:spPr bwMode="auto">
          <a:xfrm>
            <a:off x="8531225" y="76200"/>
            <a:ext cx="536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>
                <a:solidFill>
                  <a:srgbClr val="FFFFFF"/>
                </a:solidFill>
                <a:cs typeface="Arial" charset="0"/>
              </a:rPr>
              <a:t>46</a:t>
            </a: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48520" name="Text Box 8"/>
          <p:cNvSpPr txBox="1">
            <a:spLocks noChangeArrowheads="1"/>
          </p:cNvSpPr>
          <p:nvPr/>
        </p:nvSpPr>
        <p:spPr bwMode="auto">
          <a:xfrm>
            <a:off x="35496" y="2636912"/>
            <a:ext cx="4536504" cy="4149079"/>
          </a:xfrm>
          <a:prstGeom prst="rect">
            <a:avLst/>
          </a:prstGeom>
          <a:gradFill flip="none" rotWithShape="1">
            <a:gsLst>
              <a:gs pos="0">
                <a:srgbClr val="660066"/>
              </a:gs>
              <a:gs pos="100000">
                <a:schemeClr val="tx1"/>
              </a:gs>
            </a:gsLst>
            <a:path path="rect">
              <a:fillToRect l="50000" t="50000" r="50000" b="50000"/>
            </a:path>
            <a:tileRect/>
          </a:gra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algn="ctr">
              <a:defRPr sz="2800" b="1" u="sng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th-TH" dirty="0">
                <a:latin typeface="Arial" panose="020B0604020202020204" pitchFamily="34" charset="0"/>
              </a:rPr>
              <a:t>ข้อสรุปจากอรรถาธิบาย</a:t>
            </a:r>
            <a:r>
              <a:rPr lang="en-US" dirty="0"/>
              <a:t>: </a:t>
            </a:r>
            <a:br>
              <a:rPr lang="en-US" u="none" dirty="0"/>
            </a:br>
            <a:r>
              <a:rPr lang="th-TH" u="none" dirty="0">
                <a:solidFill>
                  <a:srgbClr val="FFFF00"/>
                </a:solidFill>
                <a:effectLst/>
              </a:rPr>
              <a:t>การตอบสนอง</a:t>
            </a:r>
            <a:r>
              <a:rPr lang="th-TH" u="none" dirty="0">
                <a:effectLst/>
              </a:rPr>
              <a:t>ของดาวิดต่อความดีของพระเจ้าที่ทรงสำแดงผ่านทางการจัดเตรียมให้และการยกชูเขาขึ้นก็โดยการพูดคุยกับพระเจ้าอย่างสนิทสนมไม่มีความกลัว</a:t>
            </a:r>
            <a:r>
              <a:rPr lang="th-TH" u="none" dirty="0" err="1">
                <a:effectLst/>
              </a:rPr>
              <a:t>ใดๆ</a:t>
            </a:r>
            <a:r>
              <a:rPr lang="th-TH" u="none" dirty="0">
                <a:effectLst/>
              </a:rPr>
              <a:t> อยู่ในพลับพลาตลอดชีวิตที่เหลืออยู่</a:t>
            </a:r>
            <a:r>
              <a:rPr lang="en-US" u="none" dirty="0">
                <a:effectLst/>
              </a:rPr>
              <a:t> </a:t>
            </a:r>
            <a:endParaRPr lang="en-US" u="none" dirty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611560" y="1251917"/>
            <a:ext cx="7632848" cy="1384995"/>
          </a:xfrm>
          <a:prstGeom prst="rect">
            <a:avLst/>
          </a:prstGeom>
          <a:gradFill flip="none" rotWithShape="1">
            <a:gsLst>
              <a:gs pos="0">
                <a:srgbClr val="008000"/>
              </a:gs>
              <a:gs pos="100000">
                <a:schemeClr val="tx1"/>
              </a:gs>
            </a:gsLst>
            <a:path path="circle">
              <a:fillToRect l="100000" t="100000"/>
            </a:path>
            <a:tileRect r="-100000" b="-100000"/>
          </a:gra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defPPr>
              <a:defRPr lang="en-US"/>
            </a:defPPr>
            <a:lvl1pPr algn="ctr">
              <a:defRPr sz="2800" b="1" u="sng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endParaRPr lang="en-US" dirty="0">
              <a:effectLst/>
            </a:endParaRPr>
          </a:p>
          <a:p>
            <a:r>
              <a:rPr lang="th-TH" dirty="0">
                <a:effectLst/>
              </a:rPr>
              <a:t>การเชื่อมโยงเพื่อนำมาประยุกต์ใช้</a:t>
            </a:r>
            <a:r>
              <a:rPr lang="en-US" dirty="0">
                <a:effectLst/>
              </a:rPr>
              <a:t>:</a:t>
            </a:r>
            <a:br>
              <a:rPr lang="en-US" u="none" dirty="0"/>
            </a:br>
            <a:r>
              <a:rPr lang="th-TH" u="none" dirty="0">
                <a:effectLst/>
              </a:rPr>
              <a:t>ผู้ฟังจะนมัสการพระเจ้าโดยปราศจากความกลัว</a:t>
            </a:r>
            <a:endParaRPr lang="en-US" u="none" dirty="0">
              <a:effectLst/>
            </a:endParaRPr>
          </a:p>
          <a:p>
            <a:endParaRPr lang="en-US" u="none" dirty="0"/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6372200" y="2636912"/>
            <a:ext cx="2520280" cy="4149080"/>
          </a:xfrm>
          <a:prstGeom prst="rect">
            <a:avLst/>
          </a:prstGeom>
          <a:gradFill flip="none" rotWithShape="1">
            <a:gsLst>
              <a:gs pos="0">
                <a:srgbClr val="000090"/>
              </a:gs>
              <a:gs pos="100000">
                <a:schemeClr val="tx1"/>
              </a:gs>
            </a:gsLst>
            <a:path path="rect">
              <a:fillToRect l="50000" t="50000" r="50000" b="50000"/>
            </a:path>
            <a:tileRect/>
          </a:gra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algn="ctr">
              <a:defRPr sz="2800" b="1" u="sng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th-TH" dirty="0">
                <a:effectLst/>
              </a:rPr>
              <a:t>ใจความสำคัญ</a:t>
            </a:r>
            <a:r>
              <a:rPr lang="en-US" dirty="0">
                <a:effectLst/>
              </a:rPr>
              <a:t>:</a:t>
            </a:r>
            <a:br>
              <a:rPr lang="en-US" u="none" dirty="0"/>
            </a:br>
            <a:r>
              <a:rPr lang="th-TH" u="none" dirty="0">
                <a:effectLst/>
              </a:rPr>
              <a:t>พระเจ้าทรงดีต่อท่าน ดังนั้นจงนมัสการพระองค์อย่างเปิดเผยโดยปราศจากความกลัว</a:t>
            </a:r>
            <a:r>
              <a:rPr lang="en-US" u="none" dirty="0">
                <a:effectLst/>
              </a:rPr>
              <a:t> </a:t>
            </a:r>
          </a:p>
          <a:p>
            <a:br>
              <a:rPr lang="en-US" dirty="0">
                <a:effectLst/>
              </a:rPr>
            </a:br>
            <a:endParaRPr lang="en-US" u="none" dirty="0"/>
          </a:p>
        </p:txBody>
      </p:sp>
    </p:spTree>
    <p:extLst>
      <p:ext uri="{BB962C8B-B14F-4D97-AF65-F5344CB8AC3E}">
        <p14:creationId xmlns:p14="http://schemas.microsoft.com/office/powerpoint/2010/main" val="1509510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8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8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48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48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48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8520" grpId="0" animBg="1"/>
      <p:bldP spid="7" grpId="0" animBg="1"/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6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6858000" cy="1524000"/>
          </a:xfrm>
          <a:solidFill>
            <a:srgbClr val="000000"/>
          </a:solidFill>
        </p:spPr>
        <p:txBody>
          <a:bodyPr/>
          <a:lstStyle/>
          <a:p>
            <a:pPr algn="l" eaLnBrk="1" hangingPunct="1"/>
            <a:r>
              <a:rPr kumimoji="0" lang="th-TH" sz="2400" u="sng" dirty="0">
                <a:latin typeface="Helvetica" charset="0"/>
                <a:ea typeface="ＭＳ Ｐゴシック" charset="0"/>
                <a:cs typeface="ＭＳ Ｐゴシック" charset="0"/>
              </a:rPr>
              <a:t>ข้อสรุปจากอรรถาธิบาย</a:t>
            </a:r>
            <a:r>
              <a:rPr kumimoji="0" lang="en-US" sz="2400" dirty="0">
                <a:latin typeface="Helvetica" charset="0"/>
                <a:ea typeface="ＭＳ Ｐゴシック" charset="0"/>
                <a:cs typeface="ＭＳ Ｐゴシック" charset="0"/>
              </a:rPr>
              <a:t>: </a:t>
            </a:r>
            <a:r>
              <a:rPr kumimoji="0" lang="th-TH" sz="2400" dirty="0">
                <a:solidFill>
                  <a:srgbClr val="FFFF00"/>
                </a:solidFill>
                <a:latin typeface="Helvetica" charset="0"/>
                <a:ea typeface="ＭＳ Ｐゴシック" charset="0"/>
                <a:cs typeface="ＭＳ Ｐゴシック" charset="0"/>
              </a:rPr>
              <a:t>เหตุผล</a:t>
            </a:r>
            <a:r>
              <a:rPr kumimoji="0" lang="th-TH" sz="2400" dirty="0">
                <a:latin typeface="Helvetica" charset="0"/>
                <a:ea typeface="ＭＳ Ｐゴシック" charset="0"/>
                <a:cs typeface="ＭＳ Ｐゴシック" charset="0"/>
              </a:rPr>
              <a:t>ที่คริสตจักรควรจะนำคริสเตียนที่ทำบาปให้กลับตั้งตัวใหม่อย่างถูกต้องเพื่อจะได้สำแดงสิทธิอำนาจของพระเจ้า</a:t>
            </a:r>
            <a:r>
              <a:rPr kumimoji="0" lang="en-US" sz="2400" dirty="0"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endParaRPr kumimoji="0" lang="en-US" sz="2400" dirty="0">
              <a:solidFill>
                <a:srgbClr val="FFFF00"/>
              </a:solidFill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42338" name="Picture 2" descr="handshake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04038" y="0"/>
            <a:ext cx="2239962" cy="148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Rectangle 2"/>
          <p:cNvSpPr txBox="1">
            <a:spLocks noChangeArrowheads="1"/>
          </p:cNvSpPr>
          <p:nvPr/>
        </p:nvSpPr>
        <p:spPr bwMode="auto">
          <a:xfrm>
            <a:off x="76200" y="1447800"/>
            <a:ext cx="9067800" cy="44196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pPr marL="971550" lvl="1" indent="-514350">
              <a:buFontTx/>
              <a:buAutoNum type="romanUcPeriod"/>
              <a:defRPr/>
            </a:pPr>
            <a:r>
              <a:rPr lang="en-US" b="1" dirty="0">
                <a:solidFill>
                  <a:srgbClr val="BBE0E3"/>
                </a:solidFill>
                <a:effectLst>
                  <a:outerShdw blurRad="222250" dist="127000" dir="2700000" algn="tl" rotWithShape="0">
                    <a:srgbClr val="000000">
                      <a:alpha val="89000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(15-17) </a:t>
            </a:r>
            <a:r>
              <a:rPr lang="th-TH" b="1" dirty="0">
                <a:solidFill>
                  <a:srgbClr val="FFFF00"/>
                </a:solidFill>
                <a:effectLst>
                  <a:outerShdw blurRad="222250" dist="127000" dir="2700000" algn="tl" rotWithShape="0">
                    <a:srgbClr val="000000">
                      <a:alpha val="89000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วิธีการ</a:t>
            </a:r>
            <a:r>
              <a:rPr lang="th-TH" b="1" dirty="0">
                <a:solidFill>
                  <a:srgbClr val="BBE0E3"/>
                </a:solidFill>
                <a:effectLst>
                  <a:outerShdw blurRad="222250" dist="127000" dir="2700000" algn="tl" rotWithShape="0">
                    <a:srgbClr val="000000">
                      <a:alpha val="89000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ที่คริสตจักรควรจะนำคริสเตียนที่ทำบาปให้กลับตั้งตัวใหม่อย่างถูกต้องคือโดยรักษาเรื่องนี้ให้เป็นเรื่องส่วนตัวที่สุดเท่าที่จะทำได้</a:t>
            </a:r>
          </a:p>
          <a:p>
            <a:pPr marL="971550" lvl="1" indent="-514350">
              <a:buFontTx/>
              <a:buAutoNum type="romanUcPeriod"/>
              <a:defRPr/>
            </a:pPr>
            <a:endParaRPr lang="en-US" b="1" dirty="0">
              <a:solidFill>
                <a:srgbClr val="BBE0E3"/>
              </a:solidFill>
              <a:effectLst>
                <a:outerShdw blurRad="222250" dist="127000" dir="2700000" algn="tl" rotWithShape="0">
                  <a:srgbClr val="000000">
                    <a:alpha val="89000"/>
                  </a:srgbClr>
                </a:outerShdw>
              </a:effectLst>
              <a:ea typeface="ＭＳ Ｐゴシック" charset="-128"/>
              <a:cs typeface="ＭＳ Ｐゴシック" charset="-128"/>
            </a:endParaRPr>
          </a:p>
          <a:p>
            <a:pPr marL="971550" lvl="1" indent="-514350">
              <a:buFontTx/>
              <a:buAutoNum type="romanUcPeriod"/>
              <a:defRPr/>
            </a:pPr>
            <a:r>
              <a:rPr lang="en-US" b="1" dirty="0">
                <a:solidFill>
                  <a:srgbClr val="BBE0E3"/>
                </a:solidFill>
                <a:effectLst>
                  <a:outerShdw blurRad="222250" dist="127000" dir="2700000" algn="tl" rotWithShape="0">
                    <a:srgbClr val="000000">
                      <a:alpha val="89000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(18-20) </a:t>
            </a:r>
            <a:r>
              <a:rPr lang="th-TH" b="1" dirty="0">
                <a:solidFill>
                  <a:srgbClr val="FFFF00"/>
                </a:solidFill>
                <a:effectLst>
                  <a:outerShdw blurRad="222250" dist="127000" dir="2700000" algn="tl" rotWithShape="0">
                    <a:srgbClr val="000000">
                      <a:alpha val="89000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เหตุผล</a:t>
            </a:r>
            <a:r>
              <a:rPr lang="th-TH" b="1" dirty="0">
                <a:solidFill>
                  <a:srgbClr val="BBE0E3"/>
                </a:solidFill>
                <a:effectLst>
                  <a:outerShdw blurRad="222250" dist="127000" dir="2700000" algn="tl" rotWithShape="0">
                    <a:srgbClr val="000000">
                      <a:alpha val="89000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ที่คริสตจักรสามารถนำหรือแสวงหาที่จะนำผู้เชื่อที่ทำผิดให้กลับตั้งตัวใหม่เพื่อจะได้สำแดงสิทธิอำนาจของพระเจ้าที่ได้ทรงมอบหมายให้กับคริสตจักร</a:t>
            </a:r>
            <a:endParaRPr lang="en-US" b="1" dirty="0">
              <a:solidFill>
                <a:srgbClr val="BBE0E3"/>
              </a:solidFill>
              <a:effectLst>
                <a:outerShdw blurRad="222250" dist="127000" dir="2700000" algn="tl" rotWithShape="0">
                  <a:srgbClr val="000000">
                    <a:alpha val="89000"/>
                  </a:srgbClr>
                </a:outerShdw>
              </a:effectLst>
              <a:ea typeface="ＭＳ Ｐゴシック" charset="-128"/>
              <a:cs typeface="ＭＳ Ｐゴシック" charset="-128"/>
            </a:endParaRPr>
          </a:p>
        </p:txBody>
      </p:sp>
      <p:sp>
        <p:nvSpPr>
          <p:cNvPr id="87044" name="TextBox 4"/>
          <p:cNvSpPr txBox="1">
            <a:spLocks noChangeArrowheads="1"/>
          </p:cNvSpPr>
          <p:nvPr/>
        </p:nvSpPr>
        <p:spPr bwMode="auto">
          <a:xfrm>
            <a:off x="0" y="5830888"/>
            <a:ext cx="91440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th-TH" sz="4400" b="1" dirty="0" err="1">
                <a:effectLst>
                  <a:outerShdw blurRad="222250" dist="127000" dir="2700000" algn="tl" rotWithShape="0">
                    <a:srgbClr val="000000">
                      <a:alpha val="89000"/>
                    </a:srgbClr>
                  </a:outerShdw>
                </a:effectLst>
              </a:rPr>
              <a:t>มั</a:t>
            </a:r>
            <a:r>
              <a:rPr lang="th-TH" sz="4400" b="1" dirty="0">
                <a:effectLst>
                  <a:outerShdw blurRad="222250" dist="127000" dir="2700000" algn="tl" rotWithShape="0">
                    <a:srgbClr val="000000">
                      <a:alpha val="89000"/>
                    </a:srgbClr>
                  </a:outerShdw>
                </a:effectLst>
              </a:rPr>
              <a:t>ทธิ</a:t>
            </a:r>
            <a:r>
              <a:rPr lang="th-TH" sz="4400" b="1" dirty="0" err="1">
                <a:effectLst>
                  <a:outerShdw blurRad="222250" dist="127000" dir="2700000" algn="tl" rotWithShape="0">
                    <a:srgbClr val="000000">
                      <a:alpha val="89000"/>
                    </a:srgbClr>
                  </a:outerShdw>
                </a:effectLst>
              </a:rPr>
              <a:t>ว</a:t>
            </a:r>
            <a:r>
              <a:rPr lang="th-TH" sz="4400" b="1" dirty="0"/>
              <a:t> </a:t>
            </a:r>
            <a:r>
              <a:rPr lang="en-US" sz="4400" b="1" dirty="0">
                <a:effectLst>
                  <a:outerShdw blurRad="222250" dist="127000" dir="2700000" algn="tl" rotWithShape="0">
                    <a:srgbClr val="000000">
                      <a:alpha val="89000"/>
                    </a:srgbClr>
                  </a:outerShdw>
                </a:effectLst>
              </a:rPr>
              <a:t>18:15-20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8418512" y="-27384"/>
            <a:ext cx="762000" cy="457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 dirty="0">
                <a:solidFill>
                  <a:schemeClr val="tx2"/>
                </a:solidFill>
                <a:cs typeface="Arial" charset="0"/>
              </a:rPr>
              <a:t>34c</a:t>
            </a:r>
          </a:p>
        </p:txBody>
      </p:sp>
    </p:spTree>
    <p:extLst>
      <p:ext uri="{BB962C8B-B14F-4D97-AF65-F5344CB8AC3E}">
        <p14:creationId xmlns:p14="http://schemas.microsoft.com/office/powerpoint/2010/main" val="367128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5634" grpId="0" animBg="1"/>
      <p:bldP spid="40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1" name="Picture 1">
            <a:extLst>
              <a:ext uri="{FF2B5EF4-FFF2-40B4-BE49-F238E27FC236}">
                <a16:creationId xmlns:a16="http://schemas.microsoft.com/office/drawing/2014/main" id="{C5EFCA6F-1716-D448-8E87-D9540F0E14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7563"/>
            <a:ext cx="5238750" cy="3500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 xmlns:r="http://schemas.openxmlformats.org/officeDocument/2006/relationships"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28002" name="Picture 2">
            <a:extLst>
              <a:ext uri="{FF2B5EF4-FFF2-40B4-BE49-F238E27FC236}">
                <a16:creationId xmlns:a16="http://schemas.microsoft.com/office/drawing/2014/main" id="{447ECE18-145B-514D-A6ED-DA943B585F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850" y="350838"/>
            <a:ext cx="5046663" cy="3357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 xmlns:r="http://schemas.openxmlformats.org/officeDocument/2006/relationships"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28004" name="Picture 4">
            <a:extLst>
              <a:ext uri="{FF2B5EF4-FFF2-40B4-BE49-F238E27FC236}">
                <a16:creationId xmlns:a16="http://schemas.microsoft.com/office/drawing/2014/main" id="{8744E5F5-D2AA-9A4E-B70F-C096FBB52D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9275"/>
            <a:ext cx="4211638" cy="315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 xmlns:r="http://schemas.openxmlformats.org/officeDocument/2006/relationships"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28005" name="AutoShape 5">
            <a:extLst>
              <a:ext uri="{FF2B5EF4-FFF2-40B4-BE49-F238E27FC236}">
                <a16:creationId xmlns:a16="http://schemas.microsoft.com/office/drawing/2014/main" id="{6B5EC164-1E4C-BB49-A3E9-36987CCDCB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5738" y="1196975"/>
            <a:ext cx="863600" cy="1871663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57240" cap="sq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128007" name="Text Box 7">
            <a:extLst>
              <a:ext uri="{FF2B5EF4-FFF2-40B4-BE49-F238E27FC236}">
                <a16:creationId xmlns:a16="http://schemas.microsoft.com/office/drawing/2014/main" id="{47FB3B7B-E3B0-BD4A-9F63-4C0F7CBE2F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85188" y="692150"/>
            <a:ext cx="665162" cy="460375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</a:t>
            </a:r>
            <a:r>
              <a:rPr lang="hi-IN" altLang="en-US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ง</a:t>
            </a: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C3F30DA2-3793-B046-9F15-198AB72B83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0619" y="3640285"/>
            <a:ext cx="4211637" cy="3213100"/>
          </a:xfrm>
          <a:prstGeom prst="rect">
            <a:avLst/>
          </a:prstGeom>
          <a:solidFill>
            <a:srgbClr val="000514"/>
          </a:solidFill>
          <a:ln>
            <a:noFill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th-TH" sz="4000" b="1" kern="0" dirty="0">
                <a:solidFill>
                  <a:schemeClr val="bg1"/>
                </a:solidFill>
                <a:latin typeface="Leelawadee" panose="020B0502040204020203" pitchFamily="34" charset="-34"/>
                <a:ea typeface="ＭＳ Ｐゴシック" charset="0"/>
                <a:cs typeface="Leelawadee" panose="020B0502040204020203" pitchFamily="34" charset="-34"/>
              </a:rPr>
              <a:t>เราจะ</a:t>
            </a:r>
            <a:r>
              <a:rPr lang="th-TH" sz="4000" b="1" kern="0" dirty="0">
                <a:solidFill>
                  <a:srgbClr val="FFFF00"/>
                </a:solidFill>
                <a:latin typeface="Leelawadee" panose="020B0502040204020203" pitchFamily="34" charset="-34"/>
                <a:ea typeface="ＭＳ Ｐゴシック" charset="0"/>
                <a:cs typeface="Leelawadee" panose="020B0502040204020203" pitchFamily="34" charset="-34"/>
              </a:rPr>
              <a:t>รักษา</a:t>
            </a:r>
            <a:endParaRPr lang="en-US" sz="4000" b="1" kern="0" dirty="0">
              <a:solidFill>
                <a:srgbClr val="FFFF00"/>
              </a:solidFill>
              <a:latin typeface="Leelawadee" panose="020B0502040204020203" pitchFamily="34" charset="-34"/>
              <a:ea typeface="ＭＳ Ｐゴシック" charset="0"/>
              <a:cs typeface="Leelawadee" panose="020B0502040204020203" pitchFamily="34" charset="-34"/>
            </a:endParaRPr>
          </a:p>
          <a:p>
            <a:pPr eaLnBrk="1" hangingPunct="1">
              <a:defRPr/>
            </a:pPr>
            <a:r>
              <a:rPr lang="th-TH" sz="4000" b="1" kern="0" dirty="0">
                <a:solidFill>
                  <a:schemeClr val="bg1"/>
                </a:solidFill>
                <a:latin typeface="Leelawadee" panose="020B0502040204020203" pitchFamily="34" charset="-34"/>
                <a:ea typeface="ＭＳ Ｐゴシック" charset="0"/>
                <a:cs typeface="Leelawadee" panose="020B0502040204020203" pitchFamily="34" charset="-34"/>
              </a:rPr>
              <a:t>คริสเตียนที่ทำบาปให้กลับสู่สภาพดีได้อย่างไร</a:t>
            </a:r>
            <a:r>
              <a:rPr lang="en-US" sz="4000" b="1" kern="0" dirty="0">
                <a:solidFill>
                  <a:schemeClr val="bg1"/>
                </a:solidFill>
                <a:latin typeface="Leelawadee" panose="020B0502040204020203" pitchFamily="34" charset="-34"/>
                <a:ea typeface="ＭＳ Ｐゴシック" charset="0"/>
                <a:cs typeface="Leelawadee" panose="020B0502040204020203" pitchFamily="34" charset="-34"/>
              </a:rPr>
              <a:t>?</a:t>
            </a:r>
            <a:endParaRPr lang="en-US" sz="3600" kern="0" dirty="0">
              <a:solidFill>
                <a:schemeClr val="tx1"/>
              </a:solidFill>
              <a:latin typeface="Leelawadee" panose="020B0502040204020203" pitchFamily="34" charset="-34"/>
              <a:ea typeface="ＭＳ Ｐゴシック" charset="0"/>
              <a:cs typeface="Leelawadee" panose="020B0502040204020203" pitchFamily="34" charset="-34"/>
            </a:endParaRP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7BDE203F-E9D0-A345-AFEF-8C16633A10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6513" y="0"/>
            <a:ext cx="9217025" cy="737541"/>
          </a:xfrm>
          <a:prstGeom prst="rect">
            <a:avLst/>
          </a:prstGeom>
          <a:solidFill>
            <a:srgbClr val="000514"/>
          </a:solidFill>
          <a:ln>
            <a:noFill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th-TH" sz="3600" b="1" i="1" dirty="0">
                <a:solidFill>
                  <a:srgbClr val="FFFFFF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คำถามแรกของเราในวันนี้ </a:t>
            </a:r>
            <a:r>
              <a:rPr lang="en-US" sz="3600" b="1" i="1" dirty="0">
                <a:solidFill>
                  <a:srgbClr val="FFFFFF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(</a:t>
            </a:r>
            <a:r>
              <a:rPr lang="th-TH" sz="3600" b="1" i="1" dirty="0">
                <a:solidFill>
                  <a:srgbClr val="FFFFFF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สำหรับข้อ </a:t>
            </a:r>
            <a:r>
              <a:rPr lang="en-US" sz="3600" b="1" i="1" dirty="0">
                <a:solidFill>
                  <a:srgbClr val="FFFFFF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15-17)</a:t>
            </a:r>
            <a:endParaRPr lang="en-US" sz="3200" dirty="0">
              <a:solidFill>
                <a:srgbClr val="000000"/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8618492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7" dur="500"/>
                                        <p:tgtEl>
                                          <p:spTgt spid="128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1" dur="500"/>
                                        <p:tgtEl>
                                          <p:spTgt spid="128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5" dur="500"/>
                                        <p:tgtEl>
                                          <p:spTgt spid="128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0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3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464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66800" y="381000"/>
            <a:ext cx="3360738" cy="4848225"/>
          </a:xfrm>
        </p:spPr>
        <p:txBody>
          <a:bodyPr/>
          <a:lstStyle/>
          <a:p>
            <a:pPr algn="ctr" eaLnBrk="1" hangingPunct="1"/>
            <a:r>
              <a:rPr lang="en-US" b="1">
                <a:latin typeface="Arial" charset="0"/>
                <a:ea typeface="ＭＳ Ｐゴシック" charset="0"/>
              </a:rPr>
              <a:t>The Point of Verses 15-17</a:t>
            </a:r>
            <a:endParaRPr lang="en-US">
              <a:latin typeface="Times New Roman" charset="0"/>
              <a:ea typeface="ＭＳ Ｐゴシック" charset="0"/>
            </a:endParaRPr>
          </a:p>
        </p:txBody>
      </p:sp>
      <p:pic>
        <p:nvPicPr>
          <p:cNvPr id="146435" name="Picture 1" descr="reconciliatio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957388"/>
            <a:ext cx="5478463" cy="490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6436" name="Text Box 3"/>
          <p:cNvSpPr txBox="1">
            <a:spLocks noChangeArrowheads="1"/>
          </p:cNvSpPr>
          <p:nvPr/>
        </p:nvSpPr>
        <p:spPr bwMode="auto">
          <a:xfrm>
            <a:off x="4216596" y="201216"/>
            <a:ext cx="4500562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buFont typeface="Arial" charset="0"/>
              <a:buNone/>
            </a:pPr>
            <a:br>
              <a:rPr lang="en-US" sz="4400" b="1" dirty="0">
                <a:latin typeface="Leelawadee" panose="020B0502040204020203" pitchFamily="34" charset="-34"/>
                <a:cs typeface="Leelawadee" panose="020B0502040204020203" pitchFamily="34" charset="-34"/>
              </a:rPr>
            </a:br>
            <a:r>
              <a:rPr lang="en-US" sz="4400" b="1" dirty="0"/>
              <a:t>I. </a:t>
            </a:r>
            <a:r>
              <a:rPr lang="th-TH" sz="4400" b="1" dirty="0"/>
              <a:t>จัดการ</a:t>
            </a:r>
          </a:p>
          <a:p>
            <a:pPr algn="r">
              <a:buFont typeface="Arial" charset="0"/>
              <a:buNone/>
            </a:pPr>
            <a:r>
              <a:rPr lang="th-TH" sz="4400" b="1" dirty="0"/>
              <a:t>เรื่องราวกับคนที่</a:t>
            </a:r>
            <a:endParaRPr lang="en-US" sz="4400" b="1" dirty="0"/>
          </a:p>
          <a:p>
            <a:pPr algn="r"/>
            <a:r>
              <a:rPr lang="th-TH" sz="4400" b="1" dirty="0"/>
              <a:t>เกี่ยวข้อง</a:t>
            </a:r>
            <a:r>
              <a:rPr lang="en-US" sz="4400" b="1" dirty="0"/>
              <a:t> </a:t>
            </a:r>
            <a:r>
              <a:rPr lang="th-TH" sz="4400" b="1" dirty="0"/>
              <a:t>อย่าง</a:t>
            </a:r>
            <a:r>
              <a:rPr lang="th-TH" sz="4400" b="1" u="sng" dirty="0">
                <a:solidFill>
                  <a:srgbClr val="007033"/>
                </a:solidFill>
              </a:rPr>
              <a:t>เป็นส่วนตัว</a:t>
            </a:r>
            <a:r>
              <a:rPr lang="th-TH" sz="4400" b="1" dirty="0"/>
              <a:t>ให้ได้มากที่สุด</a:t>
            </a:r>
            <a:r>
              <a:rPr lang="en-US" sz="4400" b="1" dirty="0"/>
              <a:t> </a:t>
            </a:r>
          </a:p>
          <a:p>
            <a:pPr algn="r"/>
            <a:r>
              <a:rPr lang="th-TH" sz="4400" b="1" dirty="0"/>
              <a:t>(15-17).</a:t>
            </a:r>
            <a:endParaRPr lang="en-US" sz="4400" b="1" dirty="0"/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8418512" y="-27384"/>
            <a:ext cx="762000" cy="457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34d</a:t>
            </a:r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0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381000"/>
            <a:ext cx="5867400" cy="1066800"/>
          </a:xfrm>
          <a:effectLst>
            <a:outerShdw blurRad="25400" dist="38099" dir="2700000" algn="ctr" rotWithShape="0">
              <a:srgbClr val="FFFFFF">
                <a:alpha val="99962"/>
              </a:srgbClr>
            </a:outerShdw>
          </a:effectLst>
        </p:spPr>
        <p:txBody>
          <a:bodyPr/>
          <a:lstStyle/>
          <a:p>
            <a:pPr algn="l" eaLnBrk="1" hangingPunct="1">
              <a:defRPr/>
            </a:pPr>
            <a:r>
              <a:rPr lang="th-TH" sz="6600" b="1" dirty="0">
                <a:solidFill>
                  <a:schemeClr val="bg1"/>
                </a:solidFill>
                <a:latin typeface="Verdana" charset="0"/>
              </a:rPr>
              <a:t>เป้าหมาย:</a:t>
            </a:r>
            <a:endParaRPr lang="en-US" sz="6600" b="1" dirty="0">
              <a:solidFill>
                <a:schemeClr val="bg1"/>
              </a:solidFill>
              <a:latin typeface="Verdana" charset="0"/>
            </a:endParaRPr>
          </a:p>
        </p:txBody>
      </p:sp>
      <p:sp>
        <p:nvSpPr>
          <p:cNvPr id="1070084" name="WordArt 4"/>
          <p:cNvSpPr>
            <a:spLocks noChangeArrowheads="1" noChangeShapeType="1" noTextEdit="1"/>
          </p:cNvSpPr>
          <p:nvPr/>
        </p:nvSpPr>
        <p:spPr bwMode="auto">
          <a:xfrm>
            <a:off x="433772" y="1340768"/>
            <a:ext cx="8276456" cy="45720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th-TH" b="1" dirty="0">
                <a:solidFill>
                  <a:srgbClr val="FFFFFF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การนำกลับสู่สภาพดี!</a:t>
            </a:r>
            <a:endParaRPr lang="en-US" sz="3600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solidFill>
                <a:srgbClr val="FFFFFF"/>
              </a:solidFill>
              <a:effectLst>
                <a:outerShdw blurRad="63500" dist="53882" dir="2700000" algn="ctr" rotWithShape="0">
                  <a:srgbClr val="9999FF"/>
                </a:outerShdw>
              </a:effectLst>
              <a:latin typeface="Leelawadee" panose="020B0502040204020203" pitchFamily="34" charset="-34"/>
              <a:ea typeface="Impact"/>
              <a:cs typeface="Leelawadee" panose="020B0502040204020203" pitchFamily="34" charset="-34"/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8418512" y="-27384"/>
            <a:ext cx="762000" cy="457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 dirty="0">
                <a:solidFill>
                  <a:schemeClr val="tx2"/>
                </a:solidFill>
                <a:cs typeface="Arial" charset="0"/>
              </a:rPr>
              <a:t>34d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0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700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700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70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70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008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2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7208" y="-55984"/>
            <a:ext cx="8077200" cy="1828800"/>
          </a:xfrm>
        </p:spPr>
        <p:txBody>
          <a:bodyPr/>
          <a:lstStyle/>
          <a:p>
            <a:pPr eaLnBrk="1" hangingPunct="1">
              <a:buClrTx/>
              <a:buFontTx/>
              <a:buNone/>
            </a:pPr>
            <a:r>
              <a:rPr lang="hi-IN" altLang="en-US" sz="4800" b="1" dirty="0">
                <a:solidFill>
                  <a:srgbClr val="333399"/>
                </a:solidFill>
                <a:latin typeface="Arial" panose="020B0604020202020204" pitchFamily="34" charset="0"/>
              </a:rPr>
              <a:t>วิธีช่วยกลับสู่สภาพดี หรือตั้งตัวใหม่ </a:t>
            </a:r>
            <a:r>
              <a:rPr lang="en-US" altLang="en-US" sz="4800" b="1" dirty="0">
                <a:solidFill>
                  <a:srgbClr val="333399"/>
                </a:solidFill>
                <a:latin typeface="Arial" panose="020B0604020202020204" pitchFamily="34" charset="0"/>
              </a:rPr>
              <a:t>4 </a:t>
            </a:r>
            <a:r>
              <a:rPr lang="hi-IN" altLang="en-US" sz="4800" b="1" dirty="0">
                <a:solidFill>
                  <a:srgbClr val="333399"/>
                </a:solidFill>
                <a:latin typeface="Arial" panose="020B0604020202020204" pitchFamily="34" charset="0"/>
              </a:rPr>
              <a:t>ขั้น</a:t>
            </a:r>
            <a:r>
              <a:rPr lang="en-US" altLang="en-US" sz="4800" b="1" dirty="0">
                <a:solidFill>
                  <a:srgbClr val="333399"/>
                </a:solidFill>
                <a:latin typeface="Arial" panose="020B0604020202020204" pitchFamily="34" charset="0"/>
              </a:rPr>
              <a:t>...</a:t>
            </a:r>
          </a:p>
        </p:txBody>
      </p:sp>
      <p:sp>
        <p:nvSpPr>
          <p:cNvPr id="150530" name="AutoShape 6"/>
          <p:cNvSpPr>
            <a:spLocks noChangeArrowheads="1"/>
          </p:cNvSpPr>
          <p:nvPr/>
        </p:nvSpPr>
        <p:spPr bwMode="auto">
          <a:xfrm rot="5400000" flipV="1">
            <a:off x="2057400" y="-685800"/>
            <a:ext cx="5410200" cy="8001000"/>
          </a:xfrm>
          <a:prstGeom prst="triangle">
            <a:avLst>
              <a:gd name="adj" fmla="val 50000"/>
            </a:avLst>
          </a:prstGeom>
          <a:solidFill>
            <a:srgbClr val="6601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075208" name="Text Box 8"/>
          <p:cNvSpPr txBox="1">
            <a:spLocks noChangeArrowheads="1"/>
          </p:cNvSpPr>
          <p:nvPr/>
        </p:nvSpPr>
        <p:spPr bwMode="auto">
          <a:xfrm>
            <a:off x="1676400" y="2947988"/>
            <a:ext cx="438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600" b="1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1075209" name="Text Box 9"/>
          <p:cNvSpPr txBox="1">
            <a:spLocks noChangeArrowheads="1"/>
          </p:cNvSpPr>
          <p:nvPr/>
        </p:nvSpPr>
        <p:spPr bwMode="auto">
          <a:xfrm>
            <a:off x="2751138" y="2414588"/>
            <a:ext cx="933450" cy="170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0600" b="1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1075211" name="Text Box 11"/>
          <p:cNvSpPr txBox="1">
            <a:spLocks noChangeArrowheads="1"/>
          </p:cNvSpPr>
          <p:nvPr/>
        </p:nvSpPr>
        <p:spPr bwMode="auto">
          <a:xfrm>
            <a:off x="4321175" y="1782763"/>
            <a:ext cx="1519238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900" b="1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1075212" name="Text Box 12"/>
          <p:cNvSpPr txBox="1">
            <a:spLocks noChangeArrowheads="1"/>
          </p:cNvSpPr>
          <p:nvPr/>
        </p:nvSpPr>
        <p:spPr bwMode="auto">
          <a:xfrm>
            <a:off x="6477000" y="898525"/>
            <a:ext cx="2338388" cy="474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0500" b="1">
                <a:solidFill>
                  <a:srgbClr val="FFFFFF"/>
                </a:solidFill>
              </a:rPr>
              <a:t>4</a:t>
            </a:r>
          </a:p>
        </p:txBody>
      </p:sp>
      <p:sp>
        <p:nvSpPr>
          <p:cNvPr id="150535" name="Rectangle 13"/>
          <p:cNvSpPr>
            <a:spLocks noChangeArrowheads="1"/>
          </p:cNvSpPr>
          <p:nvPr/>
        </p:nvSpPr>
        <p:spPr bwMode="auto">
          <a:xfrm>
            <a:off x="179512" y="5013176"/>
            <a:ext cx="8583488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eaLnBrk="1" hangingPunct="1">
              <a:buClrTx/>
              <a:buFontTx/>
              <a:buNone/>
            </a:pPr>
            <a:r>
              <a:rPr lang="en-US" altLang="en-US" sz="4800" b="1" dirty="0">
                <a:solidFill>
                  <a:srgbClr val="333399"/>
                </a:solidFill>
                <a:latin typeface="Arial" panose="020B0604020202020204" pitchFamily="34" charset="0"/>
              </a:rPr>
              <a:t>…</a:t>
            </a:r>
            <a:r>
              <a:rPr lang="hi-IN" altLang="en-US" sz="4800" b="1" dirty="0">
                <a:solidFill>
                  <a:srgbClr val="333399"/>
                </a:solidFill>
                <a:latin typeface="Arial" panose="020B0604020202020204" pitchFamily="34" charset="0"/>
              </a:rPr>
              <a:t>แต่ละขั้นขึ้นไปคือการเปิด</a:t>
            </a:r>
            <a:endParaRPr lang="en-US" altLang="en-US" sz="4800" b="1" dirty="0">
              <a:solidFill>
                <a:srgbClr val="333399"/>
              </a:solidFill>
              <a:latin typeface="Arial" panose="020B0604020202020204" pitchFamily="34" charset="0"/>
            </a:endParaRPr>
          </a:p>
          <a:p>
            <a:pPr eaLnBrk="1" hangingPunct="1">
              <a:buClrTx/>
              <a:buFontTx/>
              <a:buNone/>
            </a:pPr>
            <a:r>
              <a:rPr lang="hi-IN" altLang="en-US" sz="4800" b="1" dirty="0">
                <a:solidFill>
                  <a:srgbClr val="333399"/>
                </a:solidFill>
                <a:latin typeface="Arial" panose="020B0604020202020204" pitchFamily="34" charset="0"/>
              </a:rPr>
              <a:t>เผยเรื่องให้กับคนจำนวนมากขึ้น</a:t>
            </a: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8418512" y="-27384"/>
            <a:ext cx="762000" cy="457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34d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10752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0"/>
                                        <p:tgtEl>
                                          <p:spTgt spid="10752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2000"/>
                                        <p:tgtEl>
                                          <p:spTgt spid="1075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2000"/>
                                        <p:tgtEl>
                                          <p:spTgt spid="10752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08" grpId="0" build="p" autoUpdateAnimBg="0"/>
      <p:bldP spid="1075209" grpId="0" build="p" autoUpdateAnimBg="0"/>
      <p:bldP spid="1075211" grpId="0" build="p" autoUpdateAnimBg="0"/>
      <p:bldP spid="1075212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14400" y="0"/>
            <a:ext cx="7162800" cy="6834188"/>
            <a:chOff x="914400" y="0"/>
            <a:chExt cx="7162800" cy="6834188"/>
          </a:xfrm>
        </p:grpSpPr>
        <p:pic>
          <p:nvPicPr>
            <p:cNvPr id="99329" name="Picture 3" descr="SBCGradWhattoPreach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7532" r="41183" b="65398"/>
            <a:stretch>
              <a:fillRect/>
            </a:stretch>
          </p:blipFill>
          <p:spPr bwMode="auto">
            <a:xfrm>
              <a:off x="914400" y="0"/>
              <a:ext cx="7162800" cy="6834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9331" name="Rectangle 4"/>
            <p:cNvSpPr>
              <a:spLocks noChangeArrowheads="1"/>
            </p:cNvSpPr>
            <p:nvPr/>
          </p:nvSpPr>
          <p:spPr bwMode="auto">
            <a:xfrm>
              <a:off x="1066800" y="457200"/>
              <a:ext cx="3810000" cy="533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332" name="Rectangle 5"/>
            <p:cNvSpPr>
              <a:spLocks noChangeArrowheads="1"/>
            </p:cNvSpPr>
            <p:nvPr/>
          </p:nvSpPr>
          <p:spPr bwMode="auto">
            <a:xfrm>
              <a:off x="1066800" y="914400"/>
              <a:ext cx="1600200" cy="1143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9333" name="Rounded Rectangular Callout 6"/>
          <p:cNvSpPr>
            <a:spLocks noChangeArrowheads="1"/>
          </p:cNvSpPr>
          <p:nvPr/>
        </p:nvSpPr>
        <p:spPr bwMode="auto">
          <a:xfrm rot="-5400000">
            <a:off x="-344016" y="661946"/>
            <a:ext cx="3600450" cy="2343150"/>
          </a:xfrm>
          <a:prstGeom prst="wedgeRoundRectCallout">
            <a:avLst>
              <a:gd name="adj1" fmla="val 18204"/>
              <a:gd name="adj2" fmla="val 61431"/>
              <a:gd name="adj3" fmla="val 16667"/>
            </a:avLst>
          </a:prstGeom>
          <a:solidFill>
            <a:schemeClr val="accent5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9334" name="TextBox 5"/>
          <p:cNvSpPr txBox="1">
            <a:spLocks noChangeArrowheads="1"/>
          </p:cNvSpPr>
          <p:nvPr/>
        </p:nvSpPr>
        <p:spPr bwMode="auto">
          <a:xfrm>
            <a:off x="430684" y="116632"/>
            <a:ext cx="2051050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th-TH" sz="2200" dirty="0"/>
              <a:t>ผู้เทศนาของเราในวันนี้เป็นบัณฑิตของ </a:t>
            </a:r>
            <a:r>
              <a:rPr lang="en-US" sz="2200" dirty="0"/>
              <a:t>SBC </a:t>
            </a:r>
            <a:r>
              <a:rPr lang="th-TH" sz="2200" dirty="0"/>
              <a:t>ดังนั้นเราจึงมั่นใจได้ว่าคำเทศนาของเขาจะมีความชัดเจนพร้อมและมาจากคนที่มีประสบการณ์หลายปี</a:t>
            </a:r>
            <a:endParaRPr lang="en-US" sz="2200" b="1" dirty="0"/>
          </a:p>
        </p:txBody>
      </p:sp>
      <p:sp>
        <p:nvSpPr>
          <p:cNvPr id="12451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038600"/>
            <a:ext cx="3810000" cy="1524000"/>
          </a:xfrm>
          <a:solidFill>
            <a:schemeClr val="accent2"/>
          </a:solidFill>
        </p:spPr>
        <p:txBody>
          <a:bodyPr/>
          <a:lstStyle/>
          <a:p>
            <a:pPr eaLnBrk="1" hangingPunct="1"/>
            <a:r>
              <a:rPr lang="th-TH" b="1" dirty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รู้เป้าหมาย</a:t>
            </a:r>
            <a:br>
              <a:rPr lang="th-TH" b="1" dirty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th-TH" b="1" dirty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ของคุณ</a:t>
            </a:r>
            <a:r>
              <a:rPr lang="en-US" b="1" dirty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!</a:t>
            </a:r>
            <a:endParaRPr lang="en-US" dirty="0">
              <a:solidFill>
                <a:schemeClr val="bg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5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45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45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45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45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45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518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77" name="Picture 1" descr="conflicresolution.png">
            <a:extLst>
              <a:ext uri="{FF2B5EF4-FFF2-40B4-BE49-F238E27FC236}">
                <a16:creationId xmlns:a16="http://schemas.microsoft.com/office/drawing/2014/main" id="{D393FE24-B08B-4948-A22D-A165959FBB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9167813" cy="515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6290" name="Rectangle 2">
            <a:extLst>
              <a:ext uri="{FF2B5EF4-FFF2-40B4-BE49-F238E27FC236}">
                <a16:creationId xmlns:a16="http://schemas.microsoft.com/office/drawing/2014/main" id="{4CF67454-61E2-E64A-AF43-B481326878F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4343400"/>
            <a:ext cx="9144000" cy="2541588"/>
          </a:xfrm>
          <a:solidFill>
            <a:srgbClr val="000000"/>
          </a:solidFill>
          <a:effectLst>
            <a:outerShdw blurRad="63500" dist="35921" dir="2700000" algn="ctr" rotWithShape="0">
              <a:srgbClr val="000000">
                <a:alpha val="74997"/>
              </a:srgbClr>
            </a:outerShdw>
          </a:effectLst>
        </p:spPr>
        <p:txBody>
          <a:bodyPr/>
          <a:lstStyle/>
          <a:p>
            <a:pPr eaLnBrk="1" hangingPunct="1"/>
            <a:r>
              <a:rPr lang="th-TH" altLang="en-US" sz="4000" b="1" i="1" dirty="0">
                <a:solidFill>
                  <a:schemeClr val="bg1"/>
                </a:solidFill>
              </a:rPr>
              <a:t>คำตอบของคำถามที่สองอยู่ในข้อ </a:t>
            </a:r>
            <a:r>
              <a:rPr lang="en-US" altLang="en-US" sz="4000" b="1" i="1" dirty="0">
                <a:solidFill>
                  <a:schemeClr val="bg1"/>
                </a:solidFill>
              </a:rPr>
              <a:t>18-20:</a:t>
            </a:r>
            <a:br>
              <a:rPr lang="en-US" altLang="en-US" sz="4000" b="1" i="1" dirty="0">
                <a:solidFill>
                  <a:schemeClr val="bg1"/>
                </a:solidFill>
              </a:rPr>
            </a:br>
            <a:r>
              <a:rPr lang="th-TH" altLang="en-US" sz="4000" b="1" i="1" dirty="0">
                <a:solidFill>
                  <a:srgbClr val="FFFF43"/>
                </a:solidFill>
              </a:rPr>
              <a:t>ทำไม</a:t>
            </a:r>
            <a:r>
              <a:rPr lang="en-US" altLang="en-US" sz="4000" b="1" dirty="0">
                <a:solidFill>
                  <a:schemeClr val="bg1"/>
                </a:solidFill>
              </a:rPr>
              <a:t> </a:t>
            </a:r>
            <a:r>
              <a:rPr lang="th-TH" altLang="en-US" sz="4000" b="1" dirty="0">
                <a:solidFill>
                  <a:schemeClr val="bg1"/>
                </a:solidFill>
              </a:rPr>
              <a:t>เราจึงต้องช่วยพี่น้องให้กลับใจ อย่างเหมาะสม</a:t>
            </a:r>
            <a:r>
              <a:rPr lang="en-US" altLang="en-US" sz="4000" b="1" dirty="0">
                <a:solidFill>
                  <a:schemeClr val="bg1"/>
                </a:solidFill>
              </a:rPr>
              <a:t>?</a:t>
            </a:r>
            <a:endParaRPr lang="en-US" altLang="en-US" sz="36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6979" name="Text Box 15">
            <a:extLst>
              <a:ext uri="{FF2B5EF4-FFF2-40B4-BE49-F238E27FC236}">
                <a16:creationId xmlns:a16="http://schemas.microsoft.com/office/drawing/2014/main" id="{9BE63885-3ED5-C64B-8C48-AC36C97772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99450" y="76200"/>
            <a:ext cx="714375" cy="46196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b="1">
                <a:solidFill>
                  <a:srgbClr val="FFFFFF"/>
                </a:solidFill>
              </a:rPr>
              <a:t>34d</a:t>
            </a:r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68081"/>
      </p:ext>
    </p:extLst>
  </p:cSld>
  <p:clrMapOvr>
    <a:masterClrMapping/>
  </p:clrMapOvr>
  <p:transition>
    <p:random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8465" name="Picture 1" descr="unitycooperation1-300x21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9525" y="0"/>
            <a:ext cx="9153525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84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339752" y="2973338"/>
            <a:ext cx="4770437" cy="1895475"/>
          </a:xfrm>
        </p:spPr>
        <p:txBody>
          <a:bodyPr/>
          <a:lstStyle/>
          <a:p>
            <a:pPr algn="ctr" eaLnBrk="1" hangingPunct="1">
              <a:buClrTx/>
              <a:buFontTx/>
              <a:buNone/>
            </a:pPr>
            <a:r>
              <a:rPr lang="hi-IN" altLang="en-US" b="1" dirty="0">
                <a:solidFill>
                  <a:srgbClr val="482400"/>
                </a:solidFill>
                <a:latin typeface="Arial" panose="020B0604020202020204" pitchFamily="34" charset="0"/>
              </a:rPr>
              <a:t>ประเด็น</a:t>
            </a:r>
            <a:br>
              <a:rPr lang="hi-IN" altLang="en-US" b="1" dirty="0">
                <a:solidFill>
                  <a:srgbClr val="482400"/>
                </a:solidFill>
                <a:latin typeface="Arial" panose="020B0604020202020204" pitchFamily="34" charset="0"/>
              </a:rPr>
            </a:br>
            <a:r>
              <a:rPr lang="hi-IN" altLang="en-US" b="1" dirty="0">
                <a:solidFill>
                  <a:srgbClr val="482400"/>
                </a:solidFill>
                <a:latin typeface="Arial" panose="020B0604020202020204" pitchFamily="34" charset="0"/>
              </a:rPr>
              <a:t>จากข้อ </a:t>
            </a:r>
            <a:r>
              <a:rPr lang="en-US" altLang="en-US" b="1" dirty="0">
                <a:solidFill>
                  <a:srgbClr val="482400"/>
                </a:solidFill>
                <a:latin typeface="Arial" panose="020B0604020202020204" pitchFamily="34" charset="0"/>
              </a:rPr>
              <a:t>18-20</a:t>
            </a:r>
          </a:p>
        </p:txBody>
      </p:sp>
      <p:sp>
        <p:nvSpPr>
          <p:cNvPr id="1078275" name="Text Box 3"/>
          <p:cNvSpPr txBox="1">
            <a:spLocks noChangeArrowheads="1"/>
          </p:cNvSpPr>
          <p:nvPr/>
        </p:nvSpPr>
        <p:spPr bwMode="auto">
          <a:xfrm>
            <a:off x="1979613" y="5027692"/>
            <a:ext cx="583247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II. </a:t>
            </a:r>
            <a:r>
              <a:rPr kumimoji="0" lang="th-TH" sz="4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คริสตจักรของเรา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th-TH" sz="4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t>ขยาย</a:t>
            </a:r>
            <a:r>
              <a:rPr kumimoji="0" lang="th-TH" sz="48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t>อำนาจ</a:t>
            </a:r>
            <a:r>
              <a:rPr kumimoji="0" lang="th-TH" sz="4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t>ของพระเจ้า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-3108" y="0"/>
            <a:ext cx="9144000" cy="971451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139700">
                    <a:srgbClr val="000000"/>
                  </a:glow>
                </a:effectLst>
                <a:uLnTx/>
                <a:uFillTx/>
                <a:latin typeface="Times New Roman" charset="0"/>
                <a:ea typeface="ＭＳ Ｐゴシック" charset="0"/>
              </a:rPr>
              <a:t>ทำไม</a:t>
            </a:r>
            <a:r>
              <a:rPr kumimoji="0" lang="th-TH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</a:effectLst>
                <a:uLnTx/>
                <a:uFillTx/>
                <a:latin typeface="Times New Roman" charset="0"/>
                <a:ea typeface="ＭＳ Ｐゴシック" charset="0"/>
              </a:rPr>
              <a:t> เราต้องฟื้นฟูผู้เชื่อที่หลงผิดอย่างถูกต้อง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</a:effectLst>
                <a:uLnTx/>
                <a:uFillTx/>
                <a:latin typeface="Times New Roman" charset="0"/>
                <a:ea typeface="ＭＳ Ｐゴシック" charset="0"/>
              </a:rPr>
              <a:t>?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 rot="21110430">
            <a:off x="714288" y="1155926"/>
            <a:ext cx="7389812" cy="1974677"/>
          </a:xfrm>
          <a:prstGeom prst="rect">
            <a:avLst/>
          </a:prstGeom>
          <a:solidFill>
            <a:srgbClr val="00009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-111" charset="2"/>
              <a:buNone/>
              <a:defRPr sz="3200">
                <a:solidFill>
                  <a:schemeClr val="tx1"/>
                </a:solidFill>
                <a:latin typeface="+mn-lt"/>
                <a:ea typeface="ＭＳ Ｐゴシック" pitchFamily="24" charset="-128"/>
                <a:cs typeface="ＭＳ Ｐゴシック" pitchFamily="24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charset="0"/>
              <a:buChar char="n"/>
              <a:defRPr sz="2800">
                <a:solidFill>
                  <a:schemeClr val="tx1"/>
                </a:solidFill>
                <a:latin typeface="+mn-lt"/>
                <a:ea typeface="ＭＳ Ｐゴシック" pitchFamily="-111" charset="-128"/>
                <a:cs typeface="ＭＳ Ｐゴシック" pitchFamily="2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charset="0"/>
              <a:buChar char="n"/>
              <a:defRPr sz="2400">
                <a:solidFill>
                  <a:schemeClr val="tx1"/>
                </a:solidFill>
                <a:latin typeface="+mn-lt"/>
                <a:ea typeface="ＭＳ Ｐゴシック" pitchFamily="-111" charset="-128"/>
                <a:cs typeface="ＭＳ Ｐゴシック" pitchFamily="2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  <a:cs typeface="ＭＳ Ｐゴシック" pitchFamily="2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  <a:cs typeface="ＭＳ Ｐゴシック" pitchFamily="24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-111" charset="2"/>
              <a:buChar char="n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-111" charset="2"/>
              <a:buChar char="n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-111" charset="2"/>
              <a:buChar char="n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-111" charset="2"/>
              <a:buChar char="n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65000"/>
              <a:buFont typeface="Wingdings" pitchFamily="-111" charset="2"/>
              <a:buNone/>
              <a:tabLst/>
              <a:defRPr/>
            </a:pPr>
            <a:r>
              <a:rPr kumimoji="0" lang="th-TH" sz="4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ＭＳ Ｐゴシック" pitchFamily="24" charset="-128"/>
              </a:rPr>
              <a:t>เราขยาย </a:t>
            </a:r>
            <a:r>
              <a:rPr kumimoji="0" lang="th-TH" sz="48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ＭＳ Ｐゴシック" pitchFamily="24" charset="-128"/>
              </a:rPr>
              <a:t>อำนาจ</a:t>
            </a:r>
            <a:r>
              <a:rPr kumimoji="0" lang="th-TH" sz="4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ＭＳ Ｐゴシック" pitchFamily="24" charset="-128"/>
              </a:rPr>
              <a:t> ของพระเจ้า</a:t>
            </a:r>
            <a:endParaRPr kumimoji="0" lang="en-US" sz="48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ＭＳ Ｐゴシック" pitchFamily="24" charset="-128"/>
              <a:cs typeface="ＭＳ Ｐゴシック" pitchFamily="2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44659151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599"/>
                                          </p:stCondLst>
                                        </p:cTn>
                                        <p:tgtEl>
                                          <p:spTgt spid="1078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599"/>
                                          </p:stCondLst>
                                        </p:cTn>
                                        <p:tgtEl>
                                          <p:spTgt spid="1078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8275" grpId="0" build="p"/>
      <p:bldP spid="7" grpId="0" build="p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57" name="Picture 1" descr="forgive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07500" cy="693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386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1520" y="1844824"/>
            <a:ext cx="6781800" cy="1090613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/>
          <a:lstStyle/>
          <a:p>
            <a:pPr algn="l" eaLnBrk="1" hangingPunct="1">
              <a:defRPr/>
            </a:pPr>
            <a:r>
              <a:rPr lang="th-TH" sz="6000" dirty="0">
                <a:solidFill>
                  <a:srgbClr val="FFFFFF"/>
                </a:solidFill>
                <a:effectLst>
                  <a:glow rad="101600">
                    <a:srgbClr val="000000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ประโยคใจความสำคัญ</a:t>
            </a:r>
            <a:r>
              <a:rPr lang="en-US" sz="6000" dirty="0">
                <a:solidFill>
                  <a:srgbClr val="FFFFFF"/>
                </a:solidFill>
                <a:effectLst>
                  <a:glow rad="101600">
                    <a:srgbClr val="000000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:</a:t>
            </a:r>
            <a:endParaRPr lang="en-US" dirty="0">
              <a:solidFill>
                <a:srgbClr val="FFFFFF"/>
              </a:solidFill>
              <a:effectLst>
                <a:glow rad="101600">
                  <a:srgbClr val="000000"/>
                </a:glow>
              </a:effectLst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38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512" y="4509120"/>
            <a:ext cx="8964488" cy="2448272"/>
          </a:xfrm>
          <a:effectLst/>
        </p:spPr>
        <p:txBody>
          <a:bodyPr/>
          <a:lstStyle/>
          <a:p>
            <a:pPr eaLnBrk="1" hangingPunct="1">
              <a:defRPr/>
            </a:pPr>
            <a:r>
              <a:rPr lang="th-TH" sz="4800" b="1" dirty="0"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เราช่วยให้</a:t>
            </a:r>
            <a:r>
              <a:rPr lang="th-TH" sz="4800" b="1" dirty="0"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สมาชิกค่าที่ทำบาปคืนดีกัน</a:t>
            </a:r>
            <a:r>
              <a:rPr lang="th-TH" sz="4800" b="1" dirty="0"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อย่างถูกต้อง</a:t>
            </a:r>
            <a:r>
              <a:rPr lang="th-TH" sz="4800" b="1" kern="1200" dirty="0">
                <a:solidFill>
                  <a:srgbClr val="FFFF00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เพราะ</a:t>
            </a:r>
            <a:r>
              <a:rPr lang="th-TH" sz="4800" b="1" dirty="0"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เราทำหน้าที่ในนามของพระเจ้า</a:t>
            </a:r>
            <a:endParaRPr lang="en-US" sz="4800" b="1" dirty="0"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15240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th-TH" b="1" u="sng" dirty="0">
                <a:cs typeface="Arial" charset="0"/>
              </a:rPr>
              <a:t>ข้อสรุปจากอรรถาธิบาย</a:t>
            </a:r>
            <a:r>
              <a:rPr lang="th-TH" b="1" dirty="0">
                <a:cs typeface="Arial" charset="0"/>
              </a:rPr>
              <a:t> </a:t>
            </a:r>
            <a:r>
              <a:rPr lang="en-US" b="1" dirty="0">
                <a:solidFill>
                  <a:srgbClr val="FFFFFF"/>
                </a:solidFill>
              </a:rPr>
              <a:t>: </a:t>
            </a:r>
            <a:r>
              <a:rPr kumimoji="1" lang="th-TH" b="1" dirty="0">
                <a:solidFill>
                  <a:srgbClr val="FFFF00"/>
                </a:solidFill>
              </a:rPr>
              <a:t>เหตุผล</a:t>
            </a:r>
            <a:r>
              <a:rPr kumimoji="1" lang="th-TH" b="1" dirty="0">
                <a:solidFill>
                  <a:srgbClr val="FFFFFF"/>
                </a:solidFill>
              </a:rPr>
              <a:t>ที่คริสตจักรควรจะนำให้คริสเตียนที่ทำบาปได้กลับตั้งตัวใหม่อย่างถูกต้องเป็นเพราะการกลับตั้งตัวใหม่นี้นำมาซึ่งการสำแดงสิทธิอำนาจของพระเจ้า</a:t>
            </a:r>
            <a:endParaRPr kumimoji="1" lang="en-US" b="1" dirty="0">
              <a:solidFill>
                <a:srgbClr val="FFFFFF"/>
              </a:solidFill>
            </a:endParaRPr>
          </a:p>
        </p:txBody>
      </p:sp>
      <p:sp>
        <p:nvSpPr>
          <p:cNvPr id="121862" name="Text Box 15"/>
          <p:cNvSpPr txBox="1">
            <a:spLocks noChangeArrowheads="1"/>
          </p:cNvSpPr>
          <p:nvPr/>
        </p:nvSpPr>
        <p:spPr bwMode="auto">
          <a:xfrm>
            <a:off x="8393113" y="44450"/>
            <a:ext cx="7159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>
                <a:solidFill>
                  <a:srgbClr val="FFFFFF"/>
                </a:solidFill>
                <a:cs typeface="Arial" charset="0"/>
              </a:rPr>
              <a:t>34d</a:t>
            </a: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 rot="21110430">
            <a:off x="1434368" y="2431252"/>
            <a:ext cx="7389812" cy="1974677"/>
          </a:xfrm>
          <a:prstGeom prst="rect">
            <a:avLst/>
          </a:prstGeom>
          <a:solidFill>
            <a:srgbClr val="00009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-111" charset="2"/>
              <a:buNone/>
              <a:defRPr sz="3200">
                <a:solidFill>
                  <a:schemeClr val="tx1"/>
                </a:solidFill>
                <a:latin typeface="+mn-lt"/>
                <a:ea typeface="ＭＳ Ｐゴシック" pitchFamily="24" charset="-128"/>
                <a:cs typeface="ＭＳ Ｐゴシック" pitchFamily="24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charset="0"/>
              <a:buChar char="n"/>
              <a:defRPr sz="2800">
                <a:solidFill>
                  <a:schemeClr val="tx1"/>
                </a:solidFill>
                <a:latin typeface="+mn-lt"/>
                <a:ea typeface="ＭＳ Ｐゴシック" pitchFamily="-111" charset="-128"/>
                <a:cs typeface="ＭＳ Ｐゴシック" pitchFamily="2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charset="0"/>
              <a:buChar char="n"/>
              <a:defRPr sz="2400">
                <a:solidFill>
                  <a:schemeClr val="tx1"/>
                </a:solidFill>
                <a:latin typeface="+mn-lt"/>
                <a:ea typeface="ＭＳ Ｐゴシック" pitchFamily="-111" charset="-128"/>
                <a:cs typeface="ＭＳ Ｐゴシック" pitchFamily="2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  <a:cs typeface="ＭＳ Ｐゴシック" pitchFamily="2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  <a:cs typeface="ＭＳ Ｐゴシック" pitchFamily="24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-111" charset="2"/>
              <a:buChar char="n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-111" charset="2"/>
              <a:buChar char="n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-111" charset="2"/>
              <a:buChar char="n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-111" charset="2"/>
              <a:buChar char="n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9pPr>
          </a:lstStyle>
          <a:p>
            <a:pPr eaLnBrk="1" hangingPunct="1">
              <a:defRPr/>
            </a:pPr>
            <a:r>
              <a:rPr lang="th-TH" sz="4800" b="1" dirty="0"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ให้คน</a:t>
            </a:r>
            <a:r>
              <a:rPr lang="th-TH" sz="4800" b="1" dirty="0"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บาปคืนดีกัน</a:t>
            </a:r>
            <a:r>
              <a:rPr lang="th-TH" sz="4800" b="1" dirty="0">
                <a:solidFill>
                  <a:srgbClr val="FFFF00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เพราะ</a:t>
            </a:r>
            <a:r>
              <a:rPr lang="en-US" sz="4800" b="1" dirty="0">
                <a:solidFill>
                  <a:srgbClr val="FFFF00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</a:t>
            </a:r>
            <a:r>
              <a:rPr lang="th-TH" sz="4800" b="1" dirty="0"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คุณทำหน้าที่ในนามพระเจ้า</a:t>
            </a:r>
            <a:endParaRPr lang="en-US" sz="4800" b="1" dirty="0"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06502" name="Down Arrow 5"/>
          <p:cNvSpPr>
            <a:spLocks noChangeArrowheads="1"/>
          </p:cNvSpPr>
          <p:nvPr/>
        </p:nvSpPr>
        <p:spPr bwMode="auto">
          <a:xfrm>
            <a:off x="4038600" y="1519808"/>
            <a:ext cx="762000" cy="1261120"/>
          </a:xfrm>
          <a:prstGeom prst="downArrow">
            <a:avLst>
              <a:gd name="adj1" fmla="val 50000"/>
              <a:gd name="adj2" fmla="val 50004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903322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6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8690" grpId="0"/>
      <p:bldP spid="1138691" grpId="0" build="p"/>
      <p:bldP spid="5" grpId="0" animBg="1"/>
      <p:bldP spid="8" grpId="0" build="p" animBg="1"/>
      <p:bldP spid="10650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029200" y="274638"/>
            <a:ext cx="3657600" cy="1935162"/>
          </a:xfrm>
        </p:spPr>
        <p:txBody>
          <a:bodyPr/>
          <a:lstStyle/>
          <a:p>
            <a:pPr eaLnBrk="1" hangingPunct="1"/>
            <a:r>
              <a:rPr lang="th-TH" dirty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การบ้าน</a:t>
            </a:r>
            <a:r>
              <a:rPr lang="en-US" dirty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 #3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321988" name="Picture 4" descr="image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080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21987" name="Picture 3" descr="image01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5800" y="2348880"/>
            <a:ext cx="4165600" cy="277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21989" name="Rectangle 5"/>
          <p:cNvSpPr>
            <a:spLocks noChangeArrowheads="1"/>
          </p:cNvSpPr>
          <p:nvPr/>
        </p:nvSpPr>
        <p:spPr bwMode="auto">
          <a:xfrm>
            <a:off x="5105400" y="5085184"/>
            <a:ext cx="4038600" cy="1772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r>
              <a:rPr lang="th-TH" sz="3600" dirty="0">
                <a:solidFill>
                  <a:srgbClr val="FFFFFF"/>
                </a:solidFill>
              </a:rPr>
              <a:t>อย่าพยายามยัด</a:t>
            </a:r>
            <a:endParaRPr lang="en-US" sz="3600" dirty="0">
              <a:solidFill>
                <a:srgbClr val="FFFFFF"/>
              </a:solidFill>
            </a:endParaRPr>
          </a:p>
          <a:p>
            <a:pPr algn="ctr" eaLnBrk="1" hangingPunct="1"/>
            <a:r>
              <a:rPr lang="th-TH" sz="3600" dirty="0">
                <a:solidFill>
                  <a:srgbClr val="FFFFFF"/>
                </a:solidFill>
              </a:rPr>
              <a:t>ทุกอย่าง!</a:t>
            </a:r>
            <a:endParaRPr lang="en-US" sz="36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2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21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2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198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746" name="Picture 2" descr="SBCGradWhattoPreach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817" r="3539" b="69521"/>
          <a:stretch>
            <a:fillRect/>
          </a:stretch>
        </p:blipFill>
        <p:spPr bwMode="auto">
          <a:xfrm>
            <a:off x="2667000" y="76200"/>
            <a:ext cx="5856288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47235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3733800"/>
            <a:ext cx="4343400" cy="1524000"/>
          </a:xfrm>
          <a:solidFill>
            <a:schemeClr val="accent2"/>
          </a:solidFill>
        </p:spPr>
        <p:txBody>
          <a:bodyPr/>
          <a:lstStyle/>
          <a:p>
            <a:pPr eaLnBrk="1" hangingPunct="1"/>
            <a:r>
              <a:rPr lang="th-TH" b="1" i="1" dirty="0">
                <a:solidFill>
                  <a:schemeClr val="bg1"/>
                </a:solidFill>
              </a:rPr>
              <a:t>และคุณจะ</a:t>
            </a:r>
            <a:br>
              <a:rPr lang="en-US" b="1" i="1" dirty="0">
                <a:solidFill>
                  <a:schemeClr val="bg1"/>
                </a:solidFill>
              </a:rPr>
            </a:br>
            <a:r>
              <a:rPr lang="th-TH" b="1" i="1" dirty="0">
                <a:solidFill>
                  <a:schemeClr val="bg1"/>
                </a:solidFill>
              </a:rPr>
              <a:t>ไม่ขาดเนื้อหา</a:t>
            </a:r>
            <a:endParaRPr lang="en-US" dirty="0">
              <a:solidFill>
                <a:schemeClr val="bg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47236" name="Rectangle 4"/>
          <p:cNvSpPr>
            <a:spLocks noChangeArrowheads="1"/>
          </p:cNvSpPr>
          <p:nvPr/>
        </p:nvSpPr>
        <p:spPr bwMode="auto">
          <a:xfrm>
            <a:off x="0" y="1143000"/>
            <a:ext cx="4343400" cy="15240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r>
              <a:rPr lang="th-TH" sz="4400" b="1" i="1" dirty="0">
                <a:solidFill>
                  <a:schemeClr val="bg1"/>
                </a:solidFill>
              </a:rPr>
              <a:t>เทศนาจาก</a:t>
            </a:r>
            <a:br>
              <a:rPr lang="th-TH" sz="4400" b="1" i="1" dirty="0">
                <a:solidFill>
                  <a:schemeClr val="bg1"/>
                </a:solidFill>
              </a:rPr>
            </a:br>
            <a:r>
              <a:rPr lang="th-TH" sz="4400" b="1" i="1" dirty="0">
                <a:solidFill>
                  <a:schemeClr val="bg1"/>
                </a:solidFill>
              </a:rPr>
              <a:t>พระคัมภีร์</a:t>
            </a:r>
            <a:r>
              <a:rPr lang="en-US" sz="4400" b="1" i="1" dirty="0">
                <a:solidFill>
                  <a:schemeClr val="bg1"/>
                </a:solidFill>
              </a:rPr>
              <a:t>…</a:t>
            </a:r>
            <a:endParaRPr lang="en-US" sz="4400" i="1" dirty="0">
              <a:solidFill>
                <a:schemeClr val="bg1"/>
              </a:solidFill>
            </a:endParaRPr>
          </a:p>
        </p:txBody>
      </p:sp>
      <p:sp>
        <p:nvSpPr>
          <p:cNvPr id="159749" name="Text Box 5"/>
          <p:cNvSpPr txBox="1">
            <a:spLocks noChangeArrowheads="1"/>
          </p:cNvSpPr>
          <p:nvPr/>
        </p:nvSpPr>
        <p:spPr bwMode="auto">
          <a:xfrm>
            <a:off x="2438400" y="6324600"/>
            <a:ext cx="64008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altLang="ja-JP" b="1" i="1" dirty="0"/>
              <a:t>“</a:t>
            </a:r>
            <a:r>
              <a:rPr lang="th-TH" altLang="ja-JP" b="1" i="1" dirty="0"/>
              <a:t>ผมไม่รู้ว่าจะเทศนาอะไร</a:t>
            </a:r>
            <a:r>
              <a:rPr lang="en-US" altLang="ja-JP" b="1" i="1" dirty="0"/>
              <a:t>”</a:t>
            </a:r>
            <a:endParaRPr lang="en-US" b="1" i="1" dirty="0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7236296" y="4376137"/>
            <a:ext cx="936104" cy="276999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altLang="ja-JP" sz="1200" b="1" dirty="0">
                <a:latin typeface="Arial Black"/>
                <a:cs typeface="Arial Black"/>
              </a:rPr>
              <a:t>PASTOR</a:t>
            </a:r>
            <a:endParaRPr lang="en-US" sz="1200" b="1" dirty="0">
              <a:latin typeface="Arial Black"/>
              <a:cs typeface="Arial Black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7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47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47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47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47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47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7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472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472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47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47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47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7235" grpId="0" animBg="1"/>
      <p:bldP spid="124723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609600"/>
            <a:ext cx="1905000" cy="792163"/>
          </a:xfrm>
          <a:noFill/>
        </p:spPr>
        <p:txBody>
          <a:bodyPr/>
          <a:lstStyle/>
          <a:p>
            <a:pPr eaLnBrk="1" hangingPunct="1"/>
            <a:r>
              <a:rPr lang="en-US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Black</a:t>
            </a:r>
            <a:endParaRPr lang="en-US">
              <a:solidFill>
                <a:schemeClr val="bg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" name="Google Shape;2682;p87"/>
          <p:cNvSpPr txBox="1">
            <a:spLocks noGrp="1"/>
          </p:cNvSpPr>
          <p:nvPr>
            <p:ph type="ctrTitle"/>
          </p:nvPr>
        </p:nvSpPr>
        <p:spPr>
          <a:xfrm>
            <a:off x="0" y="6172200"/>
            <a:ext cx="91440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en-US" sz="2800" dirty="0" err="1">
                <a:solidFill>
                  <a:srgbClr val="FFFFFF"/>
                </a:solidFill>
              </a:rPr>
              <a:t>ดู</a:t>
            </a:r>
            <a:r>
              <a:rPr lang="th-TH" sz="2800" dirty="0">
                <a:solidFill>
                  <a:srgbClr val="FFFFFF"/>
                </a:solidFill>
              </a:rPr>
              <a:t>หลักการเทศนา</a:t>
            </a:r>
            <a:r>
              <a:rPr lang="en-US" sz="2800" dirty="0" err="1">
                <a:solidFill>
                  <a:srgbClr val="FFFFFF"/>
                </a:solidFill>
              </a:rPr>
              <a:t>ได้ที่</a:t>
            </a:r>
            <a:r>
              <a:rPr lang="en-US" sz="2800" dirty="0">
                <a:solidFill>
                  <a:srgbClr val="FFFFFF"/>
                </a:solidFill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Arial" charset="0"/>
                <a:ea typeface="ＭＳ Ｐゴシック" charset="0"/>
              </a:rPr>
              <a:t>BibleStudyDownloads.org</a:t>
            </a:r>
            <a:endParaRPr sz="2400" dirty="0">
              <a:solidFill>
                <a:srgbClr val="FFFFFF"/>
              </a:solidFill>
            </a:endParaRPr>
          </a:p>
        </p:txBody>
      </p:sp>
      <p:sp>
        <p:nvSpPr>
          <p:cNvPr id="2683" name="Google Shape;2683;p87"/>
          <p:cNvSpPr txBox="1"/>
          <p:nvPr/>
        </p:nvSpPr>
        <p:spPr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err="1">
                <a:solidFill>
                  <a:srgbClr val="FFFFFF"/>
                </a:solidFill>
              </a:rPr>
              <a:t>ฟรี</a:t>
            </a:r>
            <a:r>
              <a:rPr lang="en-US" sz="3200" b="1" dirty="0">
                <a:solidFill>
                  <a:srgbClr val="FFFFFF"/>
                </a:solidFill>
              </a:rPr>
              <a:t>! </a:t>
            </a:r>
            <a:r>
              <a:rPr lang="th-TH" sz="3200" b="1" dirty="0">
                <a:solidFill>
                  <a:srgbClr val="FFFFFF"/>
                </a:solidFill>
              </a:rPr>
              <a:t>ใช้</a:t>
            </a:r>
            <a:r>
              <a:rPr lang="en-US" sz="3200" b="1" dirty="0" err="1">
                <a:solidFill>
                  <a:srgbClr val="FFFFFF"/>
                </a:solidFill>
              </a:rPr>
              <a:t>ไฟล์พรีเซ้นเทชั่น</a:t>
            </a:r>
            <a:r>
              <a:rPr lang="th-TH" sz="3200" b="1" dirty="0">
                <a:solidFill>
                  <a:srgbClr val="FFFFFF"/>
                </a:solidFill>
              </a:rPr>
              <a:t>นี้ได้</a:t>
            </a:r>
            <a:endParaRPr sz="1100" b="1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84" name="Google Shape;2684;p87" descr="Screen Shot 2016-02-02 at 5.41.18 PM.png"/>
          <p:cNvPicPr preferRelativeResize="0"/>
          <p:nvPr/>
        </p:nvPicPr>
        <p:blipFill rotWithShape="1">
          <a:blip r:embed="rId3">
            <a:alphaModFix/>
          </a:blip>
          <a:srcRect t="2841"/>
          <a:stretch/>
        </p:blipFill>
        <p:spPr>
          <a:xfrm>
            <a:off x="-44173" y="636981"/>
            <a:ext cx="9232347" cy="56500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5" name="Google Shape;2685;p87" descr="Screen Shot 2016-02-02 at 5.42.03 PM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7223" y="2222340"/>
            <a:ext cx="6153212" cy="34835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00924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26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26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Text Box 1">
            <a:extLst>
              <a:ext uri="{FF2B5EF4-FFF2-40B4-BE49-F238E27FC236}">
                <a16:creationId xmlns:a16="http://schemas.microsoft.com/office/drawing/2014/main" id="{1FAC2C04-9103-0140-8606-584E59B959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609600"/>
            <a:ext cx="7543800" cy="7620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360" tIns="44280" rIns="90360" bIns="4428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buClrTx/>
              <a:buFontTx/>
              <a:buNone/>
            </a:pPr>
            <a:r>
              <a:rPr lang="hi-IN" alt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กระบวนการ</a:t>
            </a:r>
            <a:r>
              <a:rPr lang="hi-IN" altLang="en-US" sz="28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เตรียมพร้อมการเทศนาอรรถาธิบาย</a:t>
            </a:r>
          </a:p>
        </p:txBody>
      </p:sp>
      <p:sp>
        <p:nvSpPr>
          <p:cNvPr id="117762" name="Rectangle 2">
            <a:extLst>
              <a:ext uri="{FF2B5EF4-FFF2-40B4-BE49-F238E27FC236}">
                <a16:creationId xmlns:a16="http://schemas.microsoft.com/office/drawing/2014/main" id="{0781E183-FC37-5A4E-8622-EF59CE5A77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3088" y="5029200"/>
            <a:ext cx="1905000" cy="7493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600" cap="sq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117763" name="Rectangle 3">
            <a:extLst>
              <a:ext uri="{FF2B5EF4-FFF2-40B4-BE49-F238E27FC236}">
                <a16:creationId xmlns:a16="http://schemas.microsoft.com/office/drawing/2014/main" id="{692B498A-2FCA-914F-BDCD-2D4402A3ED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447800"/>
            <a:ext cx="7848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360" tIns="44280" rIns="90360" bIns="4428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buClrTx/>
              <a:buFontTx/>
              <a:buNone/>
            </a:pPr>
            <a:r>
              <a:rPr lang="hi-IN" altLang="en-US" sz="1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ตามแบบอย่างจากหนังสือของ ราเมจ ริชาร์ด</a:t>
            </a:r>
            <a:r>
              <a:rPr lang="en-US" altLang="en-US" sz="1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i-IN" altLang="en-US" sz="1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การเตรียมคำเทศนาอรรถาธิบาย</a:t>
            </a:r>
          </a:p>
        </p:txBody>
      </p:sp>
      <p:sp>
        <p:nvSpPr>
          <p:cNvPr id="117764" name="Rectangle 4">
            <a:extLst>
              <a:ext uri="{FF2B5EF4-FFF2-40B4-BE49-F238E27FC236}">
                <a16:creationId xmlns:a16="http://schemas.microsoft.com/office/drawing/2014/main" id="{58776AEA-F1B7-A74B-9A55-56F4E4E930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4263" y="5146675"/>
            <a:ext cx="906462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360" tIns="44280" rIns="90360" bIns="4428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buClrTx/>
              <a:buFontTx/>
              <a:buNone/>
            </a:pPr>
            <a:r>
              <a:rPr lang="hi-IN" altLang="en-US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ศึกษา</a:t>
            </a:r>
          </a:p>
        </p:txBody>
      </p:sp>
      <p:sp>
        <p:nvSpPr>
          <p:cNvPr id="117765" name="Rectangle 5">
            <a:extLst>
              <a:ext uri="{FF2B5EF4-FFF2-40B4-BE49-F238E27FC236}">
                <a16:creationId xmlns:a16="http://schemas.microsoft.com/office/drawing/2014/main" id="{FA239C27-0109-5A4F-A989-9D0B516B07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4267200"/>
            <a:ext cx="1600200" cy="75565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600" cap="sq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117766" name="Rectangle 6">
            <a:extLst>
              <a:ext uri="{FF2B5EF4-FFF2-40B4-BE49-F238E27FC236}">
                <a16:creationId xmlns:a16="http://schemas.microsoft.com/office/drawing/2014/main" id="{1780780B-1A3B-3C4F-BDB4-41BD586319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4267200"/>
            <a:ext cx="1600200" cy="75565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600" cap="sq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117767" name="Rectangle 7">
            <a:extLst>
              <a:ext uri="{FF2B5EF4-FFF2-40B4-BE49-F238E27FC236}">
                <a16:creationId xmlns:a16="http://schemas.microsoft.com/office/drawing/2014/main" id="{087B7EA2-E7C9-D844-8C50-D67C7E736A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5022850"/>
            <a:ext cx="1905000" cy="7493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600" cap="sq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117768" name="Rectangle 8">
            <a:extLst>
              <a:ext uri="{FF2B5EF4-FFF2-40B4-BE49-F238E27FC236}">
                <a16:creationId xmlns:a16="http://schemas.microsoft.com/office/drawing/2014/main" id="{5B47E9D8-DAE6-DB44-A6E2-991C71A98F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76488" y="4419600"/>
            <a:ext cx="79057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360" tIns="44280" rIns="90360" bIns="4428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buClrTx/>
              <a:buFontTx/>
              <a:buNone/>
            </a:pPr>
            <a:r>
              <a:rPr lang="hi-IN" altLang="en-US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โครง</a:t>
            </a:r>
          </a:p>
        </p:txBody>
      </p:sp>
      <p:sp>
        <p:nvSpPr>
          <p:cNvPr id="117769" name="Rectangle 9">
            <a:extLst>
              <a:ext uri="{FF2B5EF4-FFF2-40B4-BE49-F238E27FC236}">
                <a16:creationId xmlns:a16="http://schemas.microsoft.com/office/drawing/2014/main" id="{087230C5-22C1-074F-A4CD-2BDF1872E6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5180425"/>
            <a:ext cx="849312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360" tIns="44280" rIns="90360" bIns="4428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buClrTx/>
              <a:buFontTx/>
              <a:buNone/>
            </a:pPr>
            <a:r>
              <a:rPr lang="hi-IN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เทศน์</a:t>
            </a:r>
          </a:p>
        </p:txBody>
      </p:sp>
      <p:sp>
        <p:nvSpPr>
          <p:cNvPr id="117770" name="Rectangle 10">
            <a:extLst>
              <a:ext uri="{FF2B5EF4-FFF2-40B4-BE49-F238E27FC236}">
                <a16:creationId xmlns:a16="http://schemas.microsoft.com/office/drawing/2014/main" id="{E3B746B7-DF3A-CE41-84E4-3C7CD63FEF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4419600"/>
            <a:ext cx="79057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360" tIns="44280" rIns="90360" bIns="4428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buClrTx/>
              <a:buFontTx/>
              <a:buNone/>
            </a:pPr>
            <a:r>
              <a:rPr lang="hi-IN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โครง</a:t>
            </a:r>
          </a:p>
        </p:txBody>
      </p:sp>
      <p:sp>
        <p:nvSpPr>
          <p:cNvPr id="117771" name="Rectangle 11">
            <a:extLst>
              <a:ext uri="{FF2B5EF4-FFF2-40B4-BE49-F238E27FC236}">
                <a16:creationId xmlns:a16="http://schemas.microsoft.com/office/drawing/2014/main" id="{65777124-34D1-2E4E-8B9D-35BEA09942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4750" y="3359150"/>
            <a:ext cx="749300" cy="9017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600" cap="sq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117772" name="Rectangle 12">
            <a:extLst>
              <a:ext uri="{FF2B5EF4-FFF2-40B4-BE49-F238E27FC236}">
                <a16:creationId xmlns:a16="http://schemas.microsoft.com/office/drawing/2014/main" id="{9D96C8D2-7AA8-AE4D-885F-E268D928C4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8238" y="3643313"/>
            <a:ext cx="7588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360" tIns="44280" rIns="90360" bIns="4428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buClrTx/>
              <a:buFontTx/>
              <a:buNone/>
            </a:pPr>
            <a:r>
              <a:rPr lang="hi-IN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ซีพีที</a:t>
            </a:r>
          </a:p>
        </p:txBody>
      </p:sp>
      <p:sp>
        <p:nvSpPr>
          <p:cNvPr id="117773" name="Rectangle 13">
            <a:extLst>
              <a:ext uri="{FF2B5EF4-FFF2-40B4-BE49-F238E27FC236}">
                <a16:creationId xmlns:a16="http://schemas.microsoft.com/office/drawing/2014/main" id="{50FD7E0D-A80F-1040-B9DE-8816006B23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02325" y="3359150"/>
            <a:ext cx="985838" cy="9017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600" cap="sq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117774" name="Rectangle 14">
            <a:extLst>
              <a:ext uri="{FF2B5EF4-FFF2-40B4-BE49-F238E27FC236}">
                <a16:creationId xmlns:a16="http://schemas.microsoft.com/office/drawing/2014/main" id="{CB2B6B0D-D4CE-1A45-9657-E6DDD3E72B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25750" y="2749550"/>
            <a:ext cx="3492500" cy="5969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600" cap="sq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117775" name="Rectangle 15">
            <a:extLst>
              <a:ext uri="{FF2B5EF4-FFF2-40B4-BE49-F238E27FC236}">
                <a16:creationId xmlns:a16="http://schemas.microsoft.com/office/drawing/2014/main" id="{523DBECA-67E6-3C4E-8337-C47445FDAA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3643313"/>
            <a:ext cx="1020763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360" tIns="44280" rIns="90360" bIns="4428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buClrTx/>
              <a:buFontTx/>
              <a:buNone/>
            </a:pPr>
            <a:r>
              <a:rPr lang="hi-IN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ซีพีเอส</a:t>
            </a:r>
          </a:p>
        </p:txBody>
      </p:sp>
      <p:sp>
        <p:nvSpPr>
          <p:cNvPr id="117776" name="Rectangle 16">
            <a:extLst>
              <a:ext uri="{FF2B5EF4-FFF2-40B4-BE49-F238E27FC236}">
                <a16:creationId xmlns:a16="http://schemas.microsoft.com/office/drawing/2014/main" id="{5D9624E7-7003-8E48-9CA7-7A97115E57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3268" y="2816507"/>
            <a:ext cx="2481263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360" tIns="44280" rIns="90360" bIns="4428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buClrTx/>
              <a:buFontTx/>
              <a:buNone/>
            </a:pPr>
            <a:r>
              <a:rPr lang="hi-IN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สะพาน จุดประสงค์</a:t>
            </a:r>
          </a:p>
        </p:txBody>
      </p:sp>
      <p:sp>
        <p:nvSpPr>
          <p:cNvPr id="117777" name="Rectangle 17">
            <a:extLst>
              <a:ext uri="{FF2B5EF4-FFF2-40B4-BE49-F238E27FC236}">
                <a16:creationId xmlns:a16="http://schemas.microsoft.com/office/drawing/2014/main" id="{A83ECE71-C21A-8D47-B52F-CD1A34A1DA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7350" y="2336800"/>
            <a:ext cx="760413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360" tIns="44280" rIns="90360" bIns="4428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buClrTx/>
              <a:buFontTx/>
              <a:buNone/>
            </a:pPr>
            <a:r>
              <a:rPr lang="hi-IN" altLang="en-US" sz="2000" b="1" i="1">
                <a:solidFill>
                  <a:srgbClr val="FDE3B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สมอง</a:t>
            </a:r>
          </a:p>
        </p:txBody>
      </p:sp>
      <p:sp>
        <p:nvSpPr>
          <p:cNvPr id="117778" name="Rectangle 18">
            <a:extLst>
              <a:ext uri="{FF2B5EF4-FFF2-40B4-BE49-F238E27FC236}">
                <a16:creationId xmlns:a16="http://schemas.microsoft.com/office/drawing/2014/main" id="{B6B9A55F-CA6E-4A47-A7A0-639001914E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3708400"/>
            <a:ext cx="1079500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360" tIns="44280" rIns="90360" bIns="4428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buClrTx/>
              <a:buFontTx/>
              <a:buNone/>
            </a:pPr>
            <a:r>
              <a:rPr lang="hi-IN" altLang="en-US" sz="2000" b="1" i="1">
                <a:solidFill>
                  <a:srgbClr val="FDE3B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หัวใจ</a:t>
            </a:r>
          </a:p>
        </p:txBody>
      </p:sp>
      <p:sp>
        <p:nvSpPr>
          <p:cNvPr id="117779" name="Rectangle 19">
            <a:extLst>
              <a:ext uri="{FF2B5EF4-FFF2-40B4-BE49-F238E27FC236}">
                <a16:creationId xmlns:a16="http://schemas.microsoft.com/office/drawing/2014/main" id="{D01BD6A3-69BD-9E40-B8FC-016AFA3D00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4470400"/>
            <a:ext cx="1384300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360" tIns="44280" rIns="90360" bIns="4428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buClrTx/>
              <a:buFontTx/>
              <a:buNone/>
            </a:pPr>
            <a:r>
              <a:rPr lang="hi-IN" altLang="en-US" sz="2000" b="1" i="1">
                <a:solidFill>
                  <a:srgbClr val="FDE3B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กระดูก</a:t>
            </a:r>
          </a:p>
        </p:txBody>
      </p:sp>
      <p:sp>
        <p:nvSpPr>
          <p:cNvPr id="117780" name="Rectangle 20">
            <a:extLst>
              <a:ext uri="{FF2B5EF4-FFF2-40B4-BE49-F238E27FC236}">
                <a16:creationId xmlns:a16="http://schemas.microsoft.com/office/drawing/2014/main" id="{5E44AD22-3A85-FF4C-893E-6E142FDBCA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5232400"/>
            <a:ext cx="927100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360" tIns="44280" rIns="90360" bIns="4428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buClrTx/>
              <a:buFontTx/>
              <a:buNone/>
            </a:pPr>
            <a:r>
              <a:rPr lang="hi-IN" altLang="en-US" sz="2000" b="1" i="1">
                <a:solidFill>
                  <a:srgbClr val="FDE3B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เนื้อ</a:t>
            </a:r>
          </a:p>
        </p:txBody>
      </p:sp>
      <p:sp>
        <p:nvSpPr>
          <p:cNvPr id="117781" name="AutoShape 21">
            <a:extLst>
              <a:ext uri="{FF2B5EF4-FFF2-40B4-BE49-F238E27FC236}">
                <a16:creationId xmlns:a16="http://schemas.microsoft.com/office/drawing/2014/main" id="{09B29B12-4612-7840-BB73-6712668EC760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746500" y="457200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rgbClr val="FF00FF"/>
          </a:solidFill>
          <a:ln w="12600" cap="sq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117782" name="AutoShape 22">
            <a:extLst>
              <a:ext uri="{FF2B5EF4-FFF2-40B4-BE49-F238E27FC236}">
                <a16:creationId xmlns:a16="http://schemas.microsoft.com/office/drawing/2014/main" id="{9CA13F4F-5A6B-404F-A976-341A60DEC79B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746500" y="533400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rgbClr val="FF00FF"/>
          </a:solidFill>
          <a:ln w="12600" cap="sq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117783" name="AutoShape 23">
            <a:extLst>
              <a:ext uri="{FF2B5EF4-FFF2-40B4-BE49-F238E27FC236}">
                <a16:creationId xmlns:a16="http://schemas.microsoft.com/office/drawing/2014/main" id="{BE5B07BC-2144-9842-80E1-C0B01F3F5821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746500" y="377190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rgbClr val="FF00FF"/>
          </a:solidFill>
          <a:ln w="12600" cap="sq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117784" name="AutoShape 24">
            <a:extLst>
              <a:ext uri="{FF2B5EF4-FFF2-40B4-BE49-F238E27FC236}">
                <a16:creationId xmlns:a16="http://schemas.microsoft.com/office/drawing/2014/main" id="{B6F9D425-DDFD-0348-9A2C-849F4CC2D2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381635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rgbClr val="FF00FF"/>
          </a:solidFill>
          <a:ln w="12600" cap="sq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117785" name="AutoShape 25">
            <a:extLst>
              <a:ext uri="{FF2B5EF4-FFF2-40B4-BE49-F238E27FC236}">
                <a16:creationId xmlns:a16="http://schemas.microsoft.com/office/drawing/2014/main" id="{D83DEE44-B32B-234B-9EC9-62A05F6187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457835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rgbClr val="FF00FF"/>
          </a:solidFill>
          <a:ln w="12600" cap="sq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117786" name="AutoShape 26">
            <a:extLst>
              <a:ext uri="{FF2B5EF4-FFF2-40B4-BE49-F238E27FC236}">
                <a16:creationId xmlns:a16="http://schemas.microsoft.com/office/drawing/2014/main" id="{52E25BE2-B564-7C42-9C44-0DB43C7C85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533400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rgbClr val="FF00FF"/>
          </a:solidFill>
          <a:ln w="12600" cap="sq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117787" name="Rectangle 27">
            <a:extLst>
              <a:ext uri="{FF2B5EF4-FFF2-40B4-BE49-F238E27FC236}">
                <a16:creationId xmlns:a16="http://schemas.microsoft.com/office/drawing/2014/main" id="{E39DB70C-71B8-0945-AD52-9262E86BEF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66938" y="1884363"/>
            <a:ext cx="1014412" cy="454025"/>
          </a:xfrm>
          <a:prstGeom prst="rect">
            <a:avLst/>
          </a:prstGeom>
          <a:solidFill>
            <a:srgbClr val="000066"/>
          </a:solidFill>
          <a:ln>
            <a:noFill/>
          </a:ln>
          <a:effectLst>
            <a:outerShdw blurRad="63500" dist="17819" dir="2700000" algn="ctr" rotWithShape="0">
              <a:srgbClr val="00003D">
                <a:alpha val="75014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 wrap="none" lIns="90360" tIns="44280" rIns="90360" bIns="4428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buClrTx/>
              <a:buFontTx/>
              <a:buNone/>
            </a:pPr>
            <a:r>
              <a:rPr lang="hi-IN" altLang="en-US" b="1">
                <a:solidFill>
                  <a:srgbClr val="D49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พระคำ</a:t>
            </a:r>
          </a:p>
        </p:txBody>
      </p:sp>
      <p:sp>
        <p:nvSpPr>
          <p:cNvPr id="117788" name="Rectangle 28">
            <a:extLst>
              <a:ext uri="{FF2B5EF4-FFF2-40B4-BE49-F238E27FC236}">
                <a16:creationId xmlns:a16="http://schemas.microsoft.com/office/drawing/2014/main" id="{D11EB08C-F636-E34E-A8D4-D69F8F4344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1050" y="1884363"/>
            <a:ext cx="1352550" cy="454025"/>
          </a:xfrm>
          <a:prstGeom prst="rect">
            <a:avLst/>
          </a:prstGeom>
          <a:solidFill>
            <a:srgbClr val="000066"/>
          </a:solidFill>
          <a:ln>
            <a:noFill/>
          </a:ln>
          <a:effectLst>
            <a:outerShdw blurRad="63500" dist="17819" dir="2700000" algn="ctr" rotWithShape="0">
              <a:srgbClr val="00003D">
                <a:alpha val="75014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 wrap="none" lIns="90360" tIns="44280" rIns="90360" bIns="4428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buClrTx/>
              <a:buFontTx/>
              <a:buNone/>
            </a:pPr>
            <a:r>
              <a:rPr lang="hi-IN" altLang="en-US" b="1">
                <a:solidFill>
                  <a:srgbClr val="D49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คำเทศนา</a:t>
            </a:r>
          </a:p>
        </p:txBody>
      </p:sp>
      <p:sp>
        <p:nvSpPr>
          <p:cNvPr id="117789" name="Rectangle 29">
            <a:extLst>
              <a:ext uri="{FF2B5EF4-FFF2-40B4-BE49-F238E27FC236}">
                <a16:creationId xmlns:a16="http://schemas.microsoft.com/office/drawing/2014/main" id="{B8CE23AB-7551-0C43-A8D2-1EAF66558C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7050" y="5486400"/>
            <a:ext cx="1389063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360" tIns="44280" rIns="90360" bIns="4428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1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hi-IN" altLang="en-US" sz="1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เลือกข้อพระคำ</a:t>
            </a:r>
          </a:p>
        </p:txBody>
      </p:sp>
      <p:sp>
        <p:nvSpPr>
          <p:cNvPr id="117790" name="Rectangle 30">
            <a:extLst>
              <a:ext uri="{FF2B5EF4-FFF2-40B4-BE49-F238E27FC236}">
                <a16:creationId xmlns:a16="http://schemas.microsoft.com/office/drawing/2014/main" id="{1B3A819D-B943-9440-8132-36FEDF776E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413" y="5181600"/>
            <a:ext cx="1439862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360" tIns="44280" rIns="90360" bIns="4428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1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hi-IN" altLang="en-US" sz="1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วิเคราะห์พระคำ</a:t>
            </a:r>
          </a:p>
        </p:txBody>
      </p:sp>
      <p:sp>
        <p:nvSpPr>
          <p:cNvPr id="117791" name="Rectangle 31">
            <a:extLst>
              <a:ext uri="{FF2B5EF4-FFF2-40B4-BE49-F238E27FC236}">
                <a16:creationId xmlns:a16="http://schemas.microsoft.com/office/drawing/2014/main" id="{FA46DB87-CEF3-7348-A4E5-67430A0EAB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8433" y="4443413"/>
            <a:ext cx="1142684" cy="735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360" tIns="44280" rIns="90360" bIns="4428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3.1 </a:t>
            </a:r>
            <a:r>
              <a:rPr lang="hi-IN" alt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โครง</a:t>
            </a:r>
            <a:endParaRPr lang="th-TH" altLang="en-US" sz="1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Tx/>
              <a:buFontTx/>
              <a:buNone/>
            </a:pPr>
            <a:r>
              <a:rPr lang="hi-IN" alt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อ</a:t>
            </a:r>
            <a:r>
              <a:rPr lang="th-TH" altLang="en-US" sz="14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รร</a:t>
            </a:r>
            <a:r>
              <a:rPr lang="th-TH" alt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ถา</a:t>
            </a:r>
            <a:r>
              <a:rPr lang="hi-IN" alt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ธิบาย </a:t>
            </a:r>
          </a:p>
          <a:p>
            <a:pPr>
              <a:buClrTx/>
              <a:buFontTx/>
              <a:buNone/>
            </a:pPr>
            <a:r>
              <a:rPr lang="en-US" alt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</a:p>
        </p:txBody>
      </p:sp>
      <p:sp>
        <p:nvSpPr>
          <p:cNvPr id="117792" name="Rectangle 32">
            <a:extLst>
              <a:ext uri="{FF2B5EF4-FFF2-40B4-BE49-F238E27FC236}">
                <a16:creationId xmlns:a16="http://schemas.microsoft.com/office/drawing/2014/main" id="{6CE8FB0D-90F7-9044-9E0E-4115CEEC66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3925" y="3757613"/>
            <a:ext cx="1281113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360" tIns="44280" rIns="90360" bIns="4428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3.2 </a:t>
            </a:r>
            <a:r>
              <a:rPr lang="hi-IN" alt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ข้อสรุปจาก</a:t>
            </a:r>
          </a:p>
          <a:p>
            <a:pPr>
              <a:buClrTx/>
              <a:buFontTx/>
              <a:buNone/>
            </a:pPr>
            <a:r>
              <a:rPr lang="hi-IN" alt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อรรถาธิบาย</a:t>
            </a:r>
          </a:p>
        </p:txBody>
      </p:sp>
      <p:sp>
        <p:nvSpPr>
          <p:cNvPr id="117793" name="Rectangle 33">
            <a:extLst>
              <a:ext uri="{FF2B5EF4-FFF2-40B4-BE49-F238E27FC236}">
                <a16:creationId xmlns:a16="http://schemas.microsoft.com/office/drawing/2014/main" id="{21716F22-0F63-0844-82FD-2A18205640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7963" y="2690813"/>
            <a:ext cx="1219200" cy="728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360" tIns="44280" rIns="90360" bIns="4428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1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   </a:t>
            </a:r>
            <a:r>
              <a:rPr lang="hi-IN" altLang="en-US" sz="1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คำถามเพื่อ</a:t>
            </a:r>
          </a:p>
          <a:p>
            <a:pPr>
              <a:buClrTx/>
              <a:buFontTx/>
              <a:buNone/>
            </a:pPr>
            <a:r>
              <a:rPr lang="hi-IN" altLang="en-US" sz="1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ต่อยอด</a:t>
            </a:r>
          </a:p>
          <a:p>
            <a:pPr>
              <a:buClrTx/>
              <a:buFontTx/>
              <a:buNone/>
            </a:pPr>
            <a:r>
              <a:rPr lang="hi-IN" altLang="en-US" sz="1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สามประการ</a:t>
            </a:r>
          </a:p>
        </p:txBody>
      </p:sp>
      <p:sp>
        <p:nvSpPr>
          <p:cNvPr id="117794" name="Rectangle 34">
            <a:extLst>
              <a:ext uri="{FF2B5EF4-FFF2-40B4-BE49-F238E27FC236}">
                <a16:creationId xmlns:a16="http://schemas.microsoft.com/office/drawing/2014/main" id="{7E67282A-3DDA-CD41-A14F-40924D656F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9625" y="2156999"/>
            <a:ext cx="245745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360" tIns="44280" rIns="90360" bIns="4428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buClrTx/>
              <a:buFontTx/>
              <a:buNone/>
            </a:pPr>
            <a:r>
              <a:rPr lang="hi-IN" alt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การตอบสนองจากผู้ฟัง</a:t>
            </a:r>
            <a:r>
              <a:rPr lang="en-US" alt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hi-IN" alt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ประการ</a:t>
            </a:r>
          </a:p>
        </p:txBody>
      </p:sp>
      <p:sp>
        <p:nvSpPr>
          <p:cNvPr id="117795" name="Rectangle 35">
            <a:extLst>
              <a:ext uri="{FF2B5EF4-FFF2-40B4-BE49-F238E27FC236}">
                <a16:creationId xmlns:a16="http://schemas.microsoft.com/office/drawing/2014/main" id="{75BA30A3-4AA7-E24B-97A6-7AF266F26B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8963" y="3757613"/>
            <a:ext cx="1509712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360" tIns="44280" rIns="90360" bIns="4428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  <a:r>
              <a:rPr lang="hi-IN" alt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ข้อสรุปเพื่อเทศน์</a:t>
            </a:r>
          </a:p>
        </p:txBody>
      </p:sp>
      <p:sp>
        <p:nvSpPr>
          <p:cNvPr id="117796" name="Rectangle 36">
            <a:extLst>
              <a:ext uri="{FF2B5EF4-FFF2-40B4-BE49-F238E27FC236}">
                <a16:creationId xmlns:a16="http://schemas.microsoft.com/office/drawing/2014/main" id="{C663549F-2507-A748-8ADF-07254DE686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78700" y="4191000"/>
            <a:ext cx="1212850" cy="941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360" tIns="44280" rIns="90360" bIns="4428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1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7 </a:t>
            </a:r>
            <a:r>
              <a:rPr lang="hi-IN" altLang="en-US" sz="1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โครงเทศน์</a:t>
            </a:r>
          </a:p>
          <a:p>
            <a:pPr>
              <a:buClrTx/>
              <a:buFontTx/>
              <a:buNone/>
            </a:pPr>
            <a:r>
              <a:rPr lang="en-US" altLang="en-US" sz="1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8 </a:t>
            </a:r>
            <a:r>
              <a:rPr lang="hi-IN" altLang="en-US" sz="1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ความชัดเจน</a:t>
            </a:r>
          </a:p>
          <a:p>
            <a:pPr>
              <a:buClrTx/>
              <a:buFontTx/>
              <a:buNone/>
            </a:pPr>
            <a:r>
              <a:rPr lang="en-US" altLang="en-US" sz="1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9 </a:t>
            </a:r>
            <a:r>
              <a:rPr lang="hi-IN" altLang="en-US" sz="1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การเริ่ม</a:t>
            </a:r>
            <a:r>
              <a:rPr lang="en-US" altLang="en-US" sz="1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</a:p>
          <a:p>
            <a:pPr>
              <a:buClrTx/>
              <a:buFontTx/>
              <a:buNone/>
            </a:pPr>
            <a:r>
              <a:rPr lang="hi-IN" altLang="en-US" sz="1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การสรุป</a:t>
            </a:r>
          </a:p>
        </p:txBody>
      </p:sp>
      <p:sp>
        <p:nvSpPr>
          <p:cNvPr id="117797" name="Rectangle 37">
            <a:extLst>
              <a:ext uri="{FF2B5EF4-FFF2-40B4-BE49-F238E27FC236}">
                <a16:creationId xmlns:a16="http://schemas.microsoft.com/office/drawing/2014/main" id="{9E7DE24C-4590-A344-8AF2-1420038FDB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6163" y="5281613"/>
            <a:ext cx="992187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360" tIns="44280" rIns="90360" bIns="4428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1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10 MSS &amp;</a:t>
            </a:r>
          </a:p>
          <a:p>
            <a:pPr>
              <a:buClrTx/>
              <a:buFontTx/>
              <a:buNone/>
            </a:pPr>
            <a:r>
              <a:rPr lang="en-US" altLang="en-US" sz="1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hi-IN" altLang="en-US" sz="1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เทศน์</a:t>
            </a:r>
          </a:p>
        </p:txBody>
      </p:sp>
      <p:sp>
        <p:nvSpPr>
          <p:cNvPr id="117798" name="Rectangle 38">
            <a:extLst>
              <a:ext uri="{FF2B5EF4-FFF2-40B4-BE49-F238E27FC236}">
                <a16:creationId xmlns:a16="http://schemas.microsoft.com/office/drawing/2014/main" id="{3450DA72-9C5C-604D-A60B-20F0F1F574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6021388"/>
            <a:ext cx="792480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360" tIns="44280" rIns="90360" bIns="4428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buClrTx/>
              <a:buFontTx/>
              <a:buNone/>
            </a:pPr>
            <a:r>
              <a:rPr lang="hi-IN" altLang="en-US" sz="1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ตัวอักษรสีขาวแสดง</a:t>
            </a:r>
            <a:r>
              <a:rPr lang="en-US" altLang="en-US" sz="1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hi-IN" altLang="en-US" sz="1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ขั้นตอนนำมาจาก ฮัดดัน โรบินสัน</a:t>
            </a:r>
            <a:r>
              <a:rPr lang="en-US" altLang="en-US" sz="1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i-IN" altLang="en-US" sz="1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การเทศนาตามพระคัมภีร์ </a:t>
            </a:r>
            <a:r>
              <a:rPr lang="en-US" altLang="en-US" sz="1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hi-IN" altLang="en-US" sz="1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หมายเหตุ</a:t>
            </a:r>
            <a:r>
              <a:rPr lang="en-US" altLang="en-US" sz="1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105)</a:t>
            </a:r>
          </a:p>
        </p:txBody>
      </p:sp>
      <p:sp>
        <p:nvSpPr>
          <p:cNvPr id="117799" name="Text Box 39">
            <a:extLst>
              <a:ext uri="{FF2B5EF4-FFF2-40B4-BE49-F238E27FC236}">
                <a16:creationId xmlns:a16="http://schemas.microsoft.com/office/drawing/2014/main" id="{929479AF-903E-ED4E-8074-A64D1F4FE5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0"/>
            <a:ext cx="20574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algn="r">
              <a:buClrTx/>
              <a:buFontTx/>
              <a:buNone/>
              <a:defRPr/>
            </a:pPr>
            <a:r>
              <a:rPr lang="en-US" b="1">
                <a:solidFill>
                  <a:srgbClr val="00084D"/>
                </a:solidFill>
                <a:latin typeface="Arial" charset="0"/>
                <a:cs typeface="Arial" charset="0"/>
              </a:rPr>
              <a:t>27-28, 251</a:t>
            </a:r>
          </a:p>
        </p:txBody>
      </p:sp>
      <p:sp>
        <p:nvSpPr>
          <p:cNvPr id="43" name="Oval 41">
            <a:extLst>
              <a:ext uri="{FF2B5EF4-FFF2-40B4-BE49-F238E27FC236}">
                <a16:creationId xmlns:a16="http://schemas.microsoft.com/office/drawing/2014/main" id="{094D834B-32DC-BE45-AAEC-DF6FAB04A69D}"/>
              </a:ext>
            </a:extLst>
          </p:cNvPr>
          <p:cNvSpPr>
            <a:spLocks noChangeArrowheads="1"/>
          </p:cNvSpPr>
          <p:nvPr/>
        </p:nvSpPr>
        <p:spPr bwMode="auto">
          <a:xfrm rot="9474">
            <a:off x="1600200" y="2424113"/>
            <a:ext cx="6019800" cy="1917700"/>
          </a:xfrm>
          <a:prstGeom prst="ellipse">
            <a:avLst/>
          </a:prstGeom>
          <a:noFill/>
          <a:ln w="762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85394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5" name="Picture 15"/>
          <p:cNvPicPr>
            <a:picLocks noChangeAspect="1" noChangeArrowheads="1"/>
          </p:cNvPicPr>
          <p:nvPr/>
        </p:nvPicPr>
        <p:blipFill>
          <a:blip r:embed="rId3">
            <a:lum bright="-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4000" cy="684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9" name="Picture 5"/>
          <p:cNvPicPr>
            <a:picLocks noChangeAspect="1" noChangeArrowheads="1"/>
          </p:cNvPicPr>
          <p:nvPr/>
        </p:nvPicPr>
        <p:blipFill>
          <a:blip r:embed="rId3">
            <a:lum brigh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2700"/>
            <a:ext cx="9144000" cy="684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27" name="Rectangle 10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4953000" cy="1371600"/>
          </a:xfrm>
          <a:solidFill>
            <a:schemeClr val="tx2"/>
          </a:solidFill>
        </p:spPr>
        <p:txBody>
          <a:bodyPr/>
          <a:lstStyle/>
          <a:p>
            <a:pPr eaLnBrk="1" hangingPunct="1"/>
            <a:r>
              <a:rPr lang="th-TH" b="1" dirty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ทบทวนความหมาย</a:t>
            </a:r>
            <a:endParaRPr lang="en-US" b="1" dirty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1995" name="Text Box 11"/>
          <p:cNvSpPr txBox="1">
            <a:spLocks noChangeArrowheads="1"/>
          </p:cNvSpPr>
          <p:nvPr/>
        </p:nvSpPr>
        <p:spPr bwMode="auto">
          <a:xfrm>
            <a:off x="228600" y="2170113"/>
            <a:ext cx="89154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th-TH" sz="2800" b="1" dirty="0">
                <a:cs typeface="Arial" charset="0"/>
              </a:rPr>
              <a:t>ขั้นตอนที่ 3</a:t>
            </a:r>
            <a:r>
              <a:rPr lang="en-US" sz="2800" b="1" dirty="0">
                <a:cs typeface="Arial" charset="0"/>
              </a:rPr>
              <a:t>: </a:t>
            </a:r>
            <a:r>
              <a:rPr lang="th-TH" sz="2800" b="1" u="sng" dirty="0">
                <a:cs typeface="Arial" charset="0"/>
              </a:rPr>
              <a:t>ข้อสรุปจากอรรถาธิบาย</a:t>
            </a:r>
            <a:r>
              <a:rPr lang="th-TH" sz="2800" b="1" dirty="0">
                <a:cs typeface="Arial" charset="0"/>
              </a:rPr>
              <a:t> </a:t>
            </a:r>
            <a:r>
              <a:rPr lang="en-US" sz="2800" b="1" dirty="0">
                <a:cs typeface="Arial" charset="0"/>
              </a:rPr>
              <a:t>(</a:t>
            </a:r>
            <a:r>
              <a:rPr lang="hi-IN" altLang="en-US" sz="2800" b="1" dirty="0">
                <a:cs typeface="Arial" charset="0"/>
              </a:rPr>
              <a:t>ซีพีที</a:t>
            </a:r>
            <a:r>
              <a:rPr lang="en-US" sz="2800" b="1" dirty="0">
                <a:cs typeface="Arial" charset="0"/>
              </a:rPr>
              <a:t>) </a:t>
            </a:r>
            <a:r>
              <a:rPr lang="th-TH" sz="2800" b="1" dirty="0">
                <a:cs typeface="Arial" charset="0"/>
              </a:rPr>
              <a:t>สรุปข้อความของพระคำให้กับผู้ฟัง</a:t>
            </a:r>
            <a:r>
              <a:rPr lang="th-TH" sz="2800" b="1" i="1" dirty="0">
                <a:cs typeface="Arial" charset="0"/>
              </a:rPr>
              <a:t>ในพระคัมภีร์</a:t>
            </a:r>
            <a:endParaRPr lang="en-US" sz="2800" b="1" i="1" dirty="0">
              <a:cs typeface="Arial" charset="0"/>
            </a:endParaRPr>
          </a:p>
        </p:txBody>
      </p:sp>
      <p:sp>
        <p:nvSpPr>
          <p:cNvPr id="41996" name="Text Box 12"/>
          <p:cNvSpPr txBox="1">
            <a:spLocks noChangeArrowheads="1"/>
          </p:cNvSpPr>
          <p:nvPr/>
        </p:nvSpPr>
        <p:spPr bwMode="auto">
          <a:xfrm>
            <a:off x="228600" y="3359150"/>
            <a:ext cx="89154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th-TH" sz="2800" b="1" dirty="0">
                <a:cs typeface="Arial" charset="0"/>
              </a:rPr>
              <a:t>ขั้นตอนที่ </a:t>
            </a:r>
            <a:r>
              <a:rPr lang="en-US" sz="2800" b="1" dirty="0">
                <a:cs typeface="Arial" charset="0"/>
              </a:rPr>
              <a:t>4: </a:t>
            </a:r>
            <a:r>
              <a:rPr lang="th-TH" sz="2800" b="1" u="sng" dirty="0">
                <a:cs typeface="Arial" charset="0"/>
              </a:rPr>
              <a:t>วัตถุประสงค์ของบทเทศนา</a:t>
            </a:r>
            <a:r>
              <a:rPr lang="en-US" sz="2800" b="1" dirty="0">
                <a:cs typeface="Arial" charset="0"/>
              </a:rPr>
              <a:t> (</a:t>
            </a:r>
            <a:r>
              <a:rPr lang="hi-IN" altLang="en-US" sz="2800" b="1" dirty="0">
                <a:cs typeface="Arial" charset="0"/>
              </a:rPr>
              <a:t>การตอบสนองจากผู้ฟัง</a:t>
            </a:r>
            <a:r>
              <a:rPr lang="en-US" sz="2800" b="1" dirty="0">
                <a:cs typeface="Arial" charset="0"/>
              </a:rPr>
              <a:t>) </a:t>
            </a:r>
            <a:r>
              <a:rPr lang="th-TH" sz="2800" b="1" dirty="0">
                <a:cs typeface="Arial" charset="0"/>
              </a:rPr>
              <a:t>คือการเปลี่ยนแปลงพฤติกรรมที่คุณต้องการในผู้ฟังซึ่งเป็นผลมาจากการเทศนาโครงเทศน์หลัก</a:t>
            </a:r>
            <a:r>
              <a:rPr lang="en-US" sz="2800" b="1" dirty="0">
                <a:cs typeface="Arial" charset="0"/>
              </a:rPr>
              <a:t> </a:t>
            </a:r>
            <a:r>
              <a:rPr lang="th-TH" sz="2800" b="1" dirty="0">
                <a:cs typeface="Arial" charset="0"/>
              </a:rPr>
              <a:t>ของคุณ</a:t>
            </a:r>
            <a:endParaRPr lang="en-US" sz="2800" b="1" dirty="0">
              <a:cs typeface="Arial" charset="0"/>
            </a:endParaRPr>
          </a:p>
        </p:txBody>
      </p:sp>
      <p:sp>
        <p:nvSpPr>
          <p:cNvPr id="41997" name="Text Box 13"/>
          <p:cNvSpPr txBox="1">
            <a:spLocks noChangeArrowheads="1"/>
          </p:cNvSpPr>
          <p:nvPr/>
        </p:nvSpPr>
        <p:spPr bwMode="auto">
          <a:xfrm>
            <a:off x="228600" y="4979075"/>
            <a:ext cx="89154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th-TH" sz="2800" b="1" dirty="0">
                <a:cs typeface="Arial" charset="0"/>
              </a:rPr>
              <a:t>ขั้นตอนที่ </a:t>
            </a:r>
            <a:r>
              <a:rPr lang="en-US" sz="2800" b="1" dirty="0">
                <a:cs typeface="Arial" charset="0"/>
              </a:rPr>
              <a:t>5: </a:t>
            </a:r>
            <a:r>
              <a:rPr lang="th-TH" altLang="en-US" sz="2800" b="1" u="sng" dirty="0"/>
              <a:t>หัวข้อของคำเทศนา</a:t>
            </a:r>
            <a:r>
              <a:rPr lang="en-US" altLang="en-US" sz="2800" b="1" dirty="0"/>
              <a:t>(</a:t>
            </a:r>
            <a:r>
              <a:rPr lang="hi-IN" altLang="en-US" sz="2800" b="1" dirty="0">
                <a:cs typeface="Arial" charset="0"/>
              </a:rPr>
              <a:t>ซีพีเอส</a:t>
            </a:r>
            <a:r>
              <a:rPr lang="en-US" altLang="en-US" sz="2800" b="1" dirty="0"/>
              <a:t>)</a:t>
            </a:r>
            <a:r>
              <a:rPr lang="th-TH" altLang="en-US" sz="2800" b="1" dirty="0"/>
              <a:t> </a:t>
            </a:r>
            <a:r>
              <a:rPr lang="th-TH" sz="2800" b="1" dirty="0">
                <a:cs typeface="Arial" charset="0"/>
              </a:rPr>
              <a:t>สรุปคำเทศนาให้กับผู้ฟัง</a:t>
            </a:r>
            <a:r>
              <a:rPr lang="th-TH" sz="2800" b="1" i="1" dirty="0">
                <a:cs typeface="Arial" charset="0"/>
              </a:rPr>
              <a:t>ปัจจุบัน</a:t>
            </a:r>
            <a:endParaRPr lang="en-US" sz="2800" b="1" i="1" dirty="0">
              <a:cs typeface="Arial" charset="0"/>
            </a:endParaRPr>
          </a:p>
        </p:txBody>
      </p:sp>
      <p:sp>
        <p:nvSpPr>
          <p:cNvPr id="41998" name="Text Box 14"/>
          <p:cNvSpPr txBox="1">
            <a:spLocks noChangeArrowheads="1"/>
          </p:cNvSpPr>
          <p:nvPr/>
        </p:nvSpPr>
        <p:spPr bwMode="auto">
          <a:xfrm>
            <a:off x="8620125" y="0"/>
            <a:ext cx="523875" cy="457200"/>
          </a:xfrm>
          <a:prstGeom prst="rect">
            <a:avLst/>
          </a:prstGeom>
          <a:solidFill>
            <a:schemeClr val="accent4">
              <a:lumMod val="95000"/>
              <a:lumOff val="5000"/>
            </a:schemeClr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b="1">
                <a:solidFill>
                  <a:srgbClr val="FFFFFF"/>
                </a:solidFill>
              </a:rPr>
              <a:t>40</a:t>
            </a:r>
            <a:endParaRPr lang="en-US">
              <a:solidFill>
                <a:srgbClr val="FFFFFF"/>
              </a:solidFill>
            </a:endParaRPr>
          </a:p>
        </p:txBody>
      </p:sp>
      <p:pic>
        <p:nvPicPr>
          <p:cNvPr id="103432" name="Picture 8" descr="reconciliation bridge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3000" y="0"/>
            <a:ext cx="3048000" cy="220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1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1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1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5" grpId="0"/>
      <p:bldP spid="41996" grpId="0"/>
      <p:bldP spid="4199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95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4074" y="1715616"/>
            <a:ext cx="260985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9526" name="Text Box 6"/>
          <p:cNvSpPr txBox="1">
            <a:spLocks noChangeArrowheads="1"/>
          </p:cNvSpPr>
          <p:nvPr/>
        </p:nvSpPr>
        <p:spPr bwMode="auto">
          <a:xfrm>
            <a:off x="228600" y="2057400"/>
            <a:ext cx="15240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th-TH" sz="3600" b="1" dirty="0">
                <a:solidFill>
                  <a:srgbClr val="FFFFFF"/>
                </a:solidFill>
                <a:ea typeface="ＭＳ Ｐゴシック" charset="-128"/>
                <a:cs typeface="ＭＳ Ｐゴシック" charset="-128"/>
              </a:rPr>
              <a:t>รู้</a:t>
            </a:r>
          </a:p>
          <a:p>
            <a:pPr>
              <a:defRPr/>
            </a:pPr>
            <a:r>
              <a:rPr lang="th-TH" sz="3600" b="1" dirty="0">
                <a:solidFill>
                  <a:srgbClr val="FFFFFF"/>
                </a:solidFill>
                <a:ea typeface="ＭＳ Ｐゴシック" charset="-128"/>
                <a:cs typeface="ＭＳ Ｐゴシック" charset="-128"/>
              </a:rPr>
              <a:t>รู้ซึก</a:t>
            </a:r>
          </a:p>
          <a:p>
            <a:pPr>
              <a:defRPr/>
            </a:pPr>
            <a:r>
              <a:rPr lang="th-TH" sz="3600" b="1" dirty="0">
                <a:solidFill>
                  <a:srgbClr val="FFFFFF"/>
                </a:solidFill>
                <a:ea typeface="ＭＳ Ｐゴシック" charset="-128"/>
                <a:cs typeface="ＭＳ Ｐゴシック" charset="-128"/>
              </a:rPr>
              <a:t>กระทำ</a:t>
            </a:r>
            <a:endParaRPr lang="en-US" sz="3600" b="1" dirty="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619527" name="Text Box 7"/>
          <p:cNvSpPr txBox="1">
            <a:spLocks noChangeArrowheads="1"/>
          </p:cNvSpPr>
          <p:nvPr/>
        </p:nvSpPr>
        <p:spPr bwMode="auto">
          <a:xfrm>
            <a:off x="2819400" y="1752600"/>
            <a:ext cx="47402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ja-JP" sz="3200" b="1" dirty="0"/>
              <a:t>“</a:t>
            </a:r>
            <a:r>
              <a:rPr lang="th-TH" altLang="ja-JP" sz="3200" b="1" dirty="0"/>
              <a:t>ผู้ฟังจะ</a:t>
            </a:r>
            <a:r>
              <a:rPr lang="en-US" altLang="ja-JP" sz="3200" b="1" dirty="0"/>
              <a:t>...”</a:t>
            </a:r>
            <a:endParaRPr lang="en-US" sz="3200" b="1" dirty="0"/>
          </a:p>
        </p:txBody>
      </p:sp>
      <p:sp>
        <p:nvSpPr>
          <p:cNvPr id="619528" name="Text Box 8"/>
          <p:cNvSpPr txBox="1">
            <a:spLocks noChangeArrowheads="1"/>
          </p:cNvSpPr>
          <p:nvPr/>
        </p:nvSpPr>
        <p:spPr bwMode="auto">
          <a:xfrm>
            <a:off x="2971800" y="2438400"/>
            <a:ext cx="5486400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0850" indent="-4508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200" b="1" dirty="0"/>
              <a:t>•	</a:t>
            </a:r>
            <a:r>
              <a:rPr lang="en-US" altLang="ja-JP" sz="3200" b="1" dirty="0"/>
              <a:t>"</a:t>
            </a:r>
            <a:r>
              <a:rPr lang="th-TH" altLang="ja-JP" sz="3200" b="1" dirty="0"/>
              <a:t>ขอบคุณและชื่นชมคุณแม่ของพวกเขาสำหรับงานรับใช้ที่พวกมีในชีวิตของเขา</a:t>
            </a:r>
            <a:r>
              <a:rPr lang="en-US" altLang="ja-JP" sz="3200" b="1" dirty="0"/>
              <a:t>" </a:t>
            </a:r>
            <a:br>
              <a:rPr lang="th-TH" altLang="ja-JP" sz="3200" b="1" dirty="0"/>
            </a:br>
            <a:r>
              <a:rPr lang="en-US" altLang="ja-JP" sz="3200" b="1" dirty="0"/>
              <a:t>(p. 86)</a:t>
            </a:r>
          </a:p>
          <a:p>
            <a:endParaRPr lang="en-US" sz="3200" b="1" dirty="0"/>
          </a:p>
          <a:p>
            <a:r>
              <a:rPr lang="en-US" sz="3200" b="1" dirty="0"/>
              <a:t>•	</a:t>
            </a:r>
            <a:r>
              <a:rPr lang="en-US" altLang="ja-JP" sz="3200" b="1" dirty="0"/>
              <a:t>"</a:t>
            </a:r>
            <a:r>
              <a:rPr lang="th-TH" altLang="ja-JP" sz="3200" b="1" dirty="0"/>
              <a:t>ยินดีทำงานที่ต่ำต้อยเพื่อผู้อื่น</a:t>
            </a:r>
            <a:r>
              <a:rPr lang="en-US" altLang="ja-JP" sz="3200" b="1" dirty="0"/>
              <a:t>" (p. 148)</a:t>
            </a:r>
          </a:p>
          <a:p>
            <a:endParaRPr lang="en-US" sz="3200" b="1" dirty="0"/>
          </a:p>
        </p:txBody>
      </p:sp>
      <p:sp>
        <p:nvSpPr>
          <p:cNvPr id="619530" name="Text Box 10"/>
          <p:cNvSpPr txBox="1">
            <a:spLocks noChangeArrowheads="1"/>
          </p:cNvSpPr>
          <p:nvPr/>
        </p:nvSpPr>
        <p:spPr bwMode="auto">
          <a:xfrm>
            <a:off x="8518525" y="39688"/>
            <a:ext cx="523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chemeClr val="tx1">
                <a:alpha val="74998"/>
              </a:scheme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b="1">
                <a:solidFill>
                  <a:srgbClr val="FFFFFF"/>
                </a:solidFill>
              </a:rPr>
              <a:t>40</a:t>
            </a:r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9C284E8-256A-AF4E-B867-3D16E621639E}"/>
              </a:ext>
            </a:extLst>
          </p:cNvPr>
          <p:cNvGrpSpPr/>
          <p:nvPr/>
        </p:nvGrpSpPr>
        <p:grpSpPr>
          <a:xfrm>
            <a:off x="-54074" y="5373216"/>
            <a:ext cx="2609850" cy="1530350"/>
            <a:chOff x="-54074" y="5373216"/>
            <a:chExt cx="2609850" cy="1530350"/>
          </a:xfrm>
        </p:grpSpPr>
        <p:sp>
          <p:nvSpPr>
            <p:cNvPr id="619532" name="Rectangle 12"/>
            <p:cNvSpPr>
              <a:spLocks noChangeArrowheads="1"/>
            </p:cNvSpPr>
            <p:nvPr/>
          </p:nvSpPr>
          <p:spPr bwMode="auto">
            <a:xfrm>
              <a:off x="-35024" y="5373216"/>
              <a:ext cx="2590800" cy="1530350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92075" tIns="46038" rIns="92075" bIns="46038" anchor="ctr"/>
            <a:lstStyle/>
            <a:p>
              <a:pPr algn="ctr" eaLnBrk="1" hangingPunct="1">
                <a:spcBef>
                  <a:spcPct val="20000"/>
                </a:spcBef>
                <a:buClr>
                  <a:schemeClr val="tx1"/>
                </a:buClr>
                <a:buSzPct val="80000"/>
                <a:buFont typeface="Wingdings" charset="0"/>
                <a:buNone/>
              </a:pPr>
              <a:endParaRPr lang="en-US" sz="45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72F31857-E7AB-C745-8E80-E6BE37F4FAD6}"/>
                </a:ext>
              </a:extLst>
            </p:cNvPr>
            <p:cNvSpPr txBox="1"/>
            <p:nvPr/>
          </p:nvSpPr>
          <p:spPr>
            <a:xfrm>
              <a:off x="-54074" y="5555582"/>
              <a:ext cx="257626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i-IN" altLang="en-US" sz="30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การตอบสนองจากผู้ฟัง</a:t>
              </a:r>
              <a:endParaRPr lang="en-US" sz="3000" b="1" baseline="30000" dirty="0">
                <a:solidFill>
                  <a:srgbClr val="FFFFFF"/>
                </a:solidFill>
                <a:latin typeface="Arial" panose="020B0604020202020204" pitchFamily="34" charset="0"/>
                <a:cs typeface="Leelawadee" panose="020B0502040204020203" pitchFamily="34" charset="-34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855DB792-D6C5-314A-8723-2E49D0EE7150}"/>
              </a:ext>
            </a:extLst>
          </p:cNvPr>
          <p:cNvSpPr txBox="1"/>
          <p:nvPr/>
        </p:nvSpPr>
        <p:spPr>
          <a:xfrm>
            <a:off x="467545" y="624891"/>
            <a:ext cx="80001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4000" b="1" dirty="0"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</a:schemeClr>
                  </a:glow>
                </a:effectLst>
                <a:latin typeface="Leelawadee" panose="020B0502040204020203" pitchFamily="34" charset="-34"/>
                <a:cs typeface="Leelawadee" panose="020B0502040204020203" pitchFamily="34" charset="-34"/>
              </a:rPr>
              <a:t>ตัวอย่างวัตถุประสงค์ของคำเทศนา</a:t>
            </a:r>
            <a:endParaRPr lang="en-US" sz="4000" b="1" dirty="0">
              <a:solidFill>
                <a:srgbClr val="FFFFFF"/>
              </a:solidFill>
              <a:effectLst>
                <a:glow rad="139700">
                  <a:schemeClr val="accent4">
                    <a:satMod val="175000"/>
                  </a:schemeClr>
                </a:glow>
              </a:effectLst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19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19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95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95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6195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195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195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6195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9526" grpId="0"/>
      <p:bldP spid="619527" grpId="0"/>
      <p:bldP spid="619528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4" name="Text Box 6"/>
          <p:cNvSpPr txBox="1">
            <a:spLocks noChangeArrowheads="1"/>
          </p:cNvSpPr>
          <p:nvPr/>
        </p:nvSpPr>
        <p:spPr bwMode="auto">
          <a:xfrm>
            <a:off x="2819400" y="1752600"/>
            <a:ext cx="47402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ja-JP" sz="3200" b="1" dirty="0"/>
              <a:t>“</a:t>
            </a:r>
            <a:r>
              <a:rPr lang="th-TH" altLang="ja-JP" sz="3200" b="1" dirty="0"/>
              <a:t>ผู้ฟังจะ</a:t>
            </a:r>
            <a:r>
              <a:rPr lang="en-US" altLang="ja-JP" sz="3200" b="1" dirty="0"/>
              <a:t>...”</a:t>
            </a:r>
            <a:endParaRPr lang="en-US" sz="3200" b="1" dirty="0"/>
          </a:p>
        </p:txBody>
      </p:sp>
      <p:sp>
        <p:nvSpPr>
          <p:cNvPr id="107525" name="Text Box 7"/>
          <p:cNvSpPr txBox="1">
            <a:spLocks noChangeArrowheads="1"/>
          </p:cNvSpPr>
          <p:nvPr/>
        </p:nvSpPr>
        <p:spPr bwMode="auto">
          <a:xfrm>
            <a:off x="2971800" y="2438400"/>
            <a:ext cx="584835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0850" indent="-4508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200" b="1" dirty="0"/>
              <a:t>•	“</a:t>
            </a:r>
            <a:r>
              <a:rPr lang="th-TH" altLang="ja-JP" sz="3200" b="1" dirty="0"/>
              <a:t>เห็นความสำคัญของ ภารกิจของพระเจ้า และจะถวายตัวกับการรับใช้เพื่อที่จะให้ </a:t>
            </a:r>
            <a:r>
              <a:rPr lang="th-TH" sz="3200" b="1" dirty="0"/>
              <a:t>พระมหาบัญชา</a:t>
            </a:r>
            <a:r>
              <a:rPr lang="th-TH" altLang="ja-JP" sz="3200" b="1" dirty="0"/>
              <a:t>สำเร็จ</a:t>
            </a:r>
            <a:r>
              <a:rPr lang="en-US" altLang="ja-JP" sz="3200" b="1" dirty="0"/>
              <a:t>”</a:t>
            </a:r>
            <a:br>
              <a:rPr lang="en-US" altLang="ja-JP" sz="3200" b="1" dirty="0"/>
            </a:br>
            <a:r>
              <a:rPr lang="en-US" altLang="ja-JP" sz="3200" b="1" dirty="0"/>
              <a:t>(p. 156)</a:t>
            </a:r>
            <a:endParaRPr lang="en-US" sz="3200" b="1" dirty="0"/>
          </a:p>
        </p:txBody>
      </p:sp>
      <p:sp>
        <p:nvSpPr>
          <p:cNvPr id="1220616" name="Text Box 8"/>
          <p:cNvSpPr txBox="1">
            <a:spLocks noChangeArrowheads="1"/>
          </p:cNvSpPr>
          <p:nvPr/>
        </p:nvSpPr>
        <p:spPr bwMode="auto">
          <a:xfrm>
            <a:off x="8467725" y="152400"/>
            <a:ext cx="523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chemeClr val="tx1">
                <a:alpha val="74998"/>
              </a:scheme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b="1">
                <a:solidFill>
                  <a:srgbClr val="FFFFFF"/>
                </a:solidFill>
              </a:rPr>
              <a:t>40</a:t>
            </a:r>
            <a:endParaRPr lang="en-US"/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3B74C9F3-4836-0B43-92CA-40590FB652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4074" y="1715616"/>
            <a:ext cx="260985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6">
            <a:extLst>
              <a:ext uri="{FF2B5EF4-FFF2-40B4-BE49-F238E27FC236}">
                <a16:creationId xmlns:a16="http://schemas.microsoft.com/office/drawing/2014/main" id="{CCD8EFD1-54A1-8D4A-BD10-79E55E123D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057400"/>
            <a:ext cx="15240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th-TH" sz="3600" b="1" dirty="0">
                <a:solidFill>
                  <a:srgbClr val="FFFFFF"/>
                </a:solidFill>
                <a:ea typeface="ＭＳ Ｐゴシック" charset="-128"/>
                <a:cs typeface="ＭＳ Ｐゴシック" charset="-128"/>
              </a:rPr>
              <a:t>รู้</a:t>
            </a:r>
          </a:p>
          <a:p>
            <a:pPr>
              <a:defRPr/>
            </a:pPr>
            <a:r>
              <a:rPr lang="th-TH" sz="3600" b="1" dirty="0">
                <a:solidFill>
                  <a:srgbClr val="FFFFFF"/>
                </a:solidFill>
                <a:ea typeface="ＭＳ Ｐゴシック" charset="-128"/>
                <a:cs typeface="ＭＳ Ｐゴシック" charset="-128"/>
              </a:rPr>
              <a:t>รู้ซึก</a:t>
            </a:r>
          </a:p>
          <a:p>
            <a:pPr>
              <a:defRPr/>
            </a:pPr>
            <a:r>
              <a:rPr lang="th-TH" sz="3600" b="1" dirty="0">
                <a:solidFill>
                  <a:srgbClr val="FFFFFF"/>
                </a:solidFill>
                <a:ea typeface="ＭＳ Ｐゴシック" charset="-128"/>
                <a:cs typeface="ＭＳ Ｐゴシック" charset="-128"/>
              </a:rPr>
              <a:t>กระทำ</a:t>
            </a:r>
            <a:endParaRPr lang="en-US" sz="3600" b="1" dirty="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1" name="Rectangle 12">
            <a:extLst>
              <a:ext uri="{FF2B5EF4-FFF2-40B4-BE49-F238E27FC236}">
                <a16:creationId xmlns:a16="http://schemas.microsoft.com/office/drawing/2014/main" id="{0A2B68B4-A205-BC40-BBAF-E6D7B3FAFF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5024" y="5373216"/>
            <a:ext cx="2590800" cy="1530350"/>
          </a:xfrm>
          <a:prstGeom prst="rect">
            <a:avLst/>
          </a:prstGeom>
          <a:solidFill>
            <a:schemeClr val="tx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 eaLnBrk="1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" charset="0"/>
              <a:buNone/>
            </a:pPr>
            <a:endParaRPr lang="en-US" sz="45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867C40-2C53-DB47-9BB8-C344ED7A329E}"/>
              </a:ext>
            </a:extLst>
          </p:cNvPr>
          <p:cNvSpPr txBox="1"/>
          <p:nvPr/>
        </p:nvSpPr>
        <p:spPr>
          <a:xfrm>
            <a:off x="467545" y="624891"/>
            <a:ext cx="80001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4000" b="1" dirty="0"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</a:schemeClr>
                  </a:glow>
                </a:effectLst>
                <a:latin typeface="Leelawadee" panose="020B0502040204020203" pitchFamily="34" charset="-34"/>
                <a:cs typeface="Leelawadee" panose="020B0502040204020203" pitchFamily="34" charset="-34"/>
              </a:rPr>
              <a:t>ตัวอย่างวัตถุประสงค์ของคำเทศนา</a:t>
            </a:r>
            <a:endParaRPr lang="en-US" sz="4000" b="1" dirty="0">
              <a:solidFill>
                <a:srgbClr val="FFFFFF"/>
              </a:solidFill>
              <a:effectLst>
                <a:glow rad="139700">
                  <a:schemeClr val="accent4">
                    <a:satMod val="175000"/>
                  </a:schemeClr>
                </a:glow>
              </a:effectLst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83D0BEE-9DBD-074B-9E90-6D6C93A4974D}"/>
              </a:ext>
            </a:extLst>
          </p:cNvPr>
          <p:cNvSpPr txBox="1"/>
          <p:nvPr/>
        </p:nvSpPr>
        <p:spPr>
          <a:xfrm>
            <a:off x="-54074" y="5555582"/>
            <a:ext cx="25762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i-IN" altLang="en-US" sz="3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การตอบสนองจากผู้ฟัง</a:t>
            </a:r>
            <a:endParaRPr lang="en-US" sz="3000" b="1" baseline="30000" dirty="0">
              <a:solidFill>
                <a:srgbClr val="FFFFFF"/>
              </a:solidFill>
              <a:latin typeface="Arial" panose="020B0604020202020204" pitchFamily="34" charset="0"/>
              <a:cs typeface="Leelawadee" panose="020B0502040204020203" pitchFamily="34" charset="-34"/>
            </a:endParaRP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3" name="Text Box 6"/>
          <p:cNvSpPr txBox="1">
            <a:spLocks noChangeArrowheads="1"/>
          </p:cNvSpPr>
          <p:nvPr/>
        </p:nvSpPr>
        <p:spPr bwMode="auto">
          <a:xfrm>
            <a:off x="2819400" y="1752600"/>
            <a:ext cx="47402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ja-JP" sz="3200" b="1" dirty="0"/>
              <a:t>“</a:t>
            </a:r>
            <a:r>
              <a:rPr lang="th-TH" altLang="ja-JP" sz="3200" b="1" dirty="0"/>
              <a:t>ผู้ฟังจะ</a:t>
            </a:r>
            <a:r>
              <a:rPr lang="en-US" altLang="ja-JP" sz="3200" b="1" dirty="0"/>
              <a:t>...”</a:t>
            </a:r>
            <a:endParaRPr lang="en-US" sz="3200" b="1" dirty="0"/>
          </a:p>
        </p:txBody>
      </p:sp>
      <p:sp>
        <p:nvSpPr>
          <p:cNvPr id="109574" name="Text Box 7"/>
          <p:cNvSpPr txBox="1">
            <a:spLocks noChangeArrowheads="1"/>
          </p:cNvSpPr>
          <p:nvPr/>
        </p:nvSpPr>
        <p:spPr bwMode="auto">
          <a:xfrm>
            <a:off x="2971800" y="2438400"/>
            <a:ext cx="5848672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0850" indent="-4508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200" b="1" dirty="0"/>
              <a:t>•	</a:t>
            </a:r>
            <a:r>
              <a:rPr lang="en-US" altLang="ja-JP" sz="3200" b="1" dirty="0"/>
              <a:t>"</a:t>
            </a:r>
            <a:r>
              <a:rPr lang="th-TH" altLang="ja-JP" sz="3200" b="1" dirty="0"/>
              <a:t> กำจัดตนเองจากอิทธิพลอธรรมที่ทำลายชีวิตฝ่ายวิญญาณของตัวเองและในที่สุดก็ของคริสตจักร</a:t>
            </a:r>
            <a:r>
              <a:rPr lang="en-US" altLang="ja-JP" sz="3200" b="1" dirty="0"/>
              <a:t>" (p. 170)</a:t>
            </a:r>
          </a:p>
          <a:p>
            <a:endParaRPr lang="en-US" sz="3200" b="1" dirty="0"/>
          </a:p>
        </p:txBody>
      </p:sp>
      <p:sp>
        <p:nvSpPr>
          <p:cNvPr id="1222664" name="Text Box 8"/>
          <p:cNvSpPr txBox="1">
            <a:spLocks noChangeArrowheads="1"/>
          </p:cNvSpPr>
          <p:nvPr/>
        </p:nvSpPr>
        <p:spPr bwMode="auto">
          <a:xfrm>
            <a:off x="8518525" y="39688"/>
            <a:ext cx="523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chemeClr val="tx1">
                <a:alpha val="74998"/>
              </a:scheme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b="1">
                <a:solidFill>
                  <a:srgbClr val="FFFFFF"/>
                </a:solidFill>
              </a:rPr>
              <a:t>40</a:t>
            </a:r>
            <a:endParaRPr lang="en-US"/>
          </a:p>
        </p:txBody>
      </p:sp>
      <p:pic>
        <p:nvPicPr>
          <p:cNvPr id="11" name="Picture 4">
            <a:extLst>
              <a:ext uri="{FF2B5EF4-FFF2-40B4-BE49-F238E27FC236}">
                <a16:creationId xmlns:a16="http://schemas.microsoft.com/office/drawing/2014/main" id="{D7A672D1-DC8E-DC4F-86C0-6DE6DF9BB9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4074" y="1715616"/>
            <a:ext cx="260985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6">
            <a:extLst>
              <a:ext uri="{FF2B5EF4-FFF2-40B4-BE49-F238E27FC236}">
                <a16:creationId xmlns:a16="http://schemas.microsoft.com/office/drawing/2014/main" id="{429CF5F8-93CF-694E-81B1-00E454E322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057400"/>
            <a:ext cx="15240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th-TH" sz="3600" b="1" dirty="0">
                <a:solidFill>
                  <a:srgbClr val="FFFFFF"/>
                </a:solidFill>
                <a:ea typeface="ＭＳ Ｐゴシック" charset="-128"/>
                <a:cs typeface="ＭＳ Ｐゴシック" charset="-128"/>
              </a:rPr>
              <a:t>รู้</a:t>
            </a:r>
          </a:p>
          <a:p>
            <a:pPr>
              <a:defRPr/>
            </a:pPr>
            <a:r>
              <a:rPr lang="th-TH" sz="3600" b="1" dirty="0">
                <a:solidFill>
                  <a:srgbClr val="FFFFFF"/>
                </a:solidFill>
                <a:ea typeface="ＭＳ Ｐゴシック" charset="-128"/>
                <a:cs typeface="ＭＳ Ｐゴシック" charset="-128"/>
              </a:rPr>
              <a:t>รู้ซึก</a:t>
            </a:r>
          </a:p>
          <a:p>
            <a:pPr>
              <a:defRPr/>
            </a:pPr>
            <a:r>
              <a:rPr lang="th-TH" sz="3600" b="1" dirty="0">
                <a:solidFill>
                  <a:srgbClr val="FFFFFF"/>
                </a:solidFill>
                <a:ea typeface="ＭＳ Ｐゴシック" charset="-128"/>
                <a:cs typeface="ＭＳ Ｐゴシック" charset="-128"/>
              </a:rPr>
              <a:t>กระทำ</a:t>
            </a:r>
            <a:endParaRPr lang="en-US" sz="3600" b="1" dirty="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4702706-448A-A44A-97DF-3449EA8D9F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5024" y="5373216"/>
            <a:ext cx="2590800" cy="1530350"/>
          </a:xfrm>
          <a:prstGeom prst="rect">
            <a:avLst/>
          </a:prstGeom>
          <a:solidFill>
            <a:schemeClr val="tx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 eaLnBrk="1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" charset="0"/>
              <a:buNone/>
            </a:pPr>
            <a:endParaRPr lang="en-US" sz="45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C0B4C1D-ADD1-8B43-B3EC-785A3C51B085}"/>
              </a:ext>
            </a:extLst>
          </p:cNvPr>
          <p:cNvSpPr txBox="1"/>
          <p:nvPr/>
        </p:nvSpPr>
        <p:spPr>
          <a:xfrm>
            <a:off x="467545" y="624891"/>
            <a:ext cx="80001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4000" b="1" dirty="0"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</a:schemeClr>
                  </a:glow>
                </a:effectLst>
                <a:latin typeface="Leelawadee" panose="020B0502040204020203" pitchFamily="34" charset="-34"/>
                <a:cs typeface="Leelawadee" panose="020B0502040204020203" pitchFamily="34" charset="-34"/>
              </a:rPr>
              <a:t>ตัวอย่างวัตถุประสงค์ของคำเทศนา</a:t>
            </a:r>
            <a:endParaRPr lang="en-US" sz="4000" b="1" dirty="0">
              <a:solidFill>
                <a:srgbClr val="FFFFFF"/>
              </a:solidFill>
              <a:effectLst>
                <a:glow rad="139700">
                  <a:schemeClr val="accent4">
                    <a:satMod val="175000"/>
                  </a:schemeClr>
                </a:glow>
              </a:effectLst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2CD8BE7-1C26-1B4B-99CC-B56BF726C630}"/>
              </a:ext>
            </a:extLst>
          </p:cNvPr>
          <p:cNvSpPr txBox="1"/>
          <p:nvPr/>
        </p:nvSpPr>
        <p:spPr>
          <a:xfrm>
            <a:off x="-54074" y="5555582"/>
            <a:ext cx="25762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i-IN" altLang="en-US" sz="3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การตอบสนองจากผู้ฟัง</a:t>
            </a:r>
            <a:endParaRPr lang="en-US" sz="3000" b="1" baseline="30000" dirty="0">
              <a:solidFill>
                <a:srgbClr val="FFFFFF"/>
              </a:solidFill>
              <a:latin typeface="Arial" panose="020B0604020202020204" pitchFamily="34" charset="0"/>
              <a:cs typeface="Leelawadee" panose="020B0502040204020203" pitchFamily="34" charset="-34"/>
            </a:endParaRP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21" name="Text Box 6"/>
          <p:cNvSpPr txBox="1">
            <a:spLocks noChangeArrowheads="1"/>
          </p:cNvSpPr>
          <p:nvPr/>
        </p:nvSpPr>
        <p:spPr bwMode="auto">
          <a:xfrm>
            <a:off x="2819400" y="1752600"/>
            <a:ext cx="63246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th-TH" altLang="ja-JP" sz="3200" b="1" dirty="0" err="1"/>
              <a:t>นหม</a:t>
            </a:r>
            <a:r>
              <a:rPr lang="en-US" altLang="ja-JP" sz="3200" b="1" dirty="0"/>
              <a:t>. 5: “</a:t>
            </a:r>
            <a:r>
              <a:rPr lang="th-TH" altLang="ja-JP" sz="3200" b="1" dirty="0"/>
              <a:t>ผู้ฟังจะ</a:t>
            </a:r>
            <a:r>
              <a:rPr lang="en-US" altLang="ja-JP" sz="3200" b="1" dirty="0"/>
              <a:t>...”</a:t>
            </a:r>
            <a:endParaRPr lang="en-US" sz="3200" b="1" dirty="0"/>
          </a:p>
          <a:p>
            <a:endParaRPr lang="en-US" sz="3200" b="1" dirty="0"/>
          </a:p>
        </p:txBody>
      </p:sp>
      <p:sp>
        <p:nvSpPr>
          <p:cNvPr id="109574" name="Text Box 7"/>
          <p:cNvSpPr txBox="1">
            <a:spLocks noChangeArrowheads="1"/>
          </p:cNvSpPr>
          <p:nvPr/>
        </p:nvSpPr>
        <p:spPr bwMode="auto">
          <a:xfrm>
            <a:off x="2971800" y="2438400"/>
            <a:ext cx="5715000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0850" indent="-4508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200" b="1" dirty="0"/>
              <a:t>•	"</a:t>
            </a:r>
            <a:r>
              <a:rPr lang="th-TH" sz="3200" b="1" dirty="0"/>
              <a:t>แสดงความเห็นอกเห็นใจกับคนยากจนแทนความโลภ</a:t>
            </a:r>
            <a:r>
              <a:rPr lang="en-US" sz="3200" b="1" dirty="0"/>
              <a:t>"</a:t>
            </a:r>
          </a:p>
          <a:p>
            <a:endParaRPr lang="en-US" sz="3200" b="1" dirty="0"/>
          </a:p>
          <a:p>
            <a:r>
              <a:rPr lang="en-US" altLang="ja-JP" sz="3200" b="1" dirty="0"/>
              <a:t>•	"</a:t>
            </a:r>
            <a:r>
              <a:rPr lang="th-TH" altLang="ja-JP" sz="3200" b="1" dirty="0">
                <a:solidFill>
                  <a:srgbClr val="0000FF"/>
                </a:solidFill>
              </a:rPr>
              <a:t>เห็นความเมตตาของพระเจ้าผ่านผู้อื่นหากพวกเขายากจน</a:t>
            </a:r>
            <a:r>
              <a:rPr lang="th-TH" altLang="ja-JP" sz="3200" b="1" dirty="0"/>
              <a:t>และเลียนแบบความเห็นอกเห็นใจของพระเจ้าต่อคนยากจนหากพวกเขาร่ำรวย </a:t>
            </a:r>
            <a:r>
              <a:rPr lang="en-US" altLang="ja-JP" sz="3200" b="1" dirty="0"/>
              <a:t>"</a:t>
            </a:r>
            <a:endParaRPr lang="en-US" sz="3200" b="1" dirty="0"/>
          </a:p>
        </p:txBody>
      </p:sp>
      <p:sp>
        <p:nvSpPr>
          <p:cNvPr id="1222664" name="Text Box 8"/>
          <p:cNvSpPr txBox="1">
            <a:spLocks noChangeArrowheads="1"/>
          </p:cNvSpPr>
          <p:nvPr/>
        </p:nvSpPr>
        <p:spPr bwMode="auto">
          <a:xfrm>
            <a:off x="8518525" y="39688"/>
            <a:ext cx="523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chemeClr val="tx1">
                <a:alpha val="74998"/>
              </a:scheme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b="1">
                <a:solidFill>
                  <a:srgbClr val="FFFFFF"/>
                </a:solidFill>
              </a:rPr>
              <a:t>40</a:t>
            </a:r>
            <a:endParaRPr lang="en-US"/>
          </a:p>
        </p:txBody>
      </p:sp>
      <p:pic>
        <p:nvPicPr>
          <p:cNvPr id="11" name="Picture 4">
            <a:extLst>
              <a:ext uri="{FF2B5EF4-FFF2-40B4-BE49-F238E27FC236}">
                <a16:creationId xmlns:a16="http://schemas.microsoft.com/office/drawing/2014/main" id="{B845856E-B380-FE4E-85E8-197DD2C167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4074" y="1715616"/>
            <a:ext cx="260985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6">
            <a:extLst>
              <a:ext uri="{FF2B5EF4-FFF2-40B4-BE49-F238E27FC236}">
                <a16:creationId xmlns:a16="http://schemas.microsoft.com/office/drawing/2014/main" id="{F200CF25-5011-7340-B659-2B249BAB22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057400"/>
            <a:ext cx="15240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th-TH" sz="3600" b="1" dirty="0">
                <a:solidFill>
                  <a:srgbClr val="FFFFFF"/>
                </a:solidFill>
                <a:ea typeface="ＭＳ Ｐゴシック" charset="-128"/>
                <a:cs typeface="ＭＳ Ｐゴシック" charset="-128"/>
              </a:rPr>
              <a:t>รู้</a:t>
            </a:r>
          </a:p>
          <a:p>
            <a:pPr>
              <a:defRPr/>
            </a:pPr>
            <a:r>
              <a:rPr lang="th-TH" sz="3600" b="1" dirty="0">
                <a:solidFill>
                  <a:srgbClr val="FFFFFF"/>
                </a:solidFill>
                <a:ea typeface="ＭＳ Ｐゴシック" charset="-128"/>
                <a:cs typeface="ＭＳ Ｐゴシック" charset="-128"/>
              </a:rPr>
              <a:t>รู้ซึก</a:t>
            </a:r>
          </a:p>
          <a:p>
            <a:pPr>
              <a:defRPr/>
            </a:pPr>
            <a:r>
              <a:rPr lang="th-TH" sz="3600" b="1" dirty="0">
                <a:solidFill>
                  <a:srgbClr val="FFFFFF"/>
                </a:solidFill>
                <a:ea typeface="ＭＳ Ｐゴシック" charset="-128"/>
                <a:cs typeface="ＭＳ Ｐゴシック" charset="-128"/>
              </a:rPr>
              <a:t>กระทำ</a:t>
            </a:r>
            <a:endParaRPr lang="en-US" sz="3600" b="1" dirty="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FF3D443-D036-2B47-B31D-384074247F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5024" y="5373216"/>
            <a:ext cx="2590800" cy="1530350"/>
          </a:xfrm>
          <a:prstGeom prst="rect">
            <a:avLst/>
          </a:prstGeom>
          <a:solidFill>
            <a:schemeClr val="tx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 eaLnBrk="1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" charset="0"/>
              <a:buNone/>
            </a:pPr>
            <a:endParaRPr lang="en-US" sz="45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1EEA521-B508-9140-B6AD-6F5B76DB9643}"/>
              </a:ext>
            </a:extLst>
          </p:cNvPr>
          <p:cNvSpPr txBox="1"/>
          <p:nvPr/>
        </p:nvSpPr>
        <p:spPr>
          <a:xfrm>
            <a:off x="467545" y="624891"/>
            <a:ext cx="80001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4000" b="1" dirty="0"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</a:schemeClr>
                  </a:glow>
                </a:effectLst>
                <a:latin typeface="Leelawadee" panose="020B0502040204020203" pitchFamily="34" charset="-34"/>
                <a:cs typeface="Leelawadee" panose="020B0502040204020203" pitchFamily="34" charset="-34"/>
              </a:rPr>
              <a:t>ตัวอย่างวัตถุประสงค์ของคำเทศนา</a:t>
            </a:r>
            <a:endParaRPr lang="en-US" sz="4000" b="1" dirty="0">
              <a:solidFill>
                <a:srgbClr val="FFFFFF"/>
              </a:solidFill>
              <a:effectLst>
                <a:glow rad="139700">
                  <a:schemeClr val="accent4">
                    <a:satMod val="175000"/>
                  </a:schemeClr>
                </a:glow>
              </a:effectLst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EC9BF3F-EA4B-BE45-A79C-413AD4DB37A0}"/>
              </a:ext>
            </a:extLst>
          </p:cNvPr>
          <p:cNvSpPr txBox="1"/>
          <p:nvPr/>
        </p:nvSpPr>
        <p:spPr>
          <a:xfrm>
            <a:off x="-54074" y="5555582"/>
            <a:ext cx="25762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i-IN" altLang="en-US" sz="3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การตอบสนองจากผู้ฟัง</a:t>
            </a:r>
            <a:endParaRPr lang="en-US" sz="3000" b="1" baseline="30000" dirty="0">
              <a:solidFill>
                <a:srgbClr val="FFFFFF"/>
              </a:solidFill>
              <a:latin typeface="Arial" panose="020B0604020202020204" pitchFamily="34" charset="0"/>
              <a:cs typeface="Leelawadee" panose="020B0502040204020203" pitchFamily="34" charset="-3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untitled 1">
  <a:themeElements>
    <a:clrScheme name="">
      <a:dk1>
        <a:srgbClr val="000000"/>
      </a:dk1>
      <a:lt1>
        <a:srgbClr val="FFFFFF"/>
      </a:lt1>
      <a:dk2>
        <a:srgbClr val="000066"/>
      </a:dk2>
      <a:lt2>
        <a:srgbClr val="FFFF00"/>
      </a:lt2>
      <a:accent1>
        <a:srgbClr val="FF00FF"/>
      </a:accent1>
      <a:accent2>
        <a:srgbClr val="FF8000"/>
      </a:accent2>
      <a:accent3>
        <a:srgbClr val="AAAAB8"/>
      </a:accent3>
      <a:accent4>
        <a:srgbClr val="DADADA"/>
      </a:accent4>
      <a:accent5>
        <a:srgbClr val="FFAAFF"/>
      </a:accent5>
      <a:accent6>
        <a:srgbClr val="E77300"/>
      </a:accent6>
      <a:hlink>
        <a:srgbClr val="00FF00"/>
      </a:hlink>
      <a:folHlink>
        <a:srgbClr val="C0FFFF"/>
      </a:folHlink>
    </a:clrScheme>
    <a:fontScheme name="untitled 1">
      <a:majorFont>
        <a:latin typeface="Times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lnDef>
  </a:objectDefaults>
  <a:extraClrSchemeLst>
    <a:extraClrScheme>
      <a:clrScheme name="untitled 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titled 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Blends">
  <a:themeElements>
    <a:clrScheme name="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_Expedition">
  <a:themeElements>
    <a:clrScheme name="Expedition 2">
      <a:dk1>
        <a:srgbClr val="000000"/>
      </a:dk1>
      <a:lt1>
        <a:srgbClr val="FFFFFF"/>
      </a:lt1>
      <a:dk2>
        <a:srgbClr val="482400"/>
      </a:dk2>
      <a:lt2>
        <a:srgbClr val="808080"/>
      </a:lt2>
      <a:accent1>
        <a:srgbClr val="DFD6C3"/>
      </a:accent1>
      <a:accent2>
        <a:srgbClr val="D69B80"/>
      </a:accent2>
      <a:accent3>
        <a:srgbClr val="FFFFFF"/>
      </a:accent3>
      <a:accent4>
        <a:srgbClr val="000000"/>
      </a:accent4>
      <a:accent5>
        <a:srgbClr val="ECE8DE"/>
      </a:accent5>
      <a:accent6>
        <a:srgbClr val="C28C73"/>
      </a:accent6>
      <a:hlink>
        <a:srgbClr val="993300"/>
      </a:hlink>
      <a:folHlink>
        <a:srgbClr val="666600"/>
      </a:folHlink>
    </a:clrScheme>
    <a:fontScheme name="Expedition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Expedition 1">
        <a:dk1>
          <a:srgbClr val="000000"/>
        </a:dk1>
        <a:lt1>
          <a:srgbClr val="A7947B"/>
        </a:lt1>
        <a:dk2>
          <a:srgbClr val="482400"/>
        </a:dk2>
        <a:lt2>
          <a:srgbClr val="808080"/>
        </a:lt2>
        <a:accent1>
          <a:srgbClr val="DFD6C3"/>
        </a:accent1>
        <a:accent2>
          <a:srgbClr val="D69B80"/>
        </a:accent2>
        <a:accent3>
          <a:srgbClr val="D0C8BF"/>
        </a:accent3>
        <a:accent4>
          <a:srgbClr val="000000"/>
        </a:accent4>
        <a:accent5>
          <a:srgbClr val="ECE8DE"/>
        </a:accent5>
        <a:accent6>
          <a:srgbClr val="C28C73"/>
        </a:accent6>
        <a:hlink>
          <a:srgbClr val="993300"/>
        </a:hlink>
        <a:folHlink>
          <a:srgbClr val="66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xpedition 2">
        <a:dk1>
          <a:srgbClr val="000000"/>
        </a:dk1>
        <a:lt1>
          <a:srgbClr val="FFFFFF"/>
        </a:lt1>
        <a:dk2>
          <a:srgbClr val="482400"/>
        </a:dk2>
        <a:lt2>
          <a:srgbClr val="808080"/>
        </a:lt2>
        <a:accent1>
          <a:srgbClr val="DFD6C3"/>
        </a:accent1>
        <a:accent2>
          <a:srgbClr val="D69B80"/>
        </a:accent2>
        <a:accent3>
          <a:srgbClr val="FFFFFF"/>
        </a:accent3>
        <a:accent4>
          <a:srgbClr val="000000"/>
        </a:accent4>
        <a:accent5>
          <a:srgbClr val="ECE8DE"/>
        </a:accent5>
        <a:accent6>
          <a:srgbClr val="C28C73"/>
        </a:accent6>
        <a:hlink>
          <a:srgbClr val="993300"/>
        </a:hlink>
        <a:folHlink>
          <a:srgbClr val="66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xpeditio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xpedition 4">
        <a:dk1>
          <a:srgbClr val="000000"/>
        </a:dk1>
        <a:lt1>
          <a:srgbClr val="9D7643"/>
        </a:lt1>
        <a:dk2>
          <a:srgbClr val="FFFFFF"/>
        </a:dk2>
        <a:lt2>
          <a:srgbClr val="554025"/>
        </a:lt2>
        <a:accent1>
          <a:srgbClr val="CAA966"/>
        </a:accent1>
        <a:accent2>
          <a:srgbClr val="8488AC"/>
        </a:accent2>
        <a:accent3>
          <a:srgbClr val="CCBDB0"/>
        </a:accent3>
        <a:accent4>
          <a:srgbClr val="000000"/>
        </a:accent4>
        <a:accent5>
          <a:srgbClr val="E1D1B8"/>
        </a:accent5>
        <a:accent6>
          <a:srgbClr val="777B9B"/>
        </a:accent6>
        <a:hlink>
          <a:srgbClr val="993300"/>
        </a:hlink>
        <a:folHlink>
          <a:srgbClr val="66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Glare">
  <a:themeElements>
    <a:clrScheme name="Glare 1">
      <a:dk1>
        <a:srgbClr val="000000"/>
      </a:dk1>
      <a:lt1>
        <a:srgbClr val="FEB446"/>
      </a:lt1>
      <a:dk2>
        <a:srgbClr val="000000"/>
      </a:dk2>
      <a:lt2>
        <a:srgbClr val="786950"/>
      </a:lt2>
      <a:accent1>
        <a:srgbClr val="727DE0"/>
      </a:accent1>
      <a:accent2>
        <a:srgbClr val="D54F41"/>
      </a:accent2>
      <a:accent3>
        <a:srgbClr val="FED6B0"/>
      </a:accent3>
      <a:accent4>
        <a:srgbClr val="000000"/>
      </a:accent4>
      <a:accent5>
        <a:srgbClr val="BCBFED"/>
      </a:accent5>
      <a:accent6>
        <a:srgbClr val="C1473A"/>
      </a:accent6>
      <a:hlink>
        <a:srgbClr val="003300"/>
      </a:hlink>
      <a:folHlink>
        <a:srgbClr val="339933"/>
      </a:folHlink>
    </a:clrScheme>
    <a:fontScheme name="Glare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lnDef>
  </a:objectDefaults>
  <a:extraClrSchemeLst>
    <a:extraClrScheme>
      <a:clrScheme name="Glare 1">
        <a:dk1>
          <a:srgbClr val="000000"/>
        </a:dk1>
        <a:lt1>
          <a:srgbClr val="FEB446"/>
        </a:lt1>
        <a:dk2>
          <a:srgbClr val="000000"/>
        </a:dk2>
        <a:lt2>
          <a:srgbClr val="786950"/>
        </a:lt2>
        <a:accent1>
          <a:srgbClr val="727DE0"/>
        </a:accent1>
        <a:accent2>
          <a:srgbClr val="D54F41"/>
        </a:accent2>
        <a:accent3>
          <a:srgbClr val="FED6B0"/>
        </a:accent3>
        <a:accent4>
          <a:srgbClr val="000000"/>
        </a:accent4>
        <a:accent5>
          <a:srgbClr val="BCBFED"/>
        </a:accent5>
        <a:accent6>
          <a:srgbClr val="C1473A"/>
        </a:accent6>
        <a:hlink>
          <a:srgbClr val="003300"/>
        </a:hlink>
        <a:folHlink>
          <a:srgbClr val="3399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Full Moon">
  <a:themeElements>
    <a:clrScheme name="Full Moon 2">
      <a:dk1>
        <a:srgbClr val="336699"/>
      </a:dk1>
      <a:lt1>
        <a:srgbClr val="FFFFFF"/>
      </a:lt1>
      <a:dk2>
        <a:srgbClr val="000000"/>
      </a:dk2>
      <a:lt2>
        <a:srgbClr val="FFFFFF"/>
      </a:lt2>
      <a:accent1>
        <a:srgbClr val="003399"/>
      </a:accent1>
      <a:accent2>
        <a:srgbClr val="468A4B"/>
      </a:accent2>
      <a:accent3>
        <a:srgbClr val="AAAAAA"/>
      </a:accent3>
      <a:accent4>
        <a:srgbClr val="DADADA"/>
      </a:accent4>
      <a:accent5>
        <a:srgbClr val="AAADCA"/>
      </a:accent5>
      <a:accent6>
        <a:srgbClr val="3F7D43"/>
      </a:accent6>
      <a:hlink>
        <a:srgbClr val="66CCFF"/>
      </a:hlink>
      <a:folHlink>
        <a:srgbClr val="F0E500"/>
      </a:folHlink>
    </a:clrScheme>
    <a:fontScheme name="Full Moon">
      <a:majorFont>
        <a:latin typeface="Tahoma"/>
        <a:ea typeface="ＭＳ Ｐゴシック"/>
        <a:cs typeface="ＭＳ Ｐゴシック"/>
      </a:majorFont>
      <a:minorFont>
        <a:latin typeface="Tahom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lnDef>
  </a:objectDefaults>
  <a:extraClrSchemeLst>
    <a:extraClrScheme>
      <a:clrScheme name="Full Moon 1">
        <a:dk1>
          <a:srgbClr val="808080"/>
        </a:dk1>
        <a:lt1>
          <a:srgbClr val="FFFFFF"/>
        </a:lt1>
        <a:dk2>
          <a:srgbClr val="070707"/>
        </a:dk2>
        <a:lt2>
          <a:srgbClr val="FFFFFF"/>
        </a:lt2>
        <a:accent1>
          <a:srgbClr val="78A1CA"/>
        </a:accent1>
        <a:accent2>
          <a:srgbClr val="B2B1E0"/>
        </a:accent2>
        <a:accent3>
          <a:srgbClr val="AAAAAA"/>
        </a:accent3>
        <a:accent4>
          <a:srgbClr val="DADADA"/>
        </a:accent4>
        <a:accent5>
          <a:srgbClr val="BECDE1"/>
        </a:accent5>
        <a:accent6>
          <a:srgbClr val="A1A0CB"/>
        </a:accent6>
        <a:hlink>
          <a:srgbClr val="3333CC"/>
        </a:hlink>
        <a:folHlink>
          <a:srgbClr val="AF67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ull Moon 2">
        <a:dk1>
          <a:srgbClr val="336699"/>
        </a:dk1>
        <a:lt1>
          <a:srgbClr val="FFFFFF"/>
        </a:lt1>
        <a:dk2>
          <a:srgbClr val="000000"/>
        </a:dk2>
        <a:lt2>
          <a:srgbClr val="FFFFFF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Schmooze">
  <a:themeElements>
    <a:clrScheme name="Schmooze 1">
      <a:dk1>
        <a:srgbClr val="3E3E5C"/>
      </a:dk1>
      <a:lt1>
        <a:srgbClr val="BBE0E3"/>
      </a:lt1>
      <a:dk2>
        <a:srgbClr val="21239A"/>
      </a:dk2>
      <a:lt2>
        <a:srgbClr val="FFFFFF"/>
      </a:lt2>
      <a:accent1>
        <a:srgbClr val="60597B"/>
      </a:accent1>
      <a:accent2>
        <a:srgbClr val="6666FF"/>
      </a:accent2>
      <a:accent3>
        <a:srgbClr val="ABACCA"/>
      </a:accent3>
      <a:accent4>
        <a:srgbClr val="9FBFC2"/>
      </a:accent4>
      <a:accent5>
        <a:srgbClr val="B6B5BF"/>
      </a:accent5>
      <a:accent6>
        <a:srgbClr val="5C5CE7"/>
      </a:accent6>
      <a:hlink>
        <a:srgbClr val="99CCFF"/>
      </a:hlink>
      <a:folHlink>
        <a:srgbClr val="FFFF99"/>
      </a:folHlink>
    </a:clrScheme>
    <a:fontScheme name="Schmooze">
      <a:majorFont>
        <a:latin typeface="Helvetica"/>
        <a:ea typeface="ＭＳ Ｐゴシック"/>
        <a:cs typeface="ＭＳ Ｐゴシック"/>
      </a:majorFont>
      <a:minorFont>
        <a:latin typeface="Helvetic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Schmooze 1">
        <a:dk1>
          <a:srgbClr val="3E3E5C"/>
        </a:dk1>
        <a:lt1>
          <a:srgbClr val="BBE0E3"/>
        </a:lt1>
        <a:dk2>
          <a:srgbClr val="21239A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ABACCA"/>
        </a:accent3>
        <a:accent4>
          <a:srgbClr val="9FBFC2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chmooze 2">
        <a:dk1>
          <a:srgbClr val="808080"/>
        </a:dk1>
        <a:lt1>
          <a:srgbClr val="FFFFFF"/>
        </a:lt1>
        <a:dk2>
          <a:srgbClr val="21239A"/>
        </a:dk2>
        <a:lt2>
          <a:srgbClr val="FFFFFF"/>
        </a:lt2>
        <a:accent1>
          <a:srgbClr val="3366CC"/>
        </a:accent1>
        <a:accent2>
          <a:srgbClr val="CCCCFF"/>
        </a:accent2>
        <a:accent3>
          <a:srgbClr val="ABACCA"/>
        </a:accent3>
        <a:accent4>
          <a:srgbClr val="DADADA"/>
        </a:accent4>
        <a:accent5>
          <a:srgbClr val="ADB8E2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Textured">
  <a:themeElements>
    <a:clrScheme name="Textured 1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Texture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lnDef>
  </a:objectDefaults>
  <a:extraClrSchemeLst>
    <a:extraClrScheme>
      <a:clrScheme name="Textured 1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2B5481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ACB3C1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2B5481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ACB3C1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80808"/>
        </a:dk1>
        <a:lt1>
          <a:srgbClr val="FFFFFF"/>
        </a:lt1>
        <a:dk2>
          <a:srgbClr val="2B5481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ACB3C1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Default Design">
  <a:themeElements>
    <a:clrScheme name="Default Design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00"/>
      </a:hlink>
      <a:folHlink>
        <a:srgbClr val="99CC00"/>
      </a:folHlink>
    </a:clrScheme>
    <a:fontScheme name="Default Design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tx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Expedition">
  <a:themeElements>
    <a:clrScheme name="Expedition 2">
      <a:dk1>
        <a:srgbClr val="000000"/>
      </a:dk1>
      <a:lt1>
        <a:srgbClr val="FFFFFF"/>
      </a:lt1>
      <a:dk2>
        <a:srgbClr val="482400"/>
      </a:dk2>
      <a:lt2>
        <a:srgbClr val="808080"/>
      </a:lt2>
      <a:accent1>
        <a:srgbClr val="DFD6C3"/>
      </a:accent1>
      <a:accent2>
        <a:srgbClr val="D69B80"/>
      </a:accent2>
      <a:accent3>
        <a:srgbClr val="FFFFFF"/>
      </a:accent3>
      <a:accent4>
        <a:srgbClr val="000000"/>
      </a:accent4>
      <a:accent5>
        <a:srgbClr val="ECE8DE"/>
      </a:accent5>
      <a:accent6>
        <a:srgbClr val="C28C73"/>
      </a:accent6>
      <a:hlink>
        <a:srgbClr val="993300"/>
      </a:hlink>
      <a:folHlink>
        <a:srgbClr val="666600"/>
      </a:folHlink>
    </a:clrScheme>
    <a:fontScheme name="Expedition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Expedition 1">
        <a:dk1>
          <a:srgbClr val="000000"/>
        </a:dk1>
        <a:lt1>
          <a:srgbClr val="A7947B"/>
        </a:lt1>
        <a:dk2>
          <a:srgbClr val="482400"/>
        </a:dk2>
        <a:lt2>
          <a:srgbClr val="808080"/>
        </a:lt2>
        <a:accent1>
          <a:srgbClr val="DFD6C3"/>
        </a:accent1>
        <a:accent2>
          <a:srgbClr val="D69B80"/>
        </a:accent2>
        <a:accent3>
          <a:srgbClr val="D0C8BF"/>
        </a:accent3>
        <a:accent4>
          <a:srgbClr val="000000"/>
        </a:accent4>
        <a:accent5>
          <a:srgbClr val="ECE8DE"/>
        </a:accent5>
        <a:accent6>
          <a:srgbClr val="C28C73"/>
        </a:accent6>
        <a:hlink>
          <a:srgbClr val="993300"/>
        </a:hlink>
        <a:folHlink>
          <a:srgbClr val="66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xpedition 2">
        <a:dk1>
          <a:srgbClr val="000000"/>
        </a:dk1>
        <a:lt1>
          <a:srgbClr val="FFFFFF"/>
        </a:lt1>
        <a:dk2>
          <a:srgbClr val="482400"/>
        </a:dk2>
        <a:lt2>
          <a:srgbClr val="808080"/>
        </a:lt2>
        <a:accent1>
          <a:srgbClr val="DFD6C3"/>
        </a:accent1>
        <a:accent2>
          <a:srgbClr val="D69B80"/>
        </a:accent2>
        <a:accent3>
          <a:srgbClr val="FFFFFF"/>
        </a:accent3>
        <a:accent4>
          <a:srgbClr val="000000"/>
        </a:accent4>
        <a:accent5>
          <a:srgbClr val="ECE8DE"/>
        </a:accent5>
        <a:accent6>
          <a:srgbClr val="C28C73"/>
        </a:accent6>
        <a:hlink>
          <a:srgbClr val="993300"/>
        </a:hlink>
        <a:folHlink>
          <a:srgbClr val="66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xpeditio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xpedition 4">
        <a:dk1>
          <a:srgbClr val="000000"/>
        </a:dk1>
        <a:lt1>
          <a:srgbClr val="9D7643"/>
        </a:lt1>
        <a:dk2>
          <a:srgbClr val="FFFFFF"/>
        </a:dk2>
        <a:lt2>
          <a:srgbClr val="554025"/>
        </a:lt2>
        <a:accent1>
          <a:srgbClr val="CAA966"/>
        </a:accent1>
        <a:accent2>
          <a:srgbClr val="8488AC"/>
        </a:accent2>
        <a:accent3>
          <a:srgbClr val="CCBDB0"/>
        </a:accent3>
        <a:accent4>
          <a:srgbClr val="000000"/>
        </a:accent4>
        <a:accent5>
          <a:srgbClr val="E1D1B8"/>
        </a:accent5>
        <a:accent6>
          <a:srgbClr val="777B9B"/>
        </a:accent6>
        <a:hlink>
          <a:srgbClr val="993300"/>
        </a:hlink>
        <a:folHlink>
          <a:srgbClr val="66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Alchemy">
  <a:themeElements>
    <a:clrScheme name="Alchemy 1">
      <a:dk1>
        <a:srgbClr val="808080"/>
      </a:dk1>
      <a:lt1>
        <a:srgbClr val="FFFF00"/>
      </a:lt1>
      <a:dk2>
        <a:srgbClr val="1F0769"/>
      </a:dk2>
      <a:lt2>
        <a:srgbClr val="FFFF00"/>
      </a:lt2>
      <a:accent1>
        <a:srgbClr val="821109"/>
      </a:accent1>
      <a:accent2>
        <a:srgbClr val="3C3DB8"/>
      </a:accent2>
      <a:accent3>
        <a:srgbClr val="ABAAB9"/>
      </a:accent3>
      <a:accent4>
        <a:srgbClr val="DADA00"/>
      </a:accent4>
      <a:accent5>
        <a:srgbClr val="C1AAAA"/>
      </a:accent5>
      <a:accent6>
        <a:srgbClr val="3536A6"/>
      </a:accent6>
      <a:hlink>
        <a:srgbClr val="009999"/>
      </a:hlink>
      <a:folHlink>
        <a:srgbClr val="99CC00"/>
      </a:folHlink>
    </a:clrScheme>
    <a:fontScheme name="Alchemy">
      <a:majorFont>
        <a:latin typeface="Verdana"/>
        <a:ea typeface="Osaka"/>
        <a:cs typeface="Osaka"/>
      </a:majorFont>
      <a:minorFont>
        <a:latin typeface="Verdana"/>
        <a:ea typeface="Osaka"/>
        <a:cs typeface="Osak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Alchemy 1">
        <a:dk1>
          <a:srgbClr val="808080"/>
        </a:dk1>
        <a:lt1>
          <a:srgbClr val="FFFF00"/>
        </a:lt1>
        <a:dk2>
          <a:srgbClr val="1F0769"/>
        </a:dk2>
        <a:lt2>
          <a:srgbClr val="FFFF00"/>
        </a:lt2>
        <a:accent1>
          <a:srgbClr val="821109"/>
        </a:accent1>
        <a:accent2>
          <a:srgbClr val="3C3DB8"/>
        </a:accent2>
        <a:accent3>
          <a:srgbClr val="ABAAB9"/>
        </a:accent3>
        <a:accent4>
          <a:srgbClr val="DADA00"/>
        </a:accent4>
        <a:accent5>
          <a:srgbClr val="C1AAAA"/>
        </a:accent5>
        <a:accent6>
          <a:srgbClr val="3536A6"/>
        </a:accent6>
        <a:hlink>
          <a:srgbClr val="009999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8331</TotalTime>
  <Words>2064</Words>
  <Application>Microsoft Macintosh PowerPoint</Application>
  <PresentationFormat>On-screen Show (4:3)</PresentationFormat>
  <Paragraphs>353</Paragraphs>
  <Slides>36</Slides>
  <Notes>35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12</vt:i4>
      </vt:variant>
      <vt:variant>
        <vt:lpstr>Slide Titles</vt:lpstr>
      </vt:variant>
      <vt:variant>
        <vt:i4>36</vt:i4>
      </vt:variant>
    </vt:vector>
  </HeadingPairs>
  <TitlesOfParts>
    <vt:vector size="60" baseType="lpstr">
      <vt:lpstr>Arial</vt:lpstr>
      <vt:lpstr>Arial Black</vt:lpstr>
      <vt:lpstr>Book Antiqua</vt:lpstr>
      <vt:lpstr>Bwgrkl</vt:lpstr>
      <vt:lpstr>Helvetica</vt:lpstr>
      <vt:lpstr>Leelawadee</vt:lpstr>
      <vt:lpstr>Monotype Sorts</vt:lpstr>
      <vt:lpstr>Tahoma</vt:lpstr>
      <vt:lpstr>Times</vt:lpstr>
      <vt:lpstr>Times New Roman</vt:lpstr>
      <vt:lpstr>Verdana</vt:lpstr>
      <vt:lpstr>Wingdings</vt:lpstr>
      <vt:lpstr>untitled 1</vt:lpstr>
      <vt:lpstr>Glare</vt:lpstr>
      <vt:lpstr>Full Moon</vt:lpstr>
      <vt:lpstr>Default Design</vt:lpstr>
      <vt:lpstr>1_Schmooze</vt:lpstr>
      <vt:lpstr>Textured</vt:lpstr>
      <vt:lpstr>1_Default Design</vt:lpstr>
      <vt:lpstr>Expedition</vt:lpstr>
      <vt:lpstr>Alchemy</vt:lpstr>
      <vt:lpstr>Blends</vt:lpstr>
      <vt:lpstr>3_Default Design</vt:lpstr>
      <vt:lpstr>1_Expedition</vt:lpstr>
      <vt:lpstr>  จากสะพาน จุดประสงค์ไปสู่ประโยคใจความสำคัญ </vt:lpstr>
      <vt:lpstr>กระบวนการเตรียมพร้อมการเทศนาอรรถาธิบาย</vt:lpstr>
      <vt:lpstr>รู้เป้าหมาย ของคุณ!</vt:lpstr>
      <vt:lpstr>PowerPoint Presentation</vt:lpstr>
      <vt:lpstr>ทบทวนความหมาย</vt:lpstr>
      <vt:lpstr>PowerPoint Presentation</vt:lpstr>
      <vt:lpstr>PowerPoint Presentation</vt:lpstr>
      <vt:lpstr>PowerPoint Presentation</vt:lpstr>
      <vt:lpstr>PowerPoint Presentation</vt:lpstr>
      <vt:lpstr>ความแตกต่างแนวคิด</vt:lpstr>
      <vt:lpstr>ความแตกต่างแนวคิด</vt:lpstr>
      <vt:lpstr>ความแตกต่างแนวคิด</vt:lpstr>
      <vt:lpstr>ความแตกต่างแนวคิด</vt:lpstr>
      <vt:lpstr>เปรียบเทียบแนวคิด</vt:lpstr>
      <vt:lpstr>โครงอรรถาธิบาย(EO) สู่  โครงเทศน์(HO) ตัวอย่าง</vt:lpstr>
      <vt:lpstr>ทำอย่างไรจึงจะทำให้เกิดความคิดที่ดี</vt:lpstr>
      <vt:lpstr>ตัวอย่าง  ข้อสรุปจากอรรถธิบาย(EI)  สู่ ประโยคใจความสำคัญ(MI)</vt:lpstr>
      <vt:lpstr>ตัวอย่าง  ข้อสรุปจากอรรถธิบาย(EI)  สู่ ประโยคใจความสำคัญ(MI)</vt:lpstr>
      <vt:lpstr>ตัวอย่าง  ข้อสรุปจากอรรถธิบาย(EI)  สู่ ประโยคใจความสำคัญ(MI)</vt:lpstr>
      <vt:lpstr>ตัวอย่าง  ข้อสรุปจากอรรถธิบาย(EI)  สู่ ประโยคใจความสำคัญ(MI)</vt:lpstr>
      <vt:lpstr>เอเฟซัส 6:4</vt:lpstr>
      <vt:lpstr>3. ซีพีที (การตีความแนวคิด) อฟ. 6:4</vt:lpstr>
      <vt:lpstr>4. สะพาน จุดประสงค์ (อฟ. 6:4)</vt:lpstr>
      <vt:lpstr>สดุดี 23  จุดประสงค์และโครง </vt:lpstr>
      <vt:lpstr>ข้อสรุปจากอรรถาธิบาย: เหตุผลที่คริสตจักรควรจะนำคริสเตียนที่ทำบาปให้กลับตั้งตัวใหม่อย่างถูกต้องเพื่อจะได้สำแดงสิทธิอำนาจของพระเจ้า </vt:lpstr>
      <vt:lpstr>PowerPoint Presentation</vt:lpstr>
      <vt:lpstr>The Point of Verses 15-17</vt:lpstr>
      <vt:lpstr>เป้าหมาย:</vt:lpstr>
      <vt:lpstr>วิธีช่วยกลับสู่สภาพดี หรือตั้งตัวใหม่ 4 ขั้น...</vt:lpstr>
      <vt:lpstr>คำตอบของคำถามที่สองอยู่ในข้อ 18-20: ทำไม เราจึงต้องช่วยพี่น้องให้กลับใจ อย่างเหมาะสม?</vt:lpstr>
      <vt:lpstr>ประเด็น จากข้อ 18-20</vt:lpstr>
      <vt:lpstr>ประโยคใจความสำคัญ:</vt:lpstr>
      <vt:lpstr>การบ้าน #3</vt:lpstr>
      <vt:lpstr>และคุณจะ ไม่ขาดเนื้อหา</vt:lpstr>
      <vt:lpstr>Black</vt:lpstr>
      <vt:lpstr>ดูหลักการเทศนาได้ที่ BibleStudyDownloads.org</vt:lpstr>
    </vt:vector>
  </TitlesOfParts>
  <Company>SBC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Over White</dc:title>
  <dc:creator>Rick Griffith</dc:creator>
  <cp:lastModifiedBy>Rick Griffith</cp:lastModifiedBy>
  <cp:revision>256</cp:revision>
  <dcterms:created xsi:type="dcterms:W3CDTF">2009-03-17T01:59:57Z</dcterms:created>
  <dcterms:modified xsi:type="dcterms:W3CDTF">2021-05-05T12:31:57Z</dcterms:modified>
</cp:coreProperties>
</file>