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8" r:id="rId1"/>
    <p:sldMasterId id="2147483706" r:id="rId2"/>
    <p:sldMasterId id="2147483703" r:id="rId3"/>
    <p:sldMasterId id="2147483649" r:id="rId4"/>
    <p:sldMasterId id="2147483718" r:id="rId5"/>
    <p:sldMasterId id="2147484272" r:id="rId6"/>
    <p:sldMasterId id="2147484274" r:id="rId7"/>
    <p:sldMasterId id="2147484276" r:id="rId8"/>
    <p:sldMasterId id="2147484960" r:id="rId9"/>
    <p:sldMasterId id="2147485592" r:id="rId10"/>
  </p:sldMasterIdLst>
  <p:notesMasterIdLst>
    <p:notesMasterId r:id="rId48"/>
  </p:notesMasterIdLst>
  <p:sldIdLst>
    <p:sldId id="308" r:id="rId11"/>
    <p:sldId id="335" r:id="rId12"/>
    <p:sldId id="305" r:id="rId13"/>
    <p:sldId id="334" r:id="rId14"/>
    <p:sldId id="356" r:id="rId15"/>
    <p:sldId id="272" r:id="rId16"/>
    <p:sldId id="310" r:id="rId17"/>
    <p:sldId id="263" r:id="rId18"/>
    <p:sldId id="264" r:id="rId19"/>
    <p:sldId id="313" r:id="rId20"/>
    <p:sldId id="314" r:id="rId21"/>
    <p:sldId id="316" r:id="rId22"/>
    <p:sldId id="315" r:id="rId23"/>
    <p:sldId id="326" r:id="rId24"/>
    <p:sldId id="327" r:id="rId25"/>
    <p:sldId id="328" r:id="rId26"/>
    <p:sldId id="311" r:id="rId27"/>
    <p:sldId id="323" r:id="rId28"/>
    <p:sldId id="318" r:id="rId29"/>
    <p:sldId id="322" r:id="rId30"/>
    <p:sldId id="336" r:id="rId31"/>
    <p:sldId id="350" r:id="rId32"/>
    <p:sldId id="325" r:id="rId33"/>
    <p:sldId id="320" r:id="rId34"/>
    <p:sldId id="337" r:id="rId35"/>
    <p:sldId id="329" r:id="rId36"/>
    <p:sldId id="351" r:id="rId37"/>
    <p:sldId id="341" r:id="rId38"/>
    <p:sldId id="331" r:id="rId39"/>
    <p:sldId id="330" r:id="rId40"/>
    <p:sldId id="343" r:id="rId41"/>
    <p:sldId id="347" r:id="rId42"/>
    <p:sldId id="357" r:id="rId43"/>
    <p:sldId id="345" r:id="rId44"/>
    <p:sldId id="346" r:id="rId45"/>
    <p:sldId id="317" r:id="rId46"/>
    <p:sldId id="354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69B"/>
    <a:srgbClr val="0A5C14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3"/>
    <p:restoredTop sz="94607"/>
  </p:normalViewPr>
  <p:slideViewPr>
    <p:cSldViewPr>
      <p:cViewPr varScale="1">
        <p:scale>
          <a:sx n="119" d="100"/>
          <a:sy n="119" d="100"/>
        </p:scale>
        <p:origin x="632" y="19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E49340C-E1AF-294E-8077-94D916565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51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08" charset="-128"/>
        <a:cs typeface="ＭＳ Ｐゴシック" pitchFamily="-108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charset="0"/>
        <a:cs typeface="Geneva" charset="-128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Geneva" charset="-128"/>
        <a:cs typeface="Geneva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3BA90AF-FB94-D542-8D06-F831E1B40F08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716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Edited slide 26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769D1F-CB80-1A40-A824-DFFACF8F3A9C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90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76C0BF8-B882-E64D-B83A-B41256CFE18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EDD26A-9EDE-D840-BA86-2C986816A1AE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923CCF-2BF2-744F-A39C-2D00160AA08E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962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C966E2D-B271-8C43-A0B9-16EE9D5CB1C7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983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13A5F1-C788-3140-9B7D-B92CFCAF17E0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FF7DA7-C666-694A-9865-DE6048C327CF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024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914D80-3159-7946-BA5F-99E2D462E2D7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7DBC62-8E34-804D-9221-B8ACBDE4393E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B02C7D-A89E-E943-99B8-8D1E8A05E904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E7E181-3B59-6C47-A3C5-DA0D800FEE15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B3F8E7-CB80-7A44-9892-743D76AB5A08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105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B02C7D-A89E-E943-99B8-8D1E8A05E904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2887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63CBCC2-C127-A04F-9B2D-255F124C8200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689947D-009D-C842-889E-7A34FBA97ABA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A270D4-C62C-FB4B-A4CB-A842F03D05FA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46CA2E1-59BB-9B46-AD26-79F81D316D29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B02C7D-A89E-E943-99B8-8D1E8A05E904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692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AC16EED-BC35-674D-BACE-60924F52EA29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17EFE2E-97ED-A74E-8B6C-10528C1B8DBA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DEC6D6-4287-2245-9367-2A359C0689D1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B5BAFC19-2F49-5C49-B10F-2DB8633C534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50994C7-9E94-7147-B4DA-7C6FFBEE7F6D}" type="slidenum">
              <a:rPr lang="en-US" altLang="en-US" sz="1200">
                <a:solidFill>
                  <a:srgbClr val="000000"/>
                </a:solidFill>
              </a:rPr>
              <a:pPr/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36545" name="Text Box 1">
            <a:extLst>
              <a:ext uri="{FF2B5EF4-FFF2-40B4-BE49-F238E27FC236}">
                <a16:creationId xmlns:a16="http://schemas.microsoft.com/office/drawing/2014/main" id="{053788F2-9560-3249-93B5-56EEA35D3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839A132D-0308-BA4A-880C-76934D47FF47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3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6546" name="Text Box 2">
            <a:extLst>
              <a:ext uri="{FF2B5EF4-FFF2-40B4-BE49-F238E27FC236}">
                <a16:creationId xmlns:a16="http://schemas.microsoft.com/office/drawing/2014/main" id="{51EC3DD8-F902-F541-A334-31F99F0B665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36547" name="Text Box 3">
            <a:extLst>
              <a:ext uri="{FF2B5EF4-FFF2-40B4-BE49-F238E27FC236}">
                <a16:creationId xmlns:a16="http://schemas.microsoft.com/office/drawing/2014/main" id="{D2F2479F-7F5F-6B40-8CF3-36EA4F5F70E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  <a:defRPr/>
            </a:pPr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8102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4955DD-C9DF-5A44-B5D9-4B621B7E3D33}" type="slidenum">
              <a:rPr lang="en-US" sz="1200">
                <a:solidFill>
                  <a:srgbClr val="000000"/>
                </a:solidFill>
              </a:rPr>
              <a:pPr/>
              <a:t>31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HOM 09.31 EO only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HOM 16.11</a:t>
            </a:r>
          </a:p>
          <a:p>
            <a:pPr eaLnBrk="1" hangingPunct="1"/>
            <a:r>
              <a:rPr lang="en-US">
                <a:latin typeface="Times New Roman" charset="0"/>
                <a:ea typeface="MS PGothic" charset="0"/>
                <a:cs typeface="MS PGothic" charset="0"/>
              </a:rPr>
              <a:t>HSB 20.31</a:t>
            </a:r>
          </a:p>
          <a:p>
            <a:pPr eaLnBrk="1" hangingPunct="1"/>
            <a:r>
              <a:rPr lang="en-US">
                <a:latin typeface="Times New Roman" charset="0"/>
                <a:ea typeface="MS PGothic" charset="0"/>
                <a:cs typeface="MS PGothic" charset="0"/>
              </a:rPr>
              <a:t>HSB 25.07</a:t>
            </a: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B6B891-90CB-7345-9505-B833D3327FCC}" type="slidenum">
              <a:rPr lang="en-US" sz="1200">
                <a:solidFill>
                  <a:srgbClr val="000000"/>
                </a:solidFill>
                <a:latin typeface="Times New Roman" charset="0"/>
              </a:rPr>
              <a:pPr/>
              <a:t>32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4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HOM 08.15; 09.32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HOM 16.12 focuses only on verses 15-17</a:t>
            </a:r>
          </a:p>
          <a:p>
            <a:pPr eaLnBrk="1" hangingPunct="1"/>
            <a:r>
              <a:rPr lang="en-US">
                <a:latin typeface="Times New Roman" charset="0"/>
                <a:ea typeface="MS PGothic" charset="0"/>
                <a:cs typeface="MS PGothic" charset="0"/>
              </a:rPr>
              <a:t>HSB 20.32</a:t>
            </a:r>
          </a:p>
          <a:p>
            <a:pPr eaLnBrk="1" hangingPunct="1"/>
            <a:r>
              <a:rPr lang="en-US">
                <a:latin typeface="Times New Roman" charset="0"/>
                <a:ea typeface="MS PGothic" charset="0"/>
                <a:cs typeface="MS PGothic" charset="0"/>
              </a:rPr>
              <a:t>HSB 25.08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80BC78-7903-174B-B132-F4B8359C81EE}" type="slidenum">
              <a:rPr lang="en-US" sz="1200">
                <a:solidFill>
                  <a:srgbClr val="000000"/>
                </a:solidFill>
              </a:rPr>
              <a:pPr/>
              <a:t>33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61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HOM 09.33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HSB 20.33; 25.09</a:t>
            </a:r>
          </a:p>
        </p:txBody>
      </p:sp>
    </p:spTree>
    <p:extLst>
      <p:ext uri="{BB962C8B-B14F-4D97-AF65-F5344CB8AC3E}">
        <p14:creationId xmlns:p14="http://schemas.microsoft.com/office/powerpoint/2010/main" val="6966583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791A80-ACC7-054D-B32E-7E3E4D9E7BD4}" type="slidenum">
              <a:rPr lang="en-US" sz="1200">
                <a:solidFill>
                  <a:srgbClr val="000000"/>
                </a:solidFill>
              </a:rPr>
              <a:pPr/>
              <a:t>34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8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HOM 09.34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HSB 20.34; 25.10</a:t>
            </a: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3D3757E-68ED-F447-A497-8BC20F183FE0}" type="slidenum">
              <a:rPr lang="en-US" sz="1200">
                <a:solidFill>
                  <a:srgbClr val="000000"/>
                </a:solidFill>
              </a:rPr>
              <a:pPr/>
              <a:t>35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0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HOM 09.35; 11.24</a:t>
            </a:r>
          </a:p>
          <a:p>
            <a:pPr eaLnBrk="1" hangingPunct="1"/>
            <a:r>
              <a:rPr lang="en-US">
                <a:latin typeface="Times New Roman" charset="0"/>
                <a:ea typeface="MS PGothic" charset="0"/>
                <a:cs typeface="MS PGothic" charset="0"/>
              </a:rPr>
              <a:t>HSB 18.09; 20.31; 25.07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26DC0C7-4053-7B4F-988F-6F30B5EAB5FB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87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37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9" name="Google Shape;2679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680" name="Google Shape;2680;p8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3348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EA6FEB-D739-EC44-AF73-19B8489EEEDE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0398A90-2600-1043-A560-00BF6F8257E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C083FB4-29B9-5D43-BC87-5AD76CB05D10}" type="slidenum">
              <a:rPr lang="en-US" altLang="en-US" sz="1200">
                <a:solidFill>
                  <a:srgbClr val="000000"/>
                </a:solidFill>
              </a:rPr>
              <a:pPr/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88417" name="Text Box 1">
            <a:extLst>
              <a:ext uri="{FF2B5EF4-FFF2-40B4-BE49-F238E27FC236}">
                <a16:creationId xmlns:a16="http://schemas.microsoft.com/office/drawing/2014/main" id="{1A2BD991-A72C-D54C-B8A6-574C97648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3ACADE0B-8161-424B-A2F0-7DBB803EB550}" type="slidenum">
              <a:rPr lang="en-US" altLang="en-US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88418" name="Text Box 2">
            <a:extLst>
              <a:ext uri="{FF2B5EF4-FFF2-40B4-BE49-F238E27FC236}">
                <a16:creationId xmlns:a16="http://schemas.microsoft.com/office/drawing/2014/main" id="{4BFA8C35-489F-7A41-8D6E-52D723FE930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88419" name="Text Box 3">
            <a:extLst>
              <a:ext uri="{FF2B5EF4-FFF2-40B4-BE49-F238E27FC236}">
                <a16:creationId xmlns:a16="http://schemas.microsoft.com/office/drawing/2014/main" id="{66864DFF-46EF-1547-ACC9-33383A7AF53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>
                <a:cs typeface="ＭＳ Ｐゴシック" charset="0"/>
              </a:rPr>
              <a:t>Cover steps 1-3 on page 27</a:t>
            </a:r>
          </a:p>
        </p:txBody>
      </p:sp>
    </p:spTree>
    <p:extLst>
      <p:ext uri="{BB962C8B-B14F-4D97-AF65-F5344CB8AC3E}">
        <p14:creationId xmlns:p14="http://schemas.microsoft.com/office/powerpoint/2010/main" val="3727410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57ED237-2327-5D42-9D26-6BA24F38C61C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This manuscript has missing sections on the top, bottom, and end—just like our study of a passage can skip segments.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278E5F-12FC-A749-BE4E-4C79E2B75FDF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FA1930-6F72-F84E-AFCB-D9707161FCFB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Start the sentence with the word </a:t>
            </a:r>
            <a:r>
              <a:rPr lang="ru-RU" sz="2400"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the.</a:t>
            </a:r>
            <a:r>
              <a:rPr lang="ru-RU" sz="2400"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6D6A98-93C9-6841-8FB9-0D9A95248417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880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17475"/>
            <a:ext cx="9142413" cy="6738938"/>
            <a:chOff x="0" y="74"/>
            <a:chExt cx="5759" cy="424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432" y="4113"/>
              <a:ext cx="2208" cy="20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invGray">
            <a:xfrm>
              <a:off x="432" y="1536"/>
              <a:ext cx="5327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invGray">
            <a:xfrm>
              <a:off x="555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invGray">
            <a:xfrm>
              <a:off x="555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invGray">
            <a:xfrm>
              <a:off x="555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invGray">
            <a:xfrm>
              <a:off x="555" y="65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invGray">
            <a:xfrm>
              <a:off x="555" y="79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invGray">
            <a:xfrm>
              <a:off x="555" y="93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invGray">
            <a:xfrm>
              <a:off x="555" y="108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invGray">
            <a:xfrm>
              <a:off x="555" y="122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invGray">
            <a:xfrm>
              <a:off x="555" y="137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2859" y="4202"/>
              <a:ext cx="2729" cy="41"/>
              <a:chOff x="2859" y="4202"/>
              <a:chExt cx="2729" cy="41"/>
            </a:xfrm>
          </p:grpSpPr>
          <p:sp>
            <p:nvSpPr>
              <p:cNvPr id="22" name="Oval 15"/>
              <p:cNvSpPr>
                <a:spLocks noChangeArrowheads="1"/>
              </p:cNvSpPr>
              <p:nvPr/>
            </p:nvSpPr>
            <p:spPr bwMode="invGray">
              <a:xfrm>
                <a:off x="285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Oval 16"/>
              <p:cNvSpPr>
                <a:spLocks noChangeArrowheads="1"/>
              </p:cNvSpPr>
              <p:nvPr/>
            </p:nvSpPr>
            <p:spPr bwMode="invGray">
              <a:xfrm>
                <a:off x="324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Oval 17"/>
              <p:cNvSpPr>
                <a:spLocks noChangeArrowheads="1"/>
              </p:cNvSpPr>
              <p:nvPr/>
            </p:nvSpPr>
            <p:spPr bwMode="invGray">
              <a:xfrm>
                <a:off x="362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Oval 18"/>
              <p:cNvSpPr>
                <a:spLocks noChangeArrowheads="1"/>
              </p:cNvSpPr>
              <p:nvPr/>
            </p:nvSpPr>
            <p:spPr bwMode="invGray">
              <a:xfrm>
                <a:off x="4011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Oval 19"/>
              <p:cNvSpPr>
                <a:spLocks noChangeArrowheads="1"/>
              </p:cNvSpPr>
              <p:nvPr/>
            </p:nvSpPr>
            <p:spPr bwMode="invGray">
              <a:xfrm>
                <a:off x="4395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Oval 20"/>
              <p:cNvSpPr>
                <a:spLocks noChangeArrowheads="1"/>
              </p:cNvSpPr>
              <p:nvPr/>
            </p:nvSpPr>
            <p:spPr bwMode="invGray">
              <a:xfrm>
                <a:off x="477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Oval 21"/>
              <p:cNvSpPr>
                <a:spLocks noChangeArrowheads="1"/>
              </p:cNvSpPr>
              <p:nvPr/>
            </p:nvSpPr>
            <p:spPr bwMode="invGray">
              <a:xfrm>
                <a:off x="516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invGray">
              <a:xfrm>
                <a:off x="554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Oval 23"/>
            <p:cNvSpPr>
              <a:spLocks noChangeArrowheads="1"/>
            </p:cNvSpPr>
            <p:nvPr/>
          </p:nvSpPr>
          <p:spPr bwMode="invGray">
            <a:xfrm>
              <a:off x="555" y="50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0" y="2327"/>
              <a:ext cx="1203" cy="1203"/>
              <a:chOff x="0" y="2327"/>
              <a:chExt cx="1203" cy="1203"/>
            </a:xfrm>
          </p:grpSpPr>
          <p:sp>
            <p:nvSpPr>
              <p:cNvPr id="19" name="Freeform 25"/>
              <p:cNvSpPr>
                <a:spLocks/>
              </p:cNvSpPr>
              <p:nvPr/>
            </p:nvSpPr>
            <p:spPr bwMode="invGray">
              <a:xfrm>
                <a:off x="0" y="2394"/>
                <a:ext cx="443" cy="1033"/>
              </a:xfrm>
              <a:custGeom>
                <a:avLst/>
                <a:gdLst>
                  <a:gd name="T0" fmla="*/ 290 w 443"/>
                  <a:gd name="T1" fmla="*/ 1016 h 1033"/>
                  <a:gd name="T2" fmla="*/ 316 w 443"/>
                  <a:gd name="T3" fmla="*/ 974 h 1033"/>
                  <a:gd name="T4" fmla="*/ 354 w 443"/>
                  <a:gd name="T5" fmla="*/ 920 h 1033"/>
                  <a:gd name="T6" fmla="*/ 384 w 443"/>
                  <a:gd name="T7" fmla="*/ 884 h 1033"/>
                  <a:gd name="T8" fmla="*/ 381 w 443"/>
                  <a:gd name="T9" fmla="*/ 832 h 1033"/>
                  <a:gd name="T10" fmla="*/ 370 w 443"/>
                  <a:gd name="T11" fmla="*/ 794 h 1033"/>
                  <a:gd name="T12" fmla="*/ 361 w 443"/>
                  <a:gd name="T13" fmla="*/ 760 h 1033"/>
                  <a:gd name="T14" fmla="*/ 361 w 443"/>
                  <a:gd name="T15" fmla="*/ 734 h 1033"/>
                  <a:gd name="T16" fmla="*/ 359 w 443"/>
                  <a:gd name="T17" fmla="*/ 707 h 1033"/>
                  <a:gd name="T18" fmla="*/ 373 w 443"/>
                  <a:gd name="T19" fmla="*/ 691 h 1033"/>
                  <a:gd name="T20" fmla="*/ 391 w 443"/>
                  <a:gd name="T21" fmla="*/ 686 h 1033"/>
                  <a:gd name="T22" fmla="*/ 395 w 443"/>
                  <a:gd name="T23" fmla="*/ 680 h 1033"/>
                  <a:gd name="T24" fmla="*/ 390 w 443"/>
                  <a:gd name="T25" fmla="*/ 671 h 1033"/>
                  <a:gd name="T26" fmla="*/ 386 w 443"/>
                  <a:gd name="T27" fmla="*/ 660 h 1033"/>
                  <a:gd name="T28" fmla="*/ 437 w 443"/>
                  <a:gd name="T29" fmla="*/ 635 h 1033"/>
                  <a:gd name="T30" fmla="*/ 442 w 443"/>
                  <a:gd name="T31" fmla="*/ 619 h 1033"/>
                  <a:gd name="T32" fmla="*/ 438 w 443"/>
                  <a:gd name="T33" fmla="*/ 604 h 1033"/>
                  <a:gd name="T34" fmla="*/ 400 w 443"/>
                  <a:gd name="T35" fmla="*/ 543 h 1033"/>
                  <a:gd name="T36" fmla="*/ 384 w 443"/>
                  <a:gd name="T37" fmla="*/ 474 h 1033"/>
                  <a:gd name="T38" fmla="*/ 354 w 443"/>
                  <a:gd name="T39" fmla="*/ 455 h 1033"/>
                  <a:gd name="T40" fmla="*/ 326 w 443"/>
                  <a:gd name="T41" fmla="*/ 433 h 1033"/>
                  <a:gd name="T42" fmla="*/ 312 w 443"/>
                  <a:gd name="T43" fmla="*/ 411 h 1033"/>
                  <a:gd name="T44" fmla="*/ 307 w 443"/>
                  <a:gd name="T45" fmla="*/ 391 h 1033"/>
                  <a:gd name="T46" fmla="*/ 290 w 443"/>
                  <a:gd name="T47" fmla="*/ 339 h 1033"/>
                  <a:gd name="T48" fmla="*/ 308 w 443"/>
                  <a:gd name="T49" fmla="*/ 289 h 1033"/>
                  <a:gd name="T50" fmla="*/ 298 w 443"/>
                  <a:gd name="T51" fmla="*/ 278 h 1033"/>
                  <a:gd name="T52" fmla="*/ 280 w 443"/>
                  <a:gd name="T53" fmla="*/ 307 h 1033"/>
                  <a:gd name="T54" fmla="*/ 269 w 443"/>
                  <a:gd name="T55" fmla="*/ 283 h 1033"/>
                  <a:gd name="T56" fmla="*/ 272 w 443"/>
                  <a:gd name="T57" fmla="*/ 224 h 1033"/>
                  <a:gd name="T58" fmla="*/ 280 w 443"/>
                  <a:gd name="T59" fmla="*/ 177 h 1033"/>
                  <a:gd name="T60" fmla="*/ 280 w 443"/>
                  <a:gd name="T61" fmla="*/ 146 h 1033"/>
                  <a:gd name="T62" fmla="*/ 281 w 443"/>
                  <a:gd name="T63" fmla="*/ 123 h 1033"/>
                  <a:gd name="T64" fmla="*/ 290 w 443"/>
                  <a:gd name="T65" fmla="*/ 104 h 1033"/>
                  <a:gd name="T66" fmla="*/ 296 w 443"/>
                  <a:gd name="T67" fmla="*/ 97 h 1033"/>
                  <a:gd name="T68" fmla="*/ 298 w 443"/>
                  <a:gd name="T69" fmla="*/ 94 h 1033"/>
                  <a:gd name="T70" fmla="*/ 301 w 443"/>
                  <a:gd name="T71" fmla="*/ 92 h 1033"/>
                  <a:gd name="T72" fmla="*/ 307 w 443"/>
                  <a:gd name="T73" fmla="*/ 83 h 1033"/>
                  <a:gd name="T74" fmla="*/ 317 w 443"/>
                  <a:gd name="T75" fmla="*/ 79 h 1033"/>
                  <a:gd name="T76" fmla="*/ 328 w 443"/>
                  <a:gd name="T77" fmla="*/ 77 h 1033"/>
                  <a:gd name="T78" fmla="*/ 337 w 443"/>
                  <a:gd name="T79" fmla="*/ 74 h 1033"/>
                  <a:gd name="T80" fmla="*/ 345 w 443"/>
                  <a:gd name="T81" fmla="*/ 67 h 1033"/>
                  <a:gd name="T82" fmla="*/ 337 w 443"/>
                  <a:gd name="T83" fmla="*/ 50 h 1033"/>
                  <a:gd name="T84" fmla="*/ 337 w 443"/>
                  <a:gd name="T85" fmla="*/ 47 h 1033"/>
                  <a:gd name="T86" fmla="*/ 337 w 443"/>
                  <a:gd name="T87" fmla="*/ 43 h 1033"/>
                  <a:gd name="T88" fmla="*/ 337 w 443"/>
                  <a:gd name="T89" fmla="*/ 41 h 1033"/>
                  <a:gd name="T90" fmla="*/ 334 w 443"/>
                  <a:gd name="T91" fmla="*/ 38 h 1033"/>
                  <a:gd name="T92" fmla="*/ 321 w 443"/>
                  <a:gd name="T93" fmla="*/ 21 h 1033"/>
                  <a:gd name="T94" fmla="*/ 316 w 443"/>
                  <a:gd name="T95" fmla="*/ 0 h 1033"/>
                  <a:gd name="T96" fmla="*/ 188 w 443"/>
                  <a:gd name="T97" fmla="*/ 94 h 1033"/>
                  <a:gd name="T98" fmla="*/ 88 w 443"/>
                  <a:gd name="T99" fmla="*/ 218 h 1033"/>
                  <a:gd name="T100" fmla="*/ 21 w 443"/>
                  <a:gd name="T101" fmla="*/ 366 h 1033"/>
                  <a:gd name="T102" fmla="*/ 0 w 443"/>
                  <a:gd name="T103" fmla="*/ 530 h 1033"/>
                  <a:gd name="T104" fmla="*/ 20 w 443"/>
                  <a:gd name="T105" fmla="*/ 680 h 1033"/>
                  <a:gd name="T106" fmla="*/ 74 w 443"/>
                  <a:gd name="T107" fmla="*/ 819 h 1033"/>
                  <a:gd name="T108" fmla="*/ 160 w 443"/>
                  <a:gd name="T109" fmla="*/ 938 h 1033"/>
                  <a:gd name="T110" fmla="*/ 272 w 443"/>
                  <a:gd name="T111" fmla="*/ 1032 h 103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43" h="1033">
                    <a:moveTo>
                      <a:pt x="272" y="1032"/>
                    </a:moveTo>
                    <a:lnTo>
                      <a:pt x="290" y="1016"/>
                    </a:lnTo>
                    <a:lnTo>
                      <a:pt x="301" y="992"/>
                    </a:lnTo>
                    <a:lnTo>
                      <a:pt x="316" y="974"/>
                    </a:lnTo>
                    <a:lnTo>
                      <a:pt x="328" y="955"/>
                    </a:lnTo>
                    <a:lnTo>
                      <a:pt x="354" y="920"/>
                    </a:lnTo>
                    <a:lnTo>
                      <a:pt x="373" y="904"/>
                    </a:lnTo>
                    <a:lnTo>
                      <a:pt x="384" y="884"/>
                    </a:lnTo>
                    <a:lnTo>
                      <a:pt x="390" y="848"/>
                    </a:lnTo>
                    <a:lnTo>
                      <a:pt x="381" y="832"/>
                    </a:lnTo>
                    <a:lnTo>
                      <a:pt x="375" y="812"/>
                    </a:lnTo>
                    <a:lnTo>
                      <a:pt x="370" y="794"/>
                    </a:lnTo>
                    <a:lnTo>
                      <a:pt x="361" y="774"/>
                    </a:lnTo>
                    <a:lnTo>
                      <a:pt x="361" y="760"/>
                    </a:lnTo>
                    <a:lnTo>
                      <a:pt x="361" y="747"/>
                    </a:lnTo>
                    <a:lnTo>
                      <a:pt x="361" y="734"/>
                    </a:lnTo>
                    <a:lnTo>
                      <a:pt x="359" y="722"/>
                    </a:lnTo>
                    <a:lnTo>
                      <a:pt x="359" y="707"/>
                    </a:lnTo>
                    <a:lnTo>
                      <a:pt x="364" y="698"/>
                    </a:lnTo>
                    <a:lnTo>
                      <a:pt x="373" y="691"/>
                    </a:lnTo>
                    <a:lnTo>
                      <a:pt x="390" y="686"/>
                    </a:lnTo>
                    <a:lnTo>
                      <a:pt x="391" y="686"/>
                    </a:lnTo>
                    <a:lnTo>
                      <a:pt x="395" y="682"/>
                    </a:lnTo>
                    <a:lnTo>
                      <a:pt x="395" y="680"/>
                    </a:lnTo>
                    <a:lnTo>
                      <a:pt x="395" y="677"/>
                    </a:lnTo>
                    <a:lnTo>
                      <a:pt x="390" y="671"/>
                    </a:lnTo>
                    <a:lnTo>
                      <a:pt x="386" y="666"/>
                    </a:lnTo>
                    <a:lnTo>
                      <a:pt x="386" y="660"/>
                    </a:lnTo>
                    <a:lnTo>
                      <a:pt x="395" y="655"/>
                    </a:lnTo>
                    <a:lnTo>
                      <a:pt x="437" y="635"/>
                    </a:lnTo>
                    <a:lnTo>
                      <a:pt x="442" y="626"/>
                    </a:lnTo>
                    <a:lnTo>
                      <a:pt x="442" y="619"/>
                    </a:lnTo>
                    <a:lnTo>
                      <a:pt x="442" y="613"/>
                    </a:lnTo>
                    <a:lnTo>
                      <a:pt x="438" y="604"/>
                    </a:lnTo>
                    <a:lnTo>
                      <a:pt x="417" y="577"/>
                    </a:lnTo>
                    <a:lnTo>
                      <a:pt x="400" y="543"/>
                    </a:lnTo>
                    <a:lnTo>
                      <a:pt x="391" y="511"/>
                    </a:lnTo>
                    <a:lnTo>
                      <a:pt x="384" y="474"/>
                    </a:lnTo>
                    <a:lnTo>
                      <a:pt x="368" y="465"/>
                    </a:lnTo>
                    <a:lnTo>
                      <a:pt x="354" y="455"/>
                    </a:lnTo>
                    <a:lnTo>
                      <a:pt x="339" y="444"/>
                    </a:lnTo>
                    <a:lnTo>
                      <a:pt x="326" y="433"/>
                    </a:lnTo>
                    <a:lnTo>
                      <a:pt x="317" y="422"/>
                    </a:lnTo>
                    <a:lnTo>
                      <a:pt x="312" y="411"/>
                    </a:lnTo>
                    <a:lnTo>
                      <a:pt x="308" y="402"/>
                    </a:lnTo>
                    <a:lnTo>
                      <a:pt x="307" y="391"/>
                    </a:lnTo>
                    <a:lnTo>
                      <a:pt x="285" y="363"/>
                    </a:lnTo>
                    <a:lnTo>
                      <a:pt x="290" y="339"/>
                    </a:lnTo>
                    <a:lnTo>
                      <a:pt x="301" y="314"/>
                    </a:lnTo>
                    <a:lnTo>
                      <a:pt x="308" y="289"/>
                    </a:lnTo>
                    <a:lnTo>
                      <a:pt x="308" y="267"/>
                    </a:lnTo>
                    <a:lnTo>
                      <a:pt x="298" y="278"/>
                    </a:lnTo>
                    <a:lnTo>
                      <a:pt x="287" y="294"/>
                    </a:lnTo>
                    <a:lnTo>
                      <a:pt x="280" y="307"/>
                    </a:lnTo>
                    <a:lnTo>
                      <a:pt x="272" y="314"/>
                    </a:lnTo>
                    <a:lnTo>
                      <a:pt x="269" y="283"/>
                    </a:lnTo>
                    <a:lnTo>
                      <a:pt x="271" y="254"/>
                    </a:lnTo>
                    <a:lnTo>
                      <a:pt x="272" y="224"/>
                    </a:lnTo>
                    <a:lnTo>
                      <a:pt x="272" y="195"/>
                    </a:lnTo>
                    <a:lnTo>
                      <a:pt x="280" y="177"/>
                    </a:lnTo>
                    <a:lnTo>
                      <a:pt x="280" y="164"/>
                    </a:lnTo>
                    <a:lnTo>
                      <a:pt x="280" y="146"/>
                    </a:lnTo>
                    <a:lnTo>
                      <a:pt x="281" y="133"/>
                    </a:lnTo>
                    <a:lnTo>
                      <a:pt x="281" y="123"/>
                    </a:lnTo>
                    <a:lnTo>
                      <a:pt x="285" y="113"/>
                    </a:lnTo>
                    <a:lnTo>
                      <a:pt x="290" y="104"/>
                    </a:lnTo>
                    <a:lnTo>
                      <a:pt x="296" y="97"/>
                    </a:lnTo>
                    <a:lnTo>
                      <a:pt x="298" y="94"/>
                    </a:lnTo>
                    <a:lnTo>
                      <a:pt x="301" y="92"/>
                    </a:lnTo>
                    <a:lnTo>
                      <a:pt x="303" y="86"/>
                    </a:lnTo>
                    <a:lnTo>
                      <a:pt x="307" y="83"/>
                    </a:lnTo>
                    <a:lnTo>
                      <a:pt x="308" y="83"/>
                    </a:lnTo>
                    <a:lnTo>
                      <a:pt x="317" y="79"/>
                    </a:lnTo>
                    <a:lnTo>
                      <a:pt x="323" y="77"/>
                    </a:lnTo>
                    <a:lnTo>
                      <a:pt x="328" y="77"/>
                    </a:lnTo>
                    <a:lnTo>
                      <a:pt x="334" y="74"/>
                    </a:lnTo>
                    <a:lnTo>
                      <a:pt x="337" y="74"/>
                    </a:lnTo>
                    <a:lnTo>
                      <a:pt x="339" y="72"/>
                    </a:lnTo>
                    <a:lnTo>
                      <a:pt x="345" y="67"/>
                    </a:lnTo>
                    <a:lnTo>
                      <a:pt x="345" y="63"/>
                    </a:lnTo>
                    <a:lnTo>
                      <a:pt x="337" y="50"/>
                    </a:lnTo>
                    <a:lnTo>
                      <a:pt x="337" y="47"/>
                    </a:lnTo>
                    <a:lnTo>
                      <a:pt x="337" y="43"/>
                    </a:lnTo>
                    <a:lnTo>
                      <a:pt x="337" y="41"/>
                    </a:lnTo>
                    <a:lnTo>
                      <a:pt x="334" y="41"/>
                    </a:lnTo>
                    <a:lnTo>
                      <a:pt x="334" y="38"/>
                    </a:lnTo>
                    <a:lnTo>
                      <a:pt x="328" y="30"/>
                    </a:lnTo>
                    <a:lnTo>
                      <a:pt x="321" y="21"/>
                    </a:lnTo>
                    <a:lnTo>
                      <a:pt x="317" y="11"/>
                    </a:lnTo>
                    <a:lnTo>
                      <a:pt x="316" y="0"/>
                    </a:lnTo>
                    <a:lnTo>
                      <a:pt x="249" y="41"/>
                    </a:lnTo>
                    <a:lnTo>
                      <a:pt x="188" y="94"/>
                    </a:lnTo>
                    <a:lnTo>
                      <a:pt x="133" y="151"/>
                    </a:lnTo>
                    <a:lnTo>
                      <a:pt x="88" y="218"/>
                    </a:lnTo>
                    <a:lnTo>
                      <a:pt x="50" y="289"/>
                    </a:lnTo>
                    <a:lnTo>
                      <a:pt x="21" y="366"/>
                    </a:lnTo>
                    <a:lnTo>
                      <a:pt x="5" y="446"/>
                    </a:lnTo>
                    <a:lnTo>
                      <a:pt x="0" y="530"/>
                    </a:lnTo>
                    <a:lnTo>
                      <a:pt x="5" y="608"/>
                    </a:lnTo>
                    <a:lnTo>
                      <a:pt x="20" y="680"/>
                    </a:lnTo>
                    <a:lnTo>
                      <a:pt x="45" y="751"/>
                    </a:lnTo>
                    <a:lnTo>
                      <a:pt x="74" y="819"/>
                    </a:lnTo>
                    <a:lnTo>
                      <a:pt x="114" y="879"/>
                    </a:lnTo>
                    <a:lnTo>
                      <a:pt x="160" y="938"/>
                    </a:lnTo>
                    <a:lnTo>
                      <a:pt x="215" y="987"/>
                    </a:lnTo>
                    <a:lnTo>
                      <a:pt x="272" y="103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invGray">
              <a:xfrm>
                <a:off x="379" y="2327"/>
                <a:ext cx="824" cy="1203"/>
              </a:xfrm>
              <a:custGeom>
                <a:avLst/>
                <a:gdLst>
                  <a:gd name="T0" fmla="*/ 796 w 824"/>
                  <a:gd name="T1" fmla="*/ 688 h 1203"/>
                  <a:gd name="T2" fmla="*/ 756 w 824"/>
                  <a:gd name="T3" fmla="*/ 641 h 1203"/>
                  <a:gd name="T4" fmla="*/ 812 w 824"/>
                  <a:gd name="T5" fmla="*/ 615 h 1203"/>
                  <a:gd name="T6" fmla="*/ 814 w 824"/>
                  <a:gd name="T7" fmla="*/ 502 h 1203"/>
                  <a:gd name="T8" fmla="*/ 705 w 824"/>
                  <a:gd name="T9" fmla="*/ 247 h 1203"/>
                  <a:gd name="T10" fmla="*/ 651 w 824"/>
                  <a:gd name="T11" fmla="*/ 262 h 1203"/>
                  <a:gd name="T12" fmla="*/ 574 w 824"/>
                  <a:gd name="T13" fmla="*/ 289 h 1203"/>
                  <a:gd name="T14" fmla="*/ 536 w 824"/>
                  <a:gd name="T15" fmla="*/ 258 h 1203"/>
                  <a:gd name="T16" fmla="*/ 563 w 824"/>
                  <a:gd name="T17" fmla="*/ 170 h 1203"/>
                  <a:gd name="T18" fmla="*/ 532 w 824"/>
                  <a:gd name="T19" fmla="*/ 81 h 1203"/>
                  <a:gd name="T20" fmla="*/ 455 w 824"/>
                  <a:gd name="T21" fmla="*/ 56 h 1203"/>
                  <a:gd name="T22" fmla="*/ 484 w 824"/>
                  <a:gd name="T23" fmla="*/ 150 h 1203"/>
                  <a:gd name="T24" fmla="*/ 465 w 824"/>
                  <a:gd name="T25" fmla="*/ 190 h 1203"/>
                  <a:gd name="T26" fmla="*/ 442 w 824"/>
                  <a:gd name="T27" fmla="*/ 200 h 1203"/>
                  <a:gd name="T28" fmla="*/ 419 w 824"/>
                  <a:gd name="T29" fmla="*/ 164 h 1203"/>
                  <a:gd name="T30" fmla="*/ 381 w 824"/>
                  <a:gd name="T31" fmla="*/ 108 h 1203"/>
                  <a:gd name="T32" fmla="*/ 406 w 824"/>
                  <a:gd name="T33" fmla="*/ 108 h 1203"/>
                  <a:gd name="T34" fmla="*/ 424 w 824"/>
                  <a:gd name="T35" fmla="*/ 72 h 1203"/>
                  <a:gd name="T36" fmla="*/ 325 w 824"/>
                  <a:gd name="T37" fmla="*/ 0 h 1203"/>
                  <a:gd name="T38" fmla="*/ 281 w 824"/>
                  <a:gd name="T39" fmla="*/ 27 h 1203"/>
                  <a:gd name="T40" fmla="*/ 240 w 824"/>
                  <a:gd name="T41" fmla="*/ 72 h 1203"/>
                  <a:gd name="T42" fmla="*/ 209 w 824"/>
                  <a:gd name="T43" fmla="*/ 114 h 1203"/>
                  <a:gd name="T44" fmla="*/ 209 w 824"/>
                  <a:gd name="T45" fmla="*/ 150 h 1203"/>
                  <a:gd name="T46" fmla="*/ 240 w 824"/>
                  <a:gd name="T47" fmla="*/ 164 h 1203"/>
                  <a:gd name="T48" fmla="*/ 209 w 824"/>
                  <a:gd name="T49" fmla="*/ 222 h 1203"/>
                  <a:gd name="T50" fmla="*/ 213 w 824"/>
                  <a:gd name="T51" fmla="*/ 242 h 1203"/>
                  <a:gd name="T52" fmla="*/ 267 w 824"/>
                  <a:gd name="T53" fmla="*/ 222 h 1203"/>
                  <a:gd name="T54" fmla="*/ 303 w 824"/>
                  <a:gd name="T55" fmla="*/ 170 h 1203"/>
                  <a:gd name="T56" fmla="*/ 354 w 824"/>
                  <a:gd name="T57" fmla="*/ 231 h 1203"/>
                  <a:gd name="T58" fmla="*/ 372 w 824"/>
                  <a:gd name="T59" fmla="*/ 291 h 1203"/>
                  <a:gd name="T60" fmla="*/ 348 w 824"/>
                  <a:gd name="T61" fmla="*/ 294 h 1203"/>
                  <a:gd name="T62" fmla="*/ 298 w 824"/>
                  <a:gd name="T63" fmla="*/ 309 h 1203"/>
                  <a:gd name="T64" fmla="*/ 323 w 824"/>
                  <a:gd name="T65" fmla="*/ 330 h 1203"/>
                  <a:gd name="T66" fmla="*/ 260 w 824"/>
                  <a:gd name="T67" fmla="*/ 339 h 1203"/>
                  <a:gd name="T68" fmla="*/ 189 w 824"/>
                  <a:gd name="T69" fmla="*/ 411 h 1203"/>
                  <a:gd name="T70" fmla="*/ 184 w 824"/>
                  <a:gd name="T71" fmla="*/ 469 h 1203"/>
                  <a:gd name="T72" fmla="*/ 148 w 824"/>
                  <a:gd name="T73" fmla="*/ 435 h 1203"/>
                  <a:gd name="T74" fmla="*/ 83 w 824"/>
                  <a:gd name="T75" fmla="*/ 402 h 1203"/>
                  <a:gd name="T76" fmla="*/ 0 w 824"/>
                  <a:gd name="T77" fmla="*/ 455 h 1203"/>
                  <a:gd name="T78" fmla="*/ 54 w 824"/>
                  <a:gd name="T79" fmla="*/ 496 h 1203"/>
                  <a:gd name="T80" fmla="*/ 74 w 824"/>
                  <a:gd name="T81" fmla="*/ 485 h 1203"/>
                  <a:gd name="T82" fmla="*/ 54 w 824"/>
                  <a:gd name="T83" fmla="*/ 608 h 1203"/>
                  <a:gd name="T84" fmla="*/ 132 w 824"/>
                  <a:gd name="T85" fmla="*/ 641 h 1203"/>
                  <a:gd name="T86" fmla="*/ 195 w 824"/>
                  <a:gd name="T87" fmla="*/ 661 h 1203"/>
                  <a:gd name="T88" fmla="*/ 249 w 824"/>
                  <a:gd name="T89" fmla="*/ 744 h 1203"/>
                  <a:gd name="T90" fmla="*/ 334 w 824"/>
                  <a:gd name="T91" fmla="*/ 886 h 1203"/>
                  <a:gd name="T92" fmla="*/ 391 w 824"/>
                  <a:gd name="T93" fmla="*/ 1007 h 1203"/>
                  <a:gd name="T94" fmla="*/ 292 w 824"/>
                  <a:gd name="T95" fmla="*/ 1052 h 1203"/>
                  <a:gd name="T96" fmla="*/ 182 w 824"/>
                  <a:gd name="T97" fmla="*/ 1105 h 1203"/>
                  <a:gd name="T98" fmla="*/ 68 w 824"/>
                  <a:gd name="T99" fmla="*/ 1180 h 1203"/>
                  <a:gd name="T100" fmla="*/ 200 w 824"/>
                  <a:gd name="T101" fmla="*/ 1202 h 1203"/>
                  <a:gd name="T102" fmla="*/ 417 w 824"/>
                  <a:gd name="T103" fmla="*/ 1168 h 1203"/>
                  <a:gd name="T104" fmla="*/ 613 w 824"/>
                  <a:gd name="T105" fmla="*/ 1052 h 1203"/>
                  <a:gd name="T106" fmla="*/ 610 w 824"/>
                  <a:gd name="T107" fmla="*/ 929 h 1203"/>
                  <a:gd name="T108" fmla="*/ 543 w 824"/>
                  <a:gd name="T109" fmla="*/ 888 h 1203"/>
                  <a:gd name="T110" fmla="*/ 567 w 824"/>
                  <a:gd name="T111" fmla="*/ 791 h 1203"/>
                  <a:gd name="T112" fmla="*/ 655 w 824"/>
                  <a:gd name="T113" fmla="*/ 738 h 1203"/>
                  <a:gd name="T114" fmla="*/ 725 w 824"/>
                  <a:gd name="T115" fmla="*/ 713 h 1203"/>
                  <a:gd name="T116" fmla="*/ 792 w 824"/>
                  <a:gd name="T117" fmla="*/ 729 h 120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824" h="1203">
                    <a:moveTo>
                      <a:pt x="803" y="736"/>
                    </a:moveTo>
                    <a:lnTo>
                      <a:pt x="807" y="724"/>
                    </a:lnTo>
                    <a:lnTo>
                      <a:pt x="808" y="713"/>
                    </a:lnTo>
                    <a:lnTo>
                      <a:pt x="812" y="702"/>
                    </a:lnTo>
                    <a:lnTo>
                      <a:pt x="814" y="691"/>
                    </a:lnTo>
                    <a:lnTo>
                      <a:pt x="803" y="691"/>
                    </a:lnTo>
                    <a:lnTo>
                      <a:pt x="796" y="688"/>
                    </a:lnTo>
                    <a:lnTo>
                      <a:pt x="783" y="686"/>
                    </a:lnTo>
                    <a:lnTo>
                      <a:pt x="776" y="680"/>
                    </a:lnTo>
                    <a:lnTo>
                      <a:pt x="770" y="675"/>
                    </a:lnTo>
                    <a:lnTo>
                      <a:pt x="767" y="666"/>
                    </a:lnTo>
                    <a:lnTo>
                      <a:pt x="761" y="661"/>
                    </a:lnTo>
                    <a:lnTo>
                      <a:pt x="760" y="655"/>
                    </a:lnTo>
                    <a:lnTo>
                      <a:pt x="756" y="641"/>
                    </a:lnTo>
                    <a:lnTo>
                      <a:pt x="756" y="624"/>
                    </a:lnTo>
                    <a:lnTo>
                      <a:pt x="760" y="610"/>
                    </a:lnTo>
                    <a:lnTo>
                      <a:pt x="767" y="599"/>
                    </a:lnTo>
                    <a:lnTo>
                      <a:pt x="781" y="597"/>
                    </a:lnTo>
                    <a:lnTo>
                      <a:pt x="792" y="599"/>
                    </a:lnTo>
                    <a:lnTo>
                      <a:pt x="803" y="608"/>
                    </a:lnTo>
                    <a:lnTo>
                      <a:pt x="812" y="615"/>
                    </a:lnTo>
                    <a:lnTo>
                      <a:pt x="819" y="628"/>
                    </a:lnTo>
                    <a:lnTo>
                      <a:pt x="823" y="619"/>
                    </a:lnTo>
                    <a:lnTo>
                      <a:pt x="823" y="610"/>
                    </a:lnTo>
                    <a:lnTo>
                      <a:pt x="823" y="605"/>
                    </a:lnTo>
                    <a:lnTo>
                      <a:pt x="823" y="597"/>
                    </a:lnTo>
                    <a:lnTo>
                      <a:pt x="819" y="549"/>
                    </a:lnTo>
                    <a:lnTo>
                      <a:pt x="814" y="502"/>
                    </a:lnTo>
                    <a:lnTo>
                      <a:pt x="807" y="455"/>
                    </a:lnTo>
                    <a:lnTo>
                      <a:pt x="792" y="411"/>
                    </a:lnTo>
                    <a:lnTo>
                      <a:pt x="776" y="366"/>
                    </a:lnTo>
                    <a:lnTo>
                      <a:pt x="756" y="325"/>
                    </a:lnTo>
                    <a:lnTo>
                      <a:pt x="734" y="285"/>
                    </a:lnTo>
                    <a:lnTo>
                      <a:pt x="709" y="247"/>
                    </a:lnTo>
                    <a:lnTo>
                      <a:pt x="705" y="247"/>
                    </a:lnTo>
                    <a:lnTo>
                      <a:pt x="702" y="244"/>
                    </a:lnTo>
                    <a:lnTo>
                      <a:pt x="698" y="244"/>
                    </a:lnTo>
                    <a:lnTo>
                      <a:pt x="693" y="242"/>
                    </a:lnTo>
                    <a:lnTo>
                      <a:pt x="677" y="253"/>
                    </a:lnTo>
                    <a:lnTo>
                      <a:pt x="668" y="254"/>
                    </a:lnTo>
                    <a:lnTo>
                      <a:pt x="660" y="258"/>
                    </a:lnTo>
                    <a:lnTo>
                      <a:pt x="651" y="262"/>
                    </a:lnTo>
                    <a:lnTo>
                      <a:pt x="642" y="264"/>
                    </a:lnTo>
                    <a:lnTo>
                      <a:pt x="631" y="267"/>
                    </a:lnTo>
                    <a:lnTo>
                      <a:pt x="619" y="273"/>
                    </a:lnTo>
                    <a:lnTo>
                      <a:pt x="606" y="278"/>
                    </a:lnTo>
                    <a:lnTo>
                      <a:pt x="594" y="283"/>
                    </a:lnTo>
                    <a:lnTo>
                      <a:pt x="583" y="285"/>
                    </a:lnTo>
                    <a:lnTo>
                      <a:pt x="574" y="289"/>
                    </a:lnTo>
                    <a:lnTo>
                      <a:pt x="567" y="291"/>
                    </a:lnTo>
                    <a:lnTo>
                      <a:pt x="557" y="289"/>
                    </a:lnTo>
                    <a:lnTo>
                      <a:pt x="554" y="285"/>
                    </a:lnTo>
                    <a:lnTo>
                      <a:pt x="548" y="280"/>
                    </a:lnTo>
                    <a:lnTo>
                      <a:pt x="547" y="278"/>
                    </a:lnTo>
                    <a:lnTo>
                      <a:pt x="543" y="273"/>
                    </a:lnTo>
                    <a:lnTo>
                      <a:pt x="536" y="258"/>
                    </a:lnTo>
                    <a:lnTo>
                      <a:pt x="532" y="244"/>
                    </a:lnTo>
                    <a:lnTo>
                      <a:pt x="532" y="231"/>
                    </a:lnTo>
                    <a:lnTo>
                      <a:pt x="530" y="217"/>
                    </a:lnTo>
                    <a:lnTo>
                      <a:pt x="532" y="202"/>
                    </a:lnTo>
                    <a:lnTo>
                      <a:pt x="541" y="190"/>
                    </a:lnTo>
                    <a:lnTo>
                      <a:pt x="552" y="177"/>
                    </a:lnTo>
                    <a:lnTo>
                      <a:pt x="563" y="170"/>
                    </a:lnTo>
                    <a:lnTo>
                      <a:pt x="574" y="159"/>
                    </a:lnTo>
                    <a:lnTo>
                      <a:pt x="583" y="146"/>
                    </a:lnTo>
                    <a:lnTo>
                      <a:pt x="588" y="134"/>
                    </a:lnTo>
                    <a:lnTo>
                      <a:pt x="588" y="119"/>
                    </a:lnTo>
                    <a:lnTo>
                      <a:pt x="568" y="105"/>
                    </a:lnTo>
                    <a:lnTo>
                      <a:pt x="552" y="92"/>
                    </a:lnTo>
                    <a:lnTo>
                      <a:pt x="532" y="81"/>
                    </a:lnTo>
                    <a:lnTo>
                      <a:pt x="512" y="70"/>
                    </a:lnTo>
                    <a:lnTo>
                      <a:pt x="491" y="58"/>
                    </a:lnTo>
                    <a:lnTo>
                      <a:pt x="471" y="47"/>
                    </a:lnTo>
                    <a:lnTo>
                      <a:pt x="449" y="38"/>
                    </a:lnTo>
                    <a:lnTo>
                      <a:pt x="428" y="31"/>
                    </a:lnTo>
                    <a:lnTo>
                      <a:pt x="442" y="45"/>
                    </a:lnTo>
                    <a:lnTo>
                      <a:pt x="455" y="56"/>
                    </a:lnTo>
                    <a:lnTo>
                      <a:pt x="465" y="63"/>
                    </a:lnTo>
                    <a:lnTo>
                      <a:pt x="484" y="74"/>
                    </a:lnTo>
                    <a:lnTo>
                      <a:pt x="485" y="88"/>
                    </a:lnTo>
                    <a:lnTo>
                      <a:pt x="484" y="105"/>
                    </a:lnTo>
                    <a:lnTo>
                      <a:pt x="478" y="123"/>
                    </a:lnTo>
                    <a:lnTo>
                      <a:pt x="478" y="135"/>
                    </a:lnTo>
                    <a:lnTo>
                      <a:pt x="484" y="150"/>
                    </a:lnTo>
                    <a:lnTo>
                      <a:pt x="484" y="155"/>
                    </a:lnTo>
                    <a:lnTo>
                      <a:pt x="480" y="161"/>
                    </a:lnTo>
                    <a:lnTo>
                      <a:pt x="474" y="166"/>
                    </a:lnTo>
                    <a:lnTo>
                      <a:pt x="469" y="170"/>
                    </a:lnTo>
                    <a:lnTo>
                      <a:pt x="465" y="175"/>
                    </a:lnTo>
                    <a:lnTo>
                      <a:pt x="465" y="180"/>
                    </a:lnTo>
                    <a:lnTo>
                      <a:pt x="465" y="190"/>
                    </a:lnTo>
                    <a:lnTo>
                      <a:pt x="464" y="195"/>
                    </a:lnTo>
                    <a:lnTo>
                      <a:pt x="460" y="197"/>
                    </a:lnTo>
                    <a:lnTo>
                      <a:pt x="458" y="200"/>
                    </a:lnTo>
                    <a:lnTo>
                      <a:pt x="455" y="200"/>
                    </a:lnTo>
                    <a:lnTo>
                      <a:pt x="453" y="200"/>
                    </a:lnTo>
                    <a:lnTo>
                      <a:pt x="447" y="197"/>
                    </a:lnTo>
                    <a:lnTo>
                      <a:pt x="442" y="200"/>
                    </a:lnTo>
                    <a:lnTo>
                      <a:pt x="433" y="202"/>
                    </a:lnTo>
                    <a:lnTo>
                      <a:pt x="428" y="202"/>
                    </a:lnTo>
                    <a:lnTo>
                      <a:pt x="424" y="200"/>
                    </a:lnTo>
                    <a:lnTo>
                      <a:pt x="424" y="197"/>
                    </a:lnTo>
                    <a:lnTo>
                      <a:pt x="422" y="195"/>
                    </a:lnTo>
                    <a:lnTo>
                      <a:pt x="419" y="164"/>
                    </a:lnTo>
                    <a:lnTo>
                      <a:pt x="411" y="159"/>
                    </a:lnTo>
                    <a:lnTo>
                      <a:pt x="406" y="150"/>
                    </a:lnTo>
                    <a:lnTo>
                      <a:pt x="397" y="141"/>
                    </a:lnTo>
                    <a:lnTo>
                      <a:pt x="390" y="134"/>
                    </a:lnTo>
                    <a:lnTo>
                      <a:pt x="386" y="125"/>
                    </a:lnTo>
                    <a:lnTo>
                      <a:pt x="384" y="117"/>
                    </a:lnTo>
                    <a:lnTo>
                      <a:pt x="381" y="108"/>
                    </a:lnTo>
                    <a:lnTo>
                      <a:pt x="384" y="103"/>
                    </a:lnTo>
                    <a:lnTo>
                      <a:pt x="386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7" y="103"/>
                    </a:lnTo>
                    <a:lnTo>
                      <a:pt x="406" y="108"/>
                    </a:lnTo>
                    <a:lnTo>
                      <a:pt x="413" y="110"/>
                    </a:lnTo>
                    <a:lnTo>
                      <a:pt x="422" y="110"/>
                    </a:lnTo>
                    <a:lnTo>
                      <a:pt x="424" y="110"/>
                    </a:lnTo>
                    <a:lnTo>
                      <a:pt x="424" y="108"/>
                    </a:lnTo>
                    <a:lnTo>
                      <a:pt x="424" y="72"/>
                    </a:lnTo>
                    <a:lnTo>
                      <a:pt x="411" y="56"/>
                    </a:lnTo>
                    <a:lnTo>
                      <a:pt x="395" y="42"/>
                    </a:lnTo>
                    <a:lnTo>
                      <a:pt x="377" y="27"/>
                    </a:lnTo>
                    <a:lnTo>
                      <a:pt x="364" y="9"/>
                    </a:lnTo>
                    <a:lnTo>
                      <a:pt x="350" y="5"/>
                    </a:lnTo>
                    <a:lnTo>
                      <a:pt x="339" y="2"/>
                    </a:lnTo>
                    <a:lnTo>
                      <a:pt x="325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08" y="5"/>
                    </a:lnTo>
                    <a:lnTo>
                      <a:pt x="307" y="9"/>
                    </a:lnTo>
                    <a:lnTo>
                      <a:pt x="289" y="14"/>
                    </a:lnTo>
                    <a:lnTo>
                      <a:pt x="281" y="27"/>
                    </a:lnTo>
                    <a:lnTo>
                      <a:pt x="276" y="42"/>
                    </a:lnTo>
                    <a:lnTo>
                      <a:pt x="265" y="56"/>
                    </a:lnTo>
                    <a:lnTo>
                      <a:pt x="260" y="56"/>
                    </a:lnTo>
                    <a:lnTo>
                      <a:pt x="256" y="56"/>
                    </a:lnTo>
                    <a:lnTo>
                      <a:pt x="251" y="56"/>
                    </a:lnTo>
                    <a:lnTo>
                      <a:pt x="249" y="58"/>
                    </a:lnTo>
                    <a:lnTo>
                      <a:pt x="240" y="72"/>
                    </a:lnTo>
                    <a:lnTo>
                      <a:pt x="231" y="87"/>
                    </a:lnTo>
                    <a:lnTo>
                      <a:pt x="224" y="99"/>
                    </a:lnTo>
                    <a:lnTo>
                      <a:pt x="213" y="110"/>
                    </a:lnTo>
                    <a:lnTo>
                      <a:pt x="209" y="110"/>
                    </a:lnTo>
                    <a:lnTo>
                      <a:pt x="209" y="114"/>
                    </a:lnTo>
                    <a:lnTo>
                      <a:pt x="184" y="139"/>
                    </a:lnTo>
                    <a:lnTo>
                      <a:pt x="184" y="141"/>
                    </a:lnTo>
                    <a:lnTo>
                      <a:pt x="195" y="146"/>
                    </a:lnTo>
                    <a:lnTo>
                      <a:pt x="209" y="150"/>
                    </a:lnTo>
                    <a:lnTo>
                      <a:pt x="224" y="153"/>
                    </a:lnTo>
                    <a:lnTo>
                      <a:pt x="234" y="153"/>
                    </a:lnTo>
                    <a:lnTo>
                      <a:pt x="236" y="155"/>
                    </a:lnTo>
                    <a:lnTo>
                      <a:pt x="240" y="155"/>
                    </a:lnTo>
                    <a:lnTo>
                      <a:pt x="240" y="159"/>
                    </a:lnTo>
                    <a:lnTo>
                      <a:pt x="242" y="161"/>
                    </a:lnTo>
                    <a:lnTo>
                      <a:pt x="240" y="164"/>
                    </a:lnTo>
                    <a:lnTo>
                      <a:pt x="234" y="166"/>
                    </a:lnTo>
                    <a:lnTo>
                      <a:pt x="231" y="170"/>
                    </a:lnTo>
                    <a:lnTo>
                      <a:pt x="225" y="171"/>
                    </a:lnTo>
                    <a:lnTo>
                      <a:pt x="220" y="180"/>
                    </a:lnTo>
                    <a:lnTo>
                      <a:pt x="215" y="195"/>
                    </a:lnTo>
                    <a:lnTo>
                      <a:pt x="209" y="208"/>
                    </a:lnTo>
                    <a:lnTo>
                      <a:pt x="209" y="222"/>
                    </a:lnTo>
                    <a:lnTo>
                      <a:pt x="213" y="227"/>
                    </a:lnTo>
                    <a:lnTo>
                      <a:pt x="215" y="227"/>
                    </a:lnTo>
                    <a:lnTo>
                      <a:pt x="213" y="231"/>
                    </a:lnTo>
                    <a:lnTo>
                      <a:pt x="209" y="238"/>
                    </a:lnTo>
                    <a:lnTo>
                      <a:pt x="213" y="242"/>
                    </a:lnTo>
                    <a:lnTo>
                      <a:pt x="215" y="244"/>
                    </a:lnTo>
                    <a:lnTo>
                      <a:pt x="231" y="233"/>
                    </a:lnTo>
                    <a:lnTo>
                      <a:pt x="260" y="231"/>
                    </a:lnTo>
                    <a:lnTo>
                      <a:pt x="260" y="227"/>
                    </a:lnTo>
                    <a:lnTo>
                      <a:pt x="262" y="226"/>
                    </a:lnTo>
                    <a:lnTo>
                      <a:pt x="265" y="226"/>
                    </a:lnTo>
                    <a:lnTo>
                      <a:pt x="267" y="222"/>
                    </a:lnTo>
                    <a:lnTo>
                      <a:pt x="267" y="200"/>
                    </a:lnTo>
                    <a:lnTo>
                      <a:pt x="289" y="155"/>
                    </a:lnTo>
                    <a:lnTo>
                      <a:pt x="292" y="155"/>
                    </a:lnTo>
                    <a:lnTo>
                      <a:pt x="303" y="170"/>
                    </a:lnTo>
                    <a:lnTo>
                      <a:pt x="312" y="180"/>
                    </a:lnTo>
                    <a:lnTo>
                      <a:pt x="323" y="195"/>
                    </a:lnTo>
                    <a:lnTo>
                      <a:pt x="336" y="206"/>
                    </a:lnTo>
                    <a:lnTo>
                      <a:pt x="343" y="211"/>
                    </a:lnTo>
                    <a:lnTo>
                      <a:pt x="345" y="217"/>
                    </a:lnTo>
                    <a:lnTo>
                      <a:pt x="350" y="226"/>
                    </a:lnTo>
                    <a:lnTo>
                      <a:pt x="354" y="231"/>
                    </a:lnTo>
                    <a:lnTo>
                      <a:pt x="354" y="244"/>
                    </a:lnTo>
                    <a:lnTo>
                      <a:pt x="354" y="258"/>
                    </a:lnTo>
                    <a:lnTo>
                      <a:pt x="359" y="273"/>
                    </a:lnTo>
                    <a:lnTo>
                      <a:pt x="364" y="283"/>
                    </a:lnTo>
                    <a:lnTo>
                      <a:pt x="366" y="285"/>
                    </a:lnTo>
                    <a:lnTo>
                      <a:pt x="370" y="289"/>
                    </a:lnTo>
                    <a:lnTo>
                      <a:pt x="372" y="291"/>
                    </a:lnTo>
                    <a:lnTo>
                      <a:pt x="375" y="294"/>
                    </a:lnTo>
                    <a:lnTo>
                      <a:pt x="375" y="298"/>
                    </a:lnTo>
                    <a:lnTo>
                      <a:pt x="372" y="300"/>
                    </a:lnTo>
                    <a:lnTo>
                      <a:pt x="372" y="305"/>
                    </a:lnTo>
                    <a:lnTo>
                      <a:pt x="370" y="309"/>
                    </a:lnTo>
                    <a:lnTo>
                      <a:pt x="359" y="305"/>
                    </a:lnTo>
                    <a:lnTo>
                      <a:pt x="348" y="294"/>
                    </a:lnTo>
                    <a:lnTo>
                      <a:pt x="336" y="285"/>
                    </a:lnTo>
                    <a:lnTo>
                      <a:pt x="323" y="283"/>
                    </a:lnTo>
                    <a:lnTo>
                      <a:pt x="314" y="289"/>
                    </a:lnTo>
                    <a:lnTo>
                      <a:pt x="308" y="294"/>
                    </a:lnTo>
                    <a:lnTo>
                      <a:pt x="299" y="300"/>
                    </a:lnTo>
                    <a:lnTo>
                      <a:pt x="296" y="305"/>
                    </a:lnTo>
                    <a:lnTo>
                      <a:pt x="298" y="309"/>
                    </a:lnTo>
                    <a:lnTo>
                      <a:pt x="299" y="310"/>
                    </a:lnTo>
                    <a:lnTo>
                      <a:pt x="299" y="314"/>
                    </a:lnTo>
                    <a:lnTo>
                      <a:pt x="303" y="314"/>
                    </a:lnTo>
                    <a:lnTo>
                      <a:pt x="312" y="314"/>
                    </a:lnTo>
                    <a:lnTo>
                      <a:pt x="317" y="316"/>
                    </a:lnTo>
                    <a:lnTo>
                      <a:pt x="319" y="321"/>
                    </a:lnTo>
                    <a:lnTo>
                      <a:pt x="323" y="330"/>
                    </a:lnTo>
                    <a:lnTo>
                      <a:pt x="319" y="334"/>
                    </a:lnTo>
                    <a:lnTo>
                      <a:pt x="317" y="339"/>
                    </a:lnTo>
                    <a:lnTo>
                      <a:pt x="260" y="327"/>
                    </a:lnTo>
                    <a:lnTo>
                      <a:pt x="260" y="334"/>
                    </a:lnTo>
                    <a:lnTo>
                      <a:pt x="260" y="339"/>
                    </a:lnTo>
                    <a:lnTo>
                      <a:pt x="260" y="345"/>
                    </a:lnTo>
                    <a:lnTo>
                      <a:pt x="256" y="347"/>
                    </a:lnTo>
                    <a:lnTo>
                      <a:pt x="251" y="356"/>
                    </a:lnTo>
                    <a:lnTo>
                      <a:pt x="249" y="357"/>
                    </a:lnTo>
                    <a:lnTo>
                      <a:pt x="242" y="366"/>
                    </a:lnTo>
                    <a:lnTo>
                      <a:pt x="225" y="393"/>
                    </a:lnTo>
                    <a:lnTo>
                      <a:pt x="189" y="411"/>
                    </a:lnTo>
                    <a:lnTo>
                      <a:pt x="188" y="413"/>
                    </a:lnTo>
                    <a:lnTo>
                      <a:pt x="184" y="419"/>
                    </a:lnTo>
                    <a:lnTo>
                      <a:pt x="184" y="424"/>
                    </a:lnTo>
                    <a:lnTo>
                      <a:pt x="184" y="430"/>
                    </a:lnTo>
                    <a:lnTo>
                      <a:pt x="184" y="439"/>
                    </a:lnTo>
                    <a:lnTo>
                      <a:pt x="184" y="453"/>
                    </a:lnTo>
                    <a:lnTo>
                      <a:pt x="184" y="469"/>
                    </a:lnTo>
                    <a:lnTo>
                      <a:pt x="184" y="478"/>
                    </a:lnTo>
                    <a:lnTo>
                      <a:pt x="173" y="478"/>
                    </a:lnTo>
                    <a:lnTo>
                      <a:pt x="164" y="475"/>
                    </a:lnTo>
                    <a:lnTo>
                      <a:pt x="157" y="469"/>
                    </a:lnTo>
                    <a:lnTo>
                      <a:pt x="151" y="464"/>
                    </a:lnTo>
                    <a:lnTo>
                      <a:pt x="151" y="449"/>
                    </a:lnTo>
                    <a:lnTo>
                      <a:pt x="148" y="435"/>
                    </a:lnTo>
                    <a:lnTo>
                      <a:pt x="141" y="424"/>
                    </a:lnTo>
                    <a:lnTo>
                      <a:pt x="130" y="413"/>
                    </a:lnTo>
                    <a:lnTo>
                      <a:pt x="117" y="417"/>
                    </a:lnTo>
                    <a:lnTo>
                      <a:pt x="110" y="417"/>
                    </a:lnTo>
                    <a:lnTo>
                      <a:pt x="101" y="413"/>
                    </a:lnTo>
                    <a:lnTo>
                      <a:pt x="94" y="408"/>
                    </a:lnTo>
                    <a:lnTo>
                      <a:pt x="83" y="402"/>
                    </a:lnTo>
                    <a:lnTo>
                      <a:pt x="72" y="397"/>
                    </a:lnTo>
                    <a:lnTo>
                      <a:pt x="59" y="393"/>
                    </a:lnTo>
                    <a:lnTo>
                      <a:pt x="49" y="392"/>
                    </a:lnTo>
                    <a:lnTo>
                      <a:pt x="38" y="402"/>
                    </a:lnTo>
                    <a:lnTo>
                      <a:pt x="21" y="424"/>
                    </a:lnTo>
                    <a:lnTo>
                      <a:pt x="5" y="448"/>
                    </a:lnTo>
                    <a:lnTo>
                      <a:pt x="0" y="455"/>
                    </a:lnTo>
                    <a:lnTo>
                      <a:pt x="21" y="475"/>
                    </a:lnTo>
                    <a:lnTo>
                      <a:pt x="25" y="516"/>
                    </a:lnTo>
                    <a:lnTo>
                      <a:pt x="29" y="516"/>
                    </a:lnTo>
                    <a:lnTo>
                      <a:pt x="38" y="513"/>
                    </a:lnTo>
                    <a:lnTo>
                      <a:pt x="43" y="511"/>
                    </a:lnTo>
                    <a:lnTo>
                      <a:pt x="49" y="505"/>
                    </a:lnTo>
                    <a:lnTo>
                      <a:pt x="54" y="496"/>
                    </a:lnTo>
                    <a:lnTo>
                      <a:pt x="58" y="491"/>
                    </a:lnTo>
                    <a:lnTo>
                      <a:pt x="63" y="485"/>
                    </a:lnTo>
                    <a:lnTo>
                      <a:pt x="72" y="480"/>
                    </a:lnTo>
                    <a:lnTo>
                      <a:pt x="74" y="480"/>
                    </a:lnTo>
                    <a:lnTo>
                      <a:pt x="74" y="484"/>
                    </a:lnTo>
                    <a:lnTo>
                      <a:pt x="74" y="485"/>
                    </a:lnTo>
                    <a:lnTo>
                      <a:pt x="63" y="538"/>
                    </a:lnTo>
                    <a:lnTo>
                      <a:pt x="79" y="556"/>
                    </a:lnTo>
                    <a:lnTo>
                      <a:pt x="77" y="567"/>
                    </a:lnTo>
                    <a:lnTo>
                      <a:pt x="68" y="574"/>
                    </a:lnTo>
                    <a:lnTo>
                      <a:pt x="59" y="583"/>
                    </a:lnTo>
                    <a:lnTo>
                      <a:pt x="54" y="597"/>
                    </a:lnTo>
                    <a:lnTo>
                      <a:pt x="54" y="608"/>
                    </a:lnTo>
                    <a:lnTo>
                      <a:pt x="63" y="619"/>
                    </a:lnTo>
                    <a:lnTo>
                      <a:pt x="74" y="630"/>
                    </a:lnTo>
                    <a:lnTo>
                      <a:pt x="88" y="641"/>
                    </a:lnTo>
                    <a:lnTo>
                      <a:pt x="101" y="646"/>
                    </a:lnTo>
                    <a:lnTo>
                      <a:pt x="114" y="646"/>
                    </a:lnTo>
                    <a:lnTo>
                      <a:pt x="124" y="644"/>
                    </a:lnTo>
                    <a:lnTo>
                      <a:pt x="132" y="641"/>
                    </a:lnTo>
                    <a:lnTo>
                      <a:pt x="141" y="635"/>
                    </a:lnTo>
                    <a:lnTo>
                      <a:pt x="148" y="635"/>
                    </a:lnTo>
                    <a:lnTo>
                      <a:pt x="153" y="639"/>
                    </a:lnTo>
                    <a:lnTo>
                      <a:pt x="160" y="641"/>
                    </a:lnTo>
                    <a:lnTo>
                      <a:pt x="168" y="644"/>
                    </a:lnTo>
                    <a:lnTo>
                      <a:pt x="184" y="652"/>
                    </a:lnTo>
                    <a:lnTo>
                      <a:pt x="195" y="661"/>
                    </a:lnTo>
                    <a:lnTo>
                      <a:pt x="209" y="670"/>
                    </a:lnTo>
                    <a:lnTo>
                      <a:pt x="220" y="677"/>
                    </a:lnTo>
                    <a:lnTo>
                      <a:pt x="225" y="691"/>
                    </a:lnTo>
                    <a:lnTo>
                      <a:pt x="229" y="706"/>
                    </a:lnTo>
                    <a:lnTo>
                      <a:pt x="231" y="722"/>
                    </a:lnTo>
                    <a:lnTo>
                      <a:pt x="234" y="738"/>
                    </a:lnTo>
                    <a:lnTo>
                      <a:pt x="249" y="744"/>
                    </a:lnTo>
                    <a:lnTo>
                      <a:pt x="262" y="749"/>
                    </a:lnTo>
                    <a:lnTo>
                      <a:pt x="276" y="758"/>
                    </a:lnTo>
                    <a:lnTo>
                      <a:pt x="287" y="772"/>
                    </a:lnTo>
                    <a:lnTo>
                      <a:pt x="298" y="800"/>
                    </a:lnTo>
                    <a:lnTo>
                      <a:pt x="308" y="830"/>
                    </a:lnTo>
                    <a:lnTo>
                      <a:pt x="319" y="861"/>
                    </a:lnTo>
                    <a:lnTo>
                      <a:pt x="334" y="886"/>
                    </a:lnTo>
                    <a:lnTo>
                      <a:pt x="350" y="904"/>
                    </a:lnTo>
                    <a:lnTo>
                      <a:pt x="366" y="924"/>
                    </a:lnTo>
                    <a:lnTo>
                      <a:pt x="381" y="944"/>
                    </a:lnTo>
                    <a:lnTo>
                      <a:pt x="395" y="966"/>
                    </a:lnTo>
                    <a:lnTo>
                      <a:pt x="397" y="980"/>
                    </a:lnTo>
                    <a:lnTo>
                      <a:pt x="397" y="993"/>
                    </a:lnTo>
                    <a:lnTo>
                      <a:pt x="391" y="1007"/>
                    </a:lnTo>
                    <a:lnTo>
                      <a:pt x="381" y="1018"/>
                    </a:lnTo>
                    <a:lnTo>
                      <a:pt x="364" y="1022"/>
                    </a:lnTo>
                    <a:lnTo>
                      <a:pt x="348" y="1027"/>
                    </a:lnTo>
                    <a:lnTo>
                      <a:pt x="334" y="1032"/>
                    </a:lnTo>
                    <a:lnTo>
                      <a:pt x="319" y="1038"/>
                    </a:lnTo>
                    <a:lnTo>
                      <a:pt x="307" y="1043"/>
                    </a:lnTo>
                    <a:lnTo>
                      <a:pt x="292" y="1052"/>
                    </a:lnTo>
                    <a:lnTo>
                      <a:pt x="278" y="1063"/>
                    </a:lnTo>
                    <a:lnTo>
                      <a:pt x="262" y="1074"/>
                    </a:lnTo>
                    <a:lnTo>
                      <a:pt x="249" y="1083"/>
                    </a:lnTo>
                    <a:lnTo>
                      <a:pt x="231" y="1090"/>
                    </a:lnTo>
                    <a:lnTo>
                      <a:pt x="215" y="1094"/>
                    </a:lnTo>
                    <a:lnTo>
                      <a:pt x="198" y="1099"/>
                    </a:lnTo>
                    <a:lnTo>
                      <a:pt x="182" y="1105"/>
                    </a:lnTo>
                    <a:lnTo>
                      <a:pt x="164" y="1110"/>
                    </a:lnTo>
                    <a:lnTo>
                      <a:pt x="151" y="1119"/>
                    </a:lnTo>
                    <a:lnTo>
                      <a:pt x="141" y="1132"/>
                    </a:lnTo>
                    <a:lnTo>
                      <a:pt x="124" y="1146"/>
                    </a:lnTo>
                    <a:lnTo>
                      <a:pt x="106" y="1160"/>
                    </a:lnTo>
                    <a:lnTo>
                      <a:pt x="88" y="1171"/>
                    </a:lnTo>
                    <a:lnTo>
                      <a:pt x="68" y="1180"/>
                    </a:lnTo>
                    <a:lnTo>
                      <a:pt x="88" y="1186"/>
                    </a:lnTo>
                    <a:lnTo>
                      <a:pt x="106" y="1188"/>
                    </a:lnTo>
                    <a:lnTo>
                      <a:pt x="124" y="1193"/>
                    </a:lnTo>
                    <a:lnTo>
                      <a:pt x="142" y="1197"/>
                    </a:lnTo>
                    <a:lnTo>
                      <a:pt x="162" y="1198"/>
                    </a:lnTo>
                    <a:lnTo>
                      <a:pt x="182" y="1198"/>
                    </a:lnTo>
                    <a:lnTo>
                      <a:pt x="200" y="1202"/>
                    </a:lnTo>
                    <a:lnTo>
                      <a:pt x="220" y="1202"/>
                    </a:lnTo>
                    <a:lnTo>
                      <a:pt x="252" y="1202"/>
                    </a:lnTo>
                    <a:lnTo>
                      <a:pt x="287" y="1198"/>
                    </a:lnTo>
                    <a:lnTo>
                      <a:pt x="319" y="1193"/>
                    </a:lnTo>
                    <a:lnTo>
                      <a:pt x="354" y="1186"/>
                    </a:lnTo>
                    <a:lnTo>
                      <a:pt x="386" y="1177"/>
                    </a:lnTo>
                    <a:lnTo>
                      <a:pt x="417" y="1168"/>
                    </a:lnTo>
                    <a:lnTo>
                      <a:pt x="447" y="1155"/>
                    </a:lnTo>
                    <a:lnTo>
                      <a:pt x="478" y="1141"/>
                    </a:lnTo>
                    <a:lnTo>
                      <a:pt x="505" y="1126"/>
                    </a:lnTo>
                    <a:lnTo>
                      <a:pt x="536" y="1110"/>
                    </a:lnTo>
                    <a:lnTo>
                      <a:pt x="559" y="1094"/>
                    </a:lnTo>
                    <a:lnTo>
                      <a:pt x="588" y="1074"/>
                    </a:lnTo>
                    <a:lnTo>
                      <a:pt x="613" y="1052"/>
                    </a:lnTo>
                    <a:lnTo>
                      <a:pt x="637" y="1029"/>
                    </a:lnTo>
                    <a:lnTo>
                      <a:pt x="660" y="1007"/>
                    </a:lnTo>
                    <a:lnTo>
                      <a:pt x="682" y="982"/>
                    </a:lnTo>
                    <a:lnTo>
                      <a:pt x="666" y="966"/>
                    </a:lnTo>
                    <a:lnTo>
                      <a:pt x="646" y="955"/>
                    </a:lnTo>
                    <a:lnTo>
                      <a:pt x="626" y="940"/>
                    </a:lnTo>
                    <a:lnTo>
                      <a:pt x="610" y="929"/>
                    </a:lnTo>
                    <a:lnTo>
                      <a:pt x="590" y="922"/>
                    </a:lnTo>
                    <a:lnTo>
                      <a:pt x="574" y="917"/>
                    </a:lnTo>
                    <a:lnTo>
                      <a:pt x="557" y="904"/>
                    </a:lnTo>
                    <a:lnTo>
                      <a:pt x="547" y="893"/>
                    </a:lnTo>
                    <a:lnTo>
                      <a:pt x="547" y="892"/>
                    </a:lnTo>
                    <a:lnTo>
                      <a:pt x="547" y="888"/>
                    </a:lnTo>
                    <a:lnTo>
                      <a:pt x="543" y="888"/>
                    </a:lnTo>
                    <a:lnTo>
                      <a:pt x="543" y="886"/>
                    </a:lnTo>
                    <a:lnTo>
                      <a:pt x="543" y="874"/>
                    </a:lnTo>
                    <a:lnTo>
                      <a:pt x="547" y="863"/>
                    </a:lnTo>
                    <a:lnTo>
                      <a:pt x="547" y="855"/>
                    </a:lnTo>
                    <a:lnTo>
                      <a:pt x="548" y="845"/>
                    </a:lnTo>
                    <a:lnTo>
                      <a:pt x="557" y="819"/>
                    </a:lnTo>
                    <a:lnTo>
                      <a:pt x="567" y="791"/>
                    </a:lnTo>
                    <a:lnTo>
                      <a:pt x="579" y="769"/>
                    </a:lnTo>
                    <a:lnTo>
                      <a:pt x="601" y="753"/>
                    </a:lnTo>
                    <a:lnTo>
                      <a:pt x="613" y="749"/>
                    </a:lnTo>
                    <a:lnTo>
                      <a:pt x="624" y="744"/>
                    </a:lnTo>
                    <a:lnTo>
                      <a:pt x="631" y="742"/>
                    </a:lnTo>
                    <a:lnTo>
                      <a:pt x="642" y="738"/>
                    </a:lnTo>
                    <a:lnTo>
                      <a:pt x="655" y="738"/>
                    </a:lnTo>
                    <a:lnTo>
                      <a:pt x="666" y="736"/>
                    </a:lnTo>
                    <a:lnTo>
                      <a:pt x="673" y="729"/>
                    </a:lnTo>
                    <a:lnTo>
                      <a:pt x="684" y="727"/>
                    </a:lnTo>
                    <a:lnTo>
                      <a:pt x="695" y="727"/>
                    </a:lnTo>
                    <a:lnTo>
                      <a:pt x="704" y="722"/>
                    </a:lnTo>
                    <a:lnTo>
                      <a:pt x="715" y="718"/>
                    </a:lnTo>
                    <a:lnTo>
                      <a:pt x="725" y="713"/>
                    </a:lnTo>
                    <a:lnTo>
                      <a:pt x="736" y="711"/>
                    </a:lnTo>
                    <a:lnTo>
                      <a:pt x="749" y="707"/>
                    </a:lnTo>
                    <a:lnTo>
                      <a:pt x="760" y="707"/>
                    </a:lnTo>
                    <a:lnTo>
                      <a:pt x="770" y="711"/>
                    </a:lnTo>
                    <a:lnTo>
                      <a:pt x="776" y="717"/>
                    </a:lnTo>
                    <a:lnTo>
                      <a:pt x="783" y="722"/>
                    </a:lnTo>
                    <a:lnTo>
                      <a:pt x="792" y="729"/>
                    </a:lnTo>
                    <a:lnTo>
                      <a:pt x="803" y="73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invGray">
              <a:xfrm>
                <a:off x="530" y="2834"/>
                <a:ext cx="63" cy="73"/>
              </a:xfrm>
              <a:custGeom>
                <a:avLst/>
                <a:gdLst>
                  <a:gd name="T0" fmla="*/ 42 w 63"/>
                  <a:gd name="T1" fmla="*/ 65 h 73"/>
                  <a:gd name="T2" fmla="*/ 58 w 63"/>
                  <a:gd name="T3" fmla="*/ 72 h 73"/>
                  <a:gd name="T4" fmla="*/ 62 w 63"/>
                  <a:gd name="T5" fmla="*/ 72 h 73"/>
                  <a:gd name="T6" fmla="*/ 62 w 63"/>
                  <a:gd name="T7" fmla="*/ 67 h 73"/>
                  <a:gd name="T8" fmla="*/ 58 w 63"/>
                  <a:gd name="T9" fmla="*/ 65 h 73"/>
                  <a:gd name="T10" fmla="*/ 58 w 63"/>
                  <a:gd name="T11" fmla="*/ 62 h 73"/>
                  <a:gd name="T12" fmla="*/ 44 w 63"/>
                  <a:gd name="T13" fmla="*/ 56 h 73"/>
                  <a:gd name="T14" fmla="*/ 37 w 63"/>
                  <a:gd name="T15" fmla="*/ 45 h 73"/>
                  <a:gd name="T16" fmla="*/ 31 w 63"/>
                  <a:gd name="T17" fmla="*/ 34 h 73"/>
                  <a:gd name="T18" fmla="*/ 26 w 63"/>
                  <a:gd name="T19" fmla="*/ 20 h 73"/>
                  <a:gd name="T20" fmla="*/ 9 w 63"/>
                  <a:gd name="T21" fmla="*/ 0 h 73"/>
                  <a:gd name="T22" fmla="*/ 6 w 63"/>
                  <a:gd name="T23" fmla="*/ 4 h 73"/>
                  <a:gd name="T24" fmla="*/ 2 w 63"/>
                  <a:gd name="T25" fmla="*/ 9 h 73"/>
                  <a:gd name="T26" fmla="*/ 0 w 63"/>
                  <a:gd name="T27" fmla="*/ 11 h 73"/>
                  <a:gd name="T28" fmla="*/ 0 w 63"/>
                  <a:gd name="T29" fmla="*/ 18 h 73"/>
                  <a:gd name="T30" fmla="*/ 0 w 63"/>
                  <a:gd name="T31" fmla="*/ 20 h 73"/>
                  <a:gd name="T32" fmla="*/ 0 w 63"/>
                  <a:gd name="T33" fmla="*/ 20 h 73"/>
                  <a:gd name="T34" fmla="*/ 0 w 63"/>
                  <a:gd name="T35" fmla="*/ 20 h 73"/>
                  <a:gd name="T36" fmla="*/ 0 w 63"/>
                  <a:gd name="T37" fmla="*/ 20 h 73"/>
                  <a:gd name="T38" fmla="*/ 9 w 63"/>
                  <a:gd name="T39" fmla="*/ 31 h 73"/>
                  <a:gd name="T40" fmla="*/ 20 w 63"/>
                  <a:gd name="T41" fmla="*/ 45 h 73"/>
                  <a:gd name="T42" fmla="*/ 31 w 63"/>
                  <a:gd name="T43" fmla="*/ 56 h 73"/>
                  <a:gd name="T44" fmla="*/ 42 w 63"/>
                  <a:gd name="T45" fmla="*/ 65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3" h="73">
                    <a:moveTo>
                      <a:pt x="42" y="65"/>
                    </a:moveTo>
                    <a:lnTo>
                      <a:pt x="58" y="72"/>
                    </a:lnTo>
                    <a:lnTo>
                      <a:pt x="62" y="72"/>
                    </a:lnTo>
                    <a:lnTo>
                      <a:pt x="62" y="67"/>
                    </a:lnTo>
                    <a:lnTo>
                      <a:pt x="58" y="65"/>
                    </a:lnTo>
                    <a:lnTo>
                      <a:pt x="58" y="62"/>
                    </a:lnTo>
                    <a:lnTo>
                      <a:pt x="44" y="56"/>
                    </a:lnTo>
                    <a:lnTo>
                      <a:pt x="37" y="45"/>
                    </a:lnTo>
                    <a:lnTo>
                      <a:pt x="31" y="34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9" y="31"/>
                    </a:lnTo>
                    <a:lnTo>
                      <a:pt x="20" y="45"/>
                    </a:lnTo>
                    <a:lnTo>
                      <a:pt x="31" y="56"/>
                    </a:lnTo>
                    <a:lnTo>
                      <a:pt x="42" y="6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3180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3181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460994F-A30E-6940-861B-937959D0F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9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08750-E32E-8040-9564-94F739667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605E5-77F5-E94E-8990-564C66A5D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75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2362200" y="1828800"/>
            <a:ext cx="6096000" cy="969963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 lIns="91440" tIns="45720" rIns="91440" bIns="45720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997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2895600"/>
            <a:ext cx="6096000" cy="990600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 lIns="91440" tIns="45720" rIns="91440" bIns="45720" anchor="ctr" anchorCtr="1"/>
          <a:lstStyle>
            <a:lvl1pPr marL="0" indent="0" algn="ctr">
              <a:buFont typeface="Wingdings" pitchFamily="-11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400800"/>
            <a:ext cx="22098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400800"/>
            <a:ext cx="34290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177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331F1F8-3832-6646-8CC9-DE261080D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12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33742-E5FE-6247-8735-9451B08CA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74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8CB9A-49AA-B748-816B-030562065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14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48100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52600"/>
            <a:ext cx="3848100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237D5-57E2-A84C-8B14-397FC2BE2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69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BA827-D1A7-B54C-9219-1024884C9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56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F61A5-B5C7-6D40-9E79-2FF52C32E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42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9C15B-AF65-8C45-9465-1B63EDBAA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11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0051D-1DEE-1F45-BA59-6B8A0E40A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6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6DED6-2F08-8743-BF5A-2D731907F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06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C97E4-F8AD-5540-B0BE-EF7C4A3CA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34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A78BE-CE41-7E45-94FA-3A7FE7B69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96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1962150" cy="5495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734050" cy="5495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848E-002C-BF43-86DD-499EA5F5E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25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124200"/>
            <a:ext cx="9144000" cy="3581400"/>
            <a:chOff x="0" y="1968"/>
            <a:chExt cx="5760" cy="22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" name="Freeform 70"/>
          <p:cNvSpPr>
            <a:spLocks/>
          </p:cNvSpPr>
          <p:nvPr/>
        </p:nvSpPr>
        <p:spPr bwMode="auto">
          <a:xfrm rot="16200000">
            <a:off x="3871118" y="1005682"/>
            <a:ext cx="150813" cy="4845050"/>
          </a:xfrm>
          <a:custGeom>
            <a:avLst/>
            <a:gdLst>
              <a:gd name="T0" fmla="*/ 2147483647 w 95"/>
              <a:gd name="T1" fmla="*/ 2147483647 h 3052"/>
              <a:gd name="T2" fmla="*/ 2147483647 w 95"/>
              <a:gd name="T3" fmla="*/ 2147483647 h 3052"/>
              <a:gd name="T4" fmla="*/ 2147483647 w 95"/>
              <a:gd name="T5" fmla="*/ 2147483647 h 3052"/>
              <a:gd name="T6" fmla="*/ 2147483647 w 95"/>
              <a:gd name="T7" fmla="*/ 2147483647 h 3052"/>
              <a:gd name="T8" fmla="*/ 2147483647 w 95"/>
              <a:gd name="T9" fmla="*/ 2147483647 h 3052"/>
              <a:gd name="T10" fmla="*/ 2147483647 w 95"/>
              <a:gd name="T11" fmla="*/ 2147483647 h 3052"/>
              <a:gd name="T12" fmla="*/ 2147483647 w 95"/>
              <a:gd name="T13" fmla="*/ 2147483647 h 3052"/>
              <a:gd name="T14" fmla="*/ 2147483647 w 95"/>
              <a:gd name="T15" fmla="*/ 2147483647 h 3052"/>
              <a:gd name="T16" fmla="*/ 2147483647 w 95"/>
              <a:gd name="T17" fmla="*/ 2147483647 h 3052"/>
              <a:gd name="T18" fmla="*/ 2147483647 w 95"/>
              <a:gd name="T19" fmla="*/ 2147483647 h 3052"/>
              <a:gd name="T20" fmla="*/ 2147483647 w 95"/>
              <a:gd name="T21" fmla="*/ 2147483647 h 3052"/>
              <a:gd name="T22" fmla="*/ 2147483647 w 95"/>
              <a:gd name="T23" fmla="*/ 2147483647 h 3052"/>
              <a:gd name="T24" fmla="*/ 2147483647 w 95"/>
              <a:gd name="T25" fmla="*/ 2147483647 h 3052"/>
              <a:gd name="T26" fmla="*/ 2147483647 w 95"/>
              <a:gd name="T27" fmla="*/ 2147483647 h 3052"/>
              <a:gd name="T28" fmla="*/ 2147483647 w 95"/>
              <a:gd name="T29" fmla="*/ 2147483647 h 3052"/>
              <a:gd name="T30" fmla="*/ 2147483647 w 95"/>
              <a:gd name="T31" fmla="*/ 2147483647 h 3052"/>
              <a:gd name="T32" fmla="*/ 2147483647 w 95"/>
              <a:gd name="T33" fmla="*/ 2147483647 h 3052"/>
              <a:gd name="T34" fmla="*/ 2147483647 w 95"/>
              <a:gd name="T35" fmla="*/ 2147483647 h 3052"/>
              <a:gd name="T36" fmla="*/ 2147483647 w 95"/>
              <a:gd name="T37" fmla="*/ 2147483647 h 3052"/>
              <a:gd name="T38" fmla="*/ 2147483647 w 95"/>
              <a:gd name="T39" fmla="*/ 2147483647 h 3052"/>
              <a:gd name="T40" fmla="*/ 2147483647 w 95"/>
              <a:gd name="T41" fmla="*/ 2147483647 h 3052"/>
              <a:gd name="T42" fmla="*/ 2147483647 w 95"/>
              <a:gd name="T43" fmla="*/ 2147483647 h 3052"/>
              <a:gd name="T44" fmla="*/ 2147483647 w 95"/>
              <a:gd name="T45" fmla="*/ 2147483647 h 3052"/>
              <a:gd name="T46" fmla="*/ 2147483647 w 95"/>
              <a:gd name="T47" fmla="*/ 2147483647 h 3052"/>
              <a:gd name="T48" fmla="*/ 2147483647 w 95"/>
              <a:gd name="T49" fmla="*/ 2147483647 h 3052"/>
              <a:gd name="T50" fmla="*/ 2147483647 w 95"/>
              <a:gd name="T51" fmla="*/ 2147483647 h 3052"/>
              <a:gd name="T52" fmla="*/ 2147483647 w 95"/>
              <a:gd name="T53" fmla="*/ 2147483647 h 3052"/>
              <a:gd name="T54" fmla="*/ 2147483647 w 95"/>
              <a:gd name="T55" fmla="*/ 2147483647 h 3052"/>
              <a:gd name="T56" fmla="*/ 2147483647 w 95"/>
              <a:gd name="T57" fmla="*/ 2147483647 h 3052"/>
              <a:gd name="T58" fmla="*/ 2147483647 w 95"/>
              <a:gd name="T59" fmla="*/ 2147483647 h 3052"/>
              <a:gd name="T60" fmla="*/ 2147483647 w 95"/>
              <a:gd name="T61" fmla="*/ 2147483647 h 3052"/>
              <a:gd name="T62" fmla="*/ 2147483647 w 95"/>
              <a:gd name="T63" fmla="*/ 2147483647 h 3052"/>
              <a:gd name="T64" fmla="*/ 2147483647 w 95"/>
              <a:gd name="T65" fmla="*/ 2147483647 h 3052"/>
              <a:gd name="T66" fmla="*/ 2147483647 w 95"/>
              <a:gd name="T67" fmla="*/ 2147483647 h 3052"/>
              <a:gd name="T68" fmla="*/ 2147483647 w 95"/>
              <a:gd name="T69" fmla="*/ 0 h 3052"/>
              <a:gd name="T70" fmla="*/ 2147483647 w 95"/>
              <a:gd name="T71" fmla="*/ 2147483647 h 3052"/>
              <a:gd name="T72" fmla="*/ 2147483647 w 95"/>
              <a:gd name="T73" fmla="*/ 2147483647 h 3052"/>
              <a:gd name="T74" fmla="*/ 2147483647 w 95"/>
              <a:gd name="T75" fmla="*/ 2147483647 h 3052"/>
              <a:gd name="T76" fmla="*/ 2147483647 w 95"/>
              <a:gd name="T77" fmla="*/ 2147483647 h 3052"/>
              <a:gd name="T78" fmla="*/ 0 w 95"/>
              <a:gd name="T79" fmla="*/ 2147483647 h 3052"/>
              <a:gd name="T80" fmla="*/ 2147483647 w 95"/>
              <a:gd name="T81" fmla="*/ 2147483647 h 3052"/>
              <a:gd name="T82" fmla="*/ 2147483647 w 95"/>
              <a:gd name="T83" fmla="*/ 2147483647 h 3052"/>
              <a:gd name="T84" fmla="*/ 2147483647 w 95"/>
              <a:gd name="T85" fmla="*/ 2147483647 h 3052"/>
              <a:gd name="T86" fmla="*/ 2147483647 w 95"/>
              <a:gd name="T87" fmla="*/ 2147483647 h 3052"/>
              <a:gd name="T88" fmla="*/ 2147483647 w 95"/>
              <a:gd name="T89" fmla="*/ 2147483647 h 3052"/>
              <a:gd name="T90" fmla="*/ 2147483647 w 95"/>
              <a:gd name="T91" fmla="*/ 2147483647 h 3052"/>
              <a:gd name="T92" fmla="*/ 2147483647 w 95"/>
              <a:gd name="T93" fmla="*/ 2147483647 h 3052"/>
              <a:gd name="T94" fmla="*/ 2147483647 w 95"/>
              <a:gd name="T95" fmla="*/ 2147483647 h 3052"/>
              <a:gd name="T96" fmla="*/ 2147483647 w 95"/>
              <a:gd name="T97" fmla="*/ 2147483647 h 3052"/>
              <a:gd name="T98" fmla="*/ 2147483647 w 95"/>
              <a:gd name="T99" fmla="*/ 2147483647 h 3052"/>
              <a:gd name="T100" fmla="*/ 2147483647 w 95"/>
              <a:gd name="T101" fmla="*/ 2147483647 h 3052"/>
              <a:gd name="T102" fmla="*/ 2147483647 w 95"/>
              <a:gd name="T103" fmla="*/ 2147483647 h 3052"/>
              <a:gd name="T104" fmla="*/ 2147483647 w 95"/>
              <a:gd name="T105" fmla="*/ 2147483647 h 3052"/>
              <a:gd name="T106" fmla="*/ 2147483647 w 95"/>
              <a:gd name="T107" fmla="*/ 2147483647 h 30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5" h="3052">
                <a:moveTo>
                  <a:pt x="4" y="3052"/>
                </a:moveTo>
                <a:lnTo>
                  <a:pt x="4" y="3032"/>
                </a:lnTo>
                <a:lnTo>
                  <a:pt x="5" y="3008"/>
                </a:lnTo>
                <a:lnTo>
                  <a:pt x="12" y="2948"/>
                </a:lnTo>
                <a:lnTo>
                  <a:pt x="19" y="2882"/>
                </a:lnTo>
                <a:lnTo>
                  <a:pt x="21" y="2846"/>
                </a:lnTo>
                <a:lnTo>
                  <a:pt x="23" y="2810"/>
                </a:lnTo>
                <a:lnTo>
                  <a:pt x="26" y="2736"/>
                </a:lnTo>
                <a:lnTo>
                  <a:pt x="28" y="2662"/>
                </a:lnTo>
                <a:lnTo>
                  <a:pt x="32" y="2596"/>
                </a:lnTo>
                <a:lnTo>
                  <a:pt x="35" y="2540"/>
                </a:lnTo>
                <a:lnTo>
                  <a:pt x="44" y="2426"/>
                </a:lnTo>
                <a:lnTo>
                  <a:pt x="43" y="2444"/>
                </a:lnTo>
                <a:lnTo>
                  <a:pt x="35" y="2540"/>
                </a:lnTo>
                <a:lnTo>
                  <a:pt x="32" y="2602"/>
                </a:lnTo>
                <a:lnTo>
                  <a:pt x="28" y="2676"/>
                </a:lnTo>
                <a:lnTo>
                  <a:pt x="36" y="2582"/>
                </a:lnTo>
                <a:lnTo>
                  <a:pt x="40" y="2540"/>
                </a:lnTo>
                <a:lnTo>
                  <a:pt x="45" y="2504"/>
                </a:lnTo>
                <a:lnTo>
                  <a:pt x="48" y="2456"/>
                </a:lnTo>
                <a:lnTo>
                  <a:pt x="50" y="2404"/>
                </a:lnTo>
                <a:lnTo>
                  <a:pt x="52" y="2350"/>
                </a:lnTo>
                <a:lnTo>
                  <a:pt x="54" y="2294"/>
                </a:lnTo>
                <a:lnTo>
                  <a:pt x="54" y="2184"/>
                </a:lnTo>
                <a:lnTo>
                  <a:pt x="52" y="2074"/>
                </a:lnTo>
                <a:lnTo>
                  <a:pt x="52" y="1966"/>
                </a:lnTo>
                <a:lnTo>
                  <a:pt x="52" y="1916"/>
                </a:lnTo>
                <a:lnTo>
                  <a:pt x="55" y="1854"/>
                </a:lnTo>
                <a:lnTo>
                  <a:pt x="57" y="1794"/>
                </a:lnTo>
                <a:lnTo>
                  <a:pt x="59" y="1768"/>
                </a:lnTo>
                <a:lnTo>
                  <a:pt x="61" y="1746"/>
                </a:lnTo>
                <a:lnTo>
                  <a:pt x="59" y="1786"/>
                </a:lnTo>
                <a:lnTo>
                  <a:pt x="57" y="1826"/>
                </a:lnTo>
                <a:lnTo>
                  <a:pt x="55" y="1906"/>
                </a:lnTo>
                <a:lnTo>
                  <a:pt x="55" y="1986"/>
                </a:lnTo>
                <a:lnTo>
                  <a:pt x="55" y="2068"/>
                </a:lnTo>
                <a:lnTo>
                  <a:pt x="57" y="2230"/>
                </a:lnTo>
                <a:lnTo>
                  <a:pt x="57" y="2310"/>
                </a:lnTo>
                <a:lnTo>
                  <a:pt x="55" y="2392"/>
                </a:lnTo>
                <a:lnTo>
                  <a:pt x="56" y="2374"/>
                </a:lnTo>
                <a:lnTo>
                  <a:pt x="58" y="2290"/>
                </a:lnTo>
                <a:lnTo>
                  <a:pt x="58" y="2204"/>
                </a:lnTo>
                <a:lnTo>
                  <a:pt x="57" y="2034"/>
                </a:lnTo>
                <a:lnTo>
                  <a:pt x="58" y="1974"/>
                </a:lnTo>
                <a:lnTo>
                  <a:pt x="57" y="2034"/>
                </a:lnTo>
                <a:lnTo>
                  <a:pt x="59" y="2108"/>
                </a:lnTo>
                <a:lnTo>
                  <a:pt x="60" y="2188"/>
                </a:lnTo>
                <a:lnTo>
                  <a:pt x="60" y="2242"/>
                </a:lnTo>
                <a:lnTo>
                  <a:pt x="60" y="2294"/>
                </a:lnTo>
                <a:lnTo>
                  <a:pt x="58" y="2336"/>
                </a:lnTo>
                <a:lnTo>
                  <a:pt x="56" y="2374"/>
                </a:lnTo>
                <a:lnTo>
                  <a:pt x="54" y="2426"/>
                </a:lnTo>
                <a:lnTo>
                  <a:pt x="54" y="2442"/>
                </a:lnTo>
                <a:lnTo>
                  <a:pt x="56" y="2428"/>
                </a:lnTo>
                <a:lnTo>
                  <a:pt x="58" y="2408"/>
                </a:lnTo>
                <a:lnTo>
                  <a:pt x="62" y="2348"/>
                </a:lnTo>
                <a:lnTo>
                  <a:pt x="64" y="2270"/>
                </a:lnTo>
                <a:lnTo>
                  <a:pt x="66" y="2180"/>
                </a:lnTo>
                <a:lnTo>
                  <a:pt x="68" y="2006"/>
                </a:lnTo>
                <a:lnTo>
                  <a:pt x="68" y="1900"/>
                </a:lnTo>
                <a:lnTo>
                  <a:pt x="68" y="1858"/>
                </a:lnTo>
                <a:lnTo>
                  <a:pt x="67" y="1818"/>
                </a:lnTo>
                <a:lnTo>
                  <a:pt x="67" y="1776"/>
                </a:lnTo>
                <a:lnTo>
                  <a:pt x="68" y="1732"/>
                </a:lnTo>
                <a:lnTo>
                  <a:pt x="71" y="1704"/>
                </a:lnTo>
                <a:lnTo>
                  <a:pt x="72" y="1690"/>
                </a:lnTo>
                <a:lnTo>
                  <a:pt x="72" y="1678"/>
                </a:lnTo>
                <a:lnTo>
                  <a:pt x="72" y="1672"/>
                </a:lnTo>
                <a:lnTo>
                  <a:pt x="72" y="1660"/>
                </a:lnTo>
                <a:lnTo>
                  <a:pt x="74" y="1628"/>
                </a:lnTo>
                <a:lnTo>
                  <a:pt x="78" y="1598"/>
                </a:lnTo>
                <a:lnTo>
                  <a:pt x="80" y="1570"/>
                </a:lnTo>
                <a:lnTo>
                  <a:pt x="81" y="1544"/>
                </a:lnTo>
                <a:lnTo>
                  <a:pt x="82" y="1534"/>
                </a:lnTo>
                <a:lnTo>
                  <a:pt x="84" y="1520"/>
                </a:lnTo>
                <a:lnTo>
                  <a:pt x="88" y="1492"/>
                </a:lnTo>
                <a:lnTo>
                  <a:pt x="94" y="1466"/>
                </a:lnTo>
                <a:lnTo>
                  <a:pt x="95" y="1456"/>
                </a:lnTo>
                <a:lnTo>
                  <a:pt x="95" y="1452"/>
                </a:lnTo>
                <a:lnTo>
                  <a:pt x="91" y="1442"/>
                </a:lnTo>
                <a:lnTo>
                  <a:pt x="90" y="1440"/>
                </a:lnTo>
                <a:lnTo>
                  <a:pt x="90" y="1436"/>
                </a:lnTo>
                <a:lnTo>
                  <a:pt x="92" y="1422"/>
                </a:lnTo>
                <a:lnTo>
                  <a:pt x="93" y="1390"/>
                </a:lnTo>
                <a:lnTo>
                  <a:pt x="90" y="1372"/>
                </a:lnTo>
                <a:lnTo>
                  <a:pt x="88" y="1360"/>
                </a:lnTo>
                <a:lnTo>
                  <a:pt x="87" y="1348"/>
                </a:lnTo>
                <a:lnTo>
                  <a:pt x="86" y="1320"/>
                </a:lnTo>
                <a:lnTo>
                  <a:pt x="84" y="1298"/>
                </a:lnTo>
                <a:lnTo>
                  <a:pt x="82" y="1274"/>
                </a:lnTo>
                <a:lnTo>
                  <a:pt x="79" y="1244"/>
                </a:lnTo>
                <a:lnTo>
                  <a:pt x="75" y="1198"/>
                </a:lnTo>
                <a:lnTo>
                  <a:pt x="74" y="1164"/>
                </a:lnTo>
                <a:lnTo>
                  <a:pt x="73" y="1130"/>
                </a:lnTo>
                <a:lnTo>
                  <a:pt x="69" y="1090"/>
                </a:lnTo>
                <a:lnTo>
                  <a:pt x="66" y="1032"/>
                </a:lnTo>
                <a:lnTo>
                  <a:pt x="63" y="980"/>
                </a:lnTo>
                <a:lnTo>
                  <a:pt x="63" y="924"/>
                </a:lnTo>
                <a:lnTo>
                  <a:pt x="63" y="876"/>
                </a:lnTo>
                <a:lnTo>
                  <a:pt x="63" y="830"/>
                </a:lnTo>
                <a:lnTo>
                  <a:pt x="66" y="784"/>
                </a:lnTo>
                <a:lnTo>
                  <a:pt x="63" y="756"/>
                </a:lnTo>
                <a:lnTo>
                  <a:pt x="62" y="726"/>
                </a:lnTo>
                <a:lnTo>
                  <a:pt x="60" y="662"/>
                </a:lnTo>
                <a:lnTo>
                  <a:pt x="58" y="598"/>
                </a:lnTo>
                <a:lnTo>
                  <a:pt x="55" y="536"/>
                </a:lnTo>
                <a:lnTo>
                  <a:pt x="52" y="486"/>
                </a:lnTo>
                <a:lnTo>
                  <a:pt x="51" y="444"/>
                </a:lnTo>
                <a:lnTo>
                  <a:pt x="54" y="360"/>
                </a:lnTo>
                <a:lnTo>
                  <a:pt x="54" y="334"/>
                </a:lnTo>
                <a:lnTo>
                  <a:pt x="54" y="314"/>
                </a:lnTo>
                <a:lnTo>
                  <a:pt x="54" y="304"/>
                </a:lnTo>
                <a:lnTo>
                  <a:pt x="52" y="290"/>
                </a:lnTo>
                <a:lnTo>
                  <a:pt x="51" y="274"/>
                </a:lnTo>
                <a:lnTo>
                  <a:pt x="51" y="258"/>
                </a:lnTo>
                <a:lnTo>
                  <a:pt x="54" y="262"/>
                </a:lnTo>
                <a:lnTo>
                  <a:pt x="55" y="238"/>
                </a:lnTo>
                <a:lnTo>
                  <a:pt x="55" y="232"/>
                </a:lnTo>
                <a:lnTo>
                  <a:pt x="56" y="234"/>
                </a:lnTo>
                <a:lnTo>
                  <a:pt x="58" y="236"/>
                </a:lnTo>
                <a:lnTo>
                  <a:pt x="59" y="238"/>
                </a:lnTo>
                <a:lnTo>
                  <a:pt x="60" y="236"/>
                </a:lnTo>
                <a:lnTo>
                  <a:pt x="61" y="230"/>
                </a:lnTo>
                <a:lnTo>
                  <a:pt x="63" y="190"/>
                </a:lnTo>
                <a:lnTo>
                  <a:pt x="66" y="150"/>
                </a:lnTo>
                <a:lnTo>
                  <a:pt x="66" y="110"/>
                </a:lnTo>
                <a:lnTo>
                  <a:pt x="66" y="72"/>
                </a:lnTo>
                <a:lnTo>
                  <a:pt x="64" y="68"/>
                </a:lnTo>
                <a:lnTo>
                  <a:pt x="62" y="64"/>
                </a:lnTo>
                <a:lnTo>
                  <a:pt x="63" y="40"/>
                </a:lnTo>
                <a:lnTo>
                  <a:pt x="61" y="38"/>
                </a:lnTo>
                <a:lnTo>
                  <a:pt x="60" y="36"/>
                </a:lnTo>
                <a:lnTo>
                  <a:pt x="58" y="34"/>
                </a:lnTo>
                <a:lnTo>
                  <a:pt x="57" y="32"/>
                </a:lnTo>
                <a:lnTo>
                  <a:pt x="55" y="30"/>
                </a:lnTo>
                <a:lnTo>
                  <a:pt x="52" y="26"/>
                </a:lnTo>
                <a:lnTo>
                  <a:pt x="48" y="12"/>
                </a:lnTo>
                <a:lnTo>
                  <a:pt x="44" y="2"/>
                </a:lnTo>
                <a:lnTo>
                  <a:pt x="41" y="0"/>
                </a:lnTo>
                <a:lnTo>
                  <a:pt x="39" y="0"/>
                </a:lnTo>
                <a:lnTo>
                  <a:pt x="37" y="8"/>
                </a:lnTo>
                <a:lnTo>
                  <a:pt x="34" y="28"/>
                </a:lnTo>
                <a:lnTo>
                  <a:pt x="31" y="50"/>
                </a:lnTo>
                <a:lnTo>
                  <a:pt x="26" y="68"/>
                </a:lnTo>
                <a:lnTo>
                  <a:pt x="26" y="70"/>
                </a:lnTo>
                <a:lnTo>
                  <a:pt x="25" y="70"/>
                </a:lnTo>
                <a:lnTo>
                  <a:pt x="24" y="66"/>
                </a:lnTo>
                <a:lnTo>
                  <a:pt x="22" y="56"/>
                </a:lnTo>
                <a:lnTo>
                  <a:pt x="20" y="72"/>
                </a:lnTo>
                <a:lnTo>
                  <a:pt x="19" y="80"/>
                </a:lnTo>
                <a:lnTo>
                  <a:pt x="17" y="80"/>
                </a:lnTo>
                <a:lnTo>
                  <a:pt x="16" y="80"/>
                </a:lnTo>
                <a:lnTo>
                  <a:pt x="15" y="72"/>
                </a:lnTo>
                <a:lnTo>
                  <a:pt x="14" y="86"/>
                </a:lnTo>
                <a:lnTo>
                  <a:pt x="11" y="78"/>
                </a:lnTo>
                <a:lnTo>
                  <a:pt x="5" y="134"/>
                </a:lnTo>
                <a:lnTo>
                  <a:pt x="1" y="190"/>
                </a:lnTo>
                <a:lnTo>
                  <a:pt x="0" y="220"/>
                </a:lnTo>
                <a:lnTo>
                  <a:pt x="0" y="248"/>
                </a:lnTo>
                <a:lnTo>
                  <a:pt x="0" y="274"/>
                </a:lnTo>
                <a:lnTo>
                  <a:pt x="1" y="302"/>
                </a:lnTo>
                <a:lnTo>
                  <a:pt x="3" y="328"/>
                </a:lnTo>
                <a:lnTo>
                  <a:pt x="7" y="358"/>
                </a:lnTo>
                <a:lnTo>
                  <a:pt x="7" y="374"/>
                </a:lnTo>
                <a:lnTo>
                  <a:pt x="7" y="390"/>
                </a:lnTo>
                <a:lnTo>
                  <a:pt x="9" y="396"/>
                </a:lnTo>
                <a:lnTo>
                  <a:pt x="11" y="400"/>
                </a:lnTo>
                <a:lnTo>
                  <a:pt x="14" y="404"/>
                </a:lnTo>
                <a:lnTo>
                  <a:pt x="15" y="450"/>
                </a:lnTo>
                <a:lnTo>
                  <a:pt x="16" y="502"/>
                </a:lnTo>
                <a:lnTo>
                  <a:pt x="17" y="526"/>
                </a:lnTo>
                <a:lnTo>
                  <a:pt x="20" y="544"/>
                </a:lnTo>
                <a:lnTo>
                  <a:pt x="22" y="556"/>
                </a:lnTo>
                <a:lnTo>
                  <a:pt x="23" y="558"/>
                </a:lnTo>
                <a:lnTo>
                  <a:pt x="25" y="558"/>
                </a:lnTo>
                <a:lnTo>
                  <a:pt x="26" y="584"/>
                </a:lnTo>
                <a:lnTo>
                  <a:pt x="28" y="602"/>
                </a:lnTo>
                <a:lnTo>
                  <a:pt x="32" y="622"/>
                </a:lnTo>
                <a:lnTo>
                  <a:pt x="34" y="648"/>
                </a:lnTo>
                <a:lnTo>
                  <a:pt x="38" y="740"/>
                </a:lnTo>
                <a:lnTo>
                  <a:pt x="40" y="790"/>
                </a:lnTo>
                <a:lnTo>
                  <a:pt x="41" y="840"/>
                </a:lnTo>
                <a:lnTo>
                  <a:pt x="43" y="896"/>
                </a:lnTo>
                <a:lnTo>
                  <a:pt x="41" y="952"/>
                </a:lnTo>
                <a:lnTo>
                  <a:pt x="41" y="992"/>
                </a:lnTo>
                <a:lnTo>
                  <a:pt x="43" y="1094"/>
                </a:lnTo>
                <a:lnTo>
                  <a:pt x="46" y="1190"/>
                </a:lnTo>
                <a:lnTo>
                  <a:pt x="50" y="1282"/>
                </a:lnTo>
                <a:lnTo>
                  <a:pt x="55" y="1370"/>
                </a:lnTo>
                <a:lnTo>
                  <a:pt x="57" y="1414"/>
                </a:lnTo>
                <a:lnTo>
                  <a:pt x="56" y="1456"/>
                </a:lnTo>
                <a:lnTo>
                  <a:pt x="55" y="1500"/>
                </a:lnTo>
                <a:lnTo>
                  <a:pt x="52" y="1544"/>
                </a:lnTo>
                <a:lnTo>
                  <a:pt x="46" y="1636"/>
                </a:lnTo>
                <a:lnTo>
                  <a:pt x="40" y="1736"/>
                </a:lnTo>
                <a:lnTo>
                  <a:pt x="38" y="1786"/>
                </a:lnTo>
                <a:lnTo>
                  <a:pt x="38" y="1838"/>
                </a:lnTo>
                <a:lnTo>
                  <a:pt x="37" y="1942"/>
                </a:lnTo>
                <a:lnTo>
                  <a:pt x="39" y="2046"/>
                </a:lnTo>
                <a:lnTo>
                  <a:pt x="40" y="2148"/>
                </a:lnTo>
                <a:lnTo>
                  <a:pt x="41" y="2248"/>
                </a:lnTo>
                <a:lnTo>
                  <a:pt x="40" y="2344"/>
                </a:lnTo>
                <a:lnTo>
                  <a:pt x="39" y="2392"/>
                </a:lnTo>
                <a:lnTo>
                  <a:pt x="37" y="2438"/>
                </a:lnTo>
                <a:lnTo>
                  <a:pt x="35" y="2482"/>
                </a:lnTo>
                <a:lnTo>
                  <a:pt x="31" y="2526"/>
                </a:lnTo>
                <a:lnTo>
                  <a:pt x="25" y="2612"/>
                </a:lnTo>
                <a:lnTo>
                  <a:pt x="22" y="2692"/>
                </a:lnTo>
                <a:lnTo>
                  <a:pt x="20" y="2766"/>
                </a:lnTo>
                <a:lnTo>
                  <a:pt x="15" y="2830"/>
                </a:lnTo>
                <a:lnTo>
                  <a:pt x="11" y="2886"/>
                </a:lnTo>
                <a:lnTo>
                  <a:pt x="5" y="2936"/>
                </a:lnTo>
                <a:lnTo>
                  <a:pt x="2" y="2976"/>
                </a:lnTo>
                <a:lnTo>
                  <a:pt x="1" y="2994"/>
                </a:lnTo>
                <a:lnTo>
                  <a:pt x="0" y="3010"/>
                </a:lnTo>
                <a:lnTo>
                  <a:pt x="2" y="3032"/>
                </a:lnTo>
                <a:lnTo>
                  <a:pt x="4" y="30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652" name="Rectangle 68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229600" cy="11430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195653" name="Rectangle 6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101600" algn="ctr">
              <a:buFont typeface="Wingdings" pitchFamily="-112" charset="2"/>
              <a:buNone/>
              <a:defRPr/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69" name="Rectangle 6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0" name="Rectangle 67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248400"/>
            <a:ext cx="52578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63A2769-CBC7-DF4B-AC37-55F6A5EBD9B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8865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E31BB-2048-8C4C-B27D-FAFC3F3387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25660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87FC8-89AC-C344-A1AE-BE2FC69F4EA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5086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C7007-444C-7342-A620-4266EFEA1B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23925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CA198-F956-5343-89B0-1422BA05A96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51182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9CF3B-A7A9-F241-BFFA-653C450ADBE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589483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641D7-DD3D-BC44-A378-9A9AF131B3C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507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53ABE-82D7-3F4A-B8EB-A82B39783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8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F93C2-5CA1-4B43-8C59-1A1A5B8BA29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43577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5D52B-0DDB-F44A-A2F5-ACED833BF3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0126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008DE-1011-3640-B79C-98E5D4C16DB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38168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2000250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685800"/>
            <a:ext cx="5848350" cy="5105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D2496-9B25-D54F-9E11-4B1DE83CF4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6595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A6B52-D59C-8A41-B696-026A365F3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538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A14CB-A19A-104E-8B5C-A85BA1351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159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951BB-F675-6443-B8DD-478AF2C84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931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D87AF-8D14-9B4C-8DC1-A3F5C8424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826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6F9A0-B063-C344-B0AD-A396C3A38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044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934D4-8432-8C4A-9EFE-26B9FF0C4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09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63A20-DBF2-A449-8946-D82D235A4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67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C8B13-AEE7-6045-9F3C-251A1CC56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706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00786-70BA-B543-83AA-8205F8662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060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FDEF-76AF-8943-9B6A-8B0E16D67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390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068E6-86E6-4344-B759-F010B257E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49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FF35C-78E9-6841-911D-D73A0A9D4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590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484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046BF-E119-9A4C-828B-5430DC10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30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DA733-4984-B84D-881E-DD3766147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347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6FFB4-6F2B-5043-BDAF-C4353D493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102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164C9-1AD5-2448-8407-0205E463B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166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F9384-5863-1C45-A959-F2AB81F65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4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74F87-4104-9F4A-A897-32FDC4AE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135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60E9C-7550-1D44-A1F4-1DEA8F672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19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5BF2F-15D8-3F41-B8D2-2C41A66E0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616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CA7F6-4888-B946-8323-5BCA43859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069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0D1FB-8FDF-3A4A-8E08-77335A5C6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820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D01D1-8DC5-6949-8A57-789646B93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56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9850" y="762000"/>
            <a:ext cx="18097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52768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402C1-F151-1A47-A1C7-8914E6604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649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>
            <a:extLst>
              <a:ext uri="{FF2B5EF4-FFF2-40B4-BE49-F238E27FC236}">
                <a16:creationId xmlns:a16="http://schemas.microsoft.com/office/drawing/2014/main" id="{CC5A5972-5DC0-D44F-B9C5-82FA6441DE9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61684-2017-A54F-97EA-A130D5261F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8528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B8EA0-CB0A-3648-B2F1-26D63386A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49432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FD28C-CE6A-3544-A45D-A382EE4E9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25251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84A8A-1533-FB4F-A7C3-34EF939AA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15393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47C35-1459-AD41-B845-BC68C5B93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011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1573C-5388-964B-8582-A906676B4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439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5DBA6-38C2-F84F-83D6-62EBFFD456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416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84062-7F97-7448-B071-D86286F6A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7C641-43D6-6F4B-B0A1-F66EAE927E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292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373D8-0831-6547-A85D-789671360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9392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6E503-C983-9945-BB13-B08DBF4DCE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86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9C80E-1B82-9F40-8550-D7A8B6B21D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965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760DD-4752-8742-AC8F-C4DF43A835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050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E5AC1-2F83-FD43-BB05-C19194D5B6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009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8B211-D644-2448-9FEE-5869DE3F70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1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B594C-8BA9-6649-8CD4-F4BE3B818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157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DCDE2-0F23-B244-AEA7-DBF0E356CD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6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71DA3-4652-1541-BB46-6E8FFA982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6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CEC32-68A9-D742-86A3-C0496B2A6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20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85800" y="117475"/>
            <a:ext cx="8456613" cy="6738938"/>
            <a:chOff x="432" y="74"/>
            <a:chExt cx="5327" cy="4245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invGray">
            <a:xfrm>
              <a:off x="432" y="4176"/>
              <a:ext cx="2208" cy="14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1038" name="Oval 5"/>
              <p:cNvSpPr>
                <a:spLocks noChangeArrowheads="1"/>
              </p:cNvSpPr>
              <p:nvPr/>
            </p:nvSpPr>
            <p:spPr bwMode="invGray">
              <a:xfrm>
                <a:off x="285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Oval 6"/>
              <p:cNvSpPr>
                <a:spLocks noChangeArrowheads="1"/>
              </p:cNvSpPr>
              <p:nvPr/>
            </p:nvSpPr>
            <p:spPr bwMode="invGray">
              <a:xfrm>
                <a:off x="324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Oval 7"/>
              <p:cNvSpPr>
                <a:spLocks noChangeArrowheads="1"/>
              </p:cNvSpPr>
              <p:nvPr/>
            </p:nvSpPr>
            <p:spPr bwMode="invGray">
              <a:xfrm>
                <a:off x="362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Oval 8"/>
              <p:cNvSpPr>
                <a:spLocks noChangeArrowheads="1"/>
              </p:cNvSpPr>
              <p:nvPr/>
            </p:nvSpPr>
            <p:spPr bwMode="invGray">
              <a:xfrm>
                <a:off x="4011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Oval 9"/>
              <p:cNvSpPr>
                <a:spLocks noChangeArrowheads="1"/>
              </p:cNvSpPr>
              <p:nvPr/>
            </p:nvSpPr>
            <p:spPr bwMode="invGray">
              <a:xfrm>
                <a:off x="4395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Oval 10"/>
              <p:cNvSpPr>
                <a:spLocks noChangeArrowheads="1"/>
              </p:cNvSpPr>
              <p:nvPr/>
            </p:nvSpPr>
            <p:spPr bwMode="invGray">
              <a:xfrm>
                <a:off x="477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Oval 11"/>
              <p:cNvSpPr>
                <a:spLocks noChangeArrowheads="1"/>
              </p:cNvSpPr>
              <p:nvPr/>
            </p:nvSpPr>
            <p:spPr bwMode="invGray">
              <a:xfrm>
                <a:off x="516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Oval 12"/>
              <p:cNvSpPr>
                <a:spLocks noChangeArrowheads="1"/>
              </p:cNvSpPr>
              <p:nvPr/>
            </p:nvSpPr>
            <p:spPr bwMode="invGray">
              <a:xfrm>
                <a:off x="554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" name="Rectangle 13"/>
            <p:cNvSpPr>
              <a:spLocks noChangeArrowheads="1"/>
            </p:cNvSpPr>
            <p:nvPr/>
          </p:nvSpPr>
          <p:spPr bwMode="invGray">
            <a:xfrm>
              <a:off x="480" y="480"/>
              <a:ext cx="5279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Oval 14"/>
            <p:cNvSpPr>
              <a:spLocks noChangeArrowheads="1"/>
            </p:cNvSpPr>
            <p:nvPr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Oval 15"/>
            <p:cNvSpPr>
              <a:spLocks noChangeArrowheads="1"/>
            </p:cNvSpPr>
            <p:nvPr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Oval 16"/>
            <p:cNvSpPr>
              <a:spLocks noChangeArrowheads="1"/>
            </p:cNvSpPr>
            <p:nvPr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214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214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214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45477187-0886-514C-8FA1-38D5810AC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88" r:id="rId1"/>
    <p:sldLayoutId id="2147485533" r:id="rId2"/>
    <p:sldLayoutId id="2147485534" r:id="rId3"/>
    <p:sldLayoutId id="2147485535" r:id="rId4"/>
    <p:sldLayoutId id="2147485536" r:id="rId5"/>
    <p:sldLayoutId id="2147485537" r:id="rId6"/>
    <p:sldLayoutId id="2147485538" r:id="rId7"/>
    <p:sldLayoutId id="2147485539" r:id="rId8"/>
    <p:sldLayoutId id="2147485540" r:id="rId9"/>
    <p:sldLayoutId id="2147485541" r:id="rId10"/>
    <p:sldLayoutId id="21474855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4450876-FCF6-7D46-80BF-FF16579846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6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93" r:id="rId1"/>
    <p:sldLayoutId id="2147485594" r:id="rId2"/>
    <p:sldLayoutId id="2147485595" r:id="rId3"/>
    <p:sldLayoutId id="2147485596" r:id="rId4"/>
    <p:sldLayoutId id="2147485597" r:id="rId5"/>
    <p:sldLayoutId id="2147485598" r:id="rId6"/>
    <p:sldLayoutId id="2147485599" r:id="rId7"/>
    <p:sldLayoutId id="2147485600" r:id="rId8"/>
    <p:sldLayoutId id="2147485601" r:id="rId9"/>
    <p:sldLayoutId id="2147485602" r:id="rId10"/>
    <p:sldLayoutId id="21474856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543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8486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222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chemeClr val="bg2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9900" y="6400800"/>
            <a:ext cx="339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chemeClr val="bg2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00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E5CA3F4-220C-EE4D-90FE-46BE84806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89" r:id="rId1"/>
    <p:sldLayoutId id="2147485543" r:id="rId2"/>
    <p:sldLayoutId id="2147485544" r:id="rId3"/>
    <p:sldLayoutId id="2147485545" r:id="rId4"/>
    <p:sldLayoutId id="2147485546" r:id="rId5"/>
    <p:sldLayoutId id="2147485547" r:id="rId6"/>
    <p:sldLayoutId id="2147485548" r:id="rId7"/>
    <p:sldLayoutId id="2147485549" r:id="rId8"/>
    <p:sldLayoutId id="2147485550" r:id="rId9"/>
    <p:sldLayoutId id="2147485551" r:id="rId10"/>
    <p:sldLayoutId id="2147485552" r:id="rId11"/>
  </p:sldLayoutIdLst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</a:defRPr>
      </a:lvl6pPr>
      <a:lvl7pPr marL="9144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</a:defRPr>
      </a:lvl7pPr>
      <a:lvl8pPr marL="1371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</a:defRPr>
      </a:lvl8pPr>
      <a:lvl9pPr marL="1828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2" charset="2"/>
        <a:buChar char="l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2" charset="2"/>
        <a:buChar char="l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2" charset="2"/>
        <a:buChar char="l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2" charset="2"/>
        <a:buChar char="l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2286000"/>
            <a:ext cx="9144000" cy="3581400"/>
            <a:chOff x="0" y="1968"/>
            <a:chExt cx="5760" cy="2256"/>
          </a:xfrm>
        </p:grpSpPr>
        <p:sp>
          <p:nvSpPr>
            <p:cNvPr id="25609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5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6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7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8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9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6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8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9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0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1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2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3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4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5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6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7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8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9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0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1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2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3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4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5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6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7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8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9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0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1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2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3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4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5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6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7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8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9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0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1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2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3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4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5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6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7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8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9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0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1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3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6858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25604" name="Rectangle 6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981200"/>
            <a:ext cx="800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194628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Helvetica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29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248400"/>
            <a:ext cx="523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Helvetica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30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Helvetic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85631FB1-4118-E540-9A35-19FECE8475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25608" name="Picture 7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52588"/>
            <a:ext cx="914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5590" r:id="rId1"/>
    <p:sldLayoutId id="2147485553" r:id="rId2"/>
    <p:sldLayoutId id="2147485554" r:id="rId3"/>
    <p:sldLayoutId id="2147485555" r:id="rId4"/>
    <p:sldLayoutId id="2147485556" r:id="rId5"/>
    <p:sldLayoutId id="2147485557" r:id="rId6"/>
    <p:sldLayoutId id="2147485558" r:id="rId7"/>
    <p:sldLayoutId id="2147485559" r:id="rId8"/>
    <p:sldLayoutId id="2147485560" r:id="rId9"/>
    <p:sldLayoutId id="2147485561" r:id="rId10"/>
    <p:sldLayoutId id="21474855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9pPr>
    </p:titleStyle>
    <p:bodyStyle>
      <a:lvl1pPr marL="454025" indent="-3524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charset="0"/>
        <a:buChar char="ü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919163" indent="-350838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SzPct val="100000"/>
        <a:buFont typeface="Wingdings" charset="0"/>
        <a:buChar char="ü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317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ü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844675" indent="-3016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347913" indent="-29527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805113" indent="-295275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262313" indent="-295275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719513" indent="-295275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176713" indent="-295275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A85D391-2175-AB49-8D79-8B97A6E7F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3" r:id="rId1"/>
    <p:sldLayoutId id="2147485564" r:id="rId2"/>
    <p:sldLayoutId id="2147485565" r:id="rId3"/>
    <p:sldLayoutId id="2147485566" r:id="rId4"/>
    <p:sldLayoutId id="2147485567" r:id="rId5"/>
    <p:sldLayoutId id="2147485568" r:id="rId6"/>
    <p:sldLayoutId id="2147485569" r:id="rId7"/>
    <p:sldLayoutId id="2147485570" r:id="rId8"/>
    <p:sldLayoutId id="2147485571" r:id="rId9"/>
    <p:sldLayoutId id="2147485572" r:id="rId10"/>
    <p:sldLayoutId id="21474855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0"/>
            <a:ext cx="6934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239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35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Verdana" pitchFamily="-112" charset="0"/>
                <a:ea typeface="MS Pゴシック" pitchFamily="-92" charset="-128"/>
                <a:cs typeface="MS Pゴシック" pitchFamily="-9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5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Verdana" pitchFamily="-112" charset="0"/>
                <a:ea typeface="MS Pゴシック" pitchFamily="-92" charset="-128"/>
                <a:cs typeface="MS Pゴシック" pitchFamily="-9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5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Verdana" charset="0"/>
                <a:cs typeface="MS Pゴシック" charset="0"/>
              </a:defRPr>
            </a:lvl1pPr>
          </a:lstStyle>
          <a:p>
            <a:pPr>
              <a:defRPr/>
            </a:pPr>
            <a:fld id="{BC4E520D-A24F-8E41-BC88-11BB1E4FA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1" r:id="rId1"/>
    <p:sldLayoutId id="2147485574" r:id="rId2"/>
    <p:sldLayoutId id="2147485575" r:id="rId3"/>
    <p:sldLayoutId id="2147485576" r:id="rId4"/>
    <p:sldLayoutId id="2147485577" r:id="rId5"/>
    <p:sldLayoutId id="2147485578" r:id="rId6"/>
    <p:sldLayoutId id="2147485579" r:id="rId7"/>
    <p:sldLayoutId id="2147485580" r:id="rId8"/>
    <p:sldLayoutId id="2147485581" r:id="rId9"/>
    <p:sldLayoutId id="2147485582" r:id="rId10"/>
    <p:sldLayoutId id="21474855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-112" charset="0"/>
          <a:ea typeface="ＭＳ Ｐゴシック" charset="0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-112" charset="0"/>
          <a:ea typeface="ＭＳ Ｐゴシック" charset="0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-112" charset="0"/>
          <a:ea typeface="ＭＳ Ｐゴシック" charset="0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-112" charset="0"/>
          <a:ea typeface="ＭＳ Ｐゴシック" charset="0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-112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-112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-112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-112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62469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62470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62471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2472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62478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79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473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62476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77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474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5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</p:grpSp>
      <p:sp>
        <p:nvSpPr>
          <p:cNvPr id="481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60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90A3BDD-ABD4-4E49-B5D9-AC99CCA8C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85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BBE0E3"/>
                </a:solidFill>
                <a:latin typeface="Helvetica" charset="0"/>
              </a:defRPr>
            </a:lvl1pPr>
          </a:lstStyle>
          <a:p>
            <a:pPr>
              <a:defRPr/>
            </a:pPr>
            <a:fld id="{4CA48BD1-6236-4048-AB1A-871C8BA8D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86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4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5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BBE0E3"/>
                </a:solidFill>
                <a:latin typeface="Helvetica" charset="0"/>
              </a:defRPr>
            </a:lvl1pPr>
          </a:lstStyle>
          <a:p>
            <a:pPr>
              <a:defRPr/>
            </a:pPr>
            <a:fld id="{FC722878-A1E1-2A4A-90C8-73752C569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87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4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5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Relationship Id="rId5" Type="http://schemas.openxmlformats.org/officeDocument/2006/relationships/hyperlink" Target="https://www.biblegateway.com/passage/?search=%E0%B8%AA%E0%B8%94%E0%B8%B8%E0%B8%94%E0%B8%B5+23%2CPsalm+23&amp;version=TNCV;ESV#fth-TNCV-14240b" TargetMode="External"/><Relationship Id="rId4" Type="http://schemas.openxmlformats.org/officeDocument/2006/relationships/hyperlink" Target="https://www.biblegateway.com/passage/?search=%E0%B8%AA%E0%B8%94%E0%B8%B8%E0%B8%94%E0%B8%B5+23%2CPsalm+23&amp;version=TNCV;ESV#fth-TNCV-14240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Relationship Id="rId5" Type="http://schemas.openxmlformats.org/officeDocument/2006/relationships/hyperlink" Target="https://www.biblegateway.com/passage/?search=%E0%B8%AA%E0%B8%94%E0%B8%B8%E0%B8%94%E0%B8%B5+23%2CPsalm+23&amp;version=TNCV;ESV#fth-TNCV-14240b" TargetMode="External"/><Relationship Id="rId4" Type="http://schemas.openxmlformats.org/officeDocument/2006/relationships/hyperlink" Target="https://www.biblegateway.com/passage/?search=%E0%B8%AA%E0%B8%94%E0%B8%B8%E0%B8%94%E0%B8%B5+23%2CPsalm+23&amp;version=TNCV;ESV#fth-TNCV-14240a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Relationship Id="rId5" Type="http://schemas.openxmlformats.org/officeDocument/2006/relationships/hyperlink" Target="https://www.biblegateway.com/passage/?search=%E0%B8%AA%E0%B8%94%E0%B8%B8%E0%B8%94%E0%B8%B5+23%2CPsalm+23&amp;version=TNCV;ESV#fth-TNCV-14240b" TargetMode="External"/><Relationship Id="rId4" Type="http://schemas.openxmlformats.org/officeDocument/2006/relationships/hyperlink" Target="https://www.biblegateway.com/passage/?search=%E0%B8%AA%E0%B8%94%E0%B8%B8%E0%B8%94%E0%B8%B5+23%2CPsalm+23&amp;version=TNCV;ESV#fth-TNCV-14240a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4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matthew+18%3A+15-20&amp;version=TNCV#fth-TNCV-23741a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9.xml"/><Relationship Id="rId6" Type="http://schemas.openxmlformats.org/officeDocument/2006/relationships/hyperlink" Target="https://www.biblegateway.com/passage/?search=matthew+18%3A+15-20&amp;version=TNCV#fth-TNCV-23744d" TargetMode="External"/><Relationship Id="rId5" Type="http://schemas.openxmlformats.org/officeDocument/2006/relationships/hyperlink" Target="https://www.biblegateway.com/passage/?search=matthew+18%3A+15-20&amp;version=TNCV#fth-TNCV-23744c" TargetMode="External"/><Relationship Id="rId4" Type="http://schemas.openxmlformats.org/officeDocument/2006/relationships/hyperlink" Target="https://www.biblegateway.com/passage/?search=matthew+18%3A+15-20&amp;version=TNCV#fth-TNCV-23742b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3352800"/>
            <a:ext cx="8991600" cy="25146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kumimoji="0" lang="th-TH" sz="6600" b="1" dirty="0">
                <a:latin typeface="Arial" charset="0"/>
                <a:ea typeface="Osaka" charset="0"/>
                <a:cs typeface="Arial" charset="0"/>
              </a:rPr>
              <a:t>ตอน</a:t>
            </a:r>
            <a:r>
              <a:rPr kumimoji="0" lang="en-US" sz="6600" b="1" dirty="0">
                <a:latin typeface="Arial" charset="0"/>
                <a:ea typeface="Osaka" charset="0"/>
                <a:cs typeface="Arial" charset="0"/>
              </a:rPr>
              <a:t> 2: </a:t>
            </a:r>
            <a:br>
              <a:rPr kumimoji="0" lang="en-US" sz="6600" b="1" dirty="0">
                <a:latin typeface="Arial" charset="0"/>
                <a:ea typeface="Osaka" charset="0"/>
                <a:cs typeface="Arial" charset="0"/>
              </a:rPr>
            </a:br>
            <a:r>
              <a:rPr kumimoji="0" lang="th-TH" sz="6600" b="1" dirty="0">
                <a:latin typeface="Arial" charset="0"/>
                <a:ea typeface="Osaka" charset="0"/>
                <a:cs typeface="Arial" charset="0"/>
              </a:rPr>
              <a:t>โครง </a:t>
            </a:r>
            <a:r>
              <a:rPr kumimoji="0" lang="en-US" sz="5400" b="1" dirty="0">
                <a:latin typeface="Arial" charset="0"/>
                <a:ea typeface="Osaka" charset="0"/>
                <a:cs typeface="Arial" charset="0"/>
              </a:rPr>
              <a:t>Z</a:t>
            </a:r>
            <a:r>
              <a:rPr kumimoji="0" lang="en-US" sz="5400" b="1" baseline="-25000" dirty="0">
                <a:latin typeface="Arial" charset="0"/>
                <a:ea typeface="Osaka" charset="0"/>
                <a:cs typeface="Arial" charset="0"/>
              </a:rPr>
              <a:t>1</a:t>
            </a:r>
            <a:r>
              <a:rPr kumimoji="0" lang="en-US" sz="5400" b="1" dirty="0">
                <a:latin typeface="Arial" charset="0"/>
                <a:ea typeface="Osaka" charset="0"/>
                <a:cs typeface="Arial" charset="0"/>
              </a:rPr>
              <a:t>+X+Z</a:t>
            </a:r>
            <a:r>
              <a:rPr kumimoji="0" lang="en-US" sz="5400" b="1" baseline="-25000" dirty="0">
                <a:latin typeface="Arial" charset="0"/>
                <a:ea typeface="Osaka" charset="0"/>
                <a:cs typeface="Arial" charset="0"/>
              </a:rPr>
              <a:t>2</a:t>
            </a:r>
            <a:r>
              <a:rPr kumimoji="0" lang="en-US" sz="5400" b="1" dirty="0">
                <a:latin typeface="Arial" charset="0"/>
                <a:ea typeface="Osaka" charset="0"/>
                <a:cs typeface="Arial" charset="0"/>
              </a:rPr>
              <a:t>+Y</a:t>
            </a: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cs typeface="Arial" charset="0"/>
              </a:rPr>
              <a:t>33</a:t>
            </a:r>
            <a:endParaRPr lang="en-US"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37905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 eaLnBrk="1" hangingPunct="1">
              <a:buClrTx/>
              <a:buFontTx/>
              <a:buNone/>
            </a:pPr>
            <a:r>
              <a:rPr lang="hi-IN" alt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ดร</a:t>
            </a: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i-IN" alt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ริก กริฟฟิท</a:t>
            </a: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hi-IN" alt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สิงคโปร์ ไบเบิล คอลเลช</a:t>
            </a: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</a:t>
            </a:r>
            <a:r>
              <a:rPr lang="hi-IN" alt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BibleStudyDownloads.org</a:t>
            </a:r>
            <a:endParaRPr lang="en-US" alt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9294888-DF79-B54C-8517-9EF02F84F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8163"/>
            <a:ext cx="8991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101600" algn="ctr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itchFamily="-112" charset="2"/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9163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SzPct val="100000"/>
              <a:buFont typeface="Wingdings" charset="0"/>
              <a:buChar char="ü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317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ü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4675" indent="-301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0"/>
              <a:buChar char="ü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7913" indent="-295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ü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113" indent="-295275" algn="l" rtl="0" fontAlgn="base">
              <a:spcBef>
                <a:spcPct val="20000"/>
              </a:spcBef>
              <a:spcAft>
                <a:spcPct val="0"/>
              </a:spcAft>
              <a:buFont typeface="Wingdings" pitchFamily="-112" charset="2"/>
              <a:buChar char="ü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2313" indent="-295275" algn="l" rtl="0" fontAlgn="base">
              <a:spcBef>
                <a:spcPct val="20000"/>
              </a:spcBef>
              <a:spcAft>
                <a:spcPct val="0"/>
              </a:spcAft>
              <a:buFont typeface="Wingdings" pitchFamily="-112" charset="2"/>
              <a:buChar char="ü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9513" indent="-295275" algn="l" rtl="0" fontAlgn="base">
              <a:spcBef>
                <a:spcPct val="20000"/>
              </a:spcBef>
              <a:spcAft>
                <a:spcPct val="0"/>
              </a:spcAft>
              <a:buFont typeface="Wingdings" pitchFamily="-112" charset="2"/>
              <a:buChar char="ü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6713" indent="-295275" algn="l" rtl="0" fontAlgn="base">
              <a:spcBef>
                <a:spcPct val="20000"/>
              </a:spcBef>
              <a:spcAft>
                <a:spcPct val="0"/>
              </a:spcAft>
              <a:buFont typeface="Wingdings" pitchFamily="-112" charset="2"/>
              <a:buChar char="ü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buFont typeface="Wingdings" charset="0"/>
              <a:buNone/>
            </a:pPr>
            <a:r>
              <a:rPr kumimoji="0" lang="th-TH" sz="8000" b="1" kern="0" dirty="0" err="1">
                <a:latin typeface="Arial" charset="0"/>
                <a:ea typeface="Osaka" charset="0"/>
                <a:cs typeface="Arial" charset="0"/>
              </a:rPr>
              <a:t>การทำ</a:t>
            </a:r>
            <a:r>
              <a:rPr kumimoji="0" lang="th-TH" sz="8000" b="1" kern="0" dirty="0">
                <a:latin typeface="Arial" charset="0"/>
                <a:ea typeface="Osaka" charset="0"/>
                <a:cs typeface="Arial" charset="0"/>
              </a:rPr>
              <a:t>โครง</a:t>
            </a:r>
            <a:br>
              <a:rPr kumimoji="0" lang="en-US" sz="8000" b="1" kern="0" dirty="0">
                <a:latin typeface="Arial" charset="0"/>
                <a:ea typeface="Osaka" charset="0"/>
                <a:cs typeface="Arial" charset="0"/>
              </a:rPr>
            </a:br>
            <a:r>
              <a:rPr kumimoji="0" lang="th-TH" sz="8000" b="1" kern="0" dirty="0">
                <a:latin typeface="Arial" charset="0"/>
                <a:ea typeface="Osaka" charset="0"/>
                <a:cs typeface="Arial" charset="0"/>
              </a:rPr>
              <a:t>อรรถ</a:t>
            </a:r>
            <a:r>
              <a:rPr kumimoji="0" lang="th-TH" sz="8000" b="1" kern="0" dirty="0" err="1">
                <a:latin typeface="Arial" charset="0"/>
                <a:ea typeface="Osaka" charset="0"/>
                <a:cs typeface="Arial" charset="0"/>
              </a:rPr>
              <a:t>ธิ</a:t>
            </a:r>
            <a:r>
              <a:rPr kumimoji="0" lang="th-TH" sz="8000" b="1" kern="0" dirty="0">
                <a:latin typeface="Arial" charset="0"/>
                <a:ea typeface="Osaka" charset="0"/>
                <a:cs typeface="Arial" charset="0"/>
              </a:rPr>
              <a:t>บาย</a:t>
            </a:r>
            <a:endParaRPr kumimoji="0" lang="en-US" sz="8000" b="1" kern="0" dirty="0">
              <a:latin typeface="Arial" charset="0"/>
              <a:ea typeface="Osak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/>
      <p:bldP spid="1966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078158"/>
              </p:ext>
            </p:extLst>
          </p:nvPr>
        </p:nvGraphicFramePr>
        <p:xfrm>
          <a:off x="609600" y="1600200"/>
          <a:ext cx="8229600" cy="4741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38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9842">
                <a:tc>
                  <a:txBody>
                    <a:bodyPr/>
                    <a:lstStyle/>
                    <a:p>
                      <a:pPr marR="210820" algn="l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th-TH" sz="3500" b="1" dirty="0">
                          <a:solidFill>
                            <a:srgbClr val="FFFFFF"/>
                          </a:solidFill>
                          <a:effectLst/>
                        </a:rPr>
                        <a:t>วิธีการที่</a:t>
                      </a:r>
                    </a:p>
                    <a:p>
                      <a:pPr marR="210820" algn="l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marR="210820" algn="l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en-US" sz="3500" b="1" dirty="0">
                          <a:solidFill>
                            <a:srgbClr val="FFFFFF"/>
                          </a:solidFill>
                          <a:effectLst/>
                        </a:rPr>
                        <a:t>(</a:t>
                      </a:r>
                      <a:r>
                        <a:rPr lang="th-TH" sz="3500" b="1" dirty="0">
                          <a:solidFill>
                            <a:srgbClr val="FFFFFF"/>
                          </a:solidFill>
                          <a:effectLst/>
                        </a:rPr>
                        <a:t>เราจะทำอย่างไร</a:t>
                      </a:r>
                      <a:r>
                        <a:rPr lang="en-US" sz="3500" b="1" dirty="0">
                          <a:solidFill>
                            <a:srgbClr val="FFFFFF"/>
                          </a:solidFill>
                          <a:effectLst/>
                        </a:rPr>
                        <a:t>…)</a:t>
                      </a:r>
                    </a:p>
                    <a:p>
                      <a:pPr marR="210820" algn="l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endParaRPr lang="en-SG" sz="3500" b="1" dirty="0">
                        <a:solidFill>
                          <a:srgbClr val="FFFFFF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210820" algn="l">
                        <a:lnSpc>
                          <a:spcPts val="3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3500" b="1" dirty="0">
                          <a:solidFill>
                            <a:srgbClr val="FFFFFF"/>
                          </a:solidFill>
                          <a:effectLst/>
                        </a:rPr>
                        <a:t>เรามีชัยชนะเหนือซาตาน</a:t>
                      </a:r>
                      <a:endParaRPr lang="en-SG" sz="3500" b="1" dirty="0">
                        <a:solidFill>
                          <a:srgbClr val="FFFFFF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500" b="1" dirty="0">
                          <a:solidFill>
                            <a:srgbClr val="FFFFFF"/>
                          </a:solidFill>
                        </a:rPr>
                        <a:t>โดย</a:t>
                      </a:r>
                      <a:endParaRPr lang="en-US" sz="35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210820" algn="l">
                        <a:lnSpc>
                          <a:spcPts val="3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3500" b="1" dirty="0">
                          <a:solidFill>
                            <a:srgbClr val="FFFFFF"/>
                          </a:solidFill>
                          <a:effectLst/>
                        </a:rPr>
                        <a:t>วางใจในการจัดเตรียมของพระเจ้า ไม่ใช่ของตัวเอง</a:t>
                      </a:r>
                      <a:endParaRPr lang="en-SG" sz="3500" b="1" dirty="0">
                        <a:solidFill>
                          <a:srgbClr val="FFFFFF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726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500" b="1" dirty="0">
                          <a:solidFill>
                            <a:srgbClr val="FFFFFF"/>
                          </a:solidFill>
                          <a:effectLst/>
                        </a:rPr>
                        <a:t>สาเหตุ</a:t>
                      </a:r>
                    </a:p>
                    <a:p>
                      <a:endParaRPr lang="en-US" sz="2400" b="1" baseline="0" dirty="0">
                        <a:solidFill>
                          <a:srgbClr val="FFFFFF"/>
                        </a:solidFill>
                      </a:endParaRPr>
                    </a:p>
                    <a:p>
                      <a:r>
                        <a:rPr lang="en-US" sz="3500" b="1" dirty="0">
                          <a:solidFill>
                            <a:srgbClr val="FFFFFF"/>
                          </a:solidFill>
                          <a:effectLst/>
                        </a:rPr>
                        <a:t>(</a:t>
                      </a:r>
                      <a:r>
                        <a:rPr lang="th-TH" sz="3500" b="1" dirty="0">
                          <a:solidFill>
                            <a:srgbClr val="FFFFFF"/>
                          </a:solidFill>
                          <a:effectLst/>
                        </a:rPr>
                        <a:t>ทำไม</a:t>
                      </a:r>
                      <a:r>
                        <a:rPr lang="en-US" sz="3500" b="1" dirty="0">
                          <a:solidFill>
                            <a:srgbClr val="FFFFFF"/>
                          </a:solidFill>
                          <a:effectLst/>
                        </a:rPr>
                        <a:t>…)</a:t>
                      </a:r>
                      <a:endParaRPr lang="en-US" sz="35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500" b="1" dirty="0">
                          <a:solidFill>
                            <a:srgbClr val="FFFFFF"/>
                          </a:solidFill>
                        </a:rPr>
                        <a:t>เราสามารถรู้สึกปลอดภัย</a:t>
                      </a:r>
                      <a:endParaRPr lang="en-US" sz="35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500" b="1" dirty="0">
                          <a:solidFill>
                            <a:srgbClr val="FFFFFF"/>
                          </a:solidFill>
                        </a:rPr>
                        <a:t>เพราะ</a:t>
                      </a:r>
                      <a:endParaRPr lang="en-US" sz="35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500"/>
                        </a:lnSpc>
                      </a:pPr>
                      <a:r>
                        <a:rPr lang="th-TH" sz="3500" b="1" dirty="0">
                          <a:solidFill>
                            <a:srgbClr val="FFFFFF"/>
                          </a:solidFill>
                        </a:rPr>
                        <a:t>พระเจ้าสถิตอยู่กับเราและมีอำนาจเหนือซาตาน</a:t>
                      </a:r>
                      <a:endParaRPr lang="en-US" sz="35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9089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th-TH" b="1" dirty="0">
                <a:solidFill>
                  <a:srgbClr val="FF0000"/>
                </a:solidFill>
                <a:ea typeface="ＭＳ Ｐゴシック" charset="0"/>
                <a:cs typeface="Arial"/>
              </a:rPr>
              <a:t>ตัวอย่างที่</a:t>
            </a:r>
            <a:r>
              <a:rPr lang="en-US" b="1" dirty="0">
                <a:solidFill>
                  <a:srgbClr val="FF0000"/>
                </a:solidFill>
                <a:ea typeface="ＭＳ Ｐゴシック" charset="0"/>
                <a:cs typeface="Arial"/>
              </a:rPr>
              <a:t> 2 </a:t>
            </a:r>
            <a:r>
              <a:rPr lang="th-TH" b="1" dirty="0">
                <a:solidFill>
                  <a:srgbClr val="FF0000"/>
                </a:solidFill>
                <a:ea typeface="ＭＳ Ｐゴシック" charset="0"/>
                <a:cs typeface="Arial"/>
              </a:rPr>
              <a:t>ของโครง </a:t>
            </a:r>
            <a:r>
              <a:rPr lang="en-US" b="1" dirty="0">
                <a:solidFill>
                  <a:srgbClr val="FF0000"/>
                </a:solidFill>
                <a:ea typeface="ＭＳ Ｐゴシック" charset="0"/>
                <a:cs typeface="Arial"/>
              </a:rPr>
              <a:t>Z</a:t>
            </a:r>
            <a:r>
              <a:rPr lang="en-US" sz="3200" b="1" dirty="0">
                <a:solidFill>
                  <a:srgbClr val="FF0000"/>
                </a:solidFill>
                <a:ea typeface="ＭＳ Ｐゴシック" charset="0"/>
                <a:cs typeface="Arial"/>
              </a:rPr>
              <a:t>1</a:t>
            </a:r>
            <a:r>
              <a:rPr lang="en-US" b="1" dirty="0">
                <a:solidFill>
                  <a:srgbClr val="FF0000"/>
                </a:solidFill>
                <a:ea typeface="ＭＳ Ｐゴシック" charset="0"/>
                <a:cs typeface="Arial"/>
              </a:rPr>
              <a:t>+X+Z</a:t>
            </a:r>
            <a:r>
              <a:rPr lang="en-US" sz="3200" b="1" dirty="0">
                <a:solidFill>
                  <a:srgbClr val="FF0000"/>
                </a:solidFill>
                <a:ea typeface="ＭＳ Ｐゴシック" charset="0"/>
                <a:cs typeface="Arial"/>
              </a:rPr>
              <a:t>2</a:t>
            </a:r>
            <a:r>
              <a:rPr lang="en-US" b="1" dirty="0">
                <a:solidFill>
                  <a:srgbClr val="FF0000"/>
                </a:solidFill>
                <a:ea typeface="ＭＳ Ｐゴシック" charset="0"/>
                <a:cs typeface="Arial"/>
              </a:rPr>
              <a:t>+Y</a:t>
            </a:r>
            <a:endParaRPr lang="en-US" sz="8000" b="1" dirty="0">
              <a:solidFill>
                <a:srgbClr val="FF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6773" name="Rectangle 5"/>
          <p:cNvSpPr>
            <a:spLocks noChangeArrowheads="1"/>
          </p:cNvSpPr>
          <p:nvPr/>
        </p:nvSpPr>
        <p:spPr bwMode="auto">
          <a:xfrm>
            <a:off x="6282284" y="2139764"/>
            <a:ext cx="2743200" cy="1904999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6774" name="Rectangle 6"/>
          <p:cNvSpPr>
            <a:spLocks noChangeArrowheads="1"/>
          </p:cNvSpPr>
          <p:nvPr/>
        </p:nvSpPr>
        <p:spPr bwMode="auto">
          <a:xfrm>
            <a:off x="4638744" y="2145469"/>
            <a:ext cx="1981200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6775" name="Rectangle 7"/>
          <p:cNvSpPr>
            <a:spLocks noChangeArrowheads="1"/>
          </p:cNvSpPr>
          <p:nvPr/>
        </p:nvSpPr>
        <p:spPr bwMode="auto">
          <a:xfrm>
            <a:off x="2431839" y="4387205"/>
            <a:ext cx="2224609" cy="1905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6776" name="Rectangle 8"/>
          <p:cNvSpPr>
            <a:spLocks noChangeArrowheads="1"/>
          </p:cNvSpPr>
          <p:nvPr/>
        </p:nvSpPr>
        <p:spPr bwMode="auto">
          <a:xfrm>
            <a:off x="2578704" y="2145469"/>
            <a:ext cx="1687473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6777" name="Rectangle 9"/>
          <p:cNvSpPr>
            <a:spLocks noChangeArrowheads="1"/>
          </p:cNvSpPr>
          <p:nvPr/>
        </p:nvSpPr>
        <p:spPr bwMode="auto">
          <a:xfrm>
            <a:off x="4730962" y="4457700"/>
            <a:ext cx="1942472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6778" name="Rectangle 10"/>
          <p:cNvSpPr>
            <a:spLocks noChangeArrowheads="1"/>
          </p:cNvSpPr>
          <p:nvPr/>
        </p:nvSpPr>
        <p:spPr bwMode="auto">
          <a:xfrm>
            <a:off x="438288" y="2111995"/>
            <a:ext cx="1981200" cy="1840436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6779" name="Rectangle 11"/>
          <p:cNvSpPr>
            <a:spLocks noChangeArrowheads="1"/>
          </p:cNvSpPr>
          <p:nvPr/>
        </p:nvSpPr>
        <p:spPr bwMode="auto">
          <a:xfrm>
            <a:off x="499785" y="4523155"/>
            <a:ext cx="2274289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6780" name="Rectangle 12"/>
          <p:cNvSpPr>
            <a:spLocks noChangeArrowheads="1"/>
          </p:cNvSpPr>
          <p:nvPr/>
        </p:nvSpPr>
        <p:spPr bwMode="auto">
          <a:xfrm>
            <a:off x="6783488" y="4387205"/>
            <a:ext cx="1981199" cy="1904999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6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16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6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6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6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6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3" grpId="0" animBg="1"/>
      <p:bldP spid="416774" grpId="0" animBg="1"/>
      <p:bldP spid="416775" grpId="0" animBg="1"/>
      <p:bldP spid="416776" grpId="0" animBg="1"/>
      <p:bldP spid="416777" grpId="0" animBg="1"/>
      <p:bldP spid="416778" grpId="0" animBg="1"/>
      <p:bldP spid="416779" grpId="0" animBg="1"/>
      <p:bldP spid="4167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45484"/>
              </p:ext>
            </p:extLst>
          </p:nvPr>
        </p:nvGraphicFramePr>
        <p:xfrm>
          <a:off x="533400" y="1676400"/>
          <a:ext cx="8001000" cy="4394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395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Z1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Z2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390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en-US" sz="3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เหตุผลที่</a:t>
                      </a:r>
                      <a:endParaRPr lang="th-TH" sz="3500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500" b="1" dirty="0">
                          <a:solidFill>
                            <a:srgbClr val="FFFFFF"/>
                          </a:solidFill>
                        </a:rPr>
                        <a:t>พระเจ้าเชื่อถือได้</a:t>
                      </a:r>
                      <a:endParaRPr lang="en-US" sz="35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500" b="1" dirty="0">
                          <a:solidFill>
                            <a:srgbClr val="FFFFFF"/>
                          </a:solidFill>
                        </a:rPr>
                        <a:t>เพราะ</a:t>
                      </a:r>
                      <a:endParaRPr lang="en-US" sz="35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500"/>
                        </a:lnSpc>
                      </a:pPr>
                      <a:r>
                        <a:rPr lang="th-TH" sz="3500" b="1" baseline="0" dirty="0">
                          <a:solidFill>
                            <a:srgbClr val="FFFFFF"/>
                          </a:solidFill>
                        </a:rPr>
                        <a:t>พระเจ้าทรงเป็นพระผู้ช่วยกู้ของเรา และมีกำลังมากกว่าซาตาน</a:t>
                      </a:r>
                      <a:endParaRPr lang="en-US" sz="35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45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en-US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เหตุผลที่</a:t>
                      </a:r>
                      <a:endParaRPr lang="th-TH" sz="4000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500" b="1" dirty="0">
                          <a:solidFill>
                            <a:srgbClr val="FFFFFF"/>
                          </a:solidFill>
                        </a:rPr>
                        <a:t>มีชีวิตอยู่อย่างมีชัย</a:t>
                      </a:r>
                      <a:endParaRPr lang="en-US" sz="35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500" b="1" dirty="0">
                          <a:solidFill>
                            <a:srgbClr val="FFFFFF"/>
                          </a:solidFill>
                        </a:rPr>
                        <a:t>เพราะ</a:t>
                      </a:r>
                      <a:endParaRPr lang="en-US" sz="35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500"/>
                        </a:lnSpc>
                      </a:pPr>
                      <a:r>
                        <a:rPr lang="th-TH" sz="3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พระเจ้าทรงช่วยเรารบซาตาน</a:t>
                      </a:r>
                      <a:endParaRPr lang="en-US" sz="35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1137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th-TH" b="1" dirty="0">
                <a:solidFill>
                  <a:srgbClr val="FF0000"/>
                </a:solidFill>
                <a:ea typeface="ＭＳ Ｐゴシック" charset="0"/>
                <a:cs typeface="Arial"/>
              </a:rPr>
              <a:t>ตัวอย่างที่</a:t>
            </a:r>
            <a:r>
              <a:rPr lang="en-US" b="1" dirty="0">
                <a:solidFill>
                  <a:srgbClr val="FF0000"/>
                </a:solidFill>
                <a:ea typeface="ＭＳ Ｐゴシック" charset="0"/>
                <a:cs typeface="Arial"/>
              </a:rPr>
              <a:t> 3 </a:t>
            </a:r>
            <a:r>
              <a:rPr lang="th-TH" b="1" dirty="0">
                <a:solidFill>
                  <a:srgbClr val="FF0000"/>
                </a:solidFill>
                <a:ea typeface="ＭＳ Ｐゴシック" charset="0"/>
                <a:cs typeface="Arial"/>
              </a:rPr>
              <a:t>ของโครง </a:t>
            </a:r>
            <a:r>
              <a:rPr lang="en-US" b="1" dirty="0">
                <a:solidFill>
                  <a:srgbClr val="FF0000"/>
                </a:solidFill>
                <a:ea typeface="ＭＳ Ｐゴシック" charset="0"/>
                <a:cs typeface="Arial"/>
              </a:rPr>
              <a:t>Z</a:t>
            </a:r>
            <a:r>
              <a:rPr lang="en-US" sz="3200" b="1" dirty="0">
                <a:solidFill>
                  <a:srgbClr val="FF0000"/>
                </a:solidFill>
                <a:ea typeface="ＭＳ Ｐゴシック" charset="0"/>
                <a:cs typeface="Arial"/>
              </a:rPr>
              <a:t>1</a:t>
            </a:r>
            <a:r>
              <a:rPr lang="en-US" b="1" dirty="0">
                <a:solidFill>
                  <a:srgbClr val="FF0000"/>
                </a:solidFill>
                <a:ea typeface="ＭＳ Ｐゴシック" charset="0"/>
                <a:cs typeface="Arial"/>
              </a:rPr>
              <a:t>+X+Z</a:t>
            </a:r>
            <a:r>
              <a:rPr lang="en-US" sz="3200" b="1" dirty="0">
                <a:solidFill>
                  <a:srgbClr val="FF0000"/>
                </a:solidFill>
                <a:ea typeface="ＭＳ Ｐゴシック" charset="0"/>
                <a:cs typeface="Arial"/>
              </a:rPr>
              <a:t>2</a:t>
            </a:r>
            <a:r>
              <a:rPr lang="en-US" b="1" dirty="0">
                <a:solidFill>
                  <a:srgbClr val="FF0000"/>
                </a:solidFill>
                <a:ea typeface="ＭＳ Ｐゴシック" charset="0"/>
                <a:cs typeface="Arial"/>
              </a:rPr>
              <a:t>+Y</a:t>
            </a:r>
            <a:endParaRPr lang="en-US" sz="8000" b="1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0869" name="Rectangle 5"/>
          <p:cNvSpPr>
            <a:spLocks noChangeArrowheads="1"/>
          </p:cNvSpPr>
          <p:nvPr/>
        </p:nvSpPr>
        <p:spPr bwMode="auto">
          <a:xfrm>
            <a:off x="6281799" y="2302691"/>
            <a:ext cx="2743200" cy="2144693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0870" name="Rectangle 6"/>
          <p:cNvSpPr>
            <a:spLocks noChangeArrowheads="1"/>
          </p:cNvSpPr>
          <p:nvPr/>
        </p:nvSpPr>
        <p:spPr bwMode="auto">
          <a:xfrm>
            <a:off x="2303460" y="2292418"/>
            <a:ext cx="19812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0871" name="Rectangle 7"/>
          <p:cNvSpPr>
            <a:spLocks noChangeArrowheads="1"/>
          </p:cNvSpPr>
          <p:nvPr/>
        </p:nvSpPr>
        <p:spPr bwMode="auto">
          <a:xfrm>
            <a:off x="369468" y="2317337"/>
            <a:ext cx="2317151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72" name="Rectangle 8"/>
          <p:cNvSpPr>
            <a:spLocks noChangeArrowheads="1"/>
          </p:cNvSpPr>
          <p:nvPr/>
        </p:nvSpPr>
        <p:spPr bwMode="auto">
          <a:xfrm>
            <a:off x="4378320" y="2327803"/>
            <a:ext cx="16764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73" name="Rectangle 9"/>
          <p:cNvSpPr>
            <a:spLocks noChangeArrowheads="1"/>
          </p:cNvSpPr>
          <p:nvPr/>
        </p:nvSpPr>
        <p:spPr bwMode="auto">
          <a:xfrm>
            <a:off x="6457950" y="4596899"/>
            <a:ext cx="27432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0874" name="Rectangle 10"/>
          <p:cNvSpPr>
            <a:spLocks noChangeArrowheads="1"/>
          </p:cNvSpPr>
          <p:nvPr/>
        </p:nvSpPr>
        <p:spPr bwMode="auto">
          <a:xfrm>
            <a:off x="2476500" y="4141646"/>
            <a:ext cx="19812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75" name="Rectangle 11"/>
          <p:cNvSpPr>
            <a:spLocks noChangeArrowheads="1"/>
          </p:cNvSpPr>
          <p:nvPr/>
        </p:nvSpPr>
        <p:spPr bwMode="auto">
          <a:xfrm>
            <a:off x="518948" y="4612348"/>
            <a:ext cx="2343944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76" name="Rectangle 12"/>
          <p:cNvSpPr>
            <a:spLocks noChangeArrowheads="1"/>
          </p:cNvSpPr>
          <p:nvPr/>
        </p:nvSpPr>
        <p:spPr bwMode="auto">
          <a:xfrm>
            <a:off x="4457700" y="4547061"/>
            <a:ext cx="1842492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20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20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20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20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20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20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20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0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9" grpId="0" animBg="1"/>
      <p:bldP spid="420870" grpId="0" animBg="1"/>
      <p:bldP spid="420871" grpId="0" animBg="1"/>
      <p:bldP spid="420872" grpId="0" animBg="1"/>
      <p:bldP spid="420873" grpId="0" animBg="1"/>
      <p:bldP spid="420874" grpId="0" animBg="1"/>
      <p:bldP spid="420875" grpId="0" animBg="1"/>
      <p:bldP spid="4208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038289"/>
              </p:ext>
            </p:extLst>
          </p:nvPr>
        </p:nvGraphicFramePr>
        <p:xfrm>
          <a:off x="533400" y="1371600"/>
          <a:ext cx="8229600" cy="5279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710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Z1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Z2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8833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500"/>
                        </a:lnSpc>
                      </a:pPr>
                      <a:r>
                        <a:rPr lang="th-TH" sz="3500" b="1" dirty="0">
                          <a:solidFill>
                            <a:srgbClr val="FFFFFF"/>
                          </a:solidFill>
                          <a:effectLst/>
                        </a:rPr>
                        <a:t>ชัยชนะเหนือซาตาน</a:t>
                      </a:r>
                      <a:endParaRPr lang="en-US" sz="35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5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500"/>
                        </a:lnSpc>
                      </a:pPr>
                      <a:r>
                        <a:rPr lang="th-TH" sz="3500" b="1" dirty="0">
                          <a:solidFill>
                            <a:srgbClr val="FFFFFF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วางใจใน</a:t>
                      </a:r>
                      <a:endParaRPr lang="en-US" sz="3500" b="1" dirty="0">
                        <a:solidFill>
                          <a:srgbClr val="FFFFFF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3500"/>
                        </a:lnSpc>
                      </a:pPr>
                      <a:r>
                        <a:rPr lang="th-TH" sz="3500" b="1" dirty="0">
                          <a:solidFill>
                            <a:srgbClr val="FFFFFF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พระเยซู</a:t>
                      </a:r>
                      <a:endParaRPr lang="en-US" sz="35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7833">
                <a:tc>
                  <a:txBody>
                    <a:bodyPr/>
                    <a:lstStyle/>
                    <a:p>
                      <a:pPr marR="210820" algn="l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th-TH" sz="3500" b="1" dirty="0">
                          <a:solidFill>
                            <a:srgbClr val="FFFFFF"/>
                          </a:solidFill>
                          <a:effectLst/>
                        </a:rPr>
                        <a:t>วิธีการที่</a:t>
                      </a:r>
                      <a:r>
                        <a:rPr lang="en-US" sz="3500" b="1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sz="3000" b="1" dirty="0">
                          <a:solidFill>
                            <a:srgbClr val="FFFFFF"/>
                          </a:solidFill>
                          <a:effectLst/>
                        </a:rPr>
                        <a:t>(</a:t>
                      </a:r>
                      <a:r>
                        <a:rPr lang="th-TH" sz="3500" b="1" dirty="0">
                          <a:solidFill>
                            <a:srgbClr val="FFFFFF"/>
                          </a:solidFill>
                          <a:effectLst/>
                        </a:rPr>
                        <a:t>แนวทาง</a:t>
                      </a:r>
                      <a:r>
                        <a:rPr lang="en-US" sz="3000" b="1" dirty="0">
                          <a:solidFill>
                            <a:srgbClr val="FFFFFF"/>
                          </a:solidFill>
                          <a:effectLst/>
                        </a:rPr>
                        <a:t>…)</a:t>
                      </a:r>
                      <a:endParaRPr lang="en-SG" sz="3000" b="1" dirty="0">
                        <a:solidFill>
                          <a:srgbClr val="FFFFFF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210820" algn="l">
                        <a:lnSpc>
                          <a:spcPts val="3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3500" b="1" dirty="0">
                          <a:solidFill>
                            <a:srgbClr val="FFFFFF"/>
                          </a:solidFill>
                          <a:effectLst/>
                        </a:rPr>
                        <a:t>เรามีชัยชนะเหนือซาตาน</a:t>
                      </a:r>
                      <a:endParaRPr lang="en-SG" sz="3500" b="1" dirty="0">
                        <a:solidFill>
                          <a:srgbClr val="FFFFFF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b="1" dirty="0">
                          <a:solidFill>
                            <a:srgbClr val="FFFFFF"/>
                          </a:solidFill>
                        </a:rPr>
                        <a:t>     </a:t>
                      </a:r>
                      <a:r>
                        <a:rPr lang="th-TH" sz="3500" b="1" dirty="0">
                          <a:solidFill>
                            <a:srgbClr val="FFFFFF"/>
                          </a:solidFill>
                        </a:rPr>
                        <a:t>โดย</a:t>
                      </a:r>
                      <a:endParaRPr lang="en-US" sz="3500" b="1" dirty="0">
                        <a:solidFill>
                          <a:srgbClr val="FFFFFF"/>
                        </a:solidFill>
                      </a:endParaRPr>
                    </a:p>
                    <a:p>
                      <a:endParaRPr lang="en-US" sz="3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210820" algn="l">
                        <a:lnSpc>
                          <a:spcPts val="3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3500" b="1" dirty="0">
                          <a:solidFill>
                            <a:srgbClr val="FFFFFF"/>
                          </a:solidFill>
                          <a:effectLst/>
                        </a:rPr>
                        <a:t>ให้เราวางใจในพระเจ้าเพียงผู้เดียว</a:t>
                      </a:r>
                      <a:endParaRPr lang="en-SG" sz="3500" b="1" dirty="0">
                        <a:solidFill>
                          <a:srgbClr val="FFFFFF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7833">
                <a:tc>
                  <a:txBody>
                    <a:bodyPr/>
                    <a:lstStyle/>
                    <a:p>
                      <a:pPr marR="21082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3500" b="1" dirty="0">
                          <a:solidFill>
                            <a:srgbClr val="FFFFFF"/>
                          </a:solidFill>
                          <a:effectLst/>
                        </a:rPr>
                        <a:t>วิธีการที่</a:t>
                      </a:r>
                      <a:r>
                        <a:rPr lang="en-US" sz="3500" b="1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endParaRPr lang="en-SG" sz="3500" b="1" dirty="0">
                        <a:solidFill>
                          <a:srgbClr val="FFFFFF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210820" algn="l">
                        <a:lnSpc>
                          <a:spcPts val="3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35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Times New Roman"/>
                        </a:rPr>
                        <a:t>เราวางใจในพระเจ้าอย่างไม่มีความหวาดกลัว</a:t>
                      </a:r>
                      <a:endParaRPr lang="en-SG" sz="3500" b="1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b="1" dirty="0">
                          <a:solidFill>
                            <a:srgbClr val="FFFFFF"/>
                          </a:solidFill>
                        </a:rPr>
                        <a:t>     </a:t>
                      </a:r>
                      <a:r>
                        <a:rPr lang="th-TH" sz="3500" b="1" dirty="0">
                          <a:solidFill>
                            <a:srgbClr val="FFFFFF"/>
                          </a:solidFill>
                        </a:rPr>
                        <a:t>โดย</a:t>
                      </a:r>
                      <a:endParaRPr lang="en-US" sz="3500" b="1" dirty="0">
                        <a:solidFill>
                          <a:srgbClr val="FFFFFF"/>
                        </a:solidFill>
                      </a:endParaRPr>
                    </a:p>
                    <a:p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210820" algn="l">
                        <a:lnSpc>
                          <a:spcPts val="3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3500" b="1" dirty="0">
                          <a:solidFill>
                            <a:srgbClr val="FFFFFF"/>
                          </a:solidFill>
                          <a:effectLst/>
                        </a:rPr>
                        <a:t>วางใจในการจัดเตรียมของพระเจ้า ไม่ใช่ของตัวเอง</a:t>
                      </a:r>
                      <a:endParaRPr lang="en-SG" sz="3500" b="1" dirty="0">
                        <a:solidFill>
                          <a:srgbClr val="FFFFFF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3185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th-TH" b="1" dirty="0">
                <a:solidFill>
                  <a:srgbClr val="FF0000"/>
                </a:solidFill>
                <a:ea typeface="ＭＳ Ｐゴシック" charset="0"/>
                <a:cs typeface="Arial"/>
              </a:rPr>
              <a:t>ตรวจ โครง </a:t>
            </a:r>
            <a:r>
              <a:rPr lang="en-US" b="1" dirty="0">
                <a:solidFill>
                  <a:srgbClr val="FF0000"/>
                </a:solidFill>
                <a:ea typeface="ＭＳ Ｐゴシック" charset="0"/>
                <a:cs typeface="Arial"/>
              </a:rPr>
              <a:t>Z</a:t>
            </a:r>
            <a:r>
              <a:rPr lang="en-US" sz="3200" b="1" dirty="0">
                <a:solidFill>
                  <a:srgbClr val="FF0000"/>
                </a:solidFill>
                <a:ea typeface="ＭＳ Ｐゴシック" charset="0"/>
                <a:cs typeface="Arial"/>
              </a:rPr>
              <a:t>1</a:t>
            </a:r>
            <a:r>
              <a:rPr lang="en-US" b="1" dirty="0">
                <a:solidFill>
                  <a:srgbClr val="FF0000"/>
                </a:solidFill>
                <a:ea typeface="ＭＳ Ｐゴシック" charset="0"/>
                <a:cs typeface="Arial"/>
              </a:rPr>
              <a:t>+X+Z</a:t>
            </a:r>
            <a:r>
              <a:rPr lang="en-US" sz="3200" b="1" dirty="0">
                <a:solidFill>
                  <a:srgbClr val="FF0000"/>
                </a:solidFill>
                <a:ea typeface="ＭＳ Ｐゴシック" charset="0"/>
                <a:cs typeface="Arial"/>
              </a:rPr>
              <a:t>2</a:t>
            </a:r>
            <a:r>
              <a:rPr lang="en-US" b="1" dirty="0">
                <a:solidFill>
                  <a:srgbClr val="FF0000"/>
                </a:solidFill>
                <a:ea typeface="ＭＳ Ｐゴシック" charset="0"/>
                <a:cs typeface="Arial"/>
              </a:rPr>
              <a:t>+Y</a:t>
            </a:r>
            <a:endParaRPr lang="en-US" sz="8000" b="1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4973" name="Line 13"/>
          <p:cNvSpPr>
            <a:spLocks noChangeShapeType="1"/>
          </p:cNvSpPr>
          <p:nvPr/>
        </p:nvSpPr>
        <p:spPr bwMode="auto">
          <a:xfrm flipV="1">
            <a:off x="457200" y="3276600"/>
            <a:ext cx="1905000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975" name="Line 15"/>
          <p:cNvSpPr>
            <a:spLocks noChangeShapeType="1"/>
          </p:cNvSpPr>
          <p:nvPr/>
        </p:nvSpPr>
        <p:spPr bwMode="auto">
          <a:xfrm flipV="1">
            <a:off x="533400" y="4953000"/>
            <a:ext cx="1981200" cy="685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977" name="Line 17"/>
          <p:cNvSpPr>
            <a:spLocks noChangeShapeType="1"/>
          </p:cNvSpPr>
          <p:nvPr/>
        </p:nvSpPr>
        <p:spPr bwMode="auto">
          <a:xfrm>
            <a:off x="533400" y="3200400"/>
            <a:ext cx="1981200" cy="1143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978" name="Line 18"/>
          <p:cNvSpPr>
            <a:spLocks noChangeShapeType="1"/>
          </p:cNvSpPr>
          <p:nvPr/>
        </p:nvSpPr>
        <p:spPr bwMode="auto">
          <a:xfrm>
            <a:off x="762000" y="4724400"/>
            <a:ext cx="1524000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4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24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24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2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73" grpId="0" animBg="1"/>
      <p:bldP spid="424975" grpId="0" animBg="1"/>
      <p:bldP spid="424977" grpId="0" animBg="1"/>
      <p:bldP spid="4249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375802"/>
              </p:ext>
            </p:extLst>
          </p:nvPr>
        </p:nvGraphicFramePr>
        <p:xfrm>
          <a:off x="457200" y="1752600"/>
          <a:ext cx="8153400" cy="4387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3793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Z1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X</a:t>
                      </a:r>
                      <a:endParaRPr lang="en-US" sz="1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Z2</a:t>
                      </a:r>
                      <a:endParaRPr lang="en-US" sz="1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Y</a:t>
                      </a:r>
                      <a:endParaRPr lang="en-US" sz="18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544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en-US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เหตุผล</a:t>
                      </a:r>
                      <a:r>
                        <a:rPr lang="th-TH" sz="3500" b="1" dirty="0">
                          <a:solidFill>
                            <a:srgbClr val="FFFFFF"/>
                          </a:solidFill>
                          <a:effectLst/>
                        </a:rPr>
                        <a:t>ที่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500" b="1" dirty="0">
                          <a:solidFill>
                            <a:srgbClr val="FFFFFF"/>
                          </a:solidFill>
                        </a:rPr>
                        <a:t>พระเจ้าเชื่อถือได้</a:t>
                      </a:r>
                      <a:endParaRPr lang="en-US" sz="35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1" dirty="0">
                          <a:solidFill>
                            <a:srgbClr val="FFFFFF"/>
                          </a:solidFill>
                        </a:rPr>
                        <a:t>     </a:t>
                      </a:r>
                      <a:r>
                        <a:rPr lang="th-TH" sz="3500" b="1" dirty="0">
                          <a:solidFill>
                            <a:srgbClr val="FFFFFF"/>
                          </a:solidFill>
                        </a:rPr>
                        <a:t>เพราะ</a:t>
                      </a:r>
                      <a:endParaRPr lang="en-US" sz="35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500"/>
                        </a:lnSpc>
                      </a:pPr>
                      <a:r>
                        <a:rPr lang="th-TH" sz="3500" b="1" baseline="0" dirty="0">
                          <a:solidFill>
                            <a:srgbClr val="FFFFFF"/>
                          </a:solidFill>
                        </a:rPr>
                        <a:t>พระเจ้าทรงเป็นพระผู้ช่วยกู้ของเรา และมีกำลังมากกว่าซาตาน</a:t>
                      </a:r>
                      <a:endParaRPr lang="en-US" sz="35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2163">
                <a:tc>
                  <a:txBody>
                    <a:bodyPr/>
                    <a:lstStyle/>
                    <a:p>
                      <a:r>
                        <a:rPr lang="th-TH" altLang="en-US" sz="3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เหตุผล</a:t>
                      </a:r>
                      <a:r>
                        <a:rPr lang="th-TH" sz="3500" b="1" dirty="0">
                          <a:solidFill>
                            <a:srgbClr val="FFFFFF"/>
                          </a:solidFill>
                          <a:effectLst/>
                        </a:rPr>
                        <a:t>ที่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500"/>
                        </a:lnSpc>
                      </a:pPr>
                      <a:r>
                        <a:rPr lang="th-TH" sz="3500" b="1" dirty="0">
                          <a:solidFill>
                            <a:srgbClr val="FFFFFF"/>
                          </a:solidFill>
                        </a:rPr>
                        <a:t>เราสามารถรู้สึกปลอดภัย</a:t>
                      </a:r>
                      <a:endParaRPr lang="en-US" sz="35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b="1" dirty="0">
                          <a:solidFill>
                            <a:srgbClr val="FFFFFF"/>
                          </a:solidFill>
                        </a:rPr>
                        <a:t>     </a:t>
                      </a:r>
                      <a:r>
                        <a:rPr lang="th-TH" sz="3500" b="1" dirty="0">
                          <a:solidFill>
                            <a:srgbClr val="FFFFFF"/>
                          </a:solidFill>
                        </a:rPr>
                        <a:t>เพราะ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500"/>
                        </a:lnSpc>
                      </a:pPr>
                      <a:r>
                        <a:rPr lang="th-TH" sz="3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พระเจ้าทรงช่วยเรารบซาตาน</a:t>
                      </a:r>
                      <a:endParaRPr lang="en-US" sz="35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5233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th-TH" b="1" dirty="0">
                <a:solidFill>
                  <a:srgbClr val="FF0000"/>
                </a:solidFill>
                <a:ea typeface="ＭＳ Ｐゴシック" charset="0"/>
                <a:cs typeface="Arial"/>
              </a:rPr>
              <a:t>ตรวจ โครง </a:t>
            </a:r>
            <a:r>
              <a:rPr lang="en-US" b="1" dirty="0">
                <a:solidFill>
                  <a:srgbClr val="FF0000"/>
                </a:solidFill>
                <a:ea typeface="ＭＳ Ｐゴシック" charset="0"/>
                <a:cs typeface="Arial"/>
              </a:rPr>
              <a:t>Z</a:t>
            </a:r>
            <a:r>
              <a:rPr lang="en-US" sz="3200" b="1" dirty="0">
                <a:solidFill>
                  <a:srgbClr val="FF0000"/>
                </a:solidFill>
                <a:ea typeface="ＭＳ Ｐゴシック" charset="0"/>
                <a:cs typeface="Arial"/>
              </a:rPr>
              <a:t>1</a:t>
            </a:r>
            <a:r>
              <a:rPr lang="en-US" b="1" dirty="0">
                <a:solidFill>
                  <a:srgbClr val="FF0000"/>
                </a:solidFill>
                <a:ea typeface="ＭＳ Ｐゴシック" charset="0"/>
                <a:cs typeface="Arial"/>
              </a:rPr>
              <a:t>+X+Z</a:t>
            </a:r>
            <a:r>
              <a:rPr lang="en-US" sz="3200" b="1" dirty="0">
                <a:solidFill>
                  <a:srgbClr val="FF0000"/>
                </a:solidFill>
                <a:ea typeface="ＭＳ Ｐゴシック" charset="0"/>
                <a:cs typeface="Arial"/>
              </a:rPr>
              <a:t>2</a:t>
            </a:r>
            <a:r>
              <a:rPr lang="en-US" b="1" dirty="0">
                <a:solidFill>
                  <a:srgbClr val="FF0000"/>
                </a:solidFill>
                <a:ea typeface="ＭＳ Ｐゴシック" charset="0"/>
                <a:cs typeface="Arial"/>
              </a:rPr>
              <a:t>+Y</a:t>
            </a:r>
            <a:endParaRPr lang="en-US" sz="8000" b="1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2925" name="Line 13"/>
          <p:cNvSpPr>
            <a:spLocks noChangeShapeType="1"/>
          </p:cNvSpPr>
          <p:nvPr/>
        </p:nvSpPr>
        <p:spPr bwMode="auto">
          <a:xfrm>
            <a:off x="228600" y="2708920"/>
            <a:ext cx="2133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2927" name="Line 15"/>
          <p:cNvSpPr>
            <a:spLocks noChangeShapeType="1"/>
          </p:cNvSpPr>
          <p:nvPr/>
        </p:nvSpPr>
        <p:spPr bwMode="auto">
          <a:xfrm>
            <a:off x="381000" y="5013176"/>
            <a:ext cx="2133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2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2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25" grpId="0" animBg="1"/>
      <p:bldP spid="4229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798318"/>
              </p:ext>
            </p:extLst>
          </p:nvPr>
        </p:nvGraphicFramePr>
        <p:xfrm>
          <a:off x="1524000" y="1219200"/>
          <a:ext cx="6781800" cy="157074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1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Z2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252">
                <a:tc>
                  <a:txBody>
                    <a:bodyPr/>
                    <a:lstStyle/>
                    <a:p>
                      <a:r>
                        <a:rPr lang="th-TH" sz="3500" b="1" baseline="0" dirty="0">
                          <a:solidFill>
                            <a:schemeClr val="bg1"/>
                          </a:solidFill>
                        </a:rPr>
                        <a:t>บุ</a:t>
                      </a:r>
                      <a:r>
                        <a:rPr lang="th-TH" sz="3500" b="1" baseline="0" dirty="0" err="1">
                          <a:solidFill>
                            <a:schemeClr val="bg1"/>
                          </a:solidFill>
                        </a:rPr>
                        <a:t>ค</a:t>
                      </a:r>
                      <a:r>
                        <a:rPr lang="th-TH" sz="3500" b="1" baseline="0" dirty="0">
                          <a:solidFill>
                            <a:schemeClr val="bg1"/>
                          </a:solidFill>
                        </a:rPr>
                        <a:t>คนที่</a:t>
                      </a:r>
                      <a:r>
                        <a:rPr lang="en-US" sz="3500" b="1" baseline="0" dirty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3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500" b="1" baseline="0" dirty="0">
                          <a:solidFill>
                            <a:schemeClr val="bg1"/>
                          </a:solidFill>
                        </a:rPr>
                        <a:t>เป็น</a:t>
                      </a:r>
                      <a:r>
                        <a:rPr lang="en-US" sz="3500" b="1" dirty="0">
                          <a:solidFill>
                            <a:srgbClr val="FFFFFF"/>
                          </a:solidFill>
                        </a:rPr>
                        <a:t>(</a:t>
                      </a:r>
                      <a:r>
                        <a:rPr lang="th-TH" sz="3500" b="1" dirty="0">
                          <a:solidFill>
                            <a:srgbClr val="FFFFFF"/>
                          </a:solidFill>
                        </a:rPr>
                        <a:t>คือ</a:t>
                      </a:r>
                      <a:r>
                        <a:rPr lang="en-US" sz="3500" b="1" dirty="0">
                          <a:solidFill>
                            <a:srgbClr val="FFFFFF"/>
                          </a:solidFill>
                        </a:rPr>
                        <a:t>)</a:t>
                      </a:r>
                      <a:r>
                        <a:rPr lang="en-US" sz="3500" b="1" baseline="0" dirty="0">
                          <a:solidFill>
                            <a:srgbClr val="FFFFFF"/>
                          </a:solidFill>
                        </a:rPr>
                        <a:t>…</a:t>
                      </a:r>
                      <a:endParaRPr lang="en-US" sz="3500" b="1" dirty="0">
                        <a:solidFill>
                          <a:srgbClr val="FFFFFF"/>
                        </a:solidFill>
                      </a:endParaRPr>
                    </a:p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7281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534400" cy="731838"/>
          </a:xfrm>
          <a:solidFill>
            <a:schemeClr val="accent1"/>
          </a:solidFill>
          <a:effectLst/>
        </p:spPr>
        <p:txBody>
          <a:bodyPr/>
          <a:lstStyle/>
          <a:p>
            <a:pPr eaLnBrk="1" hangingPunct="1"/>
            <a:r>
              <a:rPr lang="th-TH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คำถามและคุณสมบัติ</a:t>
            </a:r>
            <a:r>
              <a:rPr lang="hi-IN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ข้อสรุปเพื่อเทศน์</a:t>
            </a:r>
            <a:endParaRPr lang="en-US" sz="3600" b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284" name="WordArt 9" descr="Narrow vertical"/>
          <p:cNvSpPr>
            <a:spLocks noChangeArrowheads="1" noChangeShapeType="1" noTextEdit="1"/>
          </p:cNvSpPr>
          <p:nvPr/>
        </p:nvSpPr>
        <p:spPr bwMode="auto">
          <a:xfrm rot="-1730300">
            <a:off x="76200" y="1066800"/>
            <a:ext cx="17272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th-TH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ใคร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blurRad="63500" dist="45791" dir="2021404" algn="ctr" rotWithShape="0">
                  <a:srgbClr val="808080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548353"/>
              </p:ext>
            </p:extLst>
          </p:nvPr>
        </p:nvGraphicFramePr>
        <p:xfrm>
          <a:off x="1295400" y="914400"/>
          <a:ext cx="7620000" cy="562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Z1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Z2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17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ข้อดีของ…</a:t>
                      </a:r>
                      <a:endParaRPr lang="en-US" sz="30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คุณลักษณะของ…</a:t>
                      </a:r>
                      <a:endParaRPr lang="en-US" sz="30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เนื้อหาของ…</a:t>
                      </a:r>
                      <a:endParaRPr lang="en-US" sz="30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หลักฐานของ…</a:t>
                      </a:r>
                      <a:endParaRPr lang="en-US" sz="30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ขอบเขตที่…</a:t>
                      </a:r>
                      <a:endParaRPr lang="en-US" sz="30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ตัวตนของ…</a:t>
                      </a:r>
                      <a:endParaRPr lang="en-US" sz="30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ลักษณะของ…</a:t>
                      </a:r>
                      <a:endParaRPr lang="en-US" sz="30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วัตถุประสงค์ของ…</a:t>
                      </a:r>
                      <a:endParaRPr lang="en-US" sz="30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ปัญหาของ… / ทางออกสู่…</a:t>
                      </a:r>
                      <a:endParaRPr lang="en-US" sz="30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คุณภาพของ ...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การตอบสนองของ ...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ผลของ ...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พื้นฉากของ ...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0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การทดสอบของ ...</a:t>
                      </a:r>
                      <a:endParaRPr lang="en-US" sz="3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500" b="1" dirty="0">
                          <a:solidFill>
                            <a:srgbClr val="FFFFFF"/>
                          </a:solidFill>
                        </a:rPr>
                        <a:t>เป็น</a:t>
                      </a:r>
                      <a:r>
                        <a:rPr lang="en-US" sz="3500" b="1" dirty="0">
                          <a:solidFill>
                            <a:srgbClr val="FFFFFF"/>
                          </a:solidFill>
                        </a:rPr>
                        <a:t>(</a:t>
                      </a:r>
                      <a:r>
                        <a:rPr lang="th-TH" sz="3500" b="1" dirty="0">
                          <a:solidFill>
                            <a:srgbClr val="FFFFFF"/>
                          </a:solidFill>
                        </a:rPr>
                        <a:t>คือ</a:t>
                      </a:r>
                      <a:r>
                        <a:rPr lang="en-US" sz="3500" b="1" dirty="0">
                          <a:solidFill>
                            <a:srgbClr val="FFFFFF"/>
                          </a:solidFill>
                        </a:rPr>
                        <a:t>)</a:t>
                      </a:r>
                      <a:r>
                        <a:rPr lang="en-US" sz="3500" b="1" baseline="0" dirty="0">
                          <a:solidFill>
                            <a:srgbClr val="FFFFFF"/>
                          </a:solidFill>
                        </a:rPr>
                        <a:t>…</a:t>
                      </a:r>
                      <a:endParaRPr lang="en-US" sz="35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9329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5344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th-TH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คำถามและคุณสมบัติ</a:t>
            </a:r>
            <a:r>
              <a:rPr lang="hi-IN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ข้อสรุปเพื่อเทศน์</a:t>
            </a:r>
            <a:endParaRPr lang="en-US" sz="3600" b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9332" name="WordArt 5" descr="Narrow vertical"/>
          <p:cNvSpPr>
            <a:spLocks noChangeArrowheads="1" noChangeShapeType="1" noTextEdit="1"/>
          </p:cNvSpPr>
          <p:nvPr/>
        </p:nvSpPr>
        <p:spPr bwMode="auto">
          <a:xfrm rot="-1730300">
            <a:off x="76200" y="1066800"/>
            <a:ext cx="17272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th-TH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อะไร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blurRad="63500" dist="45791" dir="2021404" algn="ctr" rotWithShape="0">
                  <a:srgbClr val="808080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896209"/>
              </p:ext>
            </p:extLst>
          </p:nvPr>
        </p:nvGraphicFramePr>
        <p:xfrm>
          <a:off x="1600200" y="1524000"/>
          <a:ext cx="7239000" cy="99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Z1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Z2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500" b="1" dirty="0">
                          <a:solidFill>
                            <a:srgbClr val="FFFFFF"/>
                          </a:solidFill>
                        </a:rPr>
                        <a:t>ลักษณะ</a:t>
                      </a:r>
                      <a:r>
                        <a:rPr lang="en-US" sz="3500" b="1" dirty="0">
                          <a:solidFill>
                            <a:srgbClr val="FFFFFF"/>
                          </a:solidFill>
                        </a:rPr>
                        <a:t>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500" b="1" dirty="0">
                          <a:solidFill>
                            <a:srgbClr val="FFFFFF"/>
                          </a:solidFill>
                        </a:rPr>
                        <a:t>เป็น</a:t>
                      </a:r>
                      <a:r>
                        <a:rPr lang="en-US" sz="3500" b="1" dirty="0">
                          <a:solidFill>
                            <a:srgbClr val="FFFFFF"/>
                          </a:solidFill>
                        </a:rPr>
                        <a:t>(</a:t>
                      </a:r>
                      <a:r>
                        <a:rPr lang="th-TH" sz="3500" b="1" dirty="0">
                          <a:solidFill>
                            <a:srgbClr val="FFFFFF"/>
                          </a:solidFill>
                        </a:rPr>
                        <a:t>คือ</a:t>
                      </a:r>
                      <a:r>
                        <a:rPr lang="en-US" sz="3500" b="1" dirty="0">
                          <a:solidFill>
                            <a:srgbClr val="FFFFFF"/>
                          </a:solidFill>
                        </a:rPr>
                        <a:t>)</a:t>
                      </a:r>
                      <a:r>
                        <a:rPr lang="en-US" sz="3500" b="1" baseline="0" dirty="0">
                          <a:solidFill>
                            <a:srgbClr val="FFFFFF"/>
                          </a:solidFill>
                        </a:rPr>
                        <a:t>…</a:t>
                      </a:r>
                      <a:endParaRPr lang="en-US" sz="35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1377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5344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th-TH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คำถามและคุณสมบัติ</a:t>
            </a:r>
            <a:r>
              <a:rPr lang="hi-IN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ข้อสรุปเพื่อเทศน์</a:t>
            </a:r>
            <a:endParaRPr lang="en-US" sz="3600" b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5445" name="WordArt 5" descr="Narrow vertical"/>
          <p:cNvSpPr>
            <a:spLocks noChangeArrowheads="1" noChangeShapeType="1" noTextEdit="1"/>
          </p:cNvSpPr>
          <p:nvPr/>
        </p:nvSpPr>
        <p:spPr bwMode="auto">
          <a:xfrm rot="-1730300">
            <a:off x="76200" y="1066800"/>
            <a:ext cx="17272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th-TH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ที่ไหน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blurRad="63500" dist="45791" dir="2021404" algn="ctr" rotWithShape="0">
                  <a:srgbClr val="808080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445446" name="WordArt 6" descr="Narrow vertical"/>
          <p:cNvSpPr>
            <a:spLocks noChangeArrowheads="1" noChangeShapeType="1" noTextEdit="1"/>
          </p:cNvSpPr>
          <p:nvPr/>
        </p:nvSpPr>
        <p:spPr bwMode="auto">
          <a:xfrm rot="-1730300">
            <a:off x="0" y="1981200"/>
            <a:ext cx="17272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th-TH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เมื่อไหร่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blurRad="63500" dist="45791" dir="2021404" algn="ctr" rotWithShape="0">
                  <a:srgbClr val="808080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445447" name="WordArt 7" descr="Narrow vertical"/>
          <p:cNvSpPr>
            <a:spLocks noChangeArrowheads="1" noChangeShapeType="1" noTextEdit="1"/>
          </p:cNvSpPr>
          <p:nvPr/>
        </p:nvSpPr>
        <p:spPr bwMode="auto">
          <a:xfrm rot="-1730300">
            <a:off x="0" y="3048000"/>
            <a:ext cx="17272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th-TH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ทำไม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blurRad="63500" dist="45791" dir="2021404" algn="ctr" rotWithShape="0">
                  <a:srgbClr val="808080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445448" name="WordArt 8" descr="Narrow vertical"/>
          <p:cNvSpPr>
            <a:spLocks noChangeArrowheads="1" noChangeShapeType="1" noTextEdit="1"/>
          </p:cNvSpPr>
          <p:nvPr/>
        </p:nvSpPr>
        <p:spPr bwMode="auto">
          <a:xfrm rot="-1730300">
            <a:off x="0" y="3962400"/>
            <a:ext cx="17272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th-TH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อย่างไร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blurRad="63500" dist="45791" dir="2021404" algn="ctr" rotWithShape="0">
                  <a:srgbClr val="808080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445449" name="WordArt 9" descr="Narrow vertical"/>
          <p:cNvSpPr>
            <a:spLocks noChangeArrowheads="1" noChangeShapeType="1" noTextEdit="1"/>
          </p:cNvSpPr>
          <p:nvPr/>
        </p:nvSpPr>
        <p:spPr bwMode="auto">
          <a:xfrm rot="-1730300">
            <a:off x="-180975" y="3740150"/>
            <a:ext cx="5211763" cy="21145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th-TH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ภายใต้เงื่อนไขอะไร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blurRad="63500" dist="45791" dir="2021404" algn="ctr" rotWithShape="0">
                  <a:srgbClr val="808080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454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454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454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454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454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454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4454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4454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4454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4454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5" grpId="0" animBg="1"/>
      <p:bldP spid="445446" grpId="0" animBg="1"/>
      <p:bldP spid="445447" grpId="0" animBg="1"/>
      <p:bldP spid="445448" grpId="0" animBg="1"/>
      <p:bldP spid="4454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2" descr="MF - Plate 2"/>
          <p:cNvPicPr>
            <a:picLocks noChangeAspect="1" noChangeArrowheads="1"/>
          </p:cNvPicPr>
          <p:nvPr/>
        </p:nvPicPr>
        <p:blipFill>
          <a:blip r:embed="rId3" cstate="screen">
            <a:lum bright="-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859" name="Text Box 3"/>
          <p:cNvSpPr txBox="1">
            <a:spLocks noChangeArrowheads="1"/>
          </p:cNvSpPr>
          <p:nvPr/>
        </p:nvSpPr>
        <p:spPr bwMode="auto">
          <a:xfrm>
            <a:off x="179388" y="1981200"/>
            <a:ext cx="8943975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th-TH" sz="2800" b="1" dirty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หาคำเชื่อมต่อที่สำคัญในข้อความ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h-TH" sz="2800" b="1" dirty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เช่น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th-TH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และ</a:t>
            </a:r>
            <a:r>
              <a:rPr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“</a:t>
            </a:r>
            <a:r>
              <a:rPr lang="th-TH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แต่</a:t>
            </a:r>
            <a:r>
              <a:rPr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“</a:t>
            </a:r>
            <a:r>
              <a:rPr lang="th-TH" sz="2800" b="1" dirty="0">
                <a:solidFill>
                  <a:srgbClr val="FFFF00"/>
                </a:solidFill>
                <a:latin typeface="Arial" panose="020B0604020202020204" pitchFamily="34" charset="0"/>
              </a:rPr>
              <a:t>เพื่อจะ</a:t>
            </a:r>
            <a:r>
              <a:rPr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“</a:t>
            </a:r>
            <a:r>
              <a:rPr lang="th-TH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เพราะ</a:t>
            </a:r>
            <a:r>
              <a:rPr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th-TH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ฯลฯ</a:t>
            </a:r>
            <a:r>
              <a:rPr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th-TH" sz="2800" b="1" dirty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จับคู่กับ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Z1 </a:t>
            </a:r>
            <a:r>
              <a:rPr lang="th-TH" sz="2800" b="1" dirty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และ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Z2 </a:t>
            </a:r>
            <a:r>
              <a:rPr lang="th-TH" sz="2800" b="1" dirty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ที่เหมาะสม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Tx/>
              <a:buFontTx/>
              <a:buNone/>
            </a:pPr>
            <a:r>
              <a:rPr lang="th-TH" sz="2800" b="1" dirty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ใช้มันใน </a:t>
            </a:r>
            <a:r>
              <a:rPr lang="hi-IN" alt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ข้อสรุปจากอรรถาธิบาย</a:t>
            </a:r>
            <a:r>
              <a:rPr lang="en-US" alt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2800" b="1" dirty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ที่แปลอุปมาโวหาร</a:t>
            </a:r>
          </a:p>
          <a:p>
            <a:pPr>
              <a:buClrTx/>
              <a:buFontTx/>
              <a:buNone/>
            </a:pPr>
            <a:endParaRPr lang="th-TH" altLang="ja-JP" sz="2800" b="1" dirty="0">
              <a:solidFill>
                <a:schemeClr val="bg1"/>
              </a:solidFill>
              <a:latin typeface="Arial" panose="020B0604020202020204" pitchFamily="34" charset="0"/>
              <a:cs typeface="Arial" charset="0"/>
            </a:endParaRPr>
          </a:p>
          <a:p>
            <a:pPr>
              <a:buClrTx/>
              <a:buFontTx/>
              <a:buNone/>
            </a:pP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th-TH" sz="2800" b="1" dirty="0">
                <a:solidFill>
                  <a:schemeClr val="bg1"/>
                </a:solidFill>
                <a:latin typeface="Arial" panose="020B0604020202020204" pitchFamily="34" charset="0"/>
              </a:rPr>
              <a:t>จงสวมยุทธภัณฑ์ทั้งชุดของพระเจ้า</a:t>
            </a:r>
            <a:r>
              <a:rPr lang="th-TH" sz="2800" b="1" dirty="0">
                <a:solidFill>
                  <a:srgbClr val="FFFF00"/>
                </a:solidFill>
                <a:latin typeface="Arial" panose="020B0604020202020204" pitchFamily="34" charset="0"/>
              </a:rPr>
              <a:t>เพื่อจะ</a:t>
            </a:r>
            <a:r>
              <a:rPr lang="th-TH" sz="2800" b="1" dirty="0">
                <a:solidFill>
                  <a:schemeClr val="bg1"/>
                </a:solidFill>
                <a:latin typeface="Arial" panose="020B0604020202020204" pitchFamily="34" charset="0"/>
              </a:rPr>
              <a:t>ต่อต้านยุทธอุบายของพญามารได้ </a:t>
            </a:r>
            <a:r>
              <a:rPr lang="ru-RU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Tx/>
              <a:buFontTx/>
              <a:buNone/>
            </a:pPr>
            <a:r>
              <a:rPr lang="th-TH" altLang="ja-JP" sz="2800" b="1" dirty="0">
                <a:solidFill>
                  <a:srgbClr val="FFFF00"/>
                </a:solidFill>
                <a:latin typeface="Arial" panose="020B0604020202020204" pitchFamily="34" charset="0"/>
                <a:cs typeface="Arial" charset="0"/>
              </a:rPr>
              <a:t>วัตถุประสงค์ </a:t>
            </a:r>
            <a:r>
              <a:rPr lang="th-TH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ของการมีวินัยในชีวิต</a:t>
            </a:r>
            <a:r>
              <a:rPr lang="th-TH" sz="2800" b="1" dirty="0">
                <a:solidFill>
                  <a:schemeClr val="bg1"/>
                </a:solidFill>
                <a:latin typeface="Arial" panose="020B0604020202020204" pitchFamily="34" charset="0"/>
              </a:rPr>
              <a:t>ฝ่าย</a:t>
            </a:r>
            <a:r>
              <a:rPr lang="th-TH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วิญญาณ คือ</a:t>
            </a:r>
            <a:r>
              <a:rPr lang="th-TH" altLang="ja-JP" sz="2800" b="1" dirty="0">
                <a:solidFill>
                  <a:srgbClr val="FFFF00"/>
                </a:solidFill>
                <a:latin typeface="Arial" panose="020B0604020202020204" pitchFamily="34" charset="0"/>
                <a:cs typeface="Arial" charset="0"/>
              </a:rPr>
              <a:t>เพื่อเราจะ</a:t>
            </a:r>
            <a:r>
              <a:rPr lang="th-TH" sz="2800" b="1" dirty="0">
                <a:solidFill>
                  <a:schemeClr val="bg1"/>
                </a:solidFill>
                <a:latin typeface="Arial" panose="020B0604020202020204" pitchFamily="34" charset="0"/>
              </a:rPr>
              <a:t>สามารถป้องกันตนเองจากการโจมตีของซาตาน</a:t>
            </a:r>
            <a:r>
              <a:rPr lang="ru-RU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27" name="Text Box 4"/>
          <p:cNvSpPr txBox="1">
            <a:spLocks noChangeArrowheads="1"/>
          </p:cNvSpPr>
          <p:nvPr/>
        </p:nvSpPr>
        <p:spPr bwMode="auto">
          <a:xfrm>
            <a:off x="8534400" y="7620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bg1"/>
                </a:solidFill>
                <a:cs typeface="Arial" charset="0"/>
              </a:rPr>
              <a:t>34</a:t>
            </a:r>
          </a:p>
        </p:txBody>
      </p:sp>
      <p:sp>
        <p:nvSpPr>
          <p:cNvPr id="10342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81000"/>
            <a:ext cx="7924800" cy="13716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th-TH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เราจะรู้ได้อย่างไรว่าเราควรใช้คุณสมบัติไหน</a:t>
            </a:r>
            <a:r>
              <a:rPr lang="en-US" sz="40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?</a:t>
            </a:r>
            <a:endParaRPr lang="en-US" sz="40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3429" name="Rectangle 1"/>
          <p:cNvSpPr>
            <a:spLocks noChangeArrowheads="1"/>
          </p:cNvSpPr>
          <p:nvPr/>
        </p:nvSpPr>
        <p:spPr bwMode="auto">
          <a:xfrm>
            <a:off x="323850" y="4221163"/>
            <a:ext cx="8351838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7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7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2" descr="Israel 007"/>
          <p:cNvPicPr>
            <a:picLocks noChangeAspect="1" noChangeArrowheads="1"/>
          </p:cNvPicPr>
          <p:nvPr/>
        </p:nvPicPr>
        <p:blipFill>
          <a:blip r:embed="rId3" cstate="screen">
            <a:lum bright="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62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769441"/>
          </a:xfrm>
          <a:solidFill>
            <a:srgbClr val="006600"/>
          </a:solidFill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</a:rPr>
              <a:t>คุณเป็นสัตว์แบบไหน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</a:rPr>
              <a:t>?</a:t>
            </a:r>
            <a:endParaRPr lang="th-TH" b="1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 descr="Landscape 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914400"/>
          </a:xfrm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sz="5000" b="1" dirty="0">
                <a:solidFill>
                  <a:schemeClr val="bg1"/>
                </a:solidFill>
              </a:rPr>
              <a:t>สดุดี </a:t>
            </a:r>
            <a:r>
              <a:rPr lang="en-US" sz="5000" b="1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428036" name="Text Box 4"/>
          <p:cNvSpPr txBox="1">
            <a:spLocks noChangeArrowheads="1"/>
          </p:cNvSpPr>
          <p:nvPr/>
        </p:nvSpPr>
        <p:spPr bwMode="auto">
          <a:xfrm>
            <a:off x="201613" y="1096963"/>
            <a:ext cx="8763000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th-TH" sz="2500" b="1" dirty="0">
                <a:solidFill>
                  <a:schemeClr val="bg1"/>
                </a:solidFill>
                <a:latin typeface="Arial" panose="020B0604020202020204" pitchFamily="34" charset="0"/>
              </a:rPr>
              <a:t>องค์พระผู้เป็นเจ้าทรงเลี้ยงดูข้าพเจ้าดั่งเลี้ยงแกะ ข้าพเจ้าจะไม่ขัดสน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th-TH" sz="2500" b="1" dirty="0">
                <a:solidFill>
                  <a:schemeClr val="bg1"/>
                </a:solidFill>
                <a:latin typeface="Arial" panose="020B0604020202020204" pitchFamily="34" charset="0"/>
              </a:rPr>
              <a:t>2 พระองค์ทรงให้ข้าพเจ้านอนลงในทุ่งหญ้าเขียวสดพระองค์ทรงนำข้าพเจ้ามายังริมน้ำอันสงบ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th-TH" sz="2500" b="1" dirty="0">
                <a:solidFill>
                  <a:schemeClr val="bg1"/>
                </a:solidFill>
                <a:latin typeface="Arial" panose="020B0604020202020204" pitchFamily="34" charset="0"/>
              </a:rPr>
              <a:t>3 พระองค์ทรงฟื้นฟูจิตวิญญาณของข้าพเจ้าพระองค์ทรงนำข้าพเจ้าไปในทางชอบธรรม</a:t>
            </a:r>
            <a:r>
              <a:rPr lang="th-TH" sz="2500" b="1" dirty="0" err="1">
                <a:solidFill>
                  <a:schemeClr val="bg1"/>
                </a:solidFill>
                <a:latin typeface="Arial" panose="020B0604020202020204" pitchFamily="34" charset="0"/>
              </a:rPr>
              <a:t>พื่อ</a:t>
            </a:r>
            <a:r>
              <a:rPr lang="th-TH" sz="2500" b="1" dirty="0">
                <a:solidFill>
                  <a:schemeClr val="bg1"/>
                </a:solidFill>
                <a:latin typeface="Arial" panose="020B0604020202020204" pitchFamily="34" charset="0"/>
              </a:rPr>
              <a:t>เห็นแก่พระนามของพระองค์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th-TH" sz="2500" b="1" dirty="0">
                <a:solidFill>
                  <a:schemeClr val="bg1"/>
                </a:solidFill>
                <a:latin typeface="Arial" panose="020B0604020202020204" pitchFamily="34" charset="0"/>
              </a:rPr>
              <a:t>4 แม้ข้าพระองค์เดินผ่านหุบเขาเงาแห่งความตาย[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hlinkClick r:id="rId4" tooltip="See footnote 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</a:rPr>
              <a:t>] </a:t>
            </a:r>
            <a:r>
              <a:rPr lang="th-TH" sz="2500" b="1" dirty="0">
                <a:solidFill>
                  <a:schemeClr val="bg1"/>
                </a:solidFill>
                <a:latin typeface="Arial" panose="020B0604020202020204" pitchFamily="34" charset="0"/>
              </a:rPr>
              <a:t>ข้าพระองค์จะไม่หวาดกลัวความชั่วร้าย</a:t>
            </a:r>
            <a:r>
              <a:rPr lang="th-TH" sz="2500" b="1" dirty="0" err="1">
                <a:solidFill>
                  <a:schemeClr val="bg1"/>
                </a:solidFill>
                <a:latin typeface="Arial" panose="020B0604020202020204" pitchFamily="34" charset="0"/>
              </a:rPr>
              <a:t>ใดๆ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th-TH" sz="2500" b="1" dirty="0">
                <a:solidFill>
                  <a:schemeClr val="bg1"/>
                </a:solidFill>
                <a:latin typeface="Arial" panose="020B0604020202020204" pitchFamily="34" charset="0"/>
              </a:rPr>
              <a:t>เพราะพระองค์สถิตกับข้าพระองค์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th-TH" sz="2500" b="1" dirty="0">
                <a:solidFill>
                  <a:schemeClr val="bg1"/>
                </a:solidFill>
                <a:latin typeface="Arial" panose="020B0604020202020204" pitchFamily="34" charset="0"/>
              </a:rPr>
              <a:t>พระองค์ทรงปกป้องและนำทางข้าพระองค์[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hlinkClick r:id="rId5" tooltip="See footnote b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</a:rPr>
              <a:t>] </a:t>
            </a:r>
            <a:r>
              <a:rPr lang="th-TH" sz="2500" b="1" dirty="0">
                <a:solidFill>
                  <a:schemeClr val="bg1"/>
                </a:solidFill>
                <a:latin typeface="Arial" panose="020B0604020202020204" pitchFamily="34" charset="0"/>
              </a:rPr>
              <a:t>ทำให้ข้าพระองค์สบายใจ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th-TH" sz="2500" b="1" dirty="0">
                <a:solidFill>
                  <a:schemeClr val="bg1"/>
                </a:solidFill>
                <a:latin typeface="Arial" panose="020B0604020202020204" pitchFamily="34" charset="0"/>
              </a:rPr>
              <a:t>5 พระองค์ทรงจัดเตรียมอาหารสำหรับข้าพระองค์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th-TH" sz="2500" b="1" dirty="0">
                <a:solidFill>
                  <a:schemeClr val="bg1"/>
                </a:solidFill>
                <a:latin typeface="Arial" panose="020B0604020202020204" pitchFamily="34" charset="0"/>
              </a:rPr>
              <a:t>ต่อหน้าศัตรูทั้งหลายของข้าพระองค์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th-TH" sz="2500" b="1" dirty="0">
                <a:solidFill>
                  <a:schemeClr val="bg1"/>
                </a:solidFill>
                <a:latin typeface="Arial" panose="020B0604020202020204" pitchFamily="34" charset="0"/>
              </a:rPr>
              <a:t>พระองค์ทรงเจิมศีรษะข้าพระองค์ด้วยน้ำมัน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th-TH" sz="2500" b="1" dirty="0">
                <a:solidFill>
                  <a:schemeClr val="bg1"/>
                </a:solidFill>
                <a:latin typeface="Arial" panose="020B0604020202020204" pitchFamily="34" charset="0"/>
              </a:rPr>
              <a:t>จอกของข้าพระองค์เปี่ยมล้นอยู่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th-TH" sz="2500" b="1" dirty="0">
                <a:solidFill>
                  <a:schemeClr val="bg1"/>
                </a:solidFill>
                <a:latin typeface="Arial" panose="020B0604020202020204" pitchFamily="34" charset="0"/>
              </a:rPr>
              <a:t>6 แน่ทีเดียว ความดีและความรักอันยั่งยืนจะติดตามข้าพเจ้าไป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th-TH" sz="2500" b="1" dirty="0">
                <a:solidFill>
                  <a:schemeClr val="bg1"/>
                </a:solidFill>
                <a:latin typeface="Arial" panose="020B0604020202020204" pitchFamily="34" charset="0"/>
              </a:rPr>
              <a:t>ตลอดวันคืนชีวิตของข้าพเจ้า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th-TH" sz="2500" b="1" dirty="0">
                <a:solidFill>
                  <a:schemeClr val="bg1"/>
                </a:solidFill>
                <a:latin typeface="Arial" panose="020B0604020202020204" pitchFamily="34" charset="0"/>
              </a:rPr>
              <a:t>และข้าพเจ้าจะอาศัยอยู่ในพระนิเวศขององค์พระผู้เป็นเจ้าตลอดไป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575800" cy="1143000"/>
          </a:xfrm>
        </p:spPr>
        <p:txBody>
          <a:bodyPr/>
          <a:lstStyle/>
          <a:p>
            <a:pPr eaLnBrk="1" hangingPunct="1"/>
            <a:r>
              <a:rPr kumimoji="1" lang="th-TH" sz="6000" b="1" dirty="0">
                <a:latin typeface="Arial" panose="020B0604020202020204" pitchFamily="34" charset="0"/>
                <a:cs typeface="Arial" panose="020B0604020202020204" pitchFamily="34" charset="0"/>
              </a:rPr>
              <a:t>ประสบการณ์</a:t>
            </a:r>
            <a:r>
              <a:rPr kumimoji="1" lang="th-TH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บบโส</a:t>
            </a:r>
            <a:r>
              <a:rPr kumimoji="1" lang="th-TH" sz="6000" b="1" dirty="0">
                <a:latin typeface="Arial" panose="020B0604020202020204" pitchFamily="34" charset="0"/>
                <a:cs typeface="Arial" panose="020B0604020202020204" pitchFamily="34" charset="0"/>
              </a:rPr>
              <a:t>โดม</a:t>
            </a:r>
            <a:endParaRPr kumimoji="1"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" y="2286000"/>
            <a:ext cx="8458200" cy="914400"/>
          </a:xfrm>
        </p:spPr>
        <p:txBody>
          <a:bodyPr/>
          <a:lstStyle/>
          <a:p>
            <a:pPr marL="628650" indent="-628650" algn="l" eaLnBrk="1" hangingPunct="1"/>
            <a:r>
              <a:rPr kumimoji="1"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II. 	</a:t>
            </a:r>
            <a:r>
              <a:rPr kumimoji="1" lang="th-TH" sz="2400" b="1" dirty="0">
                <a:latin typeface="MS Gothic" panose="020B0609070205080204" pitchFamily="49" charset="-128"/>
                <a:ea typeface="MS Gothic" panose="020B0609070205080204" pitchFamily="49" charset="-128"/>
                <a:cs typeface="Arial" panose="020B0604020202020204" pitchFamily="34" charset="0"/>
              </a:rPr>
              <a:t>เมื่อโลทไปเมือง</a:t>
            </a:r>
            <a:r>
              <a:rPr kumimoji="1" lang="th-TH" sz="2400" b="1" dirty="0" err="1">
                <a:latin typeface="MS Gothic" panose="020B0609070205080204" pitchFamily="49" charset="-128"/>
                <a:ea typeface="MS Gothic" panose="020B0609070205080204" pitchFamily="49" charset="-128"/>
                <a:cs typeface="Arial" panose="020B0604020202020204" pitchFamily="34" charset="0"/>
              </a:rPr>
              <a:t>โส</a:t>
            </a:r>
            <a:r>
              <a:rPr kumimoji="1" lang="th-TH" sz="2400" b="1" dirty="0">
                <a:latin typeface="MS Gothic" panose="020B0609070205080204" pitchFamily="49" charset="-128"/>
                <a:ea typeface="MS Gothic" panose="020B0609070205080204" pitchFamily="49" charset="-128"/>
                <a:cs typeface="Arial" panose="020B0604020202020204" pitchFamily="34" charset="0"/>
              </a:rPr>
              <a:t>โดม เขาไปเพราะความสนใจส่วนตัวและ</a:t>
            </a:r>
            <a:br>
              <a:rPr kumimoji="1" lang="en-US" sz="2400" b="1" dirty="0">
                <a:latin typeface="MS Gothic" panose="020B0609070205080204" pitchFamily="49" charset="-128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kumimoji="1" lang="th-TH" sz="2400" b="1" dirty="0">
                <a:latin typeface="MS Gothic" panose="020B0609070205080204" pitchFamily="49" charset="-128"/>
                <a:ea typeface="MS Gothic" panose="020B0609070205080204" pitchFamily="49" charset="-128"/>
                <a:cs typeface="Arial" panose="020B0604020202020204" pitchFamily="34" charset="0"/>
              </a:rPr>
              <a:t>ความสุขสบายสมองของตัวเองไม่ได้จะเป็นพยานเพื่อพระเจ้า</a:t>
            </a:r>
          </a:p>
          <a:p>
            <a:pPr marL="711200" indent="-711200" algn="l" eaLnBrk="1" hangingPunct="1">
              <a:buFontTx/>
              <a:buAutoNum type="romanUcPeriod" startAt="2"/>
            </a:pPr>
            <a:endParaRPr kumimoji="1" lang="en-US" sz="2400" b="1" dirty="0">
              <a:latin typeface="MS Gothic" panose="020B0609070205080204" pitchFamily="49" charset="-128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526340" name="Rectangle 4"/>
          <p:cNvSpPr>
            <a:spLocks noChangeArrowheads="1"/>
          </p:cNvSpPr>
          <p:nvPr/>
        </p:nvSpPr>
        <p:spPr bwMode="auto">
          <a:xfrm>
            <a:off x="419100" y="12954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11200" indent="-711200" eaLnBrk="1" hangingPunct="1">
              <a:spcBef>
                <a:spcPct val="20000"/>
              </a:spcBef>
              <a:buFont typeface="Arial" charset="0"/>
              <a:buAutoNum type="romanUcPeriod"/>
            </a:pPr>
            <a:r>
              <a:rPr lang="th-TH" b="1" dirty="0">
                <a:latin typeface="Arial" panose="020B0604020202020204" pitchFamily="34" charset="0"/>
              </a:rPr>
              <a:t>บ่อยครั้งเราต้องเรียนรู้ด้วยวิธีการที่ทุกข์ยากลำบากก่อน เราจึงจะตระหนักได้ว่าพระเจ้าทรงรู้ดีที่สุด</a:t>
            </a:r>
            <a:endParaRPr kumimoji="1"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6341" name="Rectangle 5"/>
          <p:cNvSpPr>
            <a:spLocks noChangeArrowheads="1"/>
          </p:cNvSpPr>
          <p:nvPr/>
        </p:nvSpPr>
        <p:spPr bwMode="auto">
          <a:xfrm>
            <a:off x="419100" y="32004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th-TH" b="1" dirty="0"/>
              <a:t>(อับรามเปรียบเสมือนพระคริสต์ได้อธิษฐานอ้อนวอนเพื่อโลทผู้เปรียบเสมือนคริสตจักรยุคสุดท้าย)</a:t>
            </a:r>
            <a:endParaRPr kumimoji="1"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6342" name="Rectangle 6"/>
          <p:cNvSpPr>
            <a:spLocks noChangeArrowheads="1"/>
          </p:cNvSpPr>
          <p:nvPr/>
        </p:nvSpPr>
        <p:spPr bwMode="auto">
          <a:xfrm>
            <a:off x="419100" y="41148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11200" indent="-711200" eaLnBrk="1" hangingPunct="1">
              <a:spcBef>
                <a:spcPct val="20000"/>
              </a:spcBef>
              <a:buFont typeface="Arial" charset="0"/>
              <a:buNone/>
            </a:pPr>
            <a:r>
              <a:rPr kumimoji="1" lang="en-US" b="1" dirty="0">
                <a:latin typeface="Arial" panose="020B0604020202020204" pitchFamily="34" charset="0"/>
                <a:cs typeface="Arial" panose="020B0604020202020204" pitchFamily="34" charset="0"/>
              </a:rPr>
              <a:t>III.	</a:t>
            </a:r>
            <a:r>
              <a:rPr lang="th-TH" b="1" dirty="0"/>
              <a:t>ความบาปของเมือง</a:t>
            </a:r>
            <a:r>
              <a:rPr lang="th-TH" b="1" dirty="0" err="1"/>
              <a:t>โส</a:t>
            </a:r>
            <a:r>
              <a:rPr lang="th-TH" b="1" dirty="0"/>
              <a:t>โดมซึ่งเป็นสาเหตุก่อให้เกิดการทำลายเมืองคือ การรักร่วมเพศ</a:t>
            </a:r>
            <a:endParaRPr kumimoji="1"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6343" name="Rectangle 7"/>
          <p:cNvSpPr>
            <a:spLocks noChangeArrowheads="1"/>
          </p:cNvSpPr>
          <p:nvPr/>
        </p:nvSpPr>
        <p:spPr bwMode="auto">
          <a:xfrm>
            <a:off x="419100" y="5029200"/>
            <a:ext cx="8724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1" lang="en-US" b="1" dirty="0">
                <a:latin typeface="Arial" panose="020B0604020202020204" pitchFamily="34" charset="0"/>
                <a:cs typeface="Arial" panose="020B0604020202020204" pitchFamily="34" charset="0"/>
              </a:rPr>
              <a:t>IV.</a:t>
            </a:r>
            <a:r>
              <a:rPr kumimoji="1" lang="th-TH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th-TH" b="1" dirty="0"/>
              <a:t>2 </a:t>
            </a:r>
            <a:r>
              <a:rPr lang="th-TH" b="1" dirty="0" err="1"/>
              <a:t>เป</a:t>
            </a:r>
            <a:r>
              <a:rPr lang="th-TH" b="1" dirty="0"/>
              <a:t>โต</a:t>
            </a:r>
            <a:r>
              <a:rPr lang="th-TH" b="1" dirty="0" err="1"/>
              <a:t>ร</a:t>
            </a:r>
            <a:r>
              <a:rPr lang="th-TH" b="1" dirty="0"/>
              <a:t> 2:7-8 กล่าวว่า โลทเป็นผู้ชอบธรรม ซึ่งหมายถึง</a:t>
            </a:r>
            <a:r>
              <a:rPr lang="en-US" b="1" dirty="0"/>
              <a:t> </a:t>
            </a:r>
            <a:r>
              <a:rPr lang="th-TH" b="1" dirty="0"/>
              <a:t>ฐานะ</a:t>
            </a:r>
            <a:r>
              <a:rPr lang="en-US" b="1" dirty="0"/>
              <a:t> 	</a:t>
            </a:r>
            <a:r>
              <a:rPr lang="th-TH" b="1" dirty="0"/>
              <a:t>ของเขาที่อยู่ในพระคริสต์ ไม่ได้หมายถึงการกระทำของเขา</a:t>
            </a:r>
          </a:p>
          <a:p>
            <a:br>
              <a:rPr lang="th-TH" dirty="0"/>
            </a:br>
            <a:br>
              <a:rPr lang="th-TH" dirty="0"/>
            </a:br>
            <a:endParaRPr kumimoji="1"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6344" name="Rectangle 8"/>
          <p:cNvSpPr>
            <a:spLocks noChangeArrowheads="1"/>
          </p:cNvSpPr>
          <p:nvPr/>
        </p:nvSpPr>
        <p:spPr bwMode="auto">
          <a:xfrm>
            <a:off x="419100" y="5943600"/>
            <a:ext cx="845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h-TH" b="1" dirty="0"/>
              <a:t>สรุป: ชีวิตเก่าของท่านยังหลงเหลือมากเท่าไรอยู่ในตัวท่าน?</a:t>
            </a:r>
          </a:p>
          <a:p>
            <a:br>
              <a:rPr lang="th-TH" sz="2000" b="1" dirty="0"/>
            </a:br>
            <a:br>
              <a:rPr lang="th-TH" sz="2000" b="1" dirty="0"/>
            </a:br>
            <a:endParaRPr kumimoji="1"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6345" name="Rectangle 9"/>
          <p:cNvSpPr>
            <a:spLocks noChangeArrowheads="1"/>
          </p:cNvSpPr>
          <p:nvPr/>
        </p:nvSpPr>
        <p:spPr bwMode="auto">
          <a:xfrm rot="-451533">
            <a:off x="3962400" y="381000"/>
            <a:ext cx="3505200" cy="533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11200" indent="-711200" algn="ctr" eaLnBrk="1" hangingPunct="1">
              <a:spcBef>
                <a:spcPct val="20000"/>
              </a:spcBef>
              <a:buFont typeface="Arial" charset="0"/>
              <a:buNone/>
            </a:pPr>
            <a:r>
              <a:rPr kumimoji="1" lang="th-TH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การวิเคราะห์ของคุณ</a:t>
            </a:r>
            <a:endParaRPr kumimoji="1"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2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9" grpId="0" uiExpand="1" build="p"/>
      <p:bldP spid="526340" grpId="0" build="p" autoUpdateAnimBg="0"/>
      <p:bldP spid="526341" grpId="0" build="p" autoUpdateAnimBg="0"/>
      <p:bldP spid="526342" grpId="0" build="p" autoUpdateAnimBg="0"/>
      <p:bldP spid="526343" grpId="0" uiExpand="1" build="p" autoUpdateAnimBg="0"/>
      <p:bldP spid="526344" grpId="0"/>
      <p:bldP spid="5263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990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th-TH" b="1" dirty="0">
                <a:solidFill>
                  <a:schemeClr val="bg2"/>
                </a:solidFill>
                <a:effectLst>
                  <a:glow rad="127000">
                    <a:schemeClr val="tx1">
                      <a:alpha val="97000"/>
                    </a:schemeClr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คุณเป็นแกะ</a:t>
            </a:r>
            <a:endParaRPr lang="en-US" b="1" dirty="0">
              <a:effectLst>
                <a:glow rad="127000">
                  <a:schemeClr val="tx1">
                    <a:alpha val="97000"/>
                  </a:schemeClr>
                </a:glo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Content Placeholder 3" descr="Pine Tree by Green Riv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4876800" cy="2819400"/>
          </a:xfrm>
        </p:spPr>
        <p:txBody>
          <a:bodyPr/>
          <a:lstStyle/>
          <a:p>
            <a:pPr>
              <a:defRPr/>
            </a:pPr>
            <a:r>
              <a:rPr lang="th-TH" i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</a:rPr>
              <a:t>พระองค์ทรงนำ</a:t>
            </a:r>
            <a:b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</a:rPr>
            </a:br>
            <a:r>
              <a:rPr lang="th-TH" i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</a:rPr>
              <a:t>ข้าพเจ้ามายังริมน้ำ</a:t>
            </a:r>
            <a:b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</a:rPr>
            </a:br>
            <a:r>
              <a:rPr lang="th-TH" i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</a:rPr>
              <a:t>อันสงบ</a:t>
            </a:r>
            <a:endParaRPr lang="en-US" i="1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 descr="Landscape 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914400"/>
          </a:xfrm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sz="6000" b="1" dirty="0">
                <a:solidFill>
                  <a:schemeClr val="bg1"/>
                </a:solidFill>
              </a:rPr>
              <a:t>สดุดี </a:t>
            </a:r>
            <a:r>
              <a:rPr lang="en-US" sz="6000" b="1" dirty="0">
                <a:solidFill>
                  <a:schemeClr val="bg1"/>
                </a:solidFill>
              </a:rPr>
              <a:t>23</a:t>
            </a:r>
            <a:endParaRPr lang="en-US" sz="4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8036" name="Text Box 4"/>
          <p:cNvSpPr txBox="1">
            <a:spLocks noChangeArrowheads="1"/>
          </p:cNvSpPr>
          <p:nvPr/>
        </p:nvSpPr>
        <p:spPr bwMode="auto">
          <a:xfrm>
            <a:off x="201613" y="1096963"/>
            <a:ext cx="8763000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  <a:r>
              <a:rPr lang="th-TH" sz="2500" b="1" dirty="0">
                <a:solidFill>
                  <a:srgbClr val="FFFF00"/>
                </a:solidFill>
                <a:latin typeface="Arial" panose="020B0604020202020204" pitchFamily="34" charset="0"/>
              </a:rPr>
              <a:t>องค์พระผู้เป็นเจ้าทรงเลี้ยงดูข้าพเจ้าดั่งเลี้ยงแกะ ข้าพเจ้าจะไม่ขัดสน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th-TH" sz="2500" b="1" dirty="0">
                <a:solidFill>
                  <a:srgbClr val="FFFF00"/>
                </a:solidFill>
                <a:latin typeface="Arial" panose="020B0604020202020204" pitchFamily="34" charset="0"/>
              </a:rPr>
              <a:t>2 พระองค์ทรงให้ข้าพเจ้านอนลงในทุ่งหญ้าเขียวสดพระองค์ทรงนำข้าพเจ้ามายังริมน้ำอันสงบ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th-TH" sz="2500" b="1" dirty="0">
                <a:solidFill>
                  <a:srgbClr val="FFFF00"/>
                </a:solidFill>
                <a:latin typeface="Arial" panose="020B0604020202020204" pitchFamily="34" charset="0"/>
              </a:rPr>
              <a:t>3 พระองค์ทรงฟื้นฟูจิตวิญญาณของข้าพเจ้าพระองค์ทรงนำข้าพเจ้าไปในทางชอบธรรมเพื่อเห็นแก่พระนามของพระองค์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th-TH" sz="2500" b="1" dirty="0">
                <a:solidFill>
                  <a:srgbClr val="FFFF00"/>
                </a:solidFill>
                <a:latin typeface="Arial" panose="020B0604020202020204" pitchFamily="34" charset="0"/>
              </a:rPr>
              <a:t>4 แม้ข้าพระองค์เดินผ่านหุบเขาเงาแห่งความตาย[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hlinkClick r:id="rId4" tooltip="See footnote 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</a:rPr>
              <a:t>] </a:t>
            </a:r>
            <a:r>
              <a:rPr lang="th-TH" sz="2500" b="1" dirty="0">
                <a:solidFill>
                  <a:srgbClr val="FFFF00"/>
                </a:solidFill>
                <a:latin typeface="Arial" panose="020B0604020202020204" pitchFamily="34" charset="0"/>
              </a:rPr>
              <a:t>ข้าพระองค์จะไม่หวาดกลัวความชั่วร้าย</a:t>
            </a:r>
            <a:r>
              <a:rPr lang="th-TH" sz="2500" b="1" dirty="0" err="1">
                <a:solidFill>
                  <a:srgbClr val="FFFF00"/>
                </a:solidFill>
                <a:latin typeface="Arial" panose="020B0604020202020204" pitchFamily="34" charset="0"/>
              </a:rPr>
              <a:t>ใดๆ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th-TH" sz="2500" b="1" dirty="0">
                <a:solidFill>
                  <a:srgbClr val="FFFF00"/>
                </a:solidFill>
                <a:latin typeface="Arial" panose="020B0604020202020204" pitchFamily="34" charset="0"/>
              </a:rPr>
              <a:t>เพราะพระองค์สถิตกับข้าพระองค์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th-TH" sz="2500" b="1" dirty="0">
                <a:solidFill>
                  <a:srgbClr val="FFFF00"/>
                </a:solidFill>
                <a:latin typeface="Arial" panose="020B0604020202020204" pitchFamily="34" charset="0"/>
              </a:rPr>
              <a:t>พระองค์ทรงปกป้องและนำทางข้าพระองค์[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hlinkClick r:id="rId5" tooltip="See footnote b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</a:rPr>
              <a:t>] </a:t>
            </a:r>
            <a:r>
              <a:rPr lang="th-TH" sz="2500" b="1" dirty="0">
                <a:solidFill>
                  <a:srgbClr val="FFFF00"/>
                </a:solidFill>
                <a:latin typeface="Arial" panose="020B0604020202020204" pitchFamily="34" charset="0"/>
              </a:rPr>
              <a:t>ทำให้ข้าพระองค์สบายใจ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th-TH" sz="2500" b="1" dirty="0">
                <a:solidFill>
                  <a:schemeClr val="bg1"/>
                </a:solidFill>
                <a:latin typeface="Arial" panose="020B0604020202020204" pitchFamily="34" charset="0"/>
              </a:rPr>
              <a:t>5 พระองค์ทรงจัดเตรียมอาหารสำหรับข้าพระองค์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th-TH" sz="2500" b="1" dirty="0">
                <a:solidFill>
                  <a:schemeClr val="bg1"/>
                </a:solidFill>
                <a:latin typeface="Arial" panose="020B0604020202020204" pitchFamily="34" charset="0"/>
              </a:rPr>
              <a:t>ต่อหน้าศัตรูทั้งหลายของข้าพระองค์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th-TH" sz="2500" b="1" dirty="0">
                <a:solidFill>
                  <a:schemeClr val="bg1"/>
                </a:solidFill>
                <a:latin typeface="Arial" panose="020B0604020202020204" pitchFamily="34" charset="0"/>
              </a:rPr>
              <a:t>พระองค์ทรงเจิมศีรษะข้าพระองค์ด้วยน้ำมัน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th-TH" sz="2500" b="1" dirty="0">
                <a:solidFill>
                  <a:schemeClr val="bg1"/>
                </a:solidFill>
                <a:latin typeface="Arial" panose="020B0604020202020204" pitchFamily="34" charset="0"/>
              </a:rPr>
              <a:t>จอกของข้าพระองค์เปี่ยมล้นอยู่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th-TH" sz="2500" b="1" dirty="0">
                <a:solidFill>
                  <a:schemeClr val="bg1"/>
                </a:solidFill>
                <a:latin typeface="Arial" panose="020B0604020202020204" pitchFamily="34" charset="0"/>
              </a:rPr>
              <a:t>6 แน่ทีเดียว ความดีและความรักอันยั่งยืนจะติดตามข้าพเจ้าไป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th-TH" sz="2500" b="1" dirty="0">
                <a:solidFill>
                  <a:schemeClr val="bg1"/>
                </a:solidFill>
                <a:latin typeface="Arial" panose="020B0604020202020204" pitchFamily="34" charset="0"/>
              </a:rPr>
              <a:t>ตลอดวันคืนชีวิตของข้าพเจ้า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th-TH" sz="2500" b="1" dirty="0">
                <a:solidFill>
                  <a:schemeClr val="bg1"/>
                </a:solidFill>
                <a:latin typeface="Arial" panose="020B0604020202020204" pitchFamily="34" charset="0"/>
              </a:rPr>
              <a:t>และข้าพเจ้าจะอาศัยอยู่ในพระนิเวศขององค์พระผู้เป็นเจ้าตลอดไป</a:t>
            </a:r>
          </a:p>
        </p:txBody>
      </p:sp>
    </p:spTree>
    <p:extLst>
      <p:ext uri="{BB962C8B-B14F-4D97-AF65-F5344CB8AC3E}">
        <p14:creationId xmlns:p14="http://schemas.microsoft.com/office/powerpoint/2010/main" val="2595001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2" descr="Landscape 080"/>
          <p:cNvPicPr>
            <a:picLocks noChangeAspect="1" noChangeArrowheads="1"/>
          </p:cNvPicPr>
          <p:nvPr/>
        </p:nvPicPr>
        <p:blipFill>
          <a:blip r:embed="rId3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66800" y="4884738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3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3.	(3b) </a:t>
            </a:r>
            <a:r>
              <a:rPr lang="th-TH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Arial" charset="0"/>
                <a:cs typeface="Arial" charset="0"/>
              </a:rPr>
              <a:t>พระองค์ </a:t>
            </a:r>
            <a:r>
              <a:rPr lang="th-TH" b="1" i="1" dirty="0">
                <a:solidFill>
                  <a:schemeClr val="accent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Arial" charset="0"/>
                <a:cs typeface="Arial" charset="0"/>
              </a:rPr>
              <a:t>ประทาน </a:t>
            </a:r>
            <a:r>
              <a:rPr lang="th-TH" b="1" i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Arial" charset="0"/>
                <a:cs typeface="Arial" charset="0"/>
              </a:rPr>
              <a:t>การทรงนำในทางชอบธรรม</a:t>
            </a:r>
            <a:r>
              <a:rPr lang="th-TH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Arial" charset="0"/>
                <a:cs typeface="Arial" charset="0"/>
              </a:rPr>
              <a:t>เพื่อที่จะ</a:t>
            </a:r>
            <a:r>
              <a:rPr lang="th-TH" b="1" i="1" dirty="0">
                <a:solidFill>
                  <a:srgbClr val="FFF69B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Arial" charset="0"/>
                <a:cs typeface="Arial" charset="0"/>
              </a:rPr>
              <a:t>ปกป้อง </a:t>
            </a:r>
            <a:r>
              <a:rPr lang="th-TH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Arial" charset="0"/>
                <a:cs typeface="Arial" charset="0"/>
              </a:rPr>
              <a:t>พระนามของพระองค์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85800" y="2141537"/>
            <a:ext cx="845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3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A.	(1-3) </a:t>
            </a:r>
            <a:r>
              <a:rPr lang="th-TH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Arial" charset="0"/>
                <a:cs typeface="Arial" charset="0"/>
              </a:rPr>
              <a:t>พระองค์ ทำให้ดาวิดพอใจ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Arial" charset="0"/>
                <a:cs typeface="Arial" charset="0"/>
              </a:rPr>
              <a:t> </a:t>
            </a:r>
            <a:r>
              <a:rPr lang="th-TH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Arial" charset="0"/>
                <a:cs typeface="Arial" charset="0"/>
              </a:rPr>
              <a:t>โดย</a:t>
            </a:r>
            <a:r>
              <a:rPr lang="th-TH" b="1" i="1" dirty="0">
                <a:solidFill>
                  <a:schemeClr val="accent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Arial" charset="0"/>
                <a:cs typeface="Arial" charset="0"/>
              </a:rPr>
              <a:t>ประทาน</a:t>
            </a:r>
            <a:r>
              <a:rPr lang="th-TH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Arial" charset="0"/>
                <a:cs typeface="Arial" charset="0"/>
              </a:rPr>
              <a:t>ทุกอย่างที่ต้องการ</a:t>
            </a:r>
            <a:endParaRPr lang="en-US" dirty="0">
              <a:solidFill>
                <a:schemeClr val="bg1"/>
              </a:solidFill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66800" y="2983707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3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1.	(1-2) </a:t>
            </a:r>
            <a:r>
              <a:rPr lang="th-TH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Arial" charset="0"/>
                <a:cs typeface="Arial" charset="0"/>
              </a:rPr>
              <a:t>พระองค์ </a:t>
            </a:r>
            <a:r>
              <a:rPr lang="th-TH" b="1" i="1" dirty="0">
                <a:solidFill>
                  <a:schemeClr val="accent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Arial" charset="0"/>
                <a:cs typeface="Arial" charset="0"/>
              </a:rPr>
              <a:t>ประทาน </a:t>
            </a:r>
            <a:r>
              <a:rPr lang="th-TH" b="1" i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Arial" charset="0"/>
                <a:cs typeface="Arial" charset="0"/>
              </a:rPr>
              <a:t>อาหารฝ่ายร่างกายอย่างดี </a:t>
            </a:r>
            <a:r>
              <a:rPr lang="th-TH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Arial" charset="0"/>
                <a:cs typeface="Arial" charset="0"/>
              </a:rPr>
              <a:t>ที่พักผ่อน</a:t>
            </a:r>
            <a:r>
              <a:rPr lang="th-TH" b="1" i="1" dirty="0">
                <a:solidFill>
                  <a:schemeClr val="accent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Arial" charset="0"/>
                <a:cs typeface="Arial" charset="0"/>
              </a:rPr>
              <a:t> </a:t>
            </a:r>
            <a:r>
              <a:rPr lang="th-TH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Arial" charset="0"/>
                <a:cs typeface="Arial" charset="0"/>
              </a:rPr>
              <a:t>และน้ำที่ทำให้ดาวิดพอใจ</a:t>
            </a:r>
            <a:endParaRPr lang="en-US" b="1" dirty="0">
              <a:solidFill>
                <a:schemeClr val="bg1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66800" y="3894138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3">
              <a:buAutoNum type="arabicPeriod" startAt="2"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(3a) </a:t>
            </a:r>
            <a:r>
              <a:rPr lang="th-TH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Arial" charset="0"/>
                <a:cs typeface="Arial" charset="0"/>
              </a:rPr>
              <a:t>พระองค์ </a:t>
            </a:r>
            <a:r>
              <a:rPr lang="th-TH" b="1" i="1" dirty="0">
                <a:solidFill>
                  <a:schemeClr val="accent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Arial" charset="0"/>
                <a:cs typeface="Arial" charset="0"/>
              </a:rPr>
              <a:t>ประทาน </a:t>
            </a:r>
            <a:r>
              <a:rPr lang="th-TH" b="1" i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Arial" charset="0"/>
                <a:cs typeface="Arial" charset="0"/>
              </a:rPr>
              <a:t>การฟื้นฟูฝ่ายจิตวิญญาณ </a:t>
            </a:r>
            <a:br>
              <a:rPr lang="th-TH" b="1" i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Arial" charset="0"/>
                <a:cs typeface="Arial" charset="0"/>
              </a:rPr>
            </a:br>
            <a:r>
              <a:rPr lang="th-TH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Arial" charset="0"/>
                <a:cs typeface="Arial" charset="0"/>
              </a:rPr>
              <a:t>ให้กับดาวิด</a:t>
            </a:r>
            <a:endParaRPr lang="en-US" b="1" dirty="0">
              <a:solidFill>
                <a:schemeClr val="bg1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9906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</a:rPr>
              <a:t>โครง</a:t>
            </a:r>
            <a:r>
              <a:rPr lang="hi-IN" alt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</a:rPr>
              <a:t>อรรถาธิบาย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</a:rPr>
              <a:t> </a:t>
            </a:r>
            <a:r>
              <a:rPr lang="th-TH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charset="0"/>
              </a:rPr>
              <a:t>สดุดี</a:t>
            </a:r>
            <a:r>
              <a:rPr lang="en-US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23 </a:t>
            </a:r>
            <a:endParaRPr lang="en-US" b="1" dirty="0">
              <a:solidFill>
                <a:schemeClr val="bg1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latin typeface="Arial" panose="020B0604020202020204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14695" name="Text Box 5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46</a:t>
            </a:r>
            <a:endParaRPr lang="en-US">
              <a:effectLst>
                <a:outerShdw blurRad="50800" dist="63500" dir="2700000" algn="tl" rotWithShape="0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39302" name="Line 6"/>
          <p:cNvSpPr>
            <a:spLocks noChangeShapeType="1"/>
          </p:cNvSpPr>
          <p:nvPr/>
        </p:nvSpPr>
        <p:spPr bwMode="auto">
          <a:xfrm>
            <a:off x="2915816" y="5608276"/>
            <a:ext cx="2952328" cy="249689"/>
          </a:xfrm>
          <a:prstGeom prst="line">
            <a:avLst/>
          </a:prstGeom>
          <a:noFill/>
          <a:ln w="9525">
            <a:solidFill>
              <a:srgbClr val="FFF6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439303" name="Line 7"/>
          <p:cNvSpPr>
            <a:spLocks noChangeShapeType="1"/>
          </p:cNvSpPr>
          <p:nvPr/>
        </p:nvSpPr>
        <p:spPr bwMode="auto">
          <a:xfrm>
            <a:off x="2209800" y="1524000"/>
            <a:ext cx="609600" cy="4419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439304" name="Line 8"/>
          <p:cNvSpPr>
            <a:spLocks noChangeShapeType="1"/>
          </p:cNvSpPr>
          <p:nvPr/>
        </p:nvSpPr>
        <p:spPr bwMode="auto">
          <a:xfrm>
            <a:off x="5436096" y="1439862"/>
            <a:ext cx="888506" cy="92010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439305" name="Line 9"/>
          <p:cNvSpPr>
            <a:spLocks noChangeShapeType="1"/>
          </p:cNvSpPr>
          <p:nvPr/>
        </p:nvSpPr>
        <p:spPr bwMode="auto">
          <a:xfrm>
            <a:off x="4267200" y="3391272"/>
            <a:ext cx="0" cy="685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439306" name="Line 10"/>
          <p:cNvSpPr>
            <a:spLocks noChangeShapeType="1"/>
          </p:cNvSpPr>
          <p:nvPr/>
        </p:nvSpPr>
        <p:spPr bwMode="auto">
          <a:xfrm flipH="1">
            <a:off x="4191000" y="4343400"/>
            <a:ext cx="76200" cy="685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2" name="Line 6"/>
          <p:cNvSpPr>
            <a:spLocks noChangeShapeType="1"/>
          </p:cNvSpPr>
          <p:nvPr/>
        </p:nvSpPr>
        <p:spPr bwMode="auto">
          <a:xfrm flipH="1">
            <a:off x="2915816" y="1439861"/>
            <a:ext cx="4704184" cy="3940549"/>
          </a:xfrm>
          <a:prstGeom prst="line">
            <a:avLst/>
          </a:prstGeom>
          <a:noFill/>
          <a:ln w="9525">
            <a:solidFill>
              <a:srgbClr val="FFF6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18796" name="Text Box 12"/>
          <p:cNvSpPr txBox="1">
            <a:spLocks noChangeArrowheads="1"/>
          </p:cNvSpPr>
          <p:nvPr/>
        </p:nvSpPr>
        <p:spPr bwMode="auto">
          <a:xfrm>
            <a:off x="0" y="1000035"/>
            <a:ext cx="9220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514350" indent="-514350">
              <a:buAutoNum type="romanUcPeriod"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(1-4) </a:t>
            </a:r>
            <a:r>
              <a:rPr lang="th-TH" b="1" dirty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Arial" charset="0"/>
                <a:cs typeface="Arial" charset="0"/>
              </a:rPr>
              <a:t>การตอบสนอง</a:t>
            </a:r>
            <a:r>
              <a:rPr lang="th-TH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Arial" charset="0"/>
                <a:cs typeface="Arial" charset="0"/>
              </a:rPr>
              <a:t>ที่ดาวิดมีต่อ</a:t>
            </a:r>
            <a:r>
              <a:rPr lang="th-TH" b="1" i="1" dirty="0">
                <a:solidFill>
                  <a:schemeClr val="accent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Arial" charset="0"/>
                <a:cs typeface="Arial" charset="0"/>
              </a:rPr>
              <a:t>การจัดเตรียม </a:t>
            </a:r>
            <a:r>
              <a:rPr lang="th-TH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Arial" charset="0"/>
                <a:cs typeface="Arial" charset="0"/>
              </a:rPr>
              <a:t>และ</a:t>
            </a:r>
            <a:r>
              <a:rPr lang="th-TH" b="1" i="1" dirty="0">
                <a:solidFill>
                  <a:srgbClr val="FFF69B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Arial" charset="0"/>
                <a:cs typeface="Arial" charset="0"/>
              </a:rPr>
              <a:t>การปกป้อง</a:t>
            </a:r>
            <a:r>
              <a:rPr lang="th-TH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Arial" charset="0"/>
                <a:cs typeface="Arial" charset="0"/>
              </a:rPr>
              <a:t>ของ</a:t>
            </a:r>
          </a:p>
          <a:p>
            <a:pPr>
              <a:defRPr/>
            </a:pPr>
            <a:r>
              <a:rPr lang="th-TH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Arial" charset="0"/>
                <a:cs typeface="Arial" charset="0"/>
              </a:rPr>
              <a:t>พระเจ้า</a:t>
            </a:r>
            <a:r>
              <a:rPr lang="th-TH" b="1" dirty="0">
                <a:solidFill>
                  <a:srgbClr val="FFFFFF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[</a:t>
            </a:r>
            <a:r>
              <a:rPr lang="th-TH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เหมือนที่ผู้เลี้ยงแกะมีต่อแกะ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] </a:t>
            </a:r>
            <a:r>
              <a:rPr lang="th-TH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คือดาวิดได้รับการปลอบประโยนใจแทนความกลัว</a:t>
            </a:r>
            <a:endParaRPr lang="en-US" b="1" dirty="0">
              <a:solidFill>
                <a:schemeClr val="bg1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3400" y="5799138"/>
            <a:ext cx="845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3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B.	(4) </a:t>
            </a:r>
            <a:r>
              <a:rPr lang="th-TH" b="1" dirty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Arial" charset="0"/>
                <a:cs typeface="Arial" charset="0"/>
              </a:rPr>
              <a:t>การตอบสนอง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th-TH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Arial" charset="0"/>
                <a:cs typeface="Arial" charset="0"/>
              </a:rPr>
              <a:t>ที่ดาวิดมีต่อ</a:t>
            </a:r>
            <a:r>
              <a:rPr lang="th-TH" b="1" i="1" dirty="0">
                <a:solidFill>
                  <a:srgbClr val="FFF69B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Arial" charset="0"/>
                <a:cs typeface="Arial" charset="0"/>
              </a:rPr>
              <a:t>การปกป้องของ </a:t>
            </a:r>
            <a:r>
              <a:rPr lang="th-TH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Arial" charset="0"/>
                <a:cs typeface="Arial" charset="0"/>
              </a:rPr>
              <a:t>พระองค์ ในสถานกาณ</a:t>
            </a:r>
            <a:r>
              <a:rPr lang="th-TH" b="1" dirty="0" err="1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Arial" charset="0"/>
                <a:cs typeface="Arial" charset="0"/>
              </a:rPr>
              <a:t>์</a:t>
            </a:r>
            <a:r>
              <a:rPr lang="th-TH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Arial" charset="0"/>
                <a:cs typeface="Arial" charset="0"/>
              </a:rPr>
              <a:t>อันตรายคือไม่มีความกลัว</a:t>
            </a:r>
            <a:endParaRPr lang="en-US" dirty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V="1">
            <a:off x="4191000" y="2480835"/>
            <a:ext cx="2237014" cy="636161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3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3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3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7" grpId="0"/>
      <p:bldP spid="16" grpId="0"/>
      <p:bldP spid="118796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nquet_of_Ahasuerus_Aert_de_Gelder_c168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38100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0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94494"/>
            <a:ext cx="8229600" cy="11430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</a:rPr>
              <a:t>“</a:t>
            </a:r>
            <a:r>
              <a:rPr lang="th-TH" sz="35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</a:rPr>
              <a:t>พระองค์ทรงจัดเตรียมอาหารสำหรับข้าพระองค์</a:t>
            </a:r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</a:rPr>
              <a:t> </a:t>
            </a:r>
            <a:r>
              <a:rPr lang="th-TH" sz="35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</a:rPr>
              <a:t>ต่อหน้าศัตรูทั้งหลายของข้าพระองค์</a:t>
            </a:r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</a:rPr>
              <a:t>”</a:t>
            </a:r>
            <a:r>
              <a:rPr lang="th-TH" sz="35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</a:rPr>
              <a:t> </a:t>
            </a:r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</a:rPr>
              <a:t>(v. 5)</a:t>
            </a:r>
          </a:p>
        </p:txBody>
      </p:sp>
      <p:pic>
        <p:nvPicPr>
          <p:cNvPr id="43008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39624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090" name="WordArt 10"/>
          <p:cNvSpPr>
            <a:spLocks noChangeArrowheads="1" noChangeShapeType="1" noTextEdit="1"/>
          </p:cNvSpPr>
          <p:nvPr/>
        </p:nvSpPr>
        <p:spPr bwMode="auto">
          <a:xfrm>
            <a:off x="5257800" y="4419600"/>
            <a:ext cx="10668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13558" y="3726013"/>
            <a:ext cx="8691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th-TH" sz="3000" b="1" dirty="0">
                <a:solidFill>
                  <a:schemeClr val="bg1"/>
                </a:solidFill>
                <a:latin typeface="Arial" panose="020B0604020202020204" pitchFamily="34" charset="0"/>
                <a:cs typeface="ＭＳ Ｐゴシック" pitchFamily="-108" charset="-128"/>
              </a:rPr>
              <a:t>หรือ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ＭＳ Ｐゴシック" pitchFamily="-108" charset="-128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4800" y="5627688"/>
            <a:ext cx="3505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th-TH" sz="3000" b="1" dirty="0">
                <a:solidFill>
                  <a:schemeClr val="bg1"/>
                </a:solidFill>
                <a:latin typeface="Arial" panose="020B0604020202020204" pitchFamily="34" charset="0"/>
                <a:cs typeface="ＭＳ Ｐゴシック" pitchFamily="-108" charset="-128"/>
              </a:rPr>
              <a:t>แกะ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ＭＳ Ｐゴシック" pitchFamily="-108" charset="-128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96000" y="5627688"/>
            <a:ext cx="2743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ＭＳ Ｐゴシック" pitchFamily="-108" charset="-128"/>
              </a:rPr>
              <a:t>ผู้มีชัย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ＭＳ Ｐゴシック" pitchFamily="-108" charset="-128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3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0" grpId="0" animBg="1"/>
      <p:bldP spid="9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nque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6188" y="2362200"/>
            <a:ext cx="408781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0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31944"/>
            <a:ext cx="8686800" cy="1143000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500" b="1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</a:rPr>
              <a:t>“</a:t>
            </a:r>
            <a:r>
              <a:rPr lang="th-TH" sz="3500" b="1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</a:rPr>
              <a:t>พระองค์ทรงจัดเตรียมอาหารสำหรับข้าพระองค์</a:t>
            </a:r>
            <a:r>
              <a:rPr lang="en-US" sz="3500" b="1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</a:rPr>
              <a:t> </a:t>
            </a:r>
            <a:r>
              <a:rPr lang="th-TH" sz="3500" b="1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</a:rPr>
              <a:t>ต่อหน้าศัตรูทั้งหลายของข้าพระองค์</a:t>
            </a:r>
            <a:r>
              <a:rPr lang="en-US" sz="3500" b="1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</a:rPr>
              <a:t>”</a:t>
            </a:r>
            <a:r>
              <a:rPr lang="th-TH" sz="3500" b="1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</a:rPr>
              <a:t> </a:t>
            </a:r>
            <a:r>
              <a:rPr lang="en-US" sz="3500" b="1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</a:rPr>
              <a:t>(v. 5)</a:t>
            </a:r>
          </a:p>
        </p:txBody>
      </p:sp>
      <p:sp>
        <p:nvSpPr>
          <p:cNvPr id="430090" name="WordArt 10"/>
          <p:cNvSpPr>
            <a:spLocks noChangeArrowheads="1" noChangeShapeType="1" noTextEdit="1"/>
          </p:cNvSpPr>
          <p:nvPr/>
        </p:nvSpPr>
        <p:spPr bwMode="auto">
          <a:xfrm>
            <a:off x="5257800" y="4419600"/>
            <a:ext cx="10668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4300" y="5587610"/>
            <a:ext cx="3505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th-TH" altLang="ja-JP" sz="3000" b="1" dirty="0">
                <a:solidFill>
                  <a:schemeClr val="bg1"/>
                </a:solidFill>
                <a:latin typeface="Arial" panose="020B0604020202020204" pitchFamily="34" charset="0"/>
                <a:cs typeface="ＭＳ Ｐゴシック" pitchFamily="-108" charset="-128"/>
              </a:rPr>
              <a:t>ทุ่งหญ้า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ＭＳ Ｐゴシック" pitchFamily="-108" charset="-128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43600" y="5613112"/>
            <a:ext cx="2743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th-TH" sz="3000" b="1" dirty="0">
                <a:solidFill>
                  <a:schemeClr val="bg1"/>
                </a:solidFill>
                <a:latin typeface="Arial" panose="020B0604020202020204" pitchFamily="34" charset="0"/>
                <a:cs typeface="ＭＳ Ｐゴシック" pitchFamily="-108" charset="-128"/>
              </a:rPr>
              <a:t>งานเลี้ยง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ＭＳ Ｐゴシック" pitchFamily="-108" charset="-128"/>
            </a:endParaRPr>
          </a:p>
        </p:txBody>
      </p:sp>
      <p:pic>
        <p:nvPicPr>
          <p:cNvPr id="10" name="Picture 2" descr="Landscape 080"/>
          <p:cNvPicPr>
            <a:picLocks noChangeAspect="1" noChangeArrowheads="1"/>
          </p:cNvPicPr>
          <p:nvPr/>
        </p:nvPicPr>
        <p:blipFill>
          <a:blip r:embed="rId4" cstate="screen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3581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32199F-934F-1549-8088-D0568B643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2319" y="3705550"/>
            <a:ext cx="8691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th-TH" sz="3000" b="1" dirty="0">
                <a:solidFill>
                  <a:schemeClr val="bg1"/>
                </a:solidFill>
                <a:latin typeface="Arial" panose="020B0604020202020204" pitchFamily="34" charset="0"/>
                <a:cs typeface="ＭＳ Ｐゴシック" pitchFamily="-108" charset="-128"/>
              </a:rPr>
              <a:t>หรือ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ＭＳ Ｐゴシック" pitchFamily="-108" charset="-128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0" grpId="0" animBg="1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Picture 2" descr="Landscape 080"/>
          <p:cNvPicPr>
            <a:picLocks noChangeAspect="1" noChangeArrowheads="1"/>
          </p:cNvPicPr>
          <p:nvPr/>
        </p:nvPicPr>
        <p:blipFill>
          <a:blip r:embed="rId3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7491" name="Rectangle 3"/>
          <p:cNvSpPr>
            <a:spLocks noGrp="1" noChangeArrowheads="1"/>
          </p:cNvSpPr>
          <p:nvPr>
            <p:ph type="title" idx="4294967295"/>
          </p:nvPr>
        </p:nvSpPr>
        <p:spPr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</a:rPr>
              <a:t>โครง</a:t>
            </a:r>
            <a:r>
              <a:rPr lang="hi-IN" alt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</a:rPr>
              <a:t>อรรถาธิบาย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</a:rPr>
              <a:t> </a:t>
            </a:r>
            <a:r>
              <a:rPr lang="th-TH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charset="0"/>
              </a:rPr>
              <a:t>สดุดี</a:t>
            </a:r>
            <a:r>
              <a:rPr lang="en-US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23 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47492" name="Text Box 4"/>
          <p:cNvSpPr txBox="1">
            <a:spLocks noChangeArrowheads="1"/>
          </p:cNvSpPr>
          <p:nvPr/>
        </p:nvSpPr>
        <p:spPr bwMode="auto">
          <a:xfrm>
            <a:off x="-547688" y="1600200"/>
            <a:ext cx="94630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2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II. (5) </a:t>
            </a:r>
            <a:r>
              <a:rPr lang="th-TH" b="1" dirty="0">
                <a:solidFill>
                  <a:srgbClr val="FFFF00"/>
                </a:solidFill>
                <a:ea typeface="Arial" charset="0"/>
                <a:cs typeface="Arial" charset="0"/>
              </a:rPr>
              <a:t>วิธีการ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th-TH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ที่พระเจ้าสำแดงความดีต่อดาวิดคือด้วยการยกตัว</a:t>
            </a:r>
          </a:p>
          <a:p>
            <a:pPr lvl="2">
              <a:defRPr/>
            </a:pPr>
            <a:r>
              <a:rPr lang="en-US" b="1" dirty="0" err="1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ดาวิดขึ้นเหมือนทืให้เกียรติ</a:t>
            </a:r>
            <a:r>
              <a:rPr lang="th-TH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กับ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ผู้มีชัยต่อหน้าสัต</a:t>
            </a:r>
            <a:r>
              <a:rPr lang="th-TH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รู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</a:p>
          <a:p>
            <a:pPr lvl="3">
              <a:defRPr/>
            </a:pPr>
            <a:endParaRPr lang="th-TH" b="1" dirty="0">
              <a:solidFill>
                <a:schemeClr val="bg1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  <a:cs typeface="Arial" charset="0"/>
            </a:endParaRPr>
          </a:p>
          <a:p>
            <a:pPr lvl="3">
              <a:defRPr/>
            </a:pPr>
            <a:endParaRPr lang="th-TH" b="1" dirty="0">
              <a:solidFill>
                <a:schemeClr val="bg1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  <a:cs typeface="Arial" charset="0"/>
            </a:endParaRPr>
          </a:p>
          <a:p>
            <a:pPr lvl="3">
              <a:defRPr/>
            </a:pPr>
            <a:endParaRPr lang="en-US" b="1" dirty="0">
              <a:solidFill>
                <a:schemeClr val="bg1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  <a:cs typeface="Arial" charset="0"/>
            </a:endParaRPr>
          </a:p>
          <a:p>
            <a:pPr marL="1828800" lvl="3" indent="-457200">
              <a:buAutoNum type="alphaUcPeriod"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(5a) </a:t>
            </a:r>
            <a:r>
              <a:rPr lang="th-TH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พระองค์ทรงปกป้องและยกตัว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ดาวิดขึ้นให้เป็นผู้มีชัยและกินต่อหน้าสัตรูที่ถูกถ่อมตัว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endParaRPr lang="th-TH" b="1" dirty="0">
              <a:solidFill>
                <a:schemeClr val="bg1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  <a:cs typeface="Arial" charset="0"/>
            </a:endParaRPr>
          </a:p>
          <a:p>
            <a:pPr marL="1828800" lvl="3" indent="-457200">
              <a:buAutoNum type="alphaUcPeriod"/>
              <a:defRPr/>
            </a:pPr>
            <a:endParaRPr lang="en-US" b="1" dirty="0">
              <a:solidFill>
                <a:schemeClr val="bg1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  <a:cs typeface="Arial" charset="0"/>
            </a:endParaRPr>
          </a:p>
          <a:p>
            <a:pPr lvl="0"/>
            <a:r>
              <a:rPr lang="th-TH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	     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B.</a:t>
            </a:r>
            <a:r>
              <a:rPr lang="th-TH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(5b)</a:t>
            </a:r>
            <a:r>
              <a:rPr lang="th-TH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พระองค์ให้เกียรติดาวิด</a:t>
            </a:r>
            <a:endParaRPr lang="en-US" b="1" dirty="0">
              <a:solidFill>
                <a:schemeClr val="bg1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  <a:cs typeface="Arial" charset="0"/>
            </a:endParaRPr>
          </a:p>
          <a:p>
            <a:pPr lvl="3">
              <a:defRPr/>
            </a:pPr>
            <a:endParaRPr lang="en-US" b="1" dirty="0">
              <a:solidFill>
                <a:schemeClr val="bg1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  <a:cs typeface="Arial" charset="0"/>
            </a:endParaRPr>
          </a:p>
          <a:p>
            <a:pPr lvl="3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C.	(5c) </a:t>
            </a:r>
            <a:r>
              <a:rPr lang="th-TH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พระองค์อวยพรดาวิดมากกว่า ที่ต้องการ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</a:p>
          <a:p>
            <a:pPr>
              <a:defRPr/>
            </a:pPr>
            <a:endParaRPr lang="en-US" b="1" dirty="0">
              <a:solidFill>
                <a:schemeClr val="bg1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20836" name="Text Box 5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cs typeface="Arial" charset="0"/>
              </a:rPr>
              <a:t>46</a:t>
            </a:r>
            <a:endParaRPr lang="en-US"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5313" y="2668588"/>
            <a:ext cx="8320087" cy="707886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r>
              <a:rPr lang="en-US" sz="2000" b="1" i="1" dirty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“</a:t>
            </a:r>
            <a:r>
              <a:rPr lang="th-TH" sz="2000" b="1" i="1" dirty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พระองค์ทรงจัดเตรียมอาหารสำหรับข้าพระองค์ ต่อหน้าศัตรูทั้งหลายของข้าพระองค์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809625" y="4134104"/>
            <a:ext cx="6748462" cy="400110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dirty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“</a:t>
            </a:r>
            <a:r>
              <a:rPr lang="th-TH" sz="2000" b="1" i="1" dirty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พระองค์ทรงเจิมศีรษะข้าพระองค์ด้วยน้ำมัน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779807" y="4917212"/>
            <a:ext cx="6748462" cy="400050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dirty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“</a:t>
            </a:r>
            <a:r>
              <a:rPr lang="th-TH" sz="2000" b="1" i="1" dirty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จอกของข้าพระองค์เปี่ยมล้นอยู่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 descr="Landscape 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914400"/>
          </a:xfrm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sz="6000" b="1" dirty="0">
                <a:solidFill>
                  <a:schemeClr val="bg1"/>
                </a:solidFill>
              </a:rPr>
              <a:t>สดุดี </a:t>
            </a:r>
            <a:r>
              <a:rPr lang="en-US" sz="6000" b="1" dirty="0">
                <a:solidFill>
                  <a:schemeClr val="bg1"/>
                </a:solidFill>
              </a:rPr>
              <a:t>23</a:t>
            </a:r>
            <a:endParaRPr lang="en-US" sz="4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8036" name="Text Box 4"/>
          <p:cNvSpPr txBox="1">
            <a:spLocks noChangeArrowheads="1"/>
          </p:cNvSpPr>
          <p:nvPr/>
        </p:nvSpPr>
        <p:spPr bwMode="auto">
          <a:xfrm>
            <a:off x="201613" y="1096963"/>
            <a:ext cx="8763000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500" b="1" baseline="30000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1</a:t>
            </a:r>
            <a:r>
              <a:rPr lang="th-TH" sz="2500" b="1" dirty="0">
                <a:solidFill>
                  <a:schemeClr val="bg1"/>
                </a:solidFill>
                <a:latin typeface="Arial" panose="020B0604020202020204" pitchFamily="34" charset="0"/>
              </a:rPr>
              <a:t>องค์พระผู้เป็นเจ้าทรงเลี้ยงดูข้าพเจ้าดั่งเลี้ยงแกะ ข้าพเจ้าจะไม่ขัดสน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 </a:t>
            </a:r>
            <a:r>
              <a:rPr lang="th-TH" sz="2500" b="1" dirty="0">
                <a:solidFill>
                  <a:schemeClr val="bg1"/>
                </a:solidFill>
                <a:latin typeface="Arial" panose="020B0604020202020204" pitchFamily="34" charset="0"/>
              </a:rPr>
              <a:t>2 พระองค์ทรงให้ข้าพเจ้านอนลงในทุ่งหญ้าเขียวสดพระองค์ทรงนำข้าพเจ้ามายังริมน้ำอันสงบ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 </a:t>
            </a:r>
            <a:r>
              <a:rPr lang="th-TH" sz="2500" b="1" dirty="0">
                <a:solidFill>
                  <a:schemeClr val="bg1"/>
                </a:solidFill>
                <a:latin typeface="Arial" panose="020B0604020202020204" pitchFamily="34" charset="0"/>
              </a:rPr>
              <a:t>3 พระองค์ทรงฟื้นฟูจิตวิญญาณของข้าพเจ้าพระองค์ทรงนำข้าพเจ้าไปในทางชอบธรรม</a:t>
            </a:r>
            <a:r>
              <a:rPr lang="th-TH" sz="2500" b="1" dirty="0" err="1">
                <a:solidFill>
                  <a:schemeClr val="bg1"/>
                </a:solidFill>
                <a:latin typeface="Arial" panose="020B0604020202020204" pitchFamily="34" charset="0"/>
              </a:rPr>
              <a:t>พื่อ</a:t>
            </a:r>
            <a:r>
              <a:rPr lang="th-TH" sz="2500" b="1" dirty="0">
                <a:solidFill>
                  <a:schemeClr val="bg1"/>
                </a:solidFill>
                <a:latin typeface="Arial" panose="020B0604020202020204" pitchFamily="34" charset="0"/>
              </a:rPr>
              <a:t>เห็นแก่พระนามของพระองค์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 </a:t>
            </a:r>
            <a:r>
              <a:rPr lang="th-TH" sz="2500" b="1" dirty="0">
                <a:solidFill>
                  <a:schemeClr val="bg1"/>
                </a:solidFill>
                <a:latin typeface="Arial" panose="020B0604020202020204" pitchFamily="34" charset="0"/>
              </a:rPr>
              <a:t>4 แม้ข้าพระองค์เดินผ่านหุบเขาเงาแห่งความตาย[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  <a:hlinkClick r:id="rId4" tooltip="See footnote 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] </a:t>
            </a:r>
            <a:r>
              <a:rPr lang="th-TH" sz="2500" b="1" dirty="0">
                <a:solidFill>
                  <a:schemeClr val="bg1"/>
                </a:solidFill>
                <a:latin typeface="Arial" panose="020B0604020202020204" pitchFamily="34" charset="0"/>
              </a:rPr>
              <a:t>ข้าพระองค์จะไม่หวาดกลัวความชั่วร้าย</a:t>
            </a:r>
            <a:r>
              <a:rPr lang="th-TH" sz="2500" b="1" dirty="0" err="1">
                <a:solidFill>
                  <a:schemeClr val="bg1"/>
                </a:solidFill>
                <a:latin typeface="Arial" panose="020B0604020202020204" pitchFamily="34" charset="0"/>
              </a:rPr>
              <a:t>ใดๆ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 </a:t>
            </a:r>
            <a:r>
              <a:rPr lang="th-TH" sz="2500" b="1" dirty="0">
                <a:solidFill>
                  <a:schemeClr val="bg1"/>
                </a:solidFill>
                <a:latin typeface="Arial" panose="020B0604020202020204" pitchFamily="34" charset="0"/>
              </a:rPr>
              <a:t>เพราะพระองค์สถิตกับข้าพระองค์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 </a:t>
            </a:r>
            <a:r>
              <a:rPr lang="th-TH" sz="2500" b="1" dirty="0">
                <a:solidFill>
                  <a:schemeClr val="bg1"/>
                </a:solidFill>
                <a:latin typeface="Arial" panose="020B0604020202020204" pitchFamily="34" charset="0"/>
              </a:rPr>
              <a:t>พระองค์ทรงปกป้องและนำทางข้าพระองค์[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  <a:hlinkClick r:id="rId5" tooltip="See footnote b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] </a:t>
            </a:r>
            <a:r>
              <a:rPr lang="th-TH" sz="2500" b="1" dirty="0">
                <a:solidFill>
                  <a:schemeClr val="bg1"/>
                </a:solidFill>
                <a:latin typeface="Arial" panose="020B0604020202020204" pitchFamily="34" charset="0"/>
              </a:rPr>
              <a:t>ทำให้ข้าพระองค์สบายใจ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 </a:t>
            </a:r>
            <a:r>
              <a:rPr lang="th-TH" sz="2500" b="1" dirty="0">
                <a:solidFill>
                  <a:schemeClr val="bg1"/>
                </a:solidFill>
                <a:latin typeface="Arial" panose="020B0604020202020204" pitchFamily="34" charset="0"/>
              </a:rPr>
              <a:t>5 พระองค์ทรงจัดเตรียมอาหารสำหรับข้าพระองค์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 </a:t>
            </a:r>
            <a:r>
              <a:rPr lang="th-TH" sz="2500" b="1" dirty="0">
                <a:solidFill>
                  <a:schemeClr val="bg1"/>
                </a:solidFill>
                <a:latin typeface="Arial" panose="020B0604020202020204" pitchFamily="34" charset="0"/>
              </a:rPr>
              <a:t>ต่อหน้าศัตรูทั้งหลายของข้าพระองค์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 </a:t>
            </a:r>
            <a:r>
              <a:rPr lang="th-TH" sz="2500" b="1" dirty="0">
                <a:solidFill>
                  <a:schemeClr val="bg1"/>
                </a:solidFill>
                <a:latin typeface="Arial" panose="020B0604020202020204" pitchFamily="34" charset="0"/>
              </a:rPr>
              <a:t>พระองค์ทรงเจิมศีรษะข้าพระองค์ด้วยน้ำมัน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 </a:t>
            </a:r>
            <a:r>
              <a:rPr lang="th-TH" sz="2500" b="1" dirty="0">
                <a:solidFill>
                  <a:schemeClr val="bg1"/>
                </a:solidFill>
                <a:latin typeface="Arial" panose="020B0604020202020204" pitchFamily="34" charset="0"/>
              </a:rPr>
              <a:t>จอกของข้าพระองค์เปี่ยมล้นอยู่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 </a:t>
            </a:r>
            <a:r>
              <a:rPr lang="th-TH" sz="2500" b="1" dirty="0">
                <a:solidFill>
                  <a:srgbClr val="FFFF00"/>
                </a:solidFill>
                <a:latin typeface="Arial" panose="020B0604020202020204" pitchFamily="34" charset="0"/>
              </a:rPr>
              <a:t>6 แน่ทีเดียว ความดีและความรักอันยั่งยืนจะติดตามข้าพเจ้าไป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th-TH" sz="2500" b="1" dirty="0">
                <a:solidFill>
                  <a:srgbClr val="FFFF00"/>
                </a:solidFill>
                <a:latin typeface="Arial" panose="020B0604020202020204" pitchFamily="34" charset="0"/>
              </a:rPr>
              <a:t>ตลอดวันคืนชีวิตของข้าพเจ้า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th-TH" sz="2500" b="1" dirty="0">
                <a:solidFill>
                  <a:srgbClr val="FFFF00"/>
                </a:solidFill>
                <a:latin typeface="Arial" panose="020B0604020202020204" pitchFamily="34" charset="0"/>
              </a:rPr>
              <a:t>และข้าพเจ้าจะอาศัยอยู่ในพระนิเวศขององค์พระผู้เป็นเจ้าตลอดไป</a:t>
            </a:r>
          </a:p>
        </p:txBody>
      </p:sp>
    </p:spTree>
    <p:extLst>
      <p:ext uri="{BB962C8B-B14F-4D97-AF65-F5344CB8AC3E}">
        <p14:creationId xmlns:p14="http://schemas.microsoft.com/office/powerpoint/2010/main" val="1365328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12162"/>
            <a:ext cx="8229600" cy="11430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sz="35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</a:rPr>
              <a:t>อะไรคือการอาศัย</a:t>
            </a:r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</a:rPr>
              <a:t> “</a:t>
            </a:r>
            <a:r>
              <a:rPr lang="th-TH" sz="35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</a:rPr>
              <a:t>อยู่ในพระนิเวศของ</a:t>
            </a:r>
            <a:b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</a:rPr>
            </a:br>
            <a:r>
              <a:rPr lang="th-TH" sz="35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</a:rPr>
              <a:t>องค์พระผู้เป็นเจ้าตลอดไป</a:t>
            </a:r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</a:rPr>
              <a:t>”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62826" y="3733800"/>
            <a:ext cx="8691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th-TH" sz="3000" b="1" dirty="0">
                <a:solidFill>
                  <a:schemeClr val="bg1"/>
                </a:solidFill>
                <a:latin typeface="Arial" panose="020B0604020202020204" pitchFamily="34" charset="0"/>
                <a:cs typeface="ＭＳ Ｐゴシック" pitchFamily="-108" charset="-128"/>
              </a:rPr>
              <a:t>หรือ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ＭＳ Ｐゴシック" pitchFamily="-108" charset="-128"/>
            </a:endParaRPr>
          </a:p>
        </p:txBody>
      </p:sp>
      <p:pic>
        <p:nvPicPr>
          <p:cNvPr id="7" name="Picture 6" descr="SETTING-UP-THE-TABERNAC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eaveny mans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4800" y="5410200"/>
            <a:ext cx="3505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th-TH" sz="3000" b="1" dirty="0">
                <a:solidFill>
                  <a:schemeClr val="bg1"/>
                </a:solidFill>
                <a:latin typeface="Arial" panose="020B0604020202020204" pitchFamily="34" charset="0"/>
                <a:cs typeface="ＭＳ Ｐゴシック" pitchFamily="-108" charset="-128"/>
              </a:rPr>
              <a:t>การอาศัยอยู่ในบ้านบน</a:t>
            </a:r>
            <a:r>
              <a:rPr lang="th-TH" sz="3000" b="1" dirty="0" err="1">
                <a:solidFill>
                  <a:schemeClr val="bg1"/>
                </a:solidFill>
                <a:latin typeface="Arial" panose="020B0604020202020204" pitchFamily="34" charset="0"/>
                <a:cs typeface="ＭＳ Ｐゴシック" pitchFamily="-108" charset="-128"/>
              </a:rPr>
              <a:t>สววรค์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ＭＳ Ｐゴシック" pitchFamily="-108" charset="-128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96000" y="5410200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th-TH" sz="3000" b="1" dirty="0">
                <a:solidFill>
                  <a:schemeClr val="bg1"/>
                </a:solidFill>
                <a:latin typeface="Arial" panose="020B0604020202020204" pitchFamily="34" charset="0"/>
                <a:cs typeface="ＭＳ Ｐゴシック" pitchFamily="-108" charset="-128"/>
              </a:rPr>
              <a:t>นมัสการที่พลับพลา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ＭＳ Ｐゴシック" pitchFamily="-108" charset="-128"/>
            </a:endParaRPr>
          </a:p>
        </p:txBody>
      </p:sp>
      <p:sp>
        <p:nvSpPr>
          <p:cNvPr id="430090" name="WordArt 10"/>
          <p:cNvSpPr>
            <a:spLocks noChangeArrowheads="1" noChangeShapeType="1" noTextEdit="1"/>
          </p:cNvSpPr>
          <p:nvPr/>
        </p:nvSpPr>
        <p:spPr bwMode="auto">
          <a:xfrm>
            <a:off x="5257800" y="4419600"/>
            <a:ext cx="10668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?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43009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2" descr="Landscape 080"/>
          <p:cNvPicPr>
            <a:picLocks noChangeAspect="1" noChangeArrowheads="1"/>
          </p:cNvPicPr>
          <p:nvPr/>
        </p:nvPicPr>
        <p:blipFill>
          <a:blip r:embed="rId3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9539" name="Rectangle 3"/>
          <p:cNvSpPr>
            <a:spLocks noGrp="1" noChangeArrowheads="1"/>
          </p:cNvSpPr>
          <p:nvPr>
            <p:ph type="title" idx="4294967295"/>
          </p:nvPr>
        </p:nvSpPr>
        <p:spPr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</a:rPr>
              <a:t>โครง</a:t>
            </a:r>
            <a:r>
              <a:rPr lang="hi-IN" alt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</a:rPr>
              <a:t>อรรถาธิบาย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</a:rPr>
              <a:t> </a:t>
            </a:r>
            <a:r>
              <a:rPr lang="th-TH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charset="0"/>
              </a:rPr>
              <a:t>สดุดี</a:t>
            </a:r>
            <a:r>
              <a:rPr lang="en-US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23 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-547688" y="1600200"/>
            <a:ext cx="94630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lvl="2">
              <a:defRPr/>
            </a:pPr>
            <a:r>
              <a:rPr lang="en-US" b="1" dirty="0">
                <a:solidFill>
                  <a:schemeClr val="bg1"/>
                </a:solidFill>
                <a:ea typeface="Arial" charset="0"/>
                <a:cs typeface="Arial" charset="0"/>
              </a:rPr>
              <a:t>III. (6) </a:t>
            </a:r>
            <a:r>
              <a:rPr lang="th-TH" b="1" dirty="0">
                <a:solidFill>
                  <a:srgbClr val="FFFF00"/>
                </a:solidFill>
              </a:rPr>
              <a:t>การตอบสนอง</a:t>
            </a:r>
            <a:r>
              <a:rPr lang="th-TH" b="1" dirty="0">
                <a:solidFill>
                  <a:schemeClr val="bg1"/>
                </a:solidFill>
              </a:rPr>
              <a:t>ของดาวิดต่อความดีของพระเจ้าคือดาวิดมุ่งมั่นที่จะพูดกับพระเจ้าที่พลับพลา</a:t>
            </a:r>
            <a:r>
              <a:rPr lang="en-US" b="1" dirty="0" err="1">
                <a:solidFill>
                  <a:schemeClr val="bg1"/>
                </a:solidFill>
                <a:cs typeface="Arial" charset="0"/>
              </a:rPr>
              <a:t>ตลอดชีวิดของเขา</a:t>
            </a:r>
            <a:r>
              <a:rPr lang="en-US" b="1" dirty="0">
                <a:solidFill>
                  <a:schemeClr val="bg1"/>
                </a:solidFill>
                <a:cs typeface="Arial" charset="0"/>
              </a:rPr>
              <a:t> </a:t>
            </a:r>
            <a:br>
              <a:rPr lang="th-TH" b="1" dirty="0">
                <a:solidFill>
                  <a:schemeClr val="bg1"/>
                </a:solidFill>
                <a:cs typeface="Arial" charset="0"/>
              </a:rPr>
            </a:br>
            <a:endParaRPr lang="en-US" b="1" dirty="0">
              <a:solidFill>
                <a:schemeClr val="bg1"/>
              </a:solidFill>
              <a:cs typeface="Arial" charset="0"/>
            </a:endParaRPr>
          </a:p>
          <a:p>
            <a:pPr lvl="3">
              <a:defRPr/>
            </a:pPr>
            <a:r>
              <a:rPr lang="en-US" b="1" dirty="0">
                <a:solidFill>
                  <a:schemeClr val="bg1"/>
                </a:solidFill>
                <a:ea typeface="Arial" charset="0"/>
                <a:cs typeface="Arial" charset="0"/>
              </a:rPr>
              <a:t>A.	(6a) </a:t>
            </a:r>
            <a:r>
              <a:rPr lang="th-TH" b="1" dirty="0">
                <a:solidFill>
                  <a:schemeClr val="bg1"/>
                </a:solidFill>
              </a:rPr>
              <a:t>ดาวิดแสดงความมั่นใจว่าพระเจ้าจะทรง</a:t>
            </a:r>
            <a:r>
              <a:rPr lang="th-TH" b="1" dirty="0">
                <a:solidFill>
                  <a:srgbClr val="FFFF00"/>
                </a:solidFill>
              </a:rPr>
              <a:t>สำแดงความดี</a:t>
            </a:r>
            <a:r>
              <a:rPr lang="th-TH" b="1" dirty="0">
                <a:solidFill>
                  <a:schemeClr val="bg1"/>
                </a:solidFill>
              </a:rPr>
              <a:t>ต่อดาวิดตลอดชีวิตที่เหลืออยู่ของเขา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  <a:p>
            <a:pPr lvl="3">
              <a:defRPr/>
            </a:pPr>
            <a:endParaRPr lang="en-US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lvl="3">
              <a:defRPr/>
            </a:pPr>
            <a:r>
              <a:rPr lang="en-US" b="1" dirty="0">
                <a:solidFill>
                  <a:schemeClr val="bg1"/>
                </a:solidFill>
                <a:ea typeface="Arial" charset="0"/>
                <a:cs typeface="Arial" charset="0"/>
              </a:rPr>
              <a:t>B.	(6b) </a:t>
            </a:r>
            <a:r>
              <a:rPr lang="th-TH" b="1" dirty="0">
                <a:solidFill>
                  <a:schemeClr val="bg1"/>
                </a:solidFill>
              </a:rPr>
              <a:t>การตอบสนองของดาวิดต่อคือดาวิด</a:t>
            </a:r>
            <a:r>
              <a:rPr lang="th-TH" b="1" dirty="0">
                <a:solidFill>
                  <a:srgbClr val="FFFF00"/>
                </a:solidFill>
              </a:rPr>
              <a:t>มุ่งมั่นที่จะพูด</a:t>
            </a:r>
            <a:r>
              <a:rPr lang="th-TH" b="1" dirty="0">
                <a:solidFill>
                  <a:schemeClr val="bg1"/>
                </a:solidFill>
              </a:rPr>
              <a:t>กับพระเจ้าที่พลับพลาตลอดชีวิตของเขา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6980" name="Text Box 5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cs typeface="Arial" charset="0"/>
              </a:rPr>
              <a:t>46</a:t>
            </a:r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Text Box 1">
            <a:extLst>
              <a:ext uri="{FF2B5EF4-FFF2-40B4-BE49-F238E27FC236}">
                <a16:creationId xmlns:a16="http://schemas.microsoft.com/office/drawing/2014/main" id="{1F437792-F71A-BB46-9956-86808CCE6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6858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0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rPr>
              <a:t>What do you do for a living?</a:t>
            </a:r>
          </a:p>
        </p:txBody>
      </p:sp>
      <p:pic>
        <p:nvPicPr>
          <p:cNvPr id="165890" name="Picture 2">
            <a:extLst>
              <a:ext uri="{FF2B5EF4-FFF2-40B4-BE49-F238E27FC236}">
                <a16:creationId xmlns:a16="http://schemas.microsoft.com/office/drawing/2014/main" id="{E73BB8AB-FA3B-8949-AEF9-6EDBC50D4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6" t="10989" r="20599" b="59821"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 l="24226" t="10989" r="20599" b="5982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5891" name="AutoShape 3">
            <a:extLst>
              <a:ext uri="{FF2B5EF4-FFF2-40B4-BE49-F238E27FC236}">
                <a16:creationId xmlns:a16="http://schemas.microsoft.com/office/drawing/2014/main" id="{2D0FA899-2D65-4D42-ADB0-B1809177679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0" y="-30163"/>
            <a:ext cx="5400675" cy="1773238"/>
          </a:xfrm>
          <a:prstGeom prst="wedgeRoundRectCallout">
            <a:avLst>
              <a:gd name="adj1" fmla="val -23028"/>
              <a:gd name="adj2" fmla="val 98759"/>
              <a:gd name="adj3" fmla="val 16667"/>
            </a:avLst>
          </a:prstGeom>
          <a:solidFill>
            <a:srgbClr val="860000"/>
          </a:solidFill>
          <a:ln w="9360" cap="sq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endParaRPr lang="en-US" altLang="en-US" sz="4800" dirty="0">
              <a:solidFill>
                <a:srgbClr val="FFFFFF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65892" name="AutoShape 4">
            <a:extLst>
              <a:ext uri="{FF2B5EF4-FFF2-40B4-BE49-F238E27FC236}">
                <a16:creationId xmlns:a16="http://schemas.microsoft.com/office/drawing/2014/main" id="{6852DDFB-41B8-1A48-8A7F-1956CD44CDA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600319" y="194616"/>
            <a:ext cx="3419475" cy="1728787"/>
          </a:xfrm>
          <a:prstGeom prst="wedgeRoundRectCallout">
            <a:avLst>
              <a:gd name="adj1" fmla="val -24500"/>
              <a:gd name="adj2" fmla="val 114708"/>
              <a:gd name="adj3" fmla="val 16667"/>
            </a:avLst>
          </a:prstGeom>
          <a:solidFill>
            <a:srgbClr val="000000"/>
          </a:solidFill>
          <a:ln w="9360" cap="sq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5893" name="Text Box 5">
            <a:extLst>
              <a:ext uri="{FF2B5EF4-FFF2-40B4-BE49-F238E27FC236}">
                <a16:creationId xmlns:a16="http://schemas.microsoft.com/office/drawing/2014/main" id="{665DFB7C-94AE-5340-958E-089AD1432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6274" y="542924"/>
            <a:ext cx="3276600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th-TH" altLang="en-US" sz="4800" dirty="0">
                <a:solidFill>
                  <a:srgbClr val="FFFFFF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ผมก็ทำงาน</a:t>
            </a:r>
            <a:endParaRPr lang="en-US" altLang="en-US" sz="4800" dirty="0">
              <a:solidFill>
                <a:srgbClr val="FFFFFF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42E0A1-0402-7A42-A121-C4A249E14DC4}"/>
              </a:ext>
            </a:extLst>
          </p:cNvPr>
          <p:cNvSpPr txBox="1"/>
          <p:nvPr/>
        </p:nvSpPr>
        <p:spPr>
          <a:xfrm>
            <a:off x="355599" y="402323"/>
            <a:ext cx="4689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en-US" sz="4800" dirty="0">
                <a:solidFill>
                  <a:srgbClr val="FFFFFF"/>
                </a:solidFill>
                <a:latin typeface="Arial" panose="020B0604020202020204" pitchFamily="34" charset="0"/>
                <a:cs typeface="Leelawadee" panose="020B0502040204020203" pitchFamily="34" charset="-34"/>
              </a:rPr>
              <a:t>คุณทำอะไรหากิน</a:t>
            </a:r>
            <a:r>
              <a:rPr lang="en-US" altLang="en-US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4305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2" descr="Landscape 080"/>
          <p:cNvPicPr>
            <a:picLocks noChangeAspect="1" noChangeArrowheads="1"/>
          </p:cNvPicPr>
          <p:nvPr/>
        </p:nvPicPr>
        <p:blipFill>
          <a:blip r:embed="rId3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7013" y="0"/>
            <a:ext cx="9371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85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2413" y="274638"/>
            <a:ext cx="8434387" cy="11430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</a:rPr>
              <a:t>โครง</a:t>
            </a:r>
            <a:r>
              <a:rPr lang="hi-IN" alt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</a:rPr>
              <a:t>อรรถาธิบาย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</a:rPr>
              <a:t> </a:t>
            </a:r>
            <a:r>
              <a:rPr lang="th-TH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charset="0"/>
              </a:rPr>
              <a:t>สดุดี</a:t>
            </a:r>
            <a:r>
              <a:rPr lang="en-US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23 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48516" name="Text Box 4"/>
          <p:cNvSpPr txBox="1">
            <a:spLocks noChangeArrowheads="1"/>
          </p:cNvSpPr>
          <p:nvPr/>
        </p:nvSpPr>
        <p:spPr bwMode="auto">
          <a:xfrm>
            <a:off x="304800" y="2971800"/>
            <a:ext cx="8686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514350" indent="-514350">
              <a:buAutoNum type="romanUcPeriod"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(1-4) </a:t>
            </a:r>
            <a:r>
              <a:rPr lang="th-TH" b="1" dirty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Arial" charset="0"/>
                <a:cs typeface="Arial" charset="0"/>
              </a:rPr>
              <a:t>การตอบสนอง</a:t>
            </a:r>
            <a:r>
              <a:rPr lang="th-TH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Arial" charset="0"/>
                <a:cs typeface="Arial" charset="0"/>
              </a:rPr>
              <a:t>ที่ดาวิดมีต่อ</a:t>
            </a:r>
            <a:r>
              <a:rPr lang="th-TH" b="1" i="1" dirty="0">
                <a:solidFill>
                  <a:schemeClr val="accent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Arial" charset="0"/>
                <a:cs typeface="Arial" charset="0"/>
              </a:rPr>
              <a:t>การจัดเตรียม </a:t>
            </a:r>
            <a:r>
              <a:rPr lang="th-TH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Arial" charset="0"/>
                <a:cs typeface="Arial" charset="0"/>
              </a:rPr>
              <a:t>และ</a:t>
            </a:r>
            <a:r>
              <a:rPr lang="th-TH" b="1" i="1" dirty="0">
                <a:solidFill>
                  <a:srgbClr val="FFF69B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Arial" charset="0"/>
                <a:cs typeface="Arial" charset="0"/>
              </a:rPr>
              <a:t>การปกป้อง</a:t>
            </a:r>
            <a:r>
              <a:rPr lang="th-TH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Arial" charset="0"/>
                <a:cs typeface="Arial" charset="0"/>
              </a:rPr>
              <a:t>ของพระเจ้า</a:t>
            </a:r>
            <a:r>
              <a:rPr lang="th-TH" b="1" dirty="0">
                <a:solidFill>
                  <a:srgbClr val="FFFFFF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[</a:t>
            </a:r>
            <a:r>
              <a:rPr lang="th-TH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เหมือนที่ผู้เลี้ยงแกะมีต่อแกะ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] </a:t>
            </a:r>
            <a:r>
              <a:rPr lang="th-TH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คือดาวิดได้รับการปลอบประโยนใจแทนความกลัว</a:t>
            </a:r>
            <a:r>
              <a:rPr lang="en-US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br>
              <a:rPr lang="th-TH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</a:br>
            <a:endParaRPr lang="th-TH" b="1" dirty="0">
              <a:solidFill>
                <a:schemeClr val="bg1"/>
              </a:solidFill>
              <a:latin typeface="Arial"/>
              <a:ea typeface="ＭＳ Ｐゴシック" pitchFamily="-112" charset="-128"/>
              <a:cs typeface="Arial"/>
            </a:endParaRPr>
          </a:p>
          <a:p>
            <a:pPr marL="514350" indent="-514350">
              <a:buAutoNum type="romanUcPeriod"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(5) </a:t>
            </a:r>
            <a:r>
              <a:rPr lang="th-TH" b="1" dirty="0">
                <a:solidFill>
                  <a:srgbClr val="FFFF00"/>
                </a:solidFill>
                <a:ea typeface="Arial" charset="0"/>
                <a:cs typeface="Arial" charset="0"/>
              </a:rPr>
              <a:t>วิธีการ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r>
              <a:rPr lang="th-TH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ที่พระเจ้าสำแดงความดีต่อดาวิดคือด้วยการยกตัว</a:t>
            </a:r>
            <a:br>
              <a:rPr lang="th-TH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</a:br>
            <a:r>
              <a:rPr lang="en-US" b="1" dirty="0" err="1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ดาวิดขึ้นเหมือนทืให้เกียรติ</a:t>
            </a:r>
            <a:r>
              <a:rPr lang="th-TH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กับ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ผู้มีชัยต่อหน้าสัต</a:t>
            </a:r>
            <a:r>
              <a:rPr lang="th-TH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รู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br>
              <a:rPr lang="th-TH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</a:br>
            <a:endParaRPr lang="th-TH" b="1" dirty="0">
              <a:solidFill>
                <a:schemeClr val="bg1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  <a:cs typeface="Arial" charset="0"/>
            </a:endParaRPr>
          </a:p>
          <a:p>
            <a:pPr marL="514350" indent="-514350">
              <a:buAutoNum type="romanUcPeriod"/>
              <a:defRPr/>
            </a:pPr>
            <a:r>
              <a:rPr lang="en-US" b="1" dirty="0">
                <a:solidFill>
                  <a:schemeClr val="bg1"/>
                </a:solidFill>
                <a:ea typeface="Arial" charset="0"/>
                <a:cs typeface="Arial" charset="0"/>
              </a:rPr>
              <a:t>(6) </a:t>
            </a:r>
            <a:r>
              <a:rPr lang="th-TH" b="1" dirty="0">
                <a:solidFill>
                  <a:srgbClr val="FFFF00"/>
                </a:solidFill>
              </a:rPr>
              <a:t>การตอบสนอง</a:t>
            </a:r>
            <a:r>
              <a:rPr lang="th-TH" b="1" dirty="0">
                <a:solidFill>
                  <a:schemeClr val="bg1"/>
                </a:solidFill>
              </a:rPr>
              <a:t>ของดาวิดต่อความดีของพระเจ้าคือดาวิดมุ่งมั่นที่จะพูดกับพระเจ้าที่พลับพลา</a:t>
            </a:r>
            <a:r>
              <a:rPr lang="en-US" b="1" dirty="0" err="1">
                <a:solidFill>
                  <a:schemeClr val="bg1"/>
                </a:solidFill>
                <a:cs typeface="Arial" charset="0"/>
              </a:rPr>
              <a:t>ตลอดชีวิดของเข</a:t>
            </a:r>
            <a:r>
              <a:rPr lang="th-TH" b="1" dirty="0" err="1">
                <a:solidFill>
                  <a:schemeClr val="bg1"/>
                </a:solidFill>
                <a:cs typeface="Arial" charset="0"/>
              </a:rPr>
              <a:t>า</a:t>
            </a:r>
            <a:endParaRPr lang="en-US" b="1" dirty="0">
              <a:solidFill>
                <a:schemeClr val="bg1"/>
              </a:solidFill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129028" name="Text Box 5"/>
          <p:cNvSpPr txBox="1">
            <a:spLocks noChangeArrowheads="1"/>
          </p:cNvSpPr>
          <p:nvPr/>
        </p:nvSpPr>
        <p:spPr bwMode="auto">
          <a:xfrm>
            <a:off x="8531225" y="76200"/>
            <a:ext cx="53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cs typeface="Arial" charset="0"/>
              </a:rPr>
              <a:t>46</a:t>
            </a:r>
            <a:endParaRPr lang="en-US">
              <a:cs typeface="Arial" charset="0"/>
            </a:endParaRPr>
          </a:p>
        </p:txBody>
      </p:sp>
      <p:sp>
        <p:nvSpPr>
          <p:cNvPr id="448520" name="Text Box 8"/>
          <p:cNvSpPr txBox="1">
            <a:spLocks noChangeArrowheads="1"/>
          </p:cNvSpPr>
          <p:nvPr/>
        </p:nvSpPr>
        <p:spPr bwMode="auto">
          <a:xfrm>
            <a:off x="304800" y="1676400"/>
            <a:ext cx="8763000" cy="1200329"/>
          </a:xfrm>
          <a:prstGeom prst="rect">
            <a:avLst/>
          </a:prstGeom>
          <a:gradFill rotWithShape="0">
            <a:gsLst>
              <a:gs pos="0">
                <a:srgbClr val="0A5C14"/>
              </a:gs>
              <a:gs pos="100000">
                <a:srgbClr val="0A5C14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2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r>
              <a:rPr lang="th-TH" b="1" u="sng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ข้อสรุปจาก</a:t>
            </a:r>
            <a:r>
              <a:rPr lang="hi-IN" altLang="en-US" b="1" u="sng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</a:rPr>
              <a:t>อรรถาธิบาย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:</a:t>
            </a:r>
            <a:r>
              <a:rPr lang="th-TH" b="1" dirty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ea typeface="Arial" charset="0"/>
                <a:cs typeface="Arial" charset="0"/>
              </a:rPr>
              <a:t>การตอบสนอง</a:t>
            </a:r>
            <a:r>
              <a:rPr lang="th-TH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ของดาวิดต่อความดีของ</a:t>
            </a:r>
            <a:br>
              <a:rPr lang="th-TH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</a:br>
            <a:r>
              <a:rPr lang="th-TH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พระเจ้าที่ถูกสำแดงโดย การจัดเตรียมและการที่พระเจ้ายกตัวดาวิดขึ้นคือดาวิดพูดกับพระเจ้าที่พลับพลาตลอดชีวิตของเขา</a:t>
            </a:r>
            <a:endParaRPr lang="en-US" b="1" dirty="0">
              <a:solidFill>
                <a:schemeClr val="bg1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48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6" grpId="0"/>
      <p:bldP spid="4485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1" descr="reconci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6350"/>
            <a:ext cx="9136062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47" y="404664"/>
            <a:ext cx="4859338" cy="2447925"/>
          </a:xfrm>
        </p:spPr>
        <p:txBody>
          <a:bodyPr/>
          <a:lstStyle/>
          <a:p>
            <a:pPr eaLnBrk="1" hangingPunct="1">
              <a:defRPr/>
            </a:pPr>
            <a:r>
              <a:rPr lang="th-TH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วิธีการ</a:t>
            </a:r>
            <a:br>
              <a:rPr lang="th-TH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</a:br>
            <a:r>
              <a:rPr lang="th-TH" sz="4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คื</a:t>
            </a:r>
            <a:r>
              <a:rPr lang="th-TH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นค</a:t>
            </a:r>
            <a:r>
              <a:rPr lang="th-TH" sz="4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่ค</a:t>
            </a:r>
            <a:r>
              <a:rPr lang="th-TH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วา</a:t>
            </a:r>
            <a:r>
              <a:rPr lang="th-TH" sz="4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สัมม</a:t>
            </a:r>
            <a:r>
              <a:rPr lang="th-TH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พันธ์</a:t>
            </a:r>
            <a:endParaRPr lang="en-US" sz="6000" dirty="0"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6858000"/>
            <a:ext cx="6400800" cy="1752600"/>
          </a:xfrm>
        </p:spPr>
        <p:txBody>
          <a:bodyPr/>
          <a:lstStyle/>
          <a:p>
            <a:pPr eaLnBrk="1" hangingPunct="1"/>
            <a:r>
              <a:rPr lang="en-US" sz="4400" dirty="0">
                <a:latin typeface="Arial" charset="0"/>
                <a:ea typeface="ＭＳ Ｐゴシック" charset="0"/>
                <a:cs typeface="ＭＳ Ｐゴシック" charset="0"/>
              </a:rPr>
              <a:t>10 December 2006</a:t>
            </a:r>
          </a:p>
          <a:p>
            <a:pPr eaLnBrk="1" hangingPunct="1"/>
            <a:r>
              <a:rPr lang="en-US" sz="4400" dirty="0">
                <a:latin typeface="Arial" charset="0"/>
                <a:ea typeface="ＭＳ Ｐゴシック" charset="0"/>
                <a:cs typeface="ＭＳ Ｐゴシック" charset="0"/>
              </a:rPr>
              <a:t>6 March 2011</a:t>
            </a: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7685088" y="10620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31077" name="Picture 5" descr="oth-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15875"/>
            <a:ext cx="14827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1188" y="4941888"/>
            <a:ext cx="7772400" cy="18002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th-TH" sz="4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j-ea"/>
                <a:cs typeface="+mj-cs"/>
              </a:rPr>
              <a:t>มั</a:t>
            </a:r>
            <a:r>
              <a:rPr lang="th-TH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j-ea"/>
                <a:cs typeface="+mj-cs"/>
              </a:rPr>
              <a:t>ทธิ</a:t>
            </a:r>
            <a:r>
              <a:rPr lang="th-TH" sz="4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j-ea"/>
                <a:cs typeface="+mj-cs"/>
              </a:rPr>
              <a:t>ว</a:t>
            </a:r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j-ea"/>
                <a:cs typeface="+mj-cs"/>
              </a:rPr>
              <a:t> 18:15-20 </a:t>
            </a:r>
            <a:b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j-ea"/>
                <a:cs typeface="+mj-cs"/>
              </a:rPr>
            </a:br>
            <a:r>
              <a:rPr lang="th-TH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j-ea"/>
                <a:cs typeface="+mj-cs"/>
              </a:rPr>
              <a:t>โครงอรรถ</a:t>
            </a:r>
            <a:r>
              <a:rPr lang="th-TH" sz="4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j-ea"/>
                <a:cs typeface="+mj-cs"/>
              </a:rPr>
              <a:t>ิธ</a:t>
            </a:r>
            <a:r>
              <a:rPr lang="th-TH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j-ea"/>
                <a:cs typeface="+mj-cs"/>
              </a:rPr>
              <a:t>บาย</a:t>
            </a:r>
            <a:endParaRPr 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76" name="AutoShape 1068"/>
          <p:cNvSpPr>
            <a:spLocks noChangeArrowheads="1"/>
          </p:cNvSpPr>
          <p:nvPr/>
        </p:nvSpPr>
        <p:spPr bwMode="auto">
          <a:xfrm>
            <a:off x="0" y="3352800"/>
            <a:ext cx="6400800" cy="3505200"/>
          </a:xfrm>
          <a:prstGeom prst="rightArrowCallout">
            <a:avLst>
              <a:gd name="adj1" fmla="val 25000"/>
              <a:gd name="adj2" fmla="val 25000"/>
              <a:gd name="adj3" fmla="val 30435"/>
              <a:gd name="adj4" fmla="val 66667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BBE0E3"/>
              </a:solidFill>
            </a:endParaRPr>
          </a:p>
        </p:txBody>
      </p:sp>
      <p:sp>
        <p:nvSpPr>
          <p:cNvPr id="10680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8750"/>
            <a:ext cx="7772400" cy="533400"/>
          </a:xfrm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มั</a:t>
            </a: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ทธิ</a:t>
            </a:r>
            <a:r>
              <a:rPr lang="th-TH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ว</a:t>
            </a:r>
            <a:r>
              <a:rPr lang="en-US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18:15-20</a:t>
            </a:r>
            <a:endParaRPr kumimoji="0" lang="en-US" dirty="0">
              <a:latin typeface="Leelawadee" panose="020B0502040204020203" pitchFamily="34" charset="-34"/>
              <a:ea typeface="ＭＳ Ｐゴシック" charset="0"/>
              <a:cs typeface="Leelawadee" panose="020B0502040204020203" pitchFamily="34" charset="-34"/>
            </a:endParaRPr>
          </a:p>
        </p:txBody>
      </p:sp>
      <p:sp>
        <p:nvSpPr>
          <p:cNvPr id="1068074" name="AutoShape 1066"/>
          <p:cNvSpPr>
            <a:spLocks noChangeArrowheads="1"/>
          </p:cNvSpPr>
          <p:nvPr/>
        </p:nvSpPr>
        <p:spPr bwMode="auto">
          <a:xfrm>
            <a:off x="0" y="838200"/>
            <a:ext cx="6400800" cy="3505200"/>
          </a:xfrm>
          <a:prstGeom prst="rightArrowCallout">
            <a:avLst>
              <a:gd name="adj1" fmla="val 25000"/>
              <a:gd name="adj2" fmla="val 25000"/>
              <a:gd name="adj3" fmla="val 30435"/>
              <a:gd name="adj4" fmla="val 66667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BBE0E3"/>
              </a:solidFill>
            </a:endParaRPr>
          </a:p>
        </p:txBody>
      </p:sp>
      <p:sp>
        <p:nvSpPr>
          <p:cNvPr id="1068071" name="Rectangle 1063"/>
          <p:cNvSpPr>
            <a:spLocks noChangeArrowheads="1"/>
          </p:cNvSpPr>
          <p:nvPr/>
        </p:nvSpPr>
        <p:spPr bwMode="auto">
          <a:xfrm>
            <a:off x="228600" y="838200"/>
            <a:ext cx="9144000" cy="60198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r>
              <a:rPr lang="th-TH" sz="2800" b="1" baseline="30000" dirty="0">
                <a:solidFill>
                  <a:schemeClr val="tx2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Leelawadee" panose="020B0502040204020203" pitchFamily="34" charset="-34"/>
              </a:rPr>
              <a:t>15 </a:t>
            </a:r>
            <a:r>
              <a:rPr lang="th-TH" sz="2800" dirty="0">
                <a:solidFill>
                  <a:schemeClr val="tx2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Leelawadee" panose="020B0502040204020203" pitchFamily="34" charset="-34"/>
              </a:rPr>
              <a:t>“หากพี่น้องทำบาปต่อท่าน</a:t>
            </a:r>
            <a:r>
              <a:rPr lang="th-TH" sz="2800" baseline="30000" dirty="0">
                <a:solidFill>
                  <a:schemeClr val="tx2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Leelawadee" panose="020B0502040204020203" pitchFamily="34" charset="-34"/>
              </a:rPr>
              <a:t>[</a:t>
            </a:r>
            <a:r>
              <a:rPr lang="en-US" sz="2800" baseline="30000" dirty="0">
                <a:solidFill>
                  <a:schemeClr val="tx2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Leelawadee" panose="020B0502040204020203" pitchFamily="34" charset="-34"/>
                <a:hlinkClick r:id="rId3" tooltip="See footnote 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US" sz="2800" baseline="30000" dirty="0">
                <a:solidFill>
                  <a:schemeClr val="tx2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Leelawadee" panose="020B0502040204020203" pitchFamily="34" charset="-34"/>
              </a:rPr>
              <a:t>]</a:t>
            </a:r>
            <a:r>
              <a:rPr lang="th-TH" sz="2800" dirty="0">
                <a:solidFill>
                  <a:schemeClr val="tx2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Leelawadee" panose="020B0502040204020203" pitchFamily="34" charset="-34"/>
              </a:rPr>
              <a:t>จงไปชี้แจงแก่</a:t>
            </a:r>
            <a:r>
              <a:rPr lang="th-TH" sz="2800" dirty="0">
                <a:solidFill>
                  <a:srgbClr val="FFFF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Leelawadee" panose="020B0502040204020203" pitchFamily="34" charset="-34"/>
              </a:rPr>
              <a:t>เขาสองต่อสอง </a:t>
            </a:r>
            <a:r>
              <a:rPr lang="th-TH" sz="2800" dirty="0">
                <a:solidFill>
                  <a:schemeClr val="tx2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Leelawadee" panose="020B0502040204020203" pitchFamily="34" charset="-34"/>
              </a:rPr>
              <a:t>ให้เขาเห็นความผิดของตน หากเขารับฟัง ท่านจะได้พี่น้องนั้นคืนมา </a:t>
            </a:r>
            <a:r>
              <a:rPr lang="th-TH" sz="2800" b="1" baseline="30000" dirty="0">
                <a:solidFill>
                  <a:schemeClr val="tx2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Leelawadee" panose="020B0502040204020203" pitchFamily="34" charset="-34"/>
              </a:rPr>
              <a:t>16 </a:t>
            </a:r>
            <a:r>
              <a:rPr lang="th-TH" sz="2800" dirty="0">
                <a:solidFill>
                  <a:schemeClr val="tx2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Leelawadee" panose="020B0502040204020203" pitchFamily="34" charset="-34"/>
              </a:rPr>
              <a:t>แต่ถ้าเขาไม่ยอมรับฟัง จงพาอีกสักคนสองคนไปด้วยเพื่อว่า ‘ทุกคดีจะได้</a:t>
            </a:r>
            <a:r>
              <a:rPr lang="th-TH" sz="2800" dirty="0">
                <a:solidFill>
                  <a:srgbClr val="FFFF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Leelawadee" panose="020B0502040204020203" pitchFamily="34" charset="-34"/>
              </a:rPr>
              <a:t>มีพยานยืนยันสองสามปาก</a:t>
            </a:r>
            <a:r>
              <a:rPr lang="th-TH" sz="2800" dirty="0">
                <a:solidFill>
                  <a:schemeClr val="tx2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Leelawadee" panose="020B0502040204020203" pitchFamily="34" charset="-34"/>
              </a:rPr>
              <a:t>’</a:t>
            </a:r>
            <a:r>
              <a:rPr lang="th-TH" sz="2800" baseline="30000" dirty="0">
                <a:solidFill>
                  <a:schemeClr val="tx2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Leelawadee" panose="020B0502040204020203" pitchFamily="34" charset="-34"/>
              </a:rPr>
              <a:t>[</a:t>
            </a:r>
            <a:r>
              <a:rPr lang="en-US" sz="2800" baseline="30000" dirty="0">
                <a:solidFill>
                  <a:schemeClr val="tx2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Leelawadee" panose="020B0502040204020203" pitchFamily="34" charset="-34"/>
                <a:hlinkClick r:id="rId4" tooltip="See footnote b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lang="en-US" sz="2800" baseline="30000" dirty="0">
                <a:solidFill>
                  <a:schemeClr val="tx2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Leelawadee" panose="020B0502040204020203" pitchFamily="34" charset="-34"/>
              </a:rPr>
              <a:t>]</a:t>
            </a:r>
            <a:r>
              <a:rPr lang="en-US" sz="2800" dirty="0">
                <a:solidFill>
                  <a:schemeClr val="tx2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Leelawadee" panose="020B0502040204020203" pitchFamily="34" charset="-34"/>
              </a:rPr>
              <a:t> </a:t>
            </a:r>
            <a:r>
              <a:rPr lang="en-US" sz="2800" b="1" baseline="30000" dirty="0">
                <a:solidFill>
                  <a:schemeClr val="tx2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Leelawadee" panose="020B0502040204020203" pitchFamily="34" charset="-34"/>
              </a:rPr>
              <a:t>17 </a:t>
            </a:r>
            <a:r>
              <a:rPr lang="th-TH" sz="2800" dirty="0">
                <a:solidFill>
                  <a:schemeClr val="tx2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Leelawadee" panose="020B0502040204020203" pitchFamily="34" charset="-34"/>
              </a:rPr>
              <a:t>หากเขายังยืนกรานไม่ฟัง จง</a:t>
            </a:r>
            <a:r>
              <a:rPr lang="th-TH" sz="2800" dirty="0">
                <a:solidFill>
                  <a:srgbClr val="FFFF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Leelawadee" panose="020B0502040204020203" pitchFamily="34" charset="-34"/>
              </a:rPr>
              <a:t>แจ้งแก่คริสตจักร </a:t>
            </a:r>
            <a:r>
              <a:rPr lang="th-TH" sz="2800" dirty="0">
                <a:solidFill>
                  <a:schemeClr val="tx2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Leelawadee" panose="020B0502040204020203" pitchFamily="34" charset="-34"/>
              </a:rPr>
              <a:t>และหากเขายังไม่ยอมฟังแม้กระทั่งคริสตจักรก็ให้ปฏิบัติต่อเขาเสมือน</a:t>
            </a:r>
            <a:r>
              <a:rPr lang="th-TH" sz="2800" dirty="0">
                <a:solidFill>
                  <a:srgbClr val="FFFF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Leelawadee" panose="020B0502040204020203" pitchFamily="34" charset="-34"/>
              </a:rPr>
              <a:t>เป็นคนต่างศาสนาหรือคนเก็บภาษี</a:t>
            </a:r>
          </a:p>
          <a:p>
            <a:r>
              <a:rPr lang="th-TH" sz="2800" b="1" baseline="30000" dirty="0">
                <a:solidFill>
                  <a:schemeClr val="tx2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Leelawadee" panose="020B0502040204020203" pitchFamily="34" charset="-34"/>
              </a:rPr>
              <a:t>18 </a:t>
            </a:r>
            <a:r>
              <a:rPr lang="th-TH" sz="2800" dirty="0">
                <a:solidFill>
                  <a:schemeClr val="tx2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Leelawadee" panose="020B0502040204020203" pitchFamily="34" charset="-34"/>
              </a:rPr>
              <a:t>“เราบอกความจริงแก่ท่านว่าพวกท่านผูกมัดสิ่ง</a:t>
            </a:r>
            <a:r>
              <a:rPr lang="th-TH" sz="2800" dirty="0" err="1">
                <a:solidFill>
                  <a:schemeClr val="tx2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Leelawadee" panose="020B0502040204020203" pitchFamily="34" charset="-34"/>
              </a:rPr>
              <a:t>ใดๆ</a:t>
            </a:r>
            <a:r>
              <a:rPr lang="th-TH" sz="2800" dirty="0">
                <a:solidFill>
                  <a:schemeClr val="tx2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Leelawadee" panose="020B0502040204020203" pitchFamily="34" charset="-34"/>
              </a:rPr>
              <a:t> ในโลก สิ่งนั้นจะ</a:t>
            </a:r>
            <a:r>
              <a:rPr lang="th-TH" sz="2800" baseline="30000" dirty="0">
                <a:solidFill>
                  <a:schemeClr val="tx2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Leelawadee" panose="020B0502040204020203" pitchFamily="34" charset="-34"/>
              </a:rPr>
              <a:t>[</a:t>
            </a:r>
            <a:r>
              <a:rPr lang="en-US" sz="2800" baseline="30000" dirty="0">
                <a:solidFill>
                  <a:schemeClr val="tx2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Leelawadee" panose="020B0502040204020203" pitchFamily="34" charset="-34"/>
                <a:hlinkClick r:id="rId5" tooltip="See footnote 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en-US" sz="2800" baseline="30000" dirty="0">
                <a:solidFill>
                  <a:schemeClr val="tx2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Leelawadee" panose="020B0502040204020203" pitchFamily="34" charset="-34"/>
              </a:rPr>
              <a:t>]</a:t>
            </a:r>
            <a:r>
              <a:rPr lang="th-TH" sz="2800" dirty="0">
                <a:solidFill>
                  <a:schemeClr val="tx2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Leelawadee" panose="020B0502040204020203" pitchFamily="34" charset="-34"/>
              </a:rPr>
              <a:t>ถูกผูกมัดในสวรรค์ และพวกท่านปลดปล่อยสิ่ง</a:t>
            </a:r>
            <a:r>
              <a:rPr lang="th-TH" sz="2800" dirty="0" err="1">
                <a:solidFill>
                  <a:schemeClr val="tx2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Leelawadee" panose="020B0502040204020203" pitchFamily="34" charset="-34"/>
              </a:rPr>
              <a:t>ใดๆ</a:t>
            </a:r>
            <a:r>
              <a:rPr lang="th-TH" sz="2800" dirty="0">
                <a:solidFill>
                  <a:schemeClr val="tx2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Leelawadee" panose="020B0502040204020203" pitchFamily="34" charset="-34"/>
              </a:rPr>
              <a:t> ในโลกสิ่งนั้นจะ</a:t>
            </a:r>
            <a:r>
              <a:rPr lang="th-TH" sz="2800" baseline="30000" dirty="0">
                <a:solidFill>
                  <a:schemeClr val="tx2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Leelawadee" panose="020B0502040204020203" pitchFamily="34" charset="-34"/>
              </a:rPr>
              <a:t>[</a:t>
            </a:r>
            <a:r>
              <a:rPr lang="en-US" sz="2800" baseline="30000" dirty="0">
                <a:solidFill>
                  <a:schemeClr val="tx2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Leelawadee" panose="020B0502040204020203" pitchFamily="34" charset="-34"/>
                <a:hlinkClick r:id="rId6" tooltip="See footnote 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r>
              <a:rPr lang="en-US" sz="2800" baseline="30000" dirty="0">
                <a:solidFill>
                  <a:schemeClr val="tx2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Leelawadee" panose="020B0502040204020203" pitchFamily="34" charset="-34"/>
              </a:rPr>
              <a:t>]</a:t>
            </a:r>
            <a:r>
              <a:rPr lang="th-TH" sz="2800" dirty="0">
                <a:solidFill>
                  <a:schemeClr val="tx2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Leelawadee" panose="020B0502040204020203" pitchFamily="34" charset="-34"/>
              </a:rPr>
              <a:t>ถูกปลดปล่อยในสวรรค์</a:t>
            </a:r>
          </a:p>
          <a:p>
            <a:r>
              <a:rPr lang="th-TH" sz="2800" b="1" baseline="30000" dirty="0">
                <a:solidFill>
                  <a:schemeClr val="tx2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Leelawadee" panose="020B0502040204020203" pitchFamily="34" charset="-34"/>
              </a:rPr>
              <a:t>19 </a:t>
            </a:r>
            <a:r>
              <a:rPr lang="th-TH" sz="2800" dirty="0">
                <a:solidFill>
                  <a:schemeClr val="tx2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Leelawadee" panose="020B0502040204020203" pitchFamily="34" charset="-34"/>
              </a:rPr>
              <a:t>“เราบอกท่านอีกว่าหากท่านสักสองคนในโลกเห็นชอบร่วมกันในสิ่งใดสิ่งหนึ่งที่ท่านทูลขอ พระบิดาของเราในสวรรค์จะทรงกระทำสิ่งนั้นให้แก่พวกท่าน </a:t>
            </a:r>
            <a:r>
              <a:rPr lang="th-TH" sz="2800" b="1" baseline="30000" dirty="0">
                <a:solidFill>
                  <a:schemeClr val="tx2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Leelawadee" panose="020B0502040204020203" pitchFamily="34" charset="-34"/>
              </a:rPr>
              <a:t>20 </a:t>
            </a:r>
            <a:r>
              <a:rPr lang="th-TH" sz="2800" dirty="0">
                <a:solidFill>
                  <a:schemeClr val="tx2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Leelawadee" panose="020B0502040204020203" pitchFamily="34" charset="-34"/>
              </a:rPr>
              <a:t>เพราะที่ไหนมีสองสามคนมาร่วมชุมนุมกันในนามของเรา เราก็อยู่กับพวกเขาที่นั่น”</a:t>
            </a:r>
          </a:p>
        </p:txBody>
      </p:sp>
      <p:sp>
        <p:nvSpPr>
          <p:cNvPr id="1068075" name="AutoShape 1067"/>
          <p:cNvSpPr>
            <a:spLocks noChangeArrowheads="1"/>
          </p:cNvSpPr>
          <p:nvPr/>
        </p:nvSpPr>
        <p:spPr bwMode="auto">
          <a:xfrm>
            <a:off x="5715000" y="914400"/>
            <a:ext cx="3429000" cy="2971800"/>
          </a:xfrm>
          <a:prstGeom prst="verticalScroll">
            <a:avLst>
              <a:gd name="adj" fmla="val 12500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BBE0E3"/>
              </a:solidFill>
            </a:endParaRPr>
          </a:p>
        </p:txBody>
      </p:sp>
      <p:sp>
        <p:nvSpPr>
          <p:cNvPr id="1068072" name="Rectangle 1064"/>
          <p:cNvSpPr>
            <a:spLocks noChangeArrowheads="1"/>
          </p:cNvSpPr>
          <p:nvPr/>
        </p:nvSpPr>
        <p:spPr bwMode="auto">
          <a:xfrm>
            <a:off x="6096000" y="1371600"/>
            <a:ext cx="2819400" cy="2438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th-TH" sz="3500" b="1" dirty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ＭＳ Ｐゴシック" pitchFamily="-108" charset="-128"/>
              </a:rPr>
              <a:t>วิธีการ</a:t>
            </a:r>
          </a:p>
          <a:p>
            <a:pPr algn="ctr" eaLnBrk="1" hangingPunct="1">
              <a:defRPr/>
            </a:pPr>
            <a:r>
              <a:rPr lang="th-TH" sz="3500" b="1" dirty="0">
                <a:solidFill>
                  <a:schemeClr val="tx2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ＭＳ Ｐゴシック" pitchFamily="-108" charset="-128"/>
              </a:rPr>
              <a:t>คืนค่า</a:t>
            </a:r>
            <a:br>
              <a:rPr lang="en-US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15-17</a:t>
            </a:r>
          </a:p>
        </p:txBody>
      </p:sp>
      <p:sp>
        <p:nvSpPr>
          <p:cNvPr id="1068077" name="AutoShape 1069"/>
          <p:cNvSpPr>
            <a:spLocks noChangeArrowheads="1"/>
          </p:cNvSpPr>
          <p:nvPr/>
        </p:nvSpPr>
        <p:spPr bwMode="auto">
          <a:xfrm>
            <a:off x="5715000" y="3886200"/>
            <a:ext cx="3429000" cy="2895600"/>
          </a:xfrm>
          <a:prstGeom prst="verticalScroll">
            <a:avLst>
              <a:gd name="adj" fmla="val 12500"/>
            </a:avLst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BBE0E3"/>
              </a:solidFill>
            </a:endParaRPr>
          </a:p>
        </p:txBody>
      </p:sp>
      <p:sp>
        <p:nvSpPr>
          <p:cNvPr id="1068078" name="Rectangle 1070"/>
          <p:cNvSpPr>
            <a:spLocks noChangeArrowheads="1"/>
          </p:cNvSpPr>
          <p:nvPr/>
        </p:nvSpPr>
        <p:spPr bwMode="auto">
          <a:xfrm>
            <a:off x="6019800" y="4191000"/>
            <a:ext cx="2819400" cy="2438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th-TH" sz="3500" b="1" dirty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ＭＳ Ｐゴシック" pitchFamily="-108" charset="-128"/>
              </a:rPr>
              <a:t>ทำไม</a:t>
            </a:r>
          </a:p>
          <a:p>
            <a:pPr algn="ctr" eaLnBrk="1" hangingPunct="1">
              <a:defRPr/>
            </a:pPr>
            <a:r>
              <a:rPr lang="th-TH" sz="3500" b="1" dirty="0">
                <a:solidFill>
                  <a:schemeClr val="tx2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ＭＳ Ｐゴシック" pitchFamily="-108" charset="-128"/>
              </a:rPr>
              <a:t>ต้องคืนค่า</a:t>
            </a:r>
            <a:b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18-20</a:t>
            </a:r>
            <a:endParaRPr 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076" grpId="0" animBg="1"/>
      <p:bldP spid="1068074" grpId="0" animBg="1"/>
      <p:bldP spid="1068075" grpId="0" animBg="1"/>
      <p:bldP spid="1068072" grpId="0" build="p" autoUpdateAnimBg="0"/>
      <p:bldP spid="1068077" grpId="0" animBg="1"/>
      <p:bldP spid="1068078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934200" cy="1524000"/>
          </a:xfrm>
          <a:solidFill>
            <a:srgbClr val="000000"/>
          </a:solidFill>
        </p:spPr>
        <p:txBody>
          <a:bodyPr/>
          <a:lstStyle/>
          <a:p>
            <a:pPr marL="447675" indent="-447675" algn="l" eaLnBrk="1" hangingPunct="1"/>
            <a:r>
              <a:rPr kumimoji="0" lang="en-US" sz="2400" dirty="0">
                <a:latin typeface="Helvetica" charset="0"/>
                <a:ea typeface="ＭＳ Ｐゴシック" charset="0"/>
                <a:cs typeface="ＭＳ Ｐゴシック" charset="0"/>
              </a:rPr>
              <a:t>I.	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(15-17) </a:t>
            </a:r>
            <a:r>
              <a:rPr lang="th-TH" sz="2400" dirty="0">
                <a:solidFill>
                  <a:srgbClr val="FFFF00"/>
                </a:solidFill>
              </a:rPr>
              <a:t>วิธีการ</a:t>
            </a:r>
            <a:r>
              <a:rPr lang="th-TH" sz="2400" dirty="0"/>
              <a:t>ที่คริสตจักรควรจะนำให้</a:t>
            </a:r>
            <a:br>
              <a:rPr lang="th-TH" sz="2400" dirty="0"/>
            </a:br>
            <a:r>
              <a:rPr lang="th-TH" sz="2400" dirty="0"/>
              <a:t>คริสเตียนที่ทำบาปได้กลับตั้งตัวใหม่โดยรักษาเรื่องนี้ให้เป็นเรื่องส่วนตัวที่สุดเท่าที่จะทำได้</a:t>
            </a:r>
            <a:r>
              <a:rPr lang="en-US" sz="2400" dirty="0"/>
              <a:t> </a:t>
            </a:r>
            <a:endParaRPr kumimoji="0" lang="en-US" sz="2400" dirty="0">
              <a:solidFill>
                <a:srgbClr val="FFFF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5170" name="Picture 2" descr="handshak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3002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76200" y="1447800"/>
            <a:ext cx="8763000" cy="5410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914400" lvl="1" indent="-457200">
              <a:buAutoNum type="thaiAlphaPeriod"/>
            </a:pPr>
            <a:r>
              <a:rPr lang="th-TH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(</a:t>
            </a: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15) </a:t>
            </a:r>
            <a:r>
              <a:rPr lang="th-TH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ความบาปส่วนตัวควรจะถูกจัดการ</a:t>
            </a:r>
            <a:r>
              <a:rPr lang="th-TH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เพียงแค่บุคคลที่เกี่ยวข้องโดยตรง</a:t>
            </a:r>
            <a:r>
              <a:rPr lang="th-TH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เพื่อช่วยให้การกลับตั้งตัวใหม่ของผู้กระทำผิดง่ายขึ้น</a:t>
            </a:r>
            <a:endParaRPr lang="en-US" b="1" dirty="0">
              <a:effectLst>
                <a:glow rad="177800">
                  <a:srgbClr val="000000">
                    <a:alpha val="75000"/>
                  </a:srgbClr>
                </a:glow>
              </a:effectLst>
              <a:ea typeface="ＭＳ Ｐゴシック" charset="-128"/>
              <a:cs typeface="ＭＳ Ｐゴシック" charset="-128"/>
            </a:endParaRPr>
          </a:p>
          <a:p>
            <a:pPr marL="914400" lvl="1" indent="-457200">
              <a:buAutoNum type="thaiAlphaPeriod"/>
            </a:pPr>
            <a:r>
              <a:rPr lang="th-TH" b="1" dirty="0">
                <a:effectLst>
                  <a:glow rad="190500">
                    <a:srgbClr val="000000">
                      <a:alpha val="40000"/>
                    </a:srgbClr>
                  </a:glow>
                </a:effectLst>
              </a:rPr>
              <a:t>(</a:t>
            </a:r>
            <a:r>
              <a:rPr lang="en-US" b="1" dirty="0">
                <a:effectLst>
                  <a:glow rad="190500">
                    <a:srgbClr val="000000">
                      <a:alpha val="40000"/>
                    </a:srgbClr>
                  </a:glow>
                </a:effectLst>
              </a:rPr>
              <a:t>16) </a:t>
            </a:r>
            <a:r>
              <a:rPr lang="th-TH" b="1" dirty="0">
                <a:effectLst>
                  <a:glow rad="190500">
                    <a:srgbClr val="000000">
                      <a:alpha val="40000"/>
                    </a:srgbClr>
                  </a:glow>
                </a:effectLst>
              </a:rPr>
              <a:t>ความบาปที่ไม่กลับใจหลังจากรับการตักเตือนส่วนตัวแล้วควรจะเปิดเผยให้เพียง</a:t>
            </a:r>
            <a:r>
              <a:rPr lang="th-TH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แค่ </a:t>
            </a:r>
            <a:r>
              <a:rPr lang="en-US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1 </a:t>
            </a:r>
            <a:r>
              <a:rPr lang="th-TH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หรือ </a:t>
            </a:r>
            <a:r>
              <a:rPr lang="en-US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2 </a:t>
            </a:r>
            <a:r>
              <a:rPr lang="th-TH" b="1" dirty="0">
                <a:effectLst>
                  <a:glow rad="190500">
                    <a:srgbClr val="000000">
                      <a:alpha val="40000"/>
                    </a:srgbClr>
                  </a:glow>
                </a:effectLst>
              </a:rPr>
              <a:t>คนได้รับรู้เพื่อจะนำคนบาปให้กลับตั้งตัวใหม่</a:t>
            </a:r>
            <a:endParaRPr lang="en-US" b="1" dirty="0">
              <a:effectLst>
                <a:glow rad="190500">
                  <a:srgbClr val="000000">
                    <a:alpha val="40000"/>
                  </a:srgbClr>
                </a:glow>
              </a:effectLst>
            </a:endParaRPr>
          </a:p>
          <a:p>
            <a:pPr marL="914400" lvl="1" indent="-457200">
              <a:buAutoNum type="thaiAlphaPeriod"/>
            </a:pPr>
            <a:r>
              <a:rPr lang="en-US" b="1" dirty="0">
                <a:effectLst>
                  <a:glow rad="190500">
                    <a:srgbClr val="000000">
                      <a:alpha val="40000"/>
                    </a:srgbClr>
                  </a:glow>
                </a:effectLst>
              </a:rPr>
              <a:t>(17</a:t>
            </a:r>
            <a:r>
              <a:rPr lang="th-TH" b="1" dirty="0">
                <a:effectLst>
                  <a:glow rad="190500">
                    <a:srgbClr val="000000">
                      <a:alpha val="40000"/>
                    </a:srgbClr>
                  </a:glow>
                </a:effectLst>
              </a:rPr>
              <a:t>ก.) ความบาปที่ไม่กลับใจหลังจากผ่านกระบวนการให้กลับ</a:t>
            </a:r>
            <a:r>
              <a:rPr lang="en-US" b="1" dirty="0">
                <a:effectLst>
                  <a:glow rad="190500">
                    <a:srgbClr val="000000">
                      <a:alpha val="40000"/>
                    </a:srgbClr>
                  </a:glow>
                </a:effectLst>
              </a:rPr>
              <a:t> </a:t>
            </a:r>
            <a:r>
              <a:rPr lang="th-TH" b="1" dirty="0">
                <a:effectLst>
                  <a:glow rad="190500">
                    <a:srgbClr val="000000">
                      <a:alpha val="40000"/>
                    </a:srgbClr>
                  </a:glow>
                </a:effectLst>
              </a:rPr>
              <a:t>ตั้งตัวใหม่โดยกลุ่มคน</a:t>
            </a:r>
            <a:r>
              <a:rPr lang="th-TH" b="1" dirty="0" err="1">
                <a:effectLst>
                  <a:glow rad="190500">
                    <a:srgbClr val="000000">
                      <a:alpha val="40000"/>
                    </a:srgbClr>
                  </a:glow>
                </a:effectLst>
              </a:rPr>
              <a:t>เล็กๆ</a:t>
            </a:r>
            <a:r>
              <a:rPr lang="th-TH" b="1" dirty="0">
                <a:effectLst>
                  <a:glow rad="190500">
                    <a:srgbClr val="000000">
                      <a:alpha val="40000"/>
                    </a:srgbClr>
                  </a:glow>
                </a:effectLst>
              </a:rPr>
              <a:t> ควรจะแจ้งให้</a:t>
            </a:r>
            <a:r>
              <a:rPr lang="th-TH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ทั้งคริสตจักร</a:t>
            </a:r>
            <a:r>
              <a:rPr lang="th-TH" b="1" dirty="0">
                <a:effectLst>
                  <a:glow rad="190500">
                    <a:srgbClr val="000000">
                      <a:alpha val="40000"/>
                    </a:srgbClr>
                  </a:glow>
                </a:effectLst>
              </a:rPr>
              <a:t>ได้รู้เพื่อ</a:t>
            </a:r>
            <a:r>
              <a:rPr lang="en-US" b="1" dirty="0">
                <a:effectLst>
                  <a:glow rad="190500">
                    <a:srgbClr val="000000">
                      <a:alpha val="40000"/>
                    </a:srgbClr>
                  </a:glow>
                </a:effectLst>
              </a:rPr>
              <a:t> </a:t>
            </a:r>
            <a:r>
              <a:rPr lang="th-TH" b="1" dirty="0">
                <a:effectLst>
                  <a:glow rad="190500">
                    <a:srgbClr val="000000">
                      <a:alpha val="40000"/>
                    </a:srgbClr>
                  </a:glow>
                </a:effectLst>
              </a:rPr>
              <a:t>เป็นการ</a:t>
            </a:r>
            <a:r>
              <a:rPr lang="en-US" b="1" dirty="0">
                <a:effectLst>
                  <a:glow rad="190500">
                    <a:srgbClr val="000000">
                      <a:alpha val="40000"/>
                    </a:srgbClr>
                  </a:glow>
                </a:effectLst>
              </a:rPr>
              <a:t> </a:t>
            </a:r>
            <a:r>
              <a:rPr lang="th-TH" b="1" dirty="0">
                <a:effectLst>
                  <a:glow rad="190500">
                    <a:srgbClr val="000000">
                      <a:alpha val="40000"/>
                    </a:srgbClr>
                  </a:glow>
                </a:effectLst>
              </a:rPr>
              <a:t>ยับยั้งไม่ให้ทำบาปต่ออีก</a:t>
            </a:r>
            <a:endParaRPr lang="en-US" b="1" dirty="0">
              <a:effectLst>
                <a:glow rad="177800">
                  <a:srgbClr val="000000">
                    <a:alpha val="75000"/>
                  </a:srgbClr>
                </a:glow>
              </a:effectLst>
              <a:ea typeface="ＭＳ Ｐゴシック" charset="-128"/>
            </a:endParaRPr>
          </a:p>
          <a:p>
            <a:pPr marL="914400" lvl="1" indent="-457200">
              <a:buAutoNum type="thaiAlphaPeriod"/>
            </a:pPr>
            <a:r>
              <a:rPr lang="en-US" b="1" dirty="0">
                <a:effectLst>
                  <a:glow rad="190500">
                    <a:srgbClr val="000000">
                      <a:alpha val="40000"/>
                    </a:srgbClr>
                  </a:glow>
                </a:effectLst>
              </a:rPr>
              <a:t>(17</a:t>
            </a:r>
            <a:r>
              <a:rPr lang="th-TH" b="1" dirty="0">
                <a:effectLst>
                  <a:glow rad="190500">
                    <a:srgbClr val="000000">
                      <a:alpha val="40000"/>
                    </a:srgbClr>
                  </a:glow>
                </a:effectLst>
              </a:rPr>
              <a:t>ข.) ความบาปที่ไม่กลับใจ หลังจากได้เปิดเผยแก่คริสตจักร</a:t>
            </a:r>
            <a:r>
              <a:rPr lang="en-US" b="1" dirty="0">
                <a:effectLst>
                  <a:glow rad="190500">
                    <a:srgbClr val="000000">
                      <a:alpha val="40000"/>
                    </a:srgbClr>
                  </a:glow>
                </a:effectLst>
              </a:rPr>
              <a:t> </a:t>
            </a:r>
            <a:r>
              <a:rPr lang="th-TH" b="1" dirty="0">
                <a:effectLst>
                  <a:glow rad="190500">
                    <a:srgbClr val="000000">
                      <a:alpha val="40000"/>
                    </a:srgbClr>
                  </a:glow>
                </a:effectLst>
              </a:rPr>
              <a:t>แล้ว ควรจะส่งผลให้สมาชิกแต่ละคน</a:t>
            </a:r>
            <a:r>
              <a:rPr lang="th-TH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ถือว่าผู้กระทำความบาป</a:t>
            </a:r>
            <a:r>
              <a:rPr lang="en-US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th-TH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เป็นผู้ที่ไม่</a:t>
            </a:r>
            <a:r>
              <a:rPr lang="en-US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th-TH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มีความเชื่อแล้ว</a:t>
            </a:r>
            <a:r>
              <a:rPr lang="en-US" b="1" dirty="0">
                <a:effectLst>
                  <a:glow rad="190500">
                    <a:srgbClr val="000000">
                      <a:alpha val="40000"/>
                    </a:srgbClr>
                  </a:glow>
                </a:effectLst>
              </a:rPr>
              <a:t> (</a:t>
            </a:r>
            <a:r>
              <a:rPr lang="th-TH" b="1" dirty="0">
                <a:effectLst>
                  <a:glow rad="190500">
                    <a:srgbClr val="000000">
                      <a:alpha val="40000"/>
                    </a:srgbClr>
                  </a:glow>
                </a:effectLst>
              </a:rPr>
              <a:t>นี่รวมถึงการถูกถอดออกจากการ</a:t>
            </a:r>
            <a:r>
              <a:rPr lang="en-US" b="1" dirty="0">
                <a:effectLst>
                  <a:glow rad="190500">
                    <a:srgbClr val="000000">
                      <a:alpha val="40000"/>
                    </a:srgbClr>
                  </a:glow>
                </a:effectLst>
              </a:rPr>
              <a:t> </a:t>
            </a:r>
            <a:r>
              <a:rPr lang="th-TH" b="1" dirty="0">
                <a:effectLst>
                  <a:glow rad="190500">
                    <a:srgbClr val="000000">
                      <a:alpha val="40000"/>
                    </a:srgbClr>
                  </a:glow>
                </a:effectLst>
              </a:rPr>
              <a:t>เป็นสมาชิกของ</a:t>
            </a:r>
            <a:r>
              <a:rPr lang="en-US" b="1" dirty="0">
                <a:effectLst>
                  <a:glow rad="190500">
                    <a:srgbClr val="000000">
                      <a:alpha val="40000"/>
                    </a:srgbClr>
                  </a:glow>
                </a:effectLst>
              </a:rPr>
              <a:t> </a:t>
            </a:r>
            <a:r>
              <a:rPr lang="th-TH" b="1" dirty="0">
                <a:effectLst>
                  <a:glow rad="190500">
                    <a:srgbClr val="000000">
                      <a:alpha val="40000"/>
                    </a:srgbClr>
                  </a:glow>
                </a:effectLst>
              </a:rPr>
              <a:t>คริสตจักร)</a:t>
            </a:r>
            <a:endParaRPr lang="en-US" b="1" dirty="0">
              <a:effectLst>
                <a:glow rad="177800">
                  <a:srgbClr val="000000">
                    <a:alpha val="75000"/>
                  </a:srgbClr>
                </a:glo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172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698500" cy="4619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tx2"/>
                </a:solidFill>
                <a:cs typeface="Arial" charset="0"/>
              </a:rPr>
              <a:t>34c</a:t>
            </a:r>
            <a:endParaRPr lang="en-US">
              <a:solidFill>
                <a:schemeClr val="tx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20600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nimBg="1"/>
      <p:bldP spid="40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58000" cy="1524000"/>
          </a:xfrm>
          <a:solidFill>
            <a:srgbClr val="000000"/>
          </a:solidFill>
        </p:spPr>
        <p:txBody>
          <a:bodyPr/>
          <a:lstStyle/>
          <a:p>
            <a:pPr marL="447675" indent="-447675" algn="l" eaLnBrk="1" hangingPunct="1"/>
            <a:r>
              <a:rPr kumimoji="0" lang="en-US" sz="25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II.	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(18-20) </a:t>
            </a:r>
            <a:r>
              <a:rPr lang="th-TH" sz="2400" kern="1200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 charset="0"/>
                <a:ea typeface="ＭＳ Ｐゴシック" charset="-128"/>
                <a:cs typeface="ＭＳ Ｐゴシック" charset="-128"/>
              </a:rPr>
              <a:t>เหตุผล</a:t>
            </a:r>
            <a:r>
              <a:rPr lang="th-TH" sz="2500" dirty="0">
                <a:latin typeface="Arial" panose="020B0604020202020204" pitchFamily="34" charset="0"/>
              </a:rPr>
              <a:t>ที่คริสตจักรสามารถนำหรือแสวงหาอย่างต่อเนื่องที่จะนำให้ผู้เชื่อที่ทำผิดได้กลับตั้งตัวใหม่เป็นเพราะจะสำแดงสิทธิอำนาจของพระเจ้าที่ได้ทรงมอบหมายให้กับคริสตจักร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2500" dirty="0">
              <a:solidFill>
                <a:srgbClr val="FFFF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37218" name="Picture 2" descr="handshak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3002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398922" y="1916832"/>
            <a:ext cx="8759366" cy="4419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r>
              <a:rPr lang="en-US" dirty="0"/>
              <a:t>    </a:t>
            </a:r>
          </a:p>
          <a:p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   </a:t>
            </a:r>
            <a:r>
              <a:rPr lang="th-TH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ก. (</a:t>
            </a: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18-19) </a:t>
            </a:r>
            <a:r>
              <a:rPr lang="th-TH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คริสตจักรที่นำหรือแสวงหาอย่างต่อเนื่องที่จะนำผู้เชื่อ</a:t>
            </a: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		</a:t>
            </a:r>
            <a:r>
              <a:rPr lang="th-TH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ที่</a:t>
            </a: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th-TH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ทำผิดด้วยใจอธิษฐานได้กระทำหน้าที่แทน</a:t>
            </a:r>
            <a:r>
              <a:rPr lang="th-TH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พระบิดา</a:t>
            </a:r>
            <a:endParaRPr lang="en-US" b="1" dirty="0">
              <a:solidFill>
                <a:srgbClr val="FFFF00"/>
              </a:solidFill>
              <a:effectLst>
                <a:glow rad="177800">
                  <a:srgbClr val="000000">
                    <a:alpha val="75000"/>
                  </a:srgbClr>
                </a:glow>
              </a:effectLst>
              <a:ea typeface="ＭＳ Ｐゴシック" charset="-128"/>
              <a:cs typeface="ＭＳ Ｐゴシック" charset="-128"/>
            </a:endParaRPr>
          </a:p>
          <a:p>
            <a:endParaRPr lang="en-US" b="1" dirty="0">
              <a:effectLst>
                <a:glow rad="177800">
                  <a:srgbClr val="000000">
                    <a:alpha val="75000"/>
                  </a:srgbClr>
                </a:glow>
              </a:effectLst>
              <a:ea typeface="ＭＳ Ｐゴシック" charset="-128"/>
              <a:cs typeface="ＭＳ Ｐゴシック" charset="-128"/>
            </a:endParaRPr>
          </a:p>
          <a:p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    		1. (18) </a:t>
            </a:r>
            <a:r>
              <a:rPr lang="th-TH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คริสตจักรต้องประกาศว่า ผิดหรือไม่ผิด บน</a:t>
            </a: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				</a:t>
            </a:r>
            <a:r>
              <a:rPr lang="th-TH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พื้นฐานสิ่งที่พระเจ้าได้ทรงกำหนดไว้แล้ว</a:t>
            </a:r>
            <a:endParaRPr lang="en-US" b="1" dirty="0">
              <a:effectLst>
                <a:glow rad="177800">
                  <a:srgbClr val="000000">
                    <a:alpha val="75000"/>
                  </a:srgbClr>
                </a:glow>
              </a:effectLst>
              <a:ea typeface="ＭＳ Ｐゴシック" charset="-128"/>
              <a:cs typeface="ＭＳ Ｐゴシック" charset="-128"/>
            </a:endParaRPr>
          </a:p>
          <a:p>
            <a:endParaRPr lang="en-US" b="1" dirty="0">
              <a:effectLst>
                <a:glow rad="177800">
                  <a:srgbClr val="000000">
                    <a:alpha val="75000"/>
                  </a:srgbClr>
                </a:glow>
              </a:effectLst>
              <a:ea typeface="ＭＳ Ｐゴシック" charset="-128"/>
              <a:cs typeface="ＭＳ Ｐゴシック" charset="-128"/>
            </a:endParaRPr>
          </a:p>
          <a:p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    		2. (19) </a:t>
            </a:r>
            <a:r>
              <a:rPr lang="th-TH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ผู้นำคริสตจักรที่ตัดสินด้วยใจอธิ</a:t>
            </a:r>
            <a:r>
              <a:rPr lang="th-TH" b="1" dirty="0" err="1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ษฐา</a:t>
            </a:r>
            <a:r>
              <a:rPr lang="th-TH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สามารถ</a:t>
            </a: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		</a:t>
            </a:r>
            <a:r>
              <a:rPr lang="th-TH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มั่นใจว่าเขาได้กระทำตามน้ำพระทัยของพระเจ้า</a:t>
            </a:r>
            <a:endParaRPr lang="en-US" b="1" dirty="0">
              <a:effectLst>
                <a:glow rad="177800">
                  <a:srgbClr val="000000">
                    <a:alpha val="75000"/>
                  </a:srgbClr>
                </a:glow>
              </a:effectLst>
              <a:ea typeface="ＭＳ Ｐゴシック" charset="-128"/>
              <a:cs typeface="ＭＳ Ｐゴシック" charset="-128"/>
            </a:endParaRPr>
          </a:p>
          <a:p>
            <a:endParaRPr lang="en-US" b="1" dirty="0">
              <a:effectLst>
                <a:glow rad="177800">
                  <a:srgbClr val="000000">
                    <a:alpha val="75000"/>
                  </a:srgbClr>
                </a:glow>
              </a:effectLst>
              <a:ea typeface="ＭＳ Ｐゴシック" charset="-128"/>
              <a:cs typeface="ＭＳ Ｐゴシック" charset="-128"/>
            </a:endParaRPr>
          </a:p>
          <a:p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    </a:t>
            </a:r>
            <a:r>
              <a:rPr lang="th-TH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ข. (</a:t>
            </a: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20) </a:t>
            </a:r>
            <a:r>
              <a:rPr lang="th-TH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คริสตจักรที่นำหรือแสวงหาอย่างต่อเนื่องที่จะนำให้ผู้เชื่อ</a:t>
            </a: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	</a:t>
            </a:r>
            <a:r>
              <a:rPr lang="th-TH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ที่ทำบาปได้กลับตั้งตัวใหม่ก็ได้กระทำต่อพระพักตร์ของ</a:t>
            </a: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</a:p>
          <a:p>
            <a:r>
              <a:rPr lang="en-US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	</a:t>
            </a:r>
            <a:r>
              <a:rPr lang="th-TH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พระเยซู</a:t>
            </a:r>
            <a:endParaRPr lang="en-US" b="1" dirty="0">
              <a:solidFill>
                <a:srgbClr val="FFFF00"/>
              </a:solidFill>
              <a:effectLst>
                <a:glow rad="177800">
                  <a:srgbClr val="000000">
                    <a:alpha val="75000"/>
                  </a:srgbClr>
                </a:glo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7220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698500" cy="4619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tx2"/>
                </a:solidFill>
                <a:cs typeface="Arial" charset="0"/>
              </a:rPr>
              <a:t>34c</a:t>
            </a:r>
            <a:endParaRPr lang="en-US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nimBg="1"/>
      <p:bldP spid="40" grpId="0" uiExpand="1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58000" cy="1524000"/>
          </a:xfrm>
          <a:solidFill>
            <a:srgbClr val="000000"/>
          </a:solidFill>
        </p:spPr>
        <p:txBody>
          <a:bodyPr/>
          <a:lstStyle/>
          <a:p>
            <a:pPr algn="l"/>
            <a:r>
              <a:rPr lang="th-TH" sz="2500" u="sng" dirty="0">
                <a:latin typeface="Arial" panose="020B0604020202020204" pitchFamily="34" charset="0"/>
              </a:rPr>
              <a:t>ข้อสรุปจากอรรถาธิบาย</a:t>
            </a:r>
            <a:r>
              <a:rPr lang="en-US" sz="2500" dirty="0">
                <a:latin typeface="Arial" panose="020B0604020202020204" pitchFamily="34" charset="0"/>
              </a:rPr>
              <a:t>: </a:t>
            </a:r>
            <a:r>
              <a:rPr lang="th-TH" sz="2400" kern="1200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 charset="0"/>
                <a:ea typeface="ＭＳ Ｐゴシック" charset="-128"/>
                <a:cs typeface="ＭＳ Ｐゴシック" charset="-128"/>
              </a:rPr>
              <a:t>เหตุผล</a:t>
            </a:r>
            <a:r>
              <a:rPr lang="th-TH" sz="2500" dirty="0">
                <a:latin typeface="Arial" panose="020B0604020202020204" pitchFamily="34" charset="0"/>
              </a:rPr>
              <a:t>ที่คริสตจักรควรจะนำให้คริสเตียนที่ทำบาปได้กลับตั้งตัวใหม่อย่างถูกต้องเป็นเพราะการกลับตั้งตัวใหม่นี้นำมาซึ่งการสำแดงสิทธิอำนาจของพระเจ้า</a:t>
            </a:r>
            <a:endParaRPr lang="en-US" sz="2500" dirty="0">
              <a:latin typeface="Arial" panose="020B0604020202020204" pitchFamily="34" charset="0"/>
            </a:endParaRPr>
          </a:p>
        </p:txBody>
      </p:sp>
      <p:pic>
        <p:nvPicPr>
          <p:cNvPr id="139266" name="Picture 2" descr="handshak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038" y="0"/>
            <a:ext cx="223996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76200" y="1447800"/>
            <a:ext cx="9067800" cy="4419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r>
              <a:rPr lang="en-US" dirty="0"/>
              <a:t>  </a:t>
            </a: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   I. (15-17) </a:t>
            </a:r>
            <a:r>
              <a:rPr lang="th-TH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วิธีการ</a:t>
            </a:r>
            <a:r>
              <a:rPr lang="th-TH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ที่คริสตจักรควรจะนำให้คริสเตียนที่ทำบาปได้กลับ</a:t>
            </a: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 	</a:t>
            </a:r>
            <a:r>
              <a:rPr lang="th-TH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ตั้งตัวใหม่อย่างถูกต้องคือโดยรักษาเรื่องนี้ให้เป็นเรื่องส่วนตัว</a:t>
            </a: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	</a:t>
            </a:r>
            <a:r>
              <a:rPr lang="th-TH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ที่สุดเท่าที่จะทำได้</a:t>
            </a:r>
            <a:endParaRPr lang="en-US" b="1" dirty="0">
              <a:effectLst>
                <a:glow rad="177800">
                  <a:srgbClr val="000000">
                    <a:alpha val="75000"/>
                  </a:srgbClr>
                </a:glow>
              </a:effectLst>
              <a:ea typeface="ＭＳ Ｐゴシック" charset="-128"/>
              <a:cs typeface="ＭＳ Ｐゴシック" charset="-128"/>
            </a:endParaRPr>
          </a:p>
          <a:p>
            <a:endParaRPr lang="en-US" b="1" dirty="0">
              <a:effectLst>
                <a:glow rad="177800">
                  <a:srgbClr val="000000">
                    <a:alpha val="75000"/>
                  </a:srgbClr>
                </a:glow>
              </a:effectLst>
              <a:ea typeface="ＭＳ Ｐゴシック" charset="-128"/>
              <a:cs typeface="ＭＳ Ｐゴシック" charset="-128"/>
            </a:endParaRPr>
          </a:p>
          <a:p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     II. (18-20) </a:t>
            </a:r>
            <a:r>
              <a:rPr lang="th-TH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เหตุผล</a:t>
            </a:r>
            <a:r>
              <a:rPr lang="th-TH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ที่คริสตจักรสามารถนำหรือแสวงหาอย่างต่อเนื่อง</a:t>
            </a: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	</a:t>
            </a:r>
            <a:r>
              <a:rPr lang="th-TH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ที่จะนำให้ผู้เชื่อที่ทำผิดได้กลับตั้งตัวใหม่เป็นเพราะนี่เป็นการ</a:t>
            </a: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	</a:t>
            </a:r>
            <a:r>
              <a:rPr lang="th-TH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สำแดงสิทธิอำนาจของพระเจ้าที่ได้ทรงมอบหมายให้กับ</a:t>
            </a: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	</a:t>
            </a:r>
            <a:r>
              <a:rPr lang="th-TH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คริสตจักร</a:t>
            </a: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139268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698500" cy="4619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tx2"/>
                </a:solidFill>
                <a:cs typeface="Arial" charset="0"/>
              </a:rPr>
              <a:t>34c</a:t>
            </a:r>
            <a:endParaRPr lang="en-US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nimBg="1"/>
      <p:bldP spid="40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p87"/>
          <p:cNvSpPr txBox="1">
            <a:spLocks noGrp="1"/>
          </p:cNvSpPr>
          <p:nvPr>
            <p:ph type="ctrTitle"/>
          </p:nvPr>
        </p:nvSpPr>
        <p:spPr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FFFFFF"/>
                </a:solidFill>
              </a:rPr>
              <a:t>ดู</a:t>
            </a:r>
            <a:r>
              <a:rPr lang="th-TH" sz="2800" dirty="0">
                <a:solidFill>
                  <a:srgbClr val="FFFFFF"/>
                </a:solidFill>
              </a:rPr>
              <a:t>หลักการเทศนา</a:t>
            </a:r>
            <a:r>
              <a:rPr lang="en-US" sz="2800" dirty="0" err="1">
                <a:solidFill>
                  <a:srgbClr val="FFFFFF"/>
                </a:solidFill>
              </a:rPr>
              <a:t>ได้ที่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2683" name="Google Shape;2683;p87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FFFFF"/>
                </a:solidFill>
              </a:rPr>
              <a:t>ฟรี</a:t>
            </a:r>
            <a:r>
              <a:rPr lang="en-US" sz="3200" b="1" dirty="0">
                <a:solidFill>
                  <a:srgbClr val="FFFFFF"/>
                </a:solidFill>
              </a:rPr>
              <a:t>! </a:t>
            </a:r>
            <a:r>
              <a:rPr lang="th-TH" sz="3200" b="1" dirty="0">
                <a:solidFill>
                  <a:srgbClr val="FFFFFF"/>
                </a:solidFill>
              </a:rPr>
              <a:t>ใช้</a:t>
            </a:r>
            <a:r>
              <a:rPr lang="en-US" sz="3200" b="1" dirty="0" err="1">
                <a:solidFill>
                  <a:srgbClr val="FFFFFF"/>
                </a:solidFill>
              </a:rPr>
              <a:t>ไฟล์พรีเซ้นเทชั่น</a:t>
            </a:r>
            <a:r>
              <a:rPr lang="th-TH" sz="3200" b="1" dirty="0">
                <a:solidFill>
                  <a:srgbClr val="FFFFFF"/>
                </a:solidFill>
              </a:rPr>
              <a:t>นี้ได้</a:t>
            </a:r>
            <a:endParaRPr sz="11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4" name="Google Shape;2684;p87" descr="Screen Shot 2016-02-02 at 5.41.18 PM.png"/>
          <p:cNvPicPr preferRelativeResize="0"/>
          <p:nvPr/>
        </p:nvPicPr>
        <p:blipFill rotWithShape="1">
          <a:blip r:embed="rId3">
            <a:alphaModFix/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5" name="Google Shape;2685;p87" descr="Screen Shot 2016-02-02 at 5.42.03 P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223" y="2222340"/>
            <a:ext cx="6153212" cy="3483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123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  <a:cs typeface="Osaka" charset="0"/>
              </a:rPr>
              <a:t>Could you be more vague?</a:t>
            </a:r>
          </a:p>
        </p:txBody>
      </p:sp>
      <p:pic>
        <p:nvPicPr>
          <p:cNvPr id="76802" name="Picture 3" descr="BeMoreVagu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28" t="44395" r="20599" b="26418"/>
          <a:stretch>
            <a:fillRect/>
          </a:stretch>
        </p:blipFill>
        <p:spPr bwMode="auto">
          <a:xfrm>
            <a:off x="-36512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00" name="Rectangle 4"/>
          <p:cNvSpPr>
            <a:spLocks noChangeArrowheads="1"/>
          </p:cNvSpPr>
          <p:nvPr/>
        </p:nvSpPr>
        <p:spPr bwMode="auto">
          <a:xfrm rot="-780458">
            <a:off x="1196975" y="4556125"/>
            <a:ext cx="7086600" cy="1524000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th-TH" altLang="en-US" sz="6000" b="1" dirty="0">
                <a:latin typeface="Arial" panose="020B0604020202020204" pitchFamily="34" charset="0"/>
                <a:cs typeface="ＭＳ Ｐゴシック" pitchFamily="-108" charset="-128"/>
              </a:rPr>
              <a:t>ลงรายละเอียด</a:t>
            </a:r>
            <a:r>
              <a:rPr lang="en-US" altLang="en-US" sz="6000" b="1" dirty="0">
                <a:latin typeface="Arial" panose="020B0604020202020204" pitchFamily="34" charset="0"/>
                <a:cs typeface="ＭＳ Ｐゴシック" pitchFamily="-108" charset="-128"/>
              </a:rPr>
              <a:t>!</a:t>
            </a:r>
          </a:p>
        </p:txBody>
      </p:sp>
      <p:sp>
        <p:nvSpPr>
          <p:cNvPr id="76804" name="Rounded Rectangular Callout 4"/>
          <p:cNvSpPr>
            <a:spLocks noChangeArrowheads="1"/>
          </p:cNvSpPr>
          <p:nvPr/>
        </p:nvSpPr>
        <p:spPr bwMode="auto">
          <a:xfrm rot="10800000" flipV="1">
            <a:off x="16235" y="-27160"/>
            <a:ext cx="5724525" cy="2095500"/>
          </a:xfrm>
          <a:prstGeom prst="wedgeRoundRectCallout">
            <a:avLst>
              <a:gd name="adj1" fmla="val -20310"/>
              <a:gd name="adj2" fmla="val 83329"/>
              <a:gd name="adj3" fmla="val 16667"/>
            </a:avLst>
          </a:prstGeom>
          <a:solidFill>
            <a:srgbClr val="86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th-TH" altLang="en-US" sz="4400" b="1" dirty="0">
                <a:latin typeface="Arial" panose="020B0604020202020204" pitchFamily="34" charset="0"/>
              </a:rPr>
              <a:t>ช่วยพูดอย่างคลุม</a:t>
            </a:r>
            <a:r>
              <a:rPr lang="th-TH" altLang="en-US" sz="4400" b="1" dirty="0" err="1">
                <a:latin typeface="Arial" panose="020B0604020202020204" pitchFamily="34" charset="0"/>
              </a:rPr>
              <a:t>เค</a:t>
            </a:r>
            <a:r>
              <a:rPr lang="th-TH" altLang="en-US" sz="4400" b="1" dirty="0">
                <a:latin typeface="Arial" panose="020B0604020202020204" pitchFamily="34" charset="0"/>
              </a:rPr>
              <a:t>ลือกว่านี้ได้ไหม</a:t>
            </a:r>
            <a:r>
              <a:rPr lang="en-US" altLang="en-US" sz="4400" b="1" dirty="0">
                <a:latin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5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ext Box 1">
            <a:extLst>
              <a:ext uri="{FF2B5EF4-FFF2-40B4-BE49-F238E27FC236}">
                <a16:creationId xmlns:a16="http://schemas.microsoft.com/office/drawing/2014/main" id="{1FAC2C04-9103-0140-8606-584E59B95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9600"/>
            <a:ext cx="7543800" cy="7620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hi-I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กระบวนการ</a:t>
            </a:r>
            <a:r>
              <a:rPr lang="hi-IN" alt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เตรียมพร้อมการเทศนาอรรถาธิบาย</a:t>
            </a:r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0781E183-FC37-5A4E-8622-EF59CE5A7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60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692B498A-2FCA-914F-BDCD-2D4402A3E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447800"/>
            <a:ext cx="784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hi-IN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ตามแบบอย่างจากหนังสือของ ราเมจ ริชาร์ด</a:t>
            </a:r>
            <a:r>
              <a:rPr lang="en-US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i-IN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การเตรียมคำเทศนาอรรถาธิบาย</a:t>
            </a:r>
          </a:p>
        </p:txBody>
      </p:sp>
      <p:sp>
        <p:nvSpPr>
          <p:cNvPr id="117764" name="Rectangle 4">
            <a:extLst>
              <a:ext uri="{FF2B5EF4-FFF2-40B4-BE49-F238E27FC236}">
                <a16:creationId xmlns:a16="http://schemas.microsoft.com/office/drawing/2014/main" id="{58776AEA-F1B7-A74B-9A55-56F4E4E93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263" y="5146675"/>
            <a:ext cx="9064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hi-IN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ศึกษา</a:t>
            </a:r>
          </a:p>
        </p:txBody>
      </p:sp>
      <p:sp>
        <p:nvSpPr>
          <p:cNvPr id="117765" name="Rectangle 5">
            <a:extLst>
              <a:ext uri="{FF2B5EF4-FFF2-40B4-BE49-F238E27FC236}">
                <a16:creationId xmlns:a16="http://schemas.microsoft.com/office/drawing/2014/main" id="{FA239C27-0109-5A4F-A989-9D0B516B0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60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766" name="Rectangle 6">
            <a:extLst>
              <a:ext uri="{FF2B5EF4-FFF2-40B4-BE49-F238E27FC236}">
                <a16:creationId xmlns:a16="http://schemas.microsoft.com/office/drawing/2014/main" id="{1780780B-1A3B-3C4F-BDB4-41BD58631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60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767" name="Rectangle 7">
            <a:extLst>
              <a:ext uri="{FF2B5EF4-FFF2-40B4-BE49-F238E27FC236}">
                <a16:creationId xmlns:a16="http://schemas.microsoft.com/office/drawing/2014/main" id="{087B7EA2-E7C9-D844-8C50-D67C7E736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60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768" name="Rectangle 8">
            <a:extLst>
              <a:ext uri="{FF2B5EF4-FFF2-40B4-BE49-F238E27FC236}">
                <a16:creationId xmlns:a16="http://schemas.microsoft.com/office/drawing/2014/main" id="{5B47E9D8-DAE6-DB44-A6E2-991C71A98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488" y="4419600"/>
            <a:ext cx="7905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hi-I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โครง</a:t>
            </a:r>
          </a:p>
        </p:txBody>
      </p:sp>
      <p:sp>
        <p:nvSpPr>
          <p:cNvPr id="117769" name="Rectangle 9">
            <a:extLst>
              <a:ext uri="{FF2B5EF4-FFF2-40B4-BE49-F238E27FC236}">
                <a16:creationId xmlns:a16="http://schemas.microsoft.com/office/drawing/2014/main" id="{087230C5-22C1-074F-A4CD-2BDF1872E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180425"/>
            <a:ext cx="8493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hi-I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เทศน์</a:t>
            </a:r>
          </a:p>
        </p:txBody>
      </p:sp>
      <p:sp>
        <p:nvSpPr>
          <p:cNvPr id="117770" name="Rectangle 10">
            <a:extLst>
              <a:ext uri="{FF2B5EF4-FFF2-40B4-BE49-F238E27FC236}">
                <a16:creationId xmlns:a16="http://schemas.microsoft.com/office/drawing/2014/main" id="{E3B746B7-DF3A-CE41-84E4-3C7CD63FE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419600"/>
            <a:ext cx="7905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hi-I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โครง</a:t>
            </a:r>
          </a:p>
        </p:txBody>
      </p:sp>
      <p:sp>
        <p:nvSpPr>
          <p:cNvPr id="117771" name="Rectangle 11">
            <a:extLst>
              <a:ext uri="{FF2B5EF4-FFF2-40B4-BE49-F238E27FC236}">
                <a16:creationId xmlns:a16="http://schemas.microsoft.com/office/drawing/2014/main" id="{65777124-34D1-2E4E-8B9D-35BEA0994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60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772" name="Rectangle 12">
            <a:extLst>
              <a:ext uri="{FF2B5EF4-FFF2-40B4-BE49-F238E27FC236}">
                <a16:creationId xmlns:a16="http://schemas.microsoft.com/office/drawing/2014/main" id="{9D96C8D2-7AA8-AE4D-885F-E268D928C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238" y="3643313"/>
            <a:ext cx="758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hi-I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ซีพีที</a:t>
            </a:r>
          </a:p>
        </p:txBody>
      </p:sp>
      <p:sp>
        <p:nvSpPr>
          <p:cNvPr id="117773" name="Rectangle 13">
            <a:extLst>
              <a:ext uri="{FF2B5EF4-FFF2-40B4-BE49-F238E27FC236}">
                <a16:creationId xmlns:a16="http://schemas.microsoft.com/office/drawing/2014/main" id="{50FD7E0D-A80F-1040-B9DE-8816006B2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2325" y="3359150"/>
            <a:ext cx="985838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60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774" name="Rectangle 14">
            <a:extLst>
              <a:ext uri="{FF2B5EF4-FFF2-40B4-BE49-F238E27FC236}">
                <a16:creationId xmlns:a16="http://schemas.microsoft.com/office/drawing/2014/main" id="{CB2B6B0D-D4CE-1A45-9657-E6DDD3E72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60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775" name="Rectangle 15">
            <a:extLst>
              <a:ext uri="{FF2B5EF4-FFF2-40B4-BE49-F238E27FC236}">
                <a16:creationId xmlns:a16="http://schemas.microsoft.com/office/drawing/2014/main" id="{523DBECA-67E6-3C4E-8337-C47445FDA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643313"/>
            <a:ext cx="10207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hi-I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ซีพีเอส</a:t>
            </a:r>
          </a:p>
        </p:txBody>
      </p:sp>
      <p:sp>
        <p:nvSpPr>
          <p:cNvPr id="117776" name="Rectangle 16">
            <a:extLst>
              <a:ext uri="{FF2B5EF4-FFF2-40B4-BE49-F238E27FC236}">
                <a16:creationId xmlns:a16="http://schemas.microsoft.com/office/drawing/2014/main" id="{5D9624E7-7003-8E48-9CA7-7A97115E5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268" y="2816507"/>
            <a:ext cx="24812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hi-I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สะพาน จุดประสงค์</a:t>
            </a:r>
          </a:p>
        </p:txBody>
      </p:sp>
      <p:sp>
        <p:nvSpPr>
          <p:cNvPr id="117777" name="Rectangle 17">
            <a:extLst>
              <a:ext uri="{FF2B5EF4-FFF2-40B4-BE49-F238E27FC236}">
                <a16:creationId xmlns:a16="http://schemas.microsoft.com/office/drawing/2014/main" id="{A83ECE71-C21A-8D47-B52F-CD1A34A1D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350" y="2336800"/>
            <a:ext cx="7604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hi-IN" alt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สมอง</a:t>
            </a:r>
          </a:p>
        </p:txBody>
      </p:sp>
      <p:sp>
        <p:nvSpPr>
          <p:cNvPr id="117778" name="Rectangle 18">
            <a:extLst>
              <a:ext uri="{FF2B5EF4-FFF2-40B4-BE49-F238E27FC236}">
                <a16:creationId xmlns:a16="http://schemas.microsoft.com/office/drawing/2014/main" id="{B6B9A55F-CA6E-4A47-A7A0-639001914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708400"/>
            <a:ext cx="10795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hi-IN" alt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หัวใจ</a:t>
            </a:r>
          </a:p>
        </p:txBody>
      </p:sp>
      <p:sp>
        <p:nvSpPr>
          <p:cNvPr id="117779" name="Rectangle 19">
            <a:extLst>
              <a:ext uri="{FF2B5EF4-FFF2-40B4-BE49-F238E27FC236}">
                <a16:creationId xmlns:a16="http://schemas.microsoft.com/office/drawing/2014/main" id="{D01BD6A3-69BD-9E40-B8FC-016AFA3D0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470400"/>
            <a:ext cx="13843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hi-IN" alt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กระดูก</a:t>
            </a:r>
          </a:p>
        </p:txBody>
      </p:sp>
      <p:sp>
        <p:nvSpPr>
          <p:cNvPr id="117780" name="Rectangle 20">
            <a:extLst>
              <a:ext uri="{FF2B5EF4-FFF2-40B4-BE49-F238E27FC236}">
                <a16:creationId xmlns:a16="http://schemas.microsoft.com/office/drawing/2014/main" id="{5E44AD22-3A85-FF4C-893E-6E142FDBC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232400"/>
            <a:ext cx="9271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hi-IN" alt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เนื้อ</a:t>
            </a:r>
          </a:p>
        </p:txBody>
      </p:sp>
      <p:sp>
        <p:nvSpPr>
          <p:cNvPr id="117781" name="AutoShape 21">
            <a:extLst>
              <a:ext uri="{FF2B5EF4-FFF2-40B4-BE49-F238E27FC236}">
                <a16:creationId xmlns:a16="http://schemas.microsoft.com/office/drawing/2014/main" id="{09B29B12-4612-7840-BB73-6712668EC76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rgbClr val="FF00FF"/>
          </a:solidFill>
          <a:ln w="1260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782" name="AutoShape 22">
            <a:extLst>
              <a:ext uri="{FF2B5EF4-FFF2-40B4-BE49-F238E27FC236}">
                <a16:creationId xmlns:a16="http://schemas.microsoft.com/office/drawing/2014/main" id="{9CA13F4F-5A6B-404F-A976-341A60DEC79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rgbClr val="FF00FF"/>
          </a:solidFill>
          <a:ln w="1260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783" name="AutoShape 23">
            <a:extLst>
              <a:ext uri="{FF2B5EF4-FFF2-40B4-BE49-F238E27FC236}">
                <a16:creationId xmlns:a16="http://schemas.microsoft.com/office/drawing/2014/main" id="{BE5B07BC-2144-9842-80E1-C0B01F3F582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rgbClr val="FF00FF"/>
          </a:solidFill>
          <a:ln w="1260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784" name="AutoShape 24">
            <a:extLst>
              <a:ext uri="{FF2B5EF4-FFF2-40B4-BE49-F238E27FC236}">
                <a16:creationId xmlns:a16="http://schemas.microsoft.com/office/drawing/2014/main" id="{B6F9D425-DDFD-0348-9A2C-849F4CC2D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rgbClr val="FF00FF"/>
          </a:solidFill>
          <a:ln w="1260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785" name="AutoShape 25">
            <a:extLst>
              <a:ext uri="{FF2B5EF4-FFF2-40B4-BE49-F238E27FC236}">
                <a16:creationId xmlns:a16="http://schemas.microsoft.com/office/drawing/2014/main" id="{D83DEE44-B32B-234B-9EC9-62A05F618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rgbClr val="FF00FF"/>
          </a:solidFill>
          <a:ln w="1260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786" name="AutoShape 26">
            <a:extLst>
              <a:ext uri="{FF2B5EF4-FFF2-40B4-BE49-F238E27FC236}">
                <a16:creationId xmlns:a16="http://schemas.microsoft.com/office/drawing/2014/main" id="{52E25BE2-B564-7C42-9C44-0DB43C7C8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rgbClr val="FF00FF"/>
          </a:solidFill>
          <a:ln w="1260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787" name="Rectangle 27">
            <a:extLst>
              <a:ext uri="{FF2B5EF4-FFF2-40B4-BE49-F238E27FC236}">
                <a16:creationId xmlns:a16="http://schemas.microsoft.com/office/drawing/2014/main" id="{E39DB70C-71B8-0945-AD52-9262E86BE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938" y="1884363"/>
            <a:ext cx="1014412" cy="454025"/>
          </a:xfrm>
          <a:prstGeom prst="rect">
            <a:avLst/>
          </a:prstGeom>
          <a:solidFill>
            <a:srgbClr val="000066"/>
          </a:solidFill>
          <a:ln>
            <a:noFill/>
          </a:ln>
          <a:effectLst>
            <a:outerShdw blurRad="63500" dist="17819" dir="2700000" algn="ctr" rotWithShape="0">
              <a:srgbClr val="00003D">
                <a:alpha val="75014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hi-IN" altLang="en-US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พระคำ</a:t>
            </a:r>
          </a:p>
        </p:txBody>
      </p:sp>
      <p:sp>
        <p:nvSpPr>
          <p:cNvPr id="117788" name="Rectangle 28">
            <a:extLst>
              <a:ext uri="{FF2B5EF4-FFF2-40B4-BE49-F238E27FC236}">
                <a16:creationId xmlns:a16="http://schemas.microsoft.com/office/drawing/2014/main" id="{D11EB08C-F636-E34E-A8D4-D69F8F434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050" y="1884363"/>
            <a:ext cx="1352550" cy="454025"/>
          </a:xfrm>
          <a:prstGeom prst="rect">
            <a:avLst/>
          </a:prstGeom>
          <a:solidFill>
            <a:srgbClr val="000066"/>
          </a:solidFill>
          <a:ln>
            <a:noFill/>
          </a:ln>
          <a:effectLst>
            <a:outerShdw blurRad="63500" dist="17819" dir="2700000" algn="ctr" rotWithShape="0">
              <a:srgbClr val="00003D">
                <a:alpha val="75014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hi-IN" alt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คำเทศนา</a:t>
            </a:r>
          </a:p>
        </p:txBody>
      </p:sp>
      <p:sp>
        <p:nvSpPr>
          <p:cNvPr id="117789" name="Rectangle 29">
            <a:extLst>
              <a:ext uri="{FF2B5EF4-FFF2-40B4-BE49-F238E27FC236}">
                <a16:creationId xmlns:a16="http://schemas.microsoft.com/office/drawing/2014/main" id="{B8CE23AB-7551-0C43-A8D2-1EAF66558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" y="5486400"/>
            <a:ext cx="13890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hi-I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เลือกข้อพระคำ</a:t>
            </a:r>
          </a:p>
        </p:txBody>
      </p:sp>
      <p:sp>
        <p:nvSpPr>
          <p:cNvPr id="117790" name="Rectangle 30">
            <a:extLst>
              <a:ext uri="{FF2B5EF4-FFF2-40B4-BE49-F238E27FC236}">
                <a16:creationId xmlns:a16="http://schemas.microsoft.com/office/drawing/2014/main" id="{1B3A819D-B943-9440-8132-36FEDF776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3" y="5181600"/>
            <a:ext cx="1439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hi-I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วิเคราะห์พระคำ</a:t>
            </a:r>
          </a:p>
        </p:txBody>
      </p:sp>
      <p:sp>
        <p:nvSpPr>
          <p:cNvPr id="117791" name="Rectangle 31">
            <a:extLst>
              <a:ext uri="{FF2B5EF4-FFF2-40B4-BE49-F238E27FC236}">
                <a16:creationId xmlns:a16="http://schemas.microsoft.com/office/drawing/2014/main" id="{FA46DB87-CEF3-7348-A4E5-67430A0EA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433" y="4443413"/>
            <a:ext cx="1142684" cy="73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3.1 </a:t>
            </a:r>
            <a:r>
              <a:rPr lang="hi-I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โครง</a:t>
            </a:r>
            <a:endParaRPr lang="th-TH" alt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hi-I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อ</a:t>
            </a:r>
            <a:r>
              <a:rPr lang="th-TH" alt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รร</a:t>
            </a:r>
            <a:r>
              <a:rPr lang="th-TH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ถา</a:t>
            </a:r>
            <a:r>
              <a:rPr lang="hi-I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ธิบาย </a:t>
            </a:r>
          </a:p>
          <a:p>
            <a:pPr>
              <a:buClrTx/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117792" name="Rectangle 32">
            <a:extLst>
              <a:ext uri="{FF2B5EF4-FFF2-40B4-BE49-F238E27FC236}">
                <a16:creationId xmlns:a16="http://schemas.microsoft.com/office/drawing/2014/main" id="{6CE8FB0D-90F7-9044-9E0E-4115CEEC6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3757613"/>
            <a:ext cx="1281113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3.2 </a:t>
            </a:r>
            <a:r>
              <a:rPr lang="hi-I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ข้อสรุปจาก</a:t>
            </a:r>
          </a:p>
          <a:p>
            <a:pPr>
              <a:buClrTx/>
              <a:buFontTx/>
              <a:buNone/>
            </a:pPr>
            <a:r>
              <a:rPr lang="hi-I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อรรถาธิบาย</a:t>
            </a:r>
          </a:p>
        </p:txBody>
      </p:sp>
      <p:sp>
        <p:nvSpPr>
          <p:cNvPr id="117793" name="Rectangle 33">
            <a:extLst>
              <a:ext uri="{FF2B5EF4-FFF2-40B4-BE49-F238E27FC236}">
                <a16:creationId xmlns:a16="http://schemas.microsoft.com/office/drawing/2014/main" id="{21716F22-0F63-0844-82FD-2A1820564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963" y="2690813"/>
            <a:ext cx="1219200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  </a:t>
            </a:r>
            <a:r>
              <a:rPr lang="hi-I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คำถามเพื่อ</a:t>
            </a:r>
          </a:p>
          <a:p>
            <a:pPr>
              <a:buClrTx/>
              <a:buFontTx/>
              <a:buNone/>
            </a:pPr>
            <a:r>
              <a:rPr lang="hi-I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ต่อยอด</a:t>
            </a:r>
          </a:p>
          <a:p>
            <a:pPr>
              <a:buClrTx/>
              <a:buFontTx/>
              <a:buNone/>
            </a:pPr>
            <a:r>
              <a:rPr lang="hi-I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สามประการ</a:t>
            </a:r>
          </a:p>
        </p:txBody>
      </p:sp>
      <p:sp>
        <p:nvSpPr>
          <p:cNvPr id="117794" name="Rectangle 34">
            <a:extLst>
              <a:ext uri="{FF2B5EF4-FFF2-40B4-BE49-F238E27FC236}">
                <a16:creationId xmlns:a16="http://schemas.microsoft.com/office/drawing/2014/main" id="{7E67282A-3DDA-CD41-A14F-40924D656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25" y="2156999"/>
            <a:ext cx="24574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hi-I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การตอบสนองจากผู้ฟัง</a:t>
            </a:r>
            <a:r>
              <a:rPr lang="en-US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hi-I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ประการ</a:t>
            </a:r>
          </a:p>
        </p:txBody>
      </p:sp>
      <p:sp>
        <p:nvSpPr>
          <p:cNvPr id="117795" name="Rectangle 35">
            <a:extLst>
              <a:ext uri="{FF2B5EF4-FFF2-40B4-BE49-F238E27FC236}">
                <a16:creationId xmlns:a16="http://schemas.microsoft.com/office/drawing/2014/main" id="{75BA30A3-4AA7-E24B-97A6-7AF266F26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8963" y="3757613"/>
            <a:ext cx="15097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hi-I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ข้อสรุปเพื่อเทศน์</a:t>
            </a:r>
          </a:p>
        </p:txBody>
      </p:sp>
      <p:sp>
        <p:nvSpPr>
          <p:cNvPr id="117796" name="Rectangle 36">
            <a:extLst>
              <a:ext uri="{FF2B5EF4-FFF2-40B4-BE49-F238E27FC236}">
                <a16:creationId xmlns:a16="http://schemas.microsoft.com/office/drawing/2014/main" id="{C663549F-2507-A748-8ADF-07254DE68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700" y="4191000"/>
            <a:ext cx="1212850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hi-I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โครงเทศน์</a:t>
            </a:r>
          </a:p>
          <a:p>
            <a:pPr>
              <a:buClrTx/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hi-I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ความชัดเจน</a:t>
            </a:r>
          </a:p>
          <a:p>
            <a:pPr>
              <a:buClrTx/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hi-I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การเริ่ม</a:t>
            </a:r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>
              <a:buClrTx/>
              <a:buFontTx/>
              <a:buNone/>
            </a:pPr>
            <a:r>
              <a:rPr lang="hi-I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การสรุป</a:t>
            </a:r>
          </a:p>
        </p:txBody>
      </p:sp>
      <p:sp>
        <p:nvSpPr>
          <p:cNvPr id="117797" name="Rectangle 37">
            <a:extLst>
              <a:ext uri="{FF2B5EF4-FFF2-40B4-BE49-F238E27FC236}">
                <a16:creationId xmlns:a16="http://schemas.microsoft.com/office/drawing/2014/main" id="{9E7DE24C-4590-A344-8AF2-1420038F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6163" y="5281613"/>
            <a:ext cx="99218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MSS &amp;</a:t>
            </a:r>
          </a:p>
          <a:p>
            <a:pPr>
              <a:buClrTx/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hi-I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เทศน์</a:t>
            </a:r>
          </a:p>
        </p:txBody>
      </p:sp>
      <p:sp>
        <p:nvSpPr>
          <p:cNvPr id="117798" name="Rectangle 38">
            <a:extLst>
              <a:ext uri="{FF2B5EF4-FFF2-40B4-BE49-F238E27FC236}">
                <a16:creationId xmlns:a16="http://schemas.microsoft.com/office/drawing/2014/main" id="{3450DA72-9C5C-604D-A60B-20F0F1F57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21388"/>
            <a:ext cx="792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hi-I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ตัวอักษรสีขาวแสดง</a:t>
            </a:r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hi-I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ขั้นตอนนำมาจาก ฮัดดัน โรบินสัน</a:t>
            </a:r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i-I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การเทศนาตามพระคัมภีร์ </a:t>
            </a:r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i-I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หมายเหตุ</a:t>
            </a:r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105)</a:t>
            </a:r>
          </a:p>
        </p:txBody>
      </p:sp>
      <p:sp>
        <p:nvSpPr>
          <p:cNvPr id="117799" name="Text Box 39">
            <a:extLst>
              <a:ext uri="{FF2B5EF4-FFF2-40B4-BE49-F238E27FC236}">
                <a16:creationId xmlns:a16="http://schemas.microsoft.com/office/drawing/2014/main" id="{929479AF-903E-ED4E-8074-A64D1F4FE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0"/>
            <a:ext cx="2057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b="1">
                <a:solidFill>
                  <a:srgbClr val="00084D"/>
                </a:solidFill>
                <a:latin typeface="Arial" charset="0"/>
                <a:cs typeface="Arial" charset="0"/>
              </a:rPr>
              <a:t>27-28, 251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3DC60E2-7AAE-D647-A7CB-22C9A7272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3" y="3191669"/>
            <a:ext cx="3962400" cy="1752600"/>
          </a:xfrm>
          <a:prstGeom prst="ellips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343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80898" name="Picture 3" descr="DSS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17675"/>
            <a:ext cx="91440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h-TH" b="1" dirty="0"/>
              <a:t>บางครั้งประโยคใจความสำคัญของเราอาจไม่สมบูรณ์</a:t>
            </a:r>
            <a:endParaRPr lang="en-US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381000" y="5638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th-TH" sz="4400" b="1" dirty="0">
                <a:solidFill>
                  <a:schemeClr val="tx2"/>
                </a:solidFill>
              </a:rPr>
              <a:t>เราจะให้มันชัดเจนขึ้นอย่างไร</a:t>
            </a:r>
            <a:r>
              <a:rPr lang="en-US" sz="4400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37897" name="WordArt 9"/>
          <p:cNvSpPr>
            <a:spLocks noChangeArrowheads="1" noChangeShapeType="1" noTextEdit="1"/>
          </p:cNvSpPr>
          <p:nvPr/>
        </p:nvSpPr>
        <p:spPr bwMode="auto">
          <a:xfrm>
            <a:off x="1447800" y="2286000"/>
            <a:ext cx="64770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5921" dir="2700000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Z1+X+Z2+Y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6" grpId="0"/>
      <p:bldP spid="378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620000" cy="990600"/>
          </a:xfrm>
        </p:spPr>
        <p:txBody>
          <a:bodyPr/>
          <a:lstStyle/>
          <a:p>
            <a:pPr algn="ctr"/>
            <a:r>
              <a:rPr kumimoji="0" lang="th-TH" sz="32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การตีความแนวคิด</a:t>
            </a:r>
            <a:r>
              <a:rPr lang="th-TH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hi-I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ซีพีที</a:t>
            </a:r>
            <a:r>
              <a:rPr kumimoji="0"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kumimoji="0" lang="en-US" sz="32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2590800" cy="1295400"/>
          </a:xfrm>
          <a:solidFill>
            <a:schemeClr val="accent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kumimoji="0" lang="th-TH" altLang="en-US" b="1" dirty="0"/>
              <a:t>หัวข้อ</a:t>
            </a:r>
            <a:endParaRPr kumimoji="0" lang="en-US" altLang="en-US" b="1" dirty="0"/>
          </a:p>
          <a:p>
            <a:pPr algn="ctr">
              <a:buFont typeface="Wingdings" pitchFamily="2" charset="2"/>
              <a:buNone/>
            </a:pPr>
            <a:r>
              <a:rPr kumimoji="0" lang="en-US" altLang="en-US" b="1" dirty="0"/>
              <a:t>(</a:t>
            </a:r>
            <a:r>
              <a:rPr kumimoji="0" lang="th-TH" altLang="en-US" b="1" dirty="0"/>
              <a:t>แนวทาง</a:t>
            </a:r>
            <a:r>
              <a:rPr kumimoji="0" lang="en-US" altLang="en-US" b="1" dirty="0"/>
              <a:t>)</a:t>
            </a:r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4876800" y="1905000"/>
            <a:ext cx="2819400" cy="12954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th-TH" altLang="en-US" sz="3200" b="1" dirty="0"/>
              <a:t>ส่วนประกอบ</a:t>
            </a:r>
            <a:endParaRPr lang="en-US" altLang="en-US" sz="3200" b="1" dirty="0"/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en-US" altLang="en-US" sz="3200" b="1" dirty="0"/>
              <a:t>(</a:t>
            </a:r>
            <a:r>
              <a:rPr lang="th-TH" altLang="en-US" sz="3200" b="1" dirty="0"/>
              <a:t>ตัวผลักดัน</a:t>
            </a:r>
            <a:r>
              <a:rPr lang="en-US" altLang="en-US" sz="3200" b="1" dirty="0"/>
              <a:t>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86200" y="2133600"/>
            <a:ext cx="762000" cy="762000"/>
            <a:chOff x="2304" y="1344"/>
            <a:chExt cx="480" cy="480"/>
          </a:xfrm>
          <a:solidFill>
            <a:schemeClr val="tx1"/>
          </a:solidFill>
        </p:grpSpPr>
        <p:sp>
          <p:nvSpPr>
            <p:cNvPr id="80907" name="Rectangle 6"/>
            <p:cNvSpPr>
              <a:spLocks noChangeArrowheads="1"/>
            </p:cNvSpPr>
            <p:nvPr/>
          </p:nvSpPr>
          <p:spPr bwMode="auto">
            <a:xfrm>
              <a:off x="2496" y="1344"/>
              <a:ext cx="96" cy="4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908" name="Rectangle 7"/>
            <p:cNvSpPr>
              <a:spLocks noChangeArrowheads="1"/>
            </p:cNvSpPr>
            <p:nvPr/>
          </p:nvSpPr>
          <p:spPr bwMode="auto">
            <a:xfrm rot="5400000">
              <a:off x="2496" y="1344"/>
              <a:ext cx="96" cy="4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41000" name="Rectangle 8"/>
          <p:cNvSpPr>
            <a:spLocks noChangeArrowheads="1"/>
          </p:cNvSpPr>
          <p:nvPr/>
        </p:nvSpPr>
        <p:spPr bwMode="auto">
          <a:xfrm>
            <a:off x="762000" y="685800"/>
            <a:ext cx="7620000" cy="2819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1" name="Text Box 9"/>
          <p:cNvSpPr txBox="1">
            <a:spLocks noChangeArrowheads="1"/>
          </p:cNvSpPr>
          <p:nvPr/>
        </p:nvSpPr>
        <p:spPr bwMode="auto">
          <a:xfrm>
            <a:off x="1371600" y="3570288"/>
            <a:ext cx="12538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th-TH" altLang="en-US" sz="2800" b="1" u="sng" dirty="0"/>
              <a:t>คำ</a:t>
            </a:r>
            <a:r>
              <a:rPr lang="th-TH" altLang="en-US" sz="2800" b="1" u="sng" dirty="0">
                <a:latin typeface="Arial" panose="020B0604020202020204" pitchFamily="34" charset="0"/>
              </a:rPr>
              <a:t>ถาม</a:t>
            </a:r>
            <a:endParaRPr lang="en-US" altLang="en-U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1002" name="Text Box 10"/>
          <p:cNvSpPr txBox="1">
            <a:spLocks noChangeArrowheads="1"/>
          </p:cNvSpPr>
          <p:nvPr/>
        </p:nvSpPr>
        <p:spPr bwMode="auto">
          <a:xfrm>
            <a:off x="5105400" y="3581400"/>
            <a:ext cx="12618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th-TH" altLang="en-US" sz="2800" b="1" u="sng" dirty="0"/>
              <a:t>คำตอบ</a:t>
            </a:r>
            <a:endParaRPr lang="en-US" altLang="en-US" sz="2800" b="1" u="sng" dirty="0"/>
          </a:p>
        </p:txBody>
      </p:sp>
      <p:sp>
        <p:nvSpPr>
          <p:cNvPr id="341003" name="Text Box 11"/>
          <p:cNvSpPr txBox="1">
            <a:spLocks noChangeArrowheads="1"/>
          </p:cNvSpPr>
          <p:nvPr/>
        </p:nvSpPr>
        <p:spPr bwMode="auto">
          <a:xfrm>
            <a:off x="1371600" y="4191000"/>
            <a:ext cx="335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th-TH" altLang="en-US" b="1" dirty="0"/>
              <a:t>เหตุผลที่มนุษย์ควรสรรเสริญพระเจ้า</a:t>
            </a:r>
            <a:r>
              <a:rPr lang="en-US" altLang="en-US" b="1" dirty="0"/>
              <a:t>…</a:t>
            </a:r>
          </a:p>
        </p:txBody>
      </p:sp>
      <p:sp>
        <p:nvSpPr>
          <p:cNvPr id="341004" name="Text Box 12"/>
          <p:cNvSpPr txBox="1">
            <a:spLocks noChangeArrowheads="1"/>
          </p:cNvSpPr>
          <p:nvPr/>
        </p:nvSpPr>
        <p:spPr bwMode="auto">
          <a:xfrm>
            <a:off x="1371600" y="5273675"/>
            <a:ext cx="3352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th-TH" altLang="en-US" b="1" dirty="0"/>
              <a:t>การทอสอบบุคลิกของแต่ละบุคคล</a:t>
            </a:r>
            <a:r>
              <a:rPr lang="en-US" altLang="ja-JP" b="1" dirty="0"/>
              <a:t>…</a:t>
            </a:r>
            <a:endParaRPr lang="en-US" altLang="en-US" b="1" dirty="0"/>
          </a:p>
        </p:txBody>
      </p:sp>
      <p:sp>
        <p:nvSpPr>
          <p:cNvPr id="82954" name="Text Box 13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2"/>
                </a:solidFill>
              </a:rPr>
              <a:t>29</a:t>
            </a:r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099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099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09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09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5" grpId="0" build="p" animBg="1"/>
      <p:bldP spid="340995" grpId="1" uiExpand="1" build="p"/>
      <p:bldP spid="340996" grpId="0" animBg="1"/>
      <p:bldP spid="341000" grpId="0" animBg="1"/>
      <p:bldP spid="341001" grpId="0"/>
      <p:bldP spid="341002" grpId="0"/>
      <p:bldP spid="341003" grpId="0"/>
      <p:bldP spid="3410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 descr="Gree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323529" y="4133850"/>
            <a:ext cx="8208912" cy="2308324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คำเตือน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:</a:t>
            </a:r>
          </a:p>
          <a:p>
            <a:pPr>
              <a:defRPr/>
            </a:pP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การเขียนประโยคโดยใช้โครง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4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ข้อนี้จะเพิ่มความชัดเจนของความหมายชองพระคำที่เราคิดไว้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>
              <a:defRPr/>
            </a:pP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ถึงเราจะชัดเจนแต่เราก็อาจคิดผิดก็ได้ ดังนั้นเราควรตีความให้ถูกต้องด้วย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3352800" cy="107721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h-TH" altLang="en-US" sz="3200" b="1" dirty="0">
                <a:solidFill>
                  <a:schemeClr val="bg1"/>
                </a:solidFill>
              </a:rPr>
              <a:t>หัวข้อ</a:t>
            </a:r>
            <a:br>
              <a:rPr lang="en-US" sz="32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</a:b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(Z</a:t>
            </a:r>
            <a:r>
              <a:rPr lang="en-US" sz="20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1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+X)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7620000" cy="701675"/>
          </a:xfrm>
          <a:gradFill rotWithShape="0">
            <a:gsLst>
              <a:gs pos="0">
                <a:srgbClr val="660066">
                  <a:gamma/>
                  <a:shade val="17255"/>
                  <a:invGamma/>
                </a:srgbClr>
              </a:gs>
              <a:gs pos="50000">
                <a:srgbClr val="660066"/>
              </a:gs>
              <a:gs pos="100000">
                <a:srgbClr val="660066">
                  <a:gamma/>
                  <a:shade val="17255"/>
                  <a:invGamma/>
                </a:srgbClr>
              </a:gs>
            </a:gsLst>
            <a:lin ang="5400000" scaled="1"/>
          </a:gradFill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อะไรคือโครง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Z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1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+X+Z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+Y?</a:t>
            </a:r>
            <a:endParaRPr lang="en-US" sz="8000" b="1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/>
                <a:cs typeface="Arial"/>
              </a:rPr>
              <a:t>33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648200" y="1295400"/>
            <a:ext cx="4130675" cy="107721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h-TH" altLang="en-US" sz="3200" b="1" dirty="0">
                <a:solidFill>
                  <a:schemeClr val="bg1"/>
                </a:solidFill>
              </a:rPr>
              <a:t>ส่วนประกอบ</a:t>
            </a:r>
            <a:br>
              <a:rPr lang="en-US" sz="32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</a:b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(Z</a:t>
            </a:r>
            <a:r>
              <a:rPr lang="en-US" sz="20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2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+Y)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2590800"/>
            <a:ext cx="2057400" cy="1600200"/>
            <a:chOff x="0" y="1632"/>
            <a:chExt cx="1296" cy="1008"/>
          </a:xfrm>
          <a:solidFill>
            <a:srgbClr val="FFFF00"/>
          </a:solidFill>
        </p:grpSpPr>
        <p:sp>
          <p:nvSpPr>
            <p:cNvPr id="90130" name="AutoShape 9"/>
            <p:cNvSpPr>
              <a:spLocks noChangeArrowheads="1"/>
            </p:cNvSpPr>
            <p:nvPr/>
          </p:nvSpPr>
          <p:spPr bwMode="auto">
            <a:xfrm rot="10800000">
              <a:off x="0" y="1632"/>
              <a:ext cx="1296" cy="1008"/>
            </a:xfrm>
            <a:prstGeom prst="wedgeEllipseCallout">
              <a:avLst>
                <a:gd name="adj1" fmla="val -38273"/>
                <a:gd name="adj2" fmla="val 68153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90131" name="Text Box 10"/>
            <p:cNvSpPr txBox="1">
              <a:spLocks noChangeArrowheads="1"/>
            </p:cNvSpPr>
            <p:nvPr/>
          </p:nvSpPr>
          <p:spPr bwMode="auto">
            <a:xfrm>
              <a:off x="385" y="1753"/>
              <a:ext cx="47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br>
                <a:rPr lang="en-US" b="1" dirty="0">
                  <a:latin typeface="Arial"/>
                  <a:ea typeface="ＭＳ Ｐゴシック" charset="-128"/>
                  <a:cs typeface="Arial"/>
                </a:rPr>
              </a:br>
              <a:r>
                <a:rPr lang="th-TH" b="1" dirty="0">
                  <a:latin typeface="Arial"/>
                  <a:ea typeface="ＭＳ Ｐゴシック" charset="-128"/>
                  <a:cs typeface="Arial"/>
                </a:rPr>
                <a:t>เรื่อง</a:t>
              </a:r>
              <a:endParaRPr lang="en-US" b="1" dirty="0">
                <a:latin typeface="Arial"/>
                <a:ea typeface="ＭＳ Ｐゴシック" charset="-128"/>
                <a:cs typeface="Arial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572000" y="2590800"/>
            <a:ext cx="2057400" cy="1600200"/>
            <a:chOff x="0" y="1632"/>
            <a:chExt cx="1296" cy="1008"/>
          </a:xfrm>
          <a:solidFill>
            <a:srgbClr val="FFFF00"/>
          </a:solidFill>
        </p:grpSpPr>
        <p:sp>
          <p:nvSpPr>
            <p:cNvPr id="90128" name="AutoShape 13"/>
            <p:cNvSpPr>
              <a:spLocks noChangeArrowheads="1"/>
            </p:cNvSpPr>
            <p:nvPr/>
          </p:nvSpPr>
          <p:spPr bwMode="auto">
            <a:xfrm rot="10800000">
              <a:off x="0" y="1632"/>
              <a:ext cx="1296" cy="1008"/>
            </a:xfrm>
            <a:prstGeom prst="wedgeEllipseCallout">
              <a:avLst>
                <a:gd name="adj1" fmla="val -38273"/>
                <a:gd name="adj2" fmla="val 68153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90129" name="Text Box 14"/>
            <p:cNvSpPr txBox="1">
              <a:spLocks noChangeArrowheads="1"/>
            </p:cNvSpPr>
            <p:nvPr/>
          </p:nvSpPr>
          <p:spPr bwMode="auto">
            <a:xfrm>
              <a:off x="124" y="1753"/>
              <a:ext cx="99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br>
                <a:rPr lang="en-US" b="1" dirty="0">
                  <a:latin typeface="Arial"/>
                  <a:ea typeface="ＭＳ Ｐゴシック" charset="-128"/>
                  <a:cs typeface="Arial"/>
                </a:rPr>
              </a:br>
              <a:r>
                <a:rPr lang="th-TH" b="1" dirty="0">
                  <a:latin typeface="Arial"/>
                  <a:ea typeface="ＭＳ Ｐゴシック" charset="-128"/>
                  <a:cs typeface="Arial"/>
                </a:rPr>
                <a:t>เรื่องที่คู่กัน</a:t>
              </a:r>
              <a:endParaRPr lang="en-US" b="1" dirty="0">
                <a:latin typeface="Arial"/>
                <a:ea typeface="ＭＳ Ｐゴシック" charset="-128"/>
                <a:cs typeface="Arial"/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133600" y="2590800"/>
            <a:ext cx="2057400" cy="1600200"/>
            <a:chOff x="1344" y="1632"/>
            <a:chExt cx="1296" cy="1008"/>
          </a:xfrm>
          <a:solidFill>
            <a:schemeClr val="bg1"/>
          </a:solidFill>
        </p:grpSpPr>
        <p:sp>
          <p:nvSpPr>
            <p:cNvPr id="90126" name="AutoShape 16"/>
            <p:cNvSpPr>
              <a:spLocks noChangeArrowheads="1"/>
            </p:cNvSpPr>
            <p:nvPr/>
          </p:nvSpPr>
          <p:spPr bwMode="auto">
            <a:xfrm rot="10800000">
              <a:off x="1344" y="1632"/>
              <a:ext cx="1296" cy="1008"/>
            </a:xfrm>
            <a:prstGeom prst="wedgeEllipseCallout">
              <a:avLst>
                <a:gd name="adj1" fmla="val 30861"/>
                <a:gd name="adj2" fmla="val 72912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90127" name="Text Box 17"/>
            <p:cNvSpPr txBox="1">
              <a:spLocks noChangeArrowheads="1"/>
            </p:cNvSpPr>
            <p:nvPr/>
          </p:nvSpPr>
          <p:spPr bwMode="auto">
            <a:xfrm>
              <a:off x="1587" y="1920"/>
              <a:ext cx="79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th-TH" altLang="en-US" b="1" dirty="0"/>
                <a:t>แนวทาง</a:t>
              </a:r>
              <a:endParaRPr lang="en-US" b="1" dirty="0">
                <a:latin typeface="Arial"/>
                <a:ea typeface="ＭＳ Ｐゴシック" charset="-128"/>
                <a:cs typeface="Arial"/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6705600" y="2514600"/>
            <a:ext cx="2057400" cy="1600200"/>
            <a:chOff x="4224" y="1584"/>
            <a:chExt cx="1296" cy="1008"/>
          </a:xfrm>
          <a:solidFill>
            <a:schemeClr val="bg1"/>
          </a:solidFill>
        </p:grpSpPr>
        <p:sp>
          <p:nvSpPr>
            <p:cNvPr id="90124" name="AutoShape 19"/>
            <p:cNvSpPr>
              <a:spLocks noChangeArrowheads="1"/>
            </p:cNvSpPr>
            <p:nvPr/>
          </p:nvSpPr>
          <p:spPr bwMode="auto">
            <a:xfrm rot="10800000">
              <a:off x="4224" y="1584"/>
              <a:ext cx="1296" cy="1008"/>
            </a:xfrm>
            <a:prstGeom prst="wedgeEllipseCallout">
              <a:avLst>
                <a:gd name="adj1" fmla="val 33949"/>
                <a:gd name="adj2" fmla="val 64977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90125" name="Text Box 20"/>
            <p:cNvSpPr txBox="1">
              <a:spLocks noChangeArrowheads="1"/>
            </p:cNvSpPr>
            <p:nvPr/>
          </p:nvSpPr>
          <p:spPr bwMode="auto">
            <a:xfrm>
              <a:off x="4406" y="1920"/>
              <a:ext cx="102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th-TH" altLang="en-US" b="1" dirty="0"/>
                <a:t>แนวทางย่อ</a:t>
              </a:r>
              <a:endParaRPr lang="en-US" b="1" dirty="0">
                <a:latin typeface="Arial"/>
                <a:ea typeface="ＭＳ Ｐゴシック" charset="-128"/>
                <a:cs typeface="Arial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077435"/>
              </p:ext>
            </p:extLst>
          </p:nvPr>
        </p:nvGraphicFramePr>
        <p:xfrm>
          <a:off x="467544" y="1340769"/>
          <a:ext cx="8496944" cy="561662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8863">
                <a:tc>
                  <a:txBody>
                    <a:bodyPr/>
                    <a:lstStyle/>
                    <a:p>
                      <a:pPr marR="21082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Z</a:t>
                      </a:r>
                      <a:r>
                        <a:rPr lang="en-US" sz="1500" dirty="0">
                          <a:effectLst/>
                        </a:rPr>
                        <a:t>1</a:t>
                      </a:r>
                      <a:endParaRPr lang="en-SG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R="21082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X</a:t>
                      </a:r>
                      <a:endParaRPr lang="en-SG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R="21082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Z</a:t>
                      </a:r>
                      <a:r>
                        <a:rPr lang="en-US" sz="1500" dirty="0">
                          <a:effectLst/>
                        </a:rPr>
                        <a:t>2</a:t>
                      </a:r>
                      <a:endParaRPr lang="en-SG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R="21082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</a:t>
                      </a:r>
                      <a:endParaRPr lang="en-SG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552">
                <a:tc>
                  <a:txBody>
                    <a:bodyPr/>
                    <a:lstStyle/>
                    <a:p>
                      <a:pPr marR="21082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SG" sz="1600" b="1" dirty="0">
                        <a:solidFill>
                          <a:srgbClr val="FFFFFF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l">
                        <a:lnSpc>
                          <a:spcPts val="3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3500" b="1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ชัยชนะเหนือซาตาน</a:t>
                      </a:r>
                      <a:endParaRPr lang="en-SG" sz="3500" b="1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SG" sz="1600" b="1" dirty="0">
                        <a:solidFill>
                          <a:srgbClr val="FFFFFF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l">
                        <a:lnSpc>
                          <a:spcPts val="3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35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Times New Roman"/>
                        </a:rPr>
                        <a:t>วางใจใน   พระเยซู</a:t>
                      </a:r>
                      <a:endParaRPr lang="en-SG" sz="3500" b="1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9104">
                <a:tc>
                  <a:txBody>
                    <a:bodyPr/>
                    <a:lstStyle/>
                    <a:p>
                      <a:pPr marR="210820" algn="l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th-TH" sz="3500" b="1" dirty="0">
                          <a:solidFill>
                            <a:srgbClr val="FFFFFF"/>
                          </a:solidFill>
                          <a:effectLst/>
                        </a:rPr>
                        <a:t>วิธีการที่</a:t>
                      </a:r>
                      <a:r>
                        <a:rPr lang="en-US" sz="3500" b="1" dirty="0">
                          <a:solidFill>
                            <a:srgbClr val="FFFFFF"/>
                          </a:solidFill>
                          <a:effectLst/>
                        </a:rPr>
                        <a:t> (</a:t>
                      </a:r>
                      <a:r>
                        <a:rPr lang="th-TH" sz="3500" b="1" dirty="0">
                          <a:solidFill>
                            <a:srgbClr val="FFFFFF"/>
                          </a:solidFill>
                          <a:effectLst/>
                        </a:rPr>
                        <a:t>แนวทาง</a:t>
                      </a:r>
                      <a:r>
                        <a:rPr lang="en-US" sz="3500" b="1" dirty="0">
                          <a:solidFill>
                            <a:srgbClr val="FFFFFF"/>
                          </a:solidFill>
                          <a:effectLst/>
                        </a:rPr>
                        <a:t>…)</a:t>
                      </a:r>
                      <a:endParaRPr lang="en-SG" sz="3500" b="1" dirty="0">
                        <a:solidFill>
                          <a:srgbClr val="FFFFFF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3500" b="1" dirty="0">
                          <a:solidFill>
                            <a:srgbClr val="FFFFFF"/>
                          </a:solidFill>
                          <a:effectLst/>
                        </a:rPr>
                        <a:t>พระเจ้ามีชัยชนะเหนือซาตาน</a:t>
                      </a:r>
                      <a:endParaRPr lang="en-SG" sz="3500" b="1" dirty="0">
                        <a:solidFill>
                          <a:srgbClr val="FFFFFF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l">
                        <a:lnSpc>
                          <a:spcPts val="3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3500" b="1" dirty="0">
                          <a:solidFill>
                            <a:srgbClr val="FFFFFF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โดย</a:t>
                      </a:r>
                      <a:endParaRPr lang="en-SG" sz="3500" b="1" dirty="0">
                        <a:solidFill>
                          <a:srgbClr val="FFFFFF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l">
                        <a:lnSpc>
                          <a:spcPts val="3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3500" b="1" dirty="0">
                          <a:solidFill>
                            <a:srgbClr val="FFFFFF"/>
                          </a:solidFill>
                          <a:effectLst/>
                        </a:rPr>
                        <a:t>ให้เราวางใจในพระเจ้าเพียงผู้เดียว</a:t>
                      </a:r>
                      <a:endParaRPr lang="en-SG" sz="3500" b="1" dirty="0">
                        <a:solidFill>
                          <a:srgbClr val="FFFFFF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9104">
                <a:tc>
                  <a:txBody>
                    <a:bodyPr/>
                    <a:lstStyle/>
                    <a:p>
                      <a:pPr marR="21082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3500" b="1" dirty="0">
                          <a:solidFill>
                            <a:srgbClr val="FFFFFF"/>
                          </a:solidFill>
                          <a:effectLst/>
                        </a:rPr>
                        <a:t>วิธีการที่</a:t>
                      </a:r>
                      <a:r>
                        <a:rPr lang="en-US" sz="3500" b="1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endParaRPr lang="en-SG" sz="3500" b="1" dirty="0">
                        <a:solidFill>
                          <a:srgbClr val="FFFFFF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l">
                        <a:lnSpc>
                          <a:spcPts val="3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3500" b="1" dirty="0">
                          <a:solidFill>
                            <a:srgbClr val="FFFFFF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เราวางใจในพระเจ้าอย่างไม่มีความหวาดกลัว</a:t>
                      </a:r>
                      <a:endParaRPr lang="en-SG" sz="3500" b="1" dirty="0">
                        <a:solidFill>
                          <a:srgbClr val="FFFFFF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3500" b="1" dirty="0">
                          <a:solidFill>
                            <a:srgbClr val="FFFFFF"/>
                          </a:solidFill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โดย</a:t>
                      </a:r>
                      <a:endParaRPr lang="en-SG" sz="3500" b="1" dirty="0">
                        <a:solidFill>
                          <a:srgbClr val="FFFFFF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l">
                        <a:lnSpc>
                          <a:spcPts val="3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3500" b="1" dirty="0">
                          <a:solidFill>
                            <a:srgbClr val="FFFFFF"/>
                          </a:solidFill>
                          <a:effectLst/>
                        </a:rPr>
                        <a:t>วางใจในการจัดเตรียมของพระเจ้า ไม่ใช่ของตัวเอง</a:t>
                      </a:r>
                      <a:endParaRPr lang="en-SG" sz="3500" b="1" dirty="0">
                        <a:solidFill>
                          <a:srgbClr val="FFFFFF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7041" name="Text Box 4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8704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th-TH" b="1" dirty="0">
                <a:solidFill>
                  <a:srgbClr val="FF0000"/>
                </a:solidFill>
                <a:ea typeface="ＭＳ Ｐゴシック" charset="0"/>
                <a:cs typeface="Arial"/>
              </a:rPr>
              <a:t>ตัวอย่างที่</a:t>
            </a:r>
            <a:r>
              <a:rPr lang="en-US" b="1" dirty="0">
                <a:solidFill>
                  <a:srgbClr val="FF0000"/>
                </a:solidFill>
                <a:ea typeface="ＭＳ Ｐゴシック" charset="0"/>
                <a:cs typeface="Arial"/>
              </a:rPr>
              <a:t> 1 </a:t>
            </a:r>
            <a:r>
              <a:rPr lang="th-TH" b="1" dirty="0">
                <a:solidFill>
                  <a:srgbClr val="FF0000"/>
                </a:solidFill>
                <a:ea typeface="ＭＳ Ｐゴシック" charset="0"/>
                <a:cs typeface="Arial"/>
              </a:rPr>
              <a:t>ของโครง </a:t>
            </a:r>
            <a:r>
              <a:rPr lang="en-US" b="1" dirty="0">
                <a:solidFill>
                  <a:srgbClr val="FF0000"/>
                </a:solidFill>
                <a:ea typeface="ＭＳ Ｐゴシック" charset="0"/>
                <a:cs typeface="Arial"/>
              </a:rPr>
              <a:t>Z</a:t>
            </a:r>
            <a:r>
              <a:rPr lang="en-US" sz="3200" b="1" dirty="0">
                <a:solidFill>
                  <a:srgbClr val="FF0000"/>
                </a:solidFill>
                <a:ea typeface="ＭＳ Ｐゴシック" charset="0"/>
                <a:cs typeface="Arial"/>
              </a:rPr>
              <a:t>1</a:t>
            </a:r>
            <a:r>
              <a:rPr lang="en-US" b="1" dirty="0">
                <a:solidFill>
                  <a:srgbClr val="FF0000"/>
                </a:solidFill>
                <a:ea typeface="ＭＳ Ｐゴシック" charset="0"/>
                <a:cs typeface="Arial"/>
              </a:rPr>
              <a:t>+X+Z</a:t>
            </a:r>
            <a:r>
              <a:rPr lang="en-US" sz="3200" b="1" dirty="0">
                <a:solidFill>
                  <a:srgbClr val="FF0000"/>
                </a:solidFill>
                <a:ea typeface="ＭＳ Ｐゴシック" charset="0"/>
                <a:cs typeface="Arial"/>
              </a:rPr>
              <a:t>2</a:t>
            </a:r>
            <a:r>
              <a:rPr lang="en-US" b="1" dirty="0">
                <a:solidFill>
                  <a:srgbClr val="FF0000"/>
                </a:solidFill>
                <a:ea typeface="ＭＳ Ｐゴシック" charset="0"/>
                <a:cs typeface="Arial"/>
              </a:rPr>
              <a:t>+Y</a:t>
            </a:r>
            <a:endParaRPr lang="en-US" sz="8000" b="1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6400800" y="2889583"/>
            <a:ext cx="27432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4428760" y="2819735"/>
            <a:ext cx="2181225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299649" y="2889583"/>
            <a:ext cx="2531368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4603990" y="4911552"/>
            <a:ext cx="12954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6057900" y="4892622"/>
            <a:ext cx="2743200" cy="1877144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2302768" y="3030286"/>
            <a:ext cx="19812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208325" y="4930166"/>
            <a:ext cx="2120244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2353476" y="4844625"/>
            <a:ext cx="2075284" cy="1877143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animBg="1"/>
      <p:bldP spid="21515" grpId="0" animBg="1"/>
      <p:bldP spid="21516" grpId="0" animBg="1"/>
      <p:bldP spid="21517" grpId="0" animBg="1"/>
      <p:bldP spid="21518" grpId="0" animBg="1"/>
      <p:bldP spid="21519" grpId="0" animBg="1"/>
      <p:bldP spid="21520" grpId="0" animBg="1"/>
      <p:bldP spid="21521" grpId="0" animBg="1"/>
    </p:bldLst>
  </p:timing>
</p:sld>
</file>

<file path=ppt/theme/theme1.xml><?xml version="1.0" encoding="utf-8"?>
<a:theme xmlns:a="http://schemas.openxmlformats.org/drawingml/2006/main" name="Contemporary">
  <a:themeElements>
    <a:clrScheme name="Contemporary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Contemporar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Contemporary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arp">
  <a:themeElements>
    <a:clrScheme name="Warp 1">
      <a:dk1>
        <a:srgbClr val="000000"/>
      </a:dk1>
      <a:lt1>
        <a:srgbClr val="FFFFFF"/>
      </a:lt1>
      <a:dk2>
        <a:srgbClr val="238D89"/>
      </a:dk2>
      <a:lt2>
        <a:srgbClr val="FF9900"/>
      </a:lt2>
      <a:accent1>
        <a:srgbClr val="C87700"/>
      </a:accent1>
      <a:accent2>
        <a:srgbClr val="643C00"/>
      </a:accent2>
      <a:accent3>
        <a:srgbClr val="ACC5C4"/>
      </a:accent3>
      <a:accent4>
        <a:srgbClr val="DADADA"/>
      </a:accent4>
      <a:accent5>
        <a:srgbClr val="E0BDAA"/>
      </a:accent5>
      <a:accent6>
        <a:srgbClr val="5A3500"/>
      </a:accent6>
      <a:hlink>
        <a:srgbClr val="FF9933"/>
      </a:hlink>
      <a:folHlink>
        <a:srgbClr val="FFBE5F"/>
      </a:folHlink>
    </a:clrScheme>
    <a:fontScheme name="Wa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Warp 1">
        <a:dk1>
          <a:srgbClr val="000000"/>
        </a:dk1>
        <a:lt1>
          <a:srgbClr val="FFFFFF"/>
        </a:lt1>
        <a:dk2>
          <a:srgbClr val="238D89"/>
        </a:dk2>
        <a:lt2>
          <a:srgbClr val="FF9900"/>
        </a:lt2>
        <a:accent1>
          <a:srgbClr val="C87700"/>
        </a:accent1>
        <a:accent2>
          <a:srgbClr val="643C00"/>
        </a:accent2>
        <a:accent3>
          <a:srgbClr val="ACC5C4"/>
        </a:accent3>
        <a:accent4>
          <a:srgbClr val="DADADA"/>
        </a:accent4>
        <a:accent5>
          <a:srgbClr val="E0BDAA"/>
        </a:accent5>
        <a:accent6>
          <a:srgbClr val="5A3500"/>
        </a:accent6>
        <a:hlink>
          <a:srgbClr val="FF9933"/>
        </a:hlink>
        <a:folHlink>
          <a:srgbClr val="FFBE5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ar Code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FF6600"/>
      </a:accent1>
      <a:accent2>
        <a:srgbClr val="99CC00"/>
      </a:accent2>
      <a:accent3>
        <a:srgbClr val="AAAAAA"/>
      </a:accent3>
      <a:accent4>
        <a:srgbClr val="DADADA"/>
      </a:accent4>
      <a:accent5>
        <a:srgbClr val="FFB8AA"/>
      </a:accent5>
      <a:accent6>
        <a:srgbClr val="8AB900"/>
      </a:accent6>
      <a:hlink>
        <a:srgbClr val="960000"/>
      </a:hlink>
      <a:folHlink>
        <a:srgbClr val="4068AC"/>
      </a:folHlink>
    </a:clrScheme>
    <a:fontScheme name="Bar Code">
      <a:majorFont>
        <a:latin typeface="Helvetica"/>
        <a:ea typeface="Osaka"/>
        <a:cs typeface="Osaka"/>
      </a:majorFont>
      <a:minorFont>
        <a:latin typeface="Helvetic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ar Co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Gel Slide">
  <a:themeElements>
    <a:clrScheme name="Gel Slid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Gel Slide">
      <a:majorFont>
        <a:latin typeface="Verdana"/>
        <a:ea typeface="MS Pゴシック"/>
        <a:cs typeface="MS Pゴシック"/>
      </a:majorFont>
      <a:minorFont>
        <a:latin typeface="Verdana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Gel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l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l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2004:Templates:Presentations:Designs:Gel Slide</Template>
  <TotalTime>16373</TotalTime>
  <Words>3028</Words>
  <Application>Microsoft Macintosh PowerPoint</Application>
  <PresentationFormat>On-screen Show (4:3)</PresentationFormat>
  <Paragraphs>361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37</vt:i4>
      </vt:variant>
    </vt:vector>
  </HeadingPairs>
  <TitlesOfParts>
    <vt:vector size="59" baseType="lpstr">
      <vt:lpstr>MS Gothic</vt:lpstr>
      <vt:lpstr>Arial</vt:lpstr>
      <vt:lpstr>Arial Black</vt:lpstr>
      <vt:lpstr>Book Antiqua</vt:lpstr>
      <vt:lpstr>Helvetica</vt:lpstr>
      <vt:lpstr>Impact</vt:lpstr>
      <vt:lpstr>Leelawadee</vt:lpstr>
      <vt:lpstr>Monotype Sorts</vt:lpstr>
      <vt:lpstr>Times</vt:lpstr>
      <vt:lpstr>Times New Roman</vt:lpstr>
      <vt:lpstr>Verdana</vt:lpstr>
      <vt:lpstr>Wingdings</vt:lpstr>
      <vt:lpstr>Contemporary</vt:lpstr>
      <vt:lpstr>Warp</vt:lpstr>
      <vt:lpstr>Bar Code</vt:lpstr>
      <vt:lpstr>Default Design</vt:lpstr>
      <vt:lpstr>Gel Slide</vt:lpstr>
      <vt:lpstr>1_untitled 1</vt:lpstr>
      <vt:lpstr>Blank Presentation</vt:lpstr>
      <vt:lpstr>1_Schmooze</vt:lpstr>
      <vt:lpstr>Schmooze</vt:lpstr>
      <vt:lpstr>1_Default Design</vt:lpstr>
      <vt:lpstr>PowerPoint Presentation</vt:lpstr>
      <vt:lpstr>ประสบการณ์บบโสโดม</vt:lpstr>
      <vt:lpstr>PowerPoint Presentation</vt:lpstr>
      <vt:lpstr>Could you be more vague?</vt:lpstr>
      <vt:lpstr>PowerPoint Presentation</vt:lpstr>
      <vt:lpstr>บางครั้งประโยคใจความสำคัญของเราอาจไม่สมบูรณ์</vt:lpstr>
      <vt:lpstr>การตีความแนวคิด (ซีพีที)</vt:lpstr>
      <vt:lpstr>อะไรคือโครง Z1+X+Z2+Y?</vt:lpstr>
      <vt:lpstr>ตัวอย่างที่ 1 ของโครง Z1+X+Z2+Y</vt:lpstr>
      <vt:lpstr>ตัวอย่างที่ 2 ของโครง Z1+X+Z2+Y</vt:lpstr>
      <vt:lpstr>ตัวอย่างที่ 3 ของโครง Z1+X+Z2+Y</vt:lpstr>
      <vt:lpstr>ตรวจ โครง Z1+X+Z2+Y</vt:lpstr>
      <vt:lpstr>ตรวจ โครง Z1+X+Z2+Y</vt:lpstr>
      <vt:lpstr>คำถามและคุณสมบัติข้อสรุปเพื่อเทศน์</vt:lpstr>
      <vt:lpstr>คำถามและคุณสมบัติข้อสรุปเพื่อเทศน์</vt:lpstr>
      <vt:lpstr>คำถามและคุณสมบัติข้อสรุปเพื่อเทศน์</vt:lpstr>
      <vt:lpstr>เราจะรู้ได้อย่างไรว่าเราควรใช้คุณสมบัติไหน?</vt:lpstr>
      <vt:lpstr>คุณเป็นสัตว์แบบไหน?</vt:lpstr>
      <vt:lpstr>สดุดี 23</vt:lpstr>
      <vt:lpstr>คุณเป็นแกะ</vt:lpstr>
      <vt:lpstr>พระองค์ทรงนำ ข้าพเจ้ามายังริมน้ำ อันสงบ</vt:lpstr>
      <vt:lpstr>สดุดี 23</vt:lpstr>
      <vt:lpstr>โครงอรรถาธิบาย สดุดี 23 </vt:lpstr>
      <vt:lpstr>“พระองค์ทรงจัดเตรียมอาหารสำหรับข้าพระองค์ ต่อหน้าศัตรูทั้งหลายของข้าพระองค์” (v. 5)</vt:lpstr>
      <vt:lpstr>“พระองค์ทรงจัดเตรียมอาหารสำหรับข้าพระองค์ ต่อหน้าศัตรูทั้งหลายของข้าพระองค์” (v. 5)</vt:lpstr>
      <vt:lpstr>โครงอรรถาธิบาย สดุดี 23 </vt:lpstr>
      <vt:lpstr>สดุดี 23</vt:lpstr>
      <vt:lpstr>อะไรคือการอาศัย “อยู่ในพระนิเวศของ องค์พระผู้เป็นเจ้าตลอดไป”</vt:lpstr>
      <vt:lpstr>โครงอรรถาธิบาย สดุดี 23 </vt:lpstr>
      <vt:lpstr>โครงอรรถาธิบาย สดุดี 23 </vt:lpstr>
      <vt:lpstr>วิธีการ คืนค่ควาสัมมพันธ์</vt:lpstr>
      <vt:lpstr>มัทธิว 18:15-20</vt:lpstr>
      <vt:lpstr>I. (15-17) วิธีการที่คริสตจักรควรจะนำให้ คริสเตียนที่ทำบาปได้กลับตั้งตัวใหม่โดยรักษาเรื่องนี้ให้เป็นเรื่องส่วนตัวที่สุดเท่าที่จะทำได้ </vt:lpstr>
      <vt:lpstr>II. (18-20) เหตุผลที่คริสตจักรสามารถนำหรือแสวงหาอย่างต่อเนื่องที่จะนำให้ผู้เชื่อที่ทำผิดได้กลับตั้งตัวใหม่เป็นเพราะจะสำแดงสิทธิอำนาจของพระเจ้าที่ได้ทรงมอบหมายให้กับคริสตจักร </vt:lpstr>
      <vt:lpstr>ข้อสรุปจากอรรถาธิบาย: เหตุผลที่คริสตจักรควรจะนำให้คริสเตียนที่ทำบาปได้กลับตั้งตัวใหม่อย่างถูกต้องเป็นเพราะการกลับตั้งตัวใหม่นี้นำมาซึ่งการสำแดงสิทธิอำนาจของพระเจ้า</vt:lpstr>
      <vt:lpstr>Black</vt:lpstr>
      <vt:lpstr>ดูหลักการเทศนาได้ที่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Over White</dc:title>
  <dc:creator>Rick Griffith</dc:creator>
  <cp:lastModifiedBy>Rick Griffith</cp:lastModifiedBy>
  <cp:revision>257</cp:revision>
  <dcterms:created xsi:type="dcterms:W3CDTF">2016-09-12T14:23:22Z</dcterms:created>
  <dcterms:modified xsi:type="dcterms:W3CDTF">2020-05-25T22:11:14Z</dcterms:modified>
</cp:coreProperties>
</file>