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6.xml" ContentType="application/vnd.openxmlformats-officedocument.theme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17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18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19.xml" ContentType="application/vnd.openxmlformats-officedocument.theme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theme/theme20.xml" ContentType="application/vnd.openxmlformats-officedocument.theme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21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theme/theme22.xml" ContentType="application/vnd.openxmlformats-officedocument.theme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theme/theme23.xml" ContentType="application/vnd.openxmlformats-officedocument.theme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24.xml" ContentType="application/vnd.openxmlformats-officedocument.theme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theme/theme25.xml" ContentType="application/vnd.openxmlformats-officedocument.theme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theme/theme26.xml" ContentType="application/vnd.openxmlformats-officedocument.theme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theme/theme27.xml" ContentType="application/vnd.openxmlformats-officedocument.theme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theme/theme28.xml" ContentType="application/vnd.openxmlformats-officedocument.theme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theme/theme29.xml" ContentType="application/vnd.openxmlformats-officedocument.theme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theme/theme30.xml" ContentType="application/vnd.openxmlformats-officedocument.theme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theme/theme31.xml" ContentType="application/vnd.openxmlformats-officedocument.theme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theme/theme32.xml" ContentType="application/vnd.openxmlformats-officedocument.theme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theme/theme33.xml" ContentType="application/vnd.openxmlformats-officedocument.theme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theme/theme34.xml" ContentType="application/vnd.openxmlformats-officedocument.theme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theme/theme35.xml" ContentType="application/vnd.openxmlformats-officedocument.theme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theme/theme36.xml" ContentType="application/vnd.openxmlformats-officedocument.theme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theme/theme37.xml" ContentType="application/vnd.openxmlformats-officedocument.theme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38.xml" ContentType="application/vnd.openxmlformats-officedocument.theme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theme/theme39.xml" ContentType="application/vnd.openxmlformats-officedocument.theme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theme/theme40.xml" ContentType="application/vnd.openxmlformats-officedocument.theme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theme/theme41.xml" ContentType="application/vnd.openxmlformats-officedocument.theme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theme/theme42.xml" ContentType="application/vnd.openxmlformats-officedocument.theme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theme/theme43.xml" ContentType="application/vnd.openxmlformats-officedocument.theme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theme/theme44.xml" ContentType="application/vnd.openxmlformats-officedocument.theme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theme/theme45.xml" ContentType="application/vnd.openxmlformats-officedocument.theme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theme/theme46.xml" ContentType="application/vnd.openxmlformats-officedocument.theme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theme/theme47.xml" ContentType="application/vnd.openxmlformats-officedocument.theme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theme/theme48.xml" ContentType="application/vnd.openxmlformats-officedocument.theme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theme/theme49.xml" ContentType="application/vnd.openxmlformats-officedocument.theme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theme/theme50.xml" ContentType="application/vnd.openxmlformats-officedocument.theme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theme/theme51.xml" ContentType="application/vnd.openxmlformats-officedocument.theme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theme/theme52.xml" ContentType="application/vnd.openxmlformats-officedocument.theme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theme/theme53.xml" ContentType="application/vnd.openxmlformats-officedocument.theme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theme/theme54.xml" ContentType="application/vnd.openxmlformats-officedocument.theme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theme/theme55.xml" ContentType="application/vnd.openxmlformats-officedocument.theme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theme/theme56.xml" ContentType="application/vnd.openxmlformats-officedocument.theme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theme/theme57.xml" ContentType="application/vnd.openxmlformats-officedocument.theme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theme/theme58.xml" ContentType="application/vnd.openxmlformats-officedocument.theme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theme/theme59.xml" ContentType="application/vnd.openxmlformats-officedocument.theme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theme/theme60.xml" ContentType="application/vnd.openxmlformats-officedocument.theme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theme/theme61.xml" ContentType="application/vnd.openxmlformats-officedocument.theme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theme/theme62.xml" ContentType="application/vnd.openxmlformats-officedocument.theme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theme/theme63.xml" ContentType="application/vnd.openxmlformats-officedocument.theme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theme/theme64.xml" ContentType="application/vnd.openxmlformats-officedocument.theme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theme/theme65.xml" ContentType="application/vnd.openxmlformats-officedocument.theme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theme/theme66.xml" ContentType="application/vnd.openxmlformats-officedocument.theme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theme/theme67.xml" ContentType="application/vnd.openxmlformats-officedocument.theme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theme/theme68.xml" ContentType="application/vnd.openxmlformats-officedocument.theme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theme/theme69.xml" ContentType="application/vnd.openxmlformats-officedocument.theme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theme/theme70.xml" ContentType="application/vnd.openxmlformats-officedocument.theme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theme/theme71.xml" ContentType="application/vnd.openxmlformats-officedocument.theme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theme/theme72.xml" ContentType="application/vnd.openxmlformats-officedocument.theme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theme/theme73.xml" ContentType="application/vnd.openxmlformats-officedocument.theme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theme/theme74.xml" ContentType="application/vnd.openxmlformats-officedocument.theme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theme/theme75.xml" ContentType="application/vnd.openxmlformats-officedocument.theme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theme/theme76.xml" ContentType="application/vnd.openxmlformats-officedocument.theme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theme/theme77.xml" ContentType="application/vnd.openxmlformats-officedocument.theme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theme/theme78.xml" ContentType="application/vnd.openxmlformats-officedocument.theme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theme/theme79.xml" ContentType="application/vnd.openxmlformats-officedocument.theme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theme/theme80.xml" ContentType="application/vnd.openxmlformats-officedocument.theme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theme/theme81.xml" ContentType="application/vnd.openxmlformats-officedocument.theme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theme/theme82.xml" ContentType="application/vnd.openxmlformats-officedocument.theme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theme/theme83.xml" ContentType="application/vnd.openxmlformats-officedocument.theme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theme/theme84.xml" ContentType="application/vnd.openxmlformats-officedocument.theme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theme/theme85.xml" ContentType="application/vnd.openxmlformats-officedocument.theme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theme/theme86.xml" ContentType="application/vnd.openxmlformats-officedocument.theme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theme/theme87.xml" ContentType="application/vnd.openxmlformats-officedocument.theme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theme/theme88.xml" ContentType="application/vnd.openxmlformats-officedocument.theme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theme/theme89.xml" ContentType="application/vnd.openxmlformats-officedocument.theme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theme/theme90.xml" ContentType="application/vnd.openxmlformats-officedocument.theme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theme/theme91.xml" ContentType="application/vnd.openxmlformats-officedocument.theme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theme/theme92.xml" ContentType="application/vnd.openxmlformats-officedocument.theme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theme/theme93.xml" ContentType="application/vnd.openxmlformats-officedocument.theme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theme/theme94.xml" ContentType="application/vnd.openxmlformats-officedocument.theme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theme/theme95.xml" ContentType="application/vnd.openxmlformats-officedocument.theme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theme/theme96.xml" ContentType="application/vnd.openxmlformats-officedocument.theme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theme/theme97.xml" ContentType="application/vnd.openxmlformats-officedocument.theme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theme/theme98.xml" ContentType="application/vnd.openxmlformats-officedocument.theme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theme/theme99.xml" ContentType="application/vnd.openxmlformats-officedocument.theme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theme/theme100.xml" ContentType="application/vnd.openxmlformats-officedocument.theme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theme/theme101.xml" ContentType="application/vnd.openxmlformats-officedocument.theme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theme/theme102.xml" ContentType="application/vnd.openxmlformats-officedocument.theme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theme/theme103.xml" ContentType="application/vnd.openxmlformats-officedocument.theme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theme/theme104.xml" ContentType="application/vnd.openxmlformats-officedocument.theme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theme/theme105.xml" ContentType="application/vnd.openxmlformats-officedocument.theme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theme/theme106.xml" ContentType="application/vnd.openxmlformats-officedocument.theme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theme/theme107.xml" ContentType="application/vnd.openxmlformats-officedocument.theme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theme/theme108.xml" ContentType="application/vnd.openxmlformats-officedocument.theme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theme/theme109.xml" ContentType="application/vnd.openxmlformats-officedocument.theme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theme/theme110.xml" ContentType="application/vnd.openxmlformats-officedocument.theme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theme/theme111.xml" ContentType="application/vnd.openxmlformats-officedocument.theme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theme/theme112.xml" ContentType="application/vnd.openxmlformats-officedocument.theme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theme/theme113.xml" ContentType="application/vnd.openxmlformats-officedocument.theme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theme/theme114.xml" ContentType="application/vnd.openxmlformats-officedocument.theme+xml"/>
  <Override PartName="/ppt/theme/theme11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49" r:id="rId2"/>
    <p:sldMasterId id="2147483650" r:id="rId3"/>
    <p:sldMasterId id="2147483651" r:id="rId4"/>
    <p:sldMasterId id="2147483652" r:id="rId5"/>
    <p:sldMasterId id="2147483653" r:id="rId6"/>
    <p:sldMasterId id="2147483654" r:id="rId7"/>
    <p:sldMasterId id="2147483655" r:id="rId8"/>
    <p:sldMasterId id="2147483656" r:id="rId9"/>
    <p:sldMasterId id="2147483657" r:id="rId10"/>
    <p:sldMasterId id="2147483658" r:id="rId11"/>
    <p:sldMasterId id="2147483659" r:id="rId12"/>
    <p:sldMasterId id="2147483660" r:id="rId13"/>
    <p:sldMasterId id="2147483661" r:id="rId14"/>
    <p:sldMasterId id="2147483662" r:id="rId15"/>
    <p:sldMasterId id="2147483663" r:id="rId16"/>
    <p:sldMasterId id="2147483664" r:id="rId17"/>
    <p:sldMasterId id="2147483665" r:id="rId18"/>
    <p:sldMasterId id="2147483666" r:id="rId19"/>
    <p:sldMasterId id="2147483667" r:id="rId20"/>
    <p:sldMasterId id="2147483668" r:id="rId21"/>
    <p:sldMasterId id="2147483669" r:id="rId22"/>
    <p:sldMasterId id="2147483670" r:id="rId23"/>
    <p:sldMasterId id="2147483671" r:id="rId24"/>
    <p:sldMasterId id="2147483672" r:id="rId25"/>
    <p:sldMasterId id="2147483673" r:id="rId26"/>
    <p:sldMasterId id="2147483674" r:id="rId27"/>
    <p:sldMasterId id="2147483675" r:id="rId28"/>
    <p:sldMasterId id="2147483676" r:id="rId29"/>
    <p:sldMasterId id="2147483677" r:id="rId30"/>
    <p:sldMasterId id="2147483678" r:id="rId31"/>
    <p:sldMasterId id="2147483679" r:id="rId32"/>
    <p:sldMasterId id="2147483680" r:id="rId33"/>
    <p:sldMasterId id="2147483681" r:id="rId34"/>
    <p:sldMasterId id="2147483682" r:id="rId35"/>
    <p:sldMasterId id="2147483683" r:id="rId36"/>
    <p:sldMasterId id="2147483684" r:id="rId37"/>
    <p:sldMasterId id="2147483685" r:id="rId38"/>
    <p:sldMasterId id="2147483686" r:id="rId39"/>
    <p:sldMasterId id="2147483687" r:id="rId40"/>
    <p:sldMasterId id="2147483688" r:id="rId41"/>
    <p:sldMasterId id="2147483689" r:id="rId42"/>
    <p:sldMasterId id="2147483690" r:id="rId43"/>
    <p:sldMasterId id="2147483691" r:id="rId44"/>
    <p:sldMasterId id="2147483692" r:id="rId45"/>
    <p:sldMasterId id="2147483693" r:id="rId46"/>
    <p:sldMasterId id="2147483694" r:id="rId47"/>
    <p:sldMasterId id="2147483695" r:id="rId48"/>
    <p:sldMasterId id="2147483696" r:id="rId49"/>
    <p:sldMasterId id="2147483697" r:id="rId50"/>
    <p:sldMasterId id="2147483698" r:id="rId51"/>
    <p:sldMasterId id="2147483699" r:id="rId52"/>
    <p:sldMasterId id="2147483700" r:id="rId53"/>
    <p:sldMasterId id="2147483701" r:id="rId54"/>
    <p:sldMasterId id="2147483702" r:id="rId55"/>
    <p:sldMasterId id="2147483703" r:id="rId56"/>
    <p:sldMasterId id="2147483704" r:id="rId57"/>
    <p:sldMasterId id="2147483705" r:id="rId58"/>
    <p:sldMasterId id="2147483706" r:id="rId59"/>
    <p:sldMasterId id="2147483707" r:id="rId60"/>
    <p:sldMasterId id="2147483708" r:id="rId61"/>
    <p:sldMasterId id="2147483709" r:id="rId62"/>
    <p:sldMasterId id="2147483710" r:id="rId63"/>
    <p:sldMasterId id="2147483711" r:id="rId64"/>
    <p:sldMasterId id="2147483712" r:id="rId65"/>
    <p:sldMasterId id="2147483713" r:id="rId66"/>
    <p:sldMasterId id="2147483714" r:id="rId67"/>
    <p:sldMasterId id="2147483715" r:id="rId68"/>
    <p:sldMasterId id="2147483716" r:id="rId69"/>
    <p:sldMasterId id="2147483717" r:id="rId70"/>
    <p:sldMasterId id="2147483718" r:id="rId71"/>
    <p:sldMasterId id="2147483719" r:id="rId72"/>
    <p:sldMasterId id="2147483720" r:id="rId73"/>
    <p:sldMasterId id="2147483721" r:id="rId74"/>
    <p:sldMasterId id="2147483722" r:id="rId75"/>
    <p:sldMasterId id="2147483723" r:id="rId76"/>
    <p:sldMasterId id="2147483724" r:id="rId77"/>
    <p:sldMasterId id="2147483725" r:id="rId78"/>
    <p:sldMasterId id="2147483726" r:id="rId79"/>
    <p:sldMasterId id="2147483727" r:id="rId80"/>
    <p:sldMasterId id="2147483728" r:id="rId81"/>
    <p:sldMasterId id="2147483729" r:id="rId82"/>
    <p:sldMasterId id="2147483730" r:id="rId83"/>
    <p:sldMasterId id="2147483731" r:id="rId84"/>
    <p:sldMasterId id="2147483732" r:id="rId85"/>
    <p:sldMasterId id="2147483733" r:id="rId86"/>
    <p:sldMasterId id="2147483734" r:id="rId87"/>
    <p:sldMasterId id="2147483735" r:id="rId88"/>
    <p:sldMasterId id="2147483736" r:id="rId89"/>
    <p:sldMasterId id="2147483737" r:id="rId90"/>
    <p:sldMasterId id="2147483738" r:id="rId91"/>
    <p:sldMasterId id="2147483739" r:id="rId92"/>
    <p:sldMasterId id="2147483740" r:id="rId93"/>
    <p:sldMasterId id="2147483741" r:id="rId94"/>
    <p:sldMasterId id="2147483742" r:id="rId95"/>
    <p:sldMasterId id="2147483743" r:id="rId96"/>
    <p:sldMasterId id="2147483744" r:id="rId97"/>
    <p:sldMasterId id="2147483745" r:id="rId98"/>
    <p:sldMasterId id="2147483746" r:id="rId99"/>
    <p:sldMasterId id="2147483747" r:id="rId100"/>
    <p:sldMasterId id="2147483748" r:id="rId101"/>
    <p:sldMasterId id="2147483749" r:id="rId102"/>
    <p:sldMasterId id="2147483750" r:id="rId103"/>
    <p:sldMasterId id="2147483751" r:id="rId104"/>
    <p:sldMasterId id="2147483752" r:id="rId105"/>
    <p:sldMasterId id="2147483753" r:id="rId106"/>
    <p:sldMasterId id="2147483754" r:id="rId107"/>
    <p:sldMasterId id="2147483755" r:id="rId108"/>
    <p:sldMasterId id="2147483756" r:id="rId109"/>
    <p:sldMasterId id="2147483757" r:id="rId110"/>
    <p:sldMasterId id="2147483758" r:id="rId111"/>
    <p:sldMasterId id="2147484980" r:id="rId112"/>
    <p:sldMasterId id="2147484992" r:id="rId113"/>
    <p:sldMasterId id="2147486258" r:id="rId114"/>
  </p:sldMasterIdLst>
  <p:notesMasterIdLst>
    <p:notesMasterId r:id="rId184"/>
  </p:notesMasterIdLst>
  <p:sldIdLst>
    <p:sldId id="256" r:id="rId115"/>
    <p:sldId id="257" r:id="rId116"/>
    <p:sldId id="258" r:id="rId117"/>
    <p:sldId id="259" r:id="rId118"/>
    <p:sldId id="260" r:id="rId119"/>
    <p:sldId id="261" r:id="rId120"/>
    <p:sldId id="262" r:id="rId121"/>
    <p:sldId id="263" r:id="rId122"/>
    <p:sldId id="264" r:id="rId123"/>
    <p:sldId id="265" r:id="rId124"/>
    <p:sldId id="266" r:id="rId125"/>
    <p:sldId id="267" r:id="rId126"/>
    <p:sldId id="268" r:id="rId127"/>
    <p:sldId id="269" r:id="rId128"/>
    <p:sldId id="270" r:id="rId129"/>
    <p:sldId id="271" r:id="rId130"/>
    <p:sldId id="272" r:id="rId131"/>
    <p:sldId id="325" r:id="rId132"/>
    <p:sldId id="274" r:id="rId133"/>
    <p:sldId id="275" r:id="rId134"/>
    <p:sldId id="276" r:id="rId135"/>
    <p:sldId id="278" r:id="rId136"/>
    <p:sldId id="277" r:id="rId137"/>
    <p:sldId id="279" r:id="rId138"/>
    <p:sldId id="280" r:id="rId139"/>
    <p:sldId id="281" r:id="rId140"/>
    <p:sldId id="282" r:id="rId141"/>
    <p:sldId id="283" r:id="rId142"/>
    <p:sldId id="284" r:id="rId143"/>
    <p:sldId id="285" r:id="rId144"/>
    <p:sldId id="286" r:id="rId145"/>
    <p:sldId id="287" r:id="rId146"/>
    <p:sldId id="288" r:id="rId147"/>
    <p:sldId id="289" r:id="rId148"/>
    <p:sldId id="290" r:id="rId149"/>
    <p:sldId id="291" r:id="rId150"/>
    <p:sldId id="330" r:id="rId151"/>
    <p:sldId id="293" r:id="rId152"/>
    <p:sldId id="294" r:id="rId153"/>
    <p:sldId id="295" r:id="rId154"/>
    <p:sldId id="296" r:id="rId155"/>
    <p:sldId id="297" r:id="rId156"/>
    <p:sldId id="298" r:id="rId157"/>
    <p:sldId id="299" r:id="rId158"/>
    <p:sldId id="300" r:id="rId159"/>
    <p:sldId id="301" r:id="rId160"/>
    <p:sldId id="302" r:id="rId161"/>
    <p:sldId id="303" r:id="rId162"/>
    <p:sldId id="304" r:id="rId163"/>
    <p:sldId id="305" r:id="rId164"/>
    <p:sldId id="306" r:id="rId165"/>
    <p:sldId id="307" r:id="rId166"/>
    <p:sldId id="308" r:id="rId167"/>
    <p:sldId id="309" r:id="rId168"/>
    <p:sldId id="310" r:id="rId169"/>
    <p:sldId id="311" r:id="rId170"/>
    <p:sldId id="312" r:id="rId171"/>
    <p:sldId id="313" r:id="rId172"/>
    <p:sldId id="314" r:id="rId173"/>
    <p:sldId id="315" r:id="rId174"/>
    <p:sldId id="316" r:id="rId175"/>
    <p:sldId id="317" r:id="rId176"/>
    <p:sldId id="318" r:id="rId177"/>
    <p:sldId id="319" r:id="rId178"/>
    <p:sldId id="320" r:id="rId179"/>
    <p:sldId id="321" r:id="rId180"/>
    <p:sldId id="322" r:id="rId181"/>
    <p:sldId id="326" r:id="rId182"/>
    <p:sldId id="324" r:id="rId183"/>
  </p:sldIdLst>
  <p:sldSz cx="9144000" cy="6858000" type="screen4x3"/>
  <p:notesSz cx="6858000" cy="9144000"/>
  <p:defaultTextStyle>
    <a:defPPr>
      <a:defRPr lang="en-GB"/>
    </a:defPPr>
    <a:lvl1pPr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MS PGothic" panose="020B0600070205080204" pitchFamily="34" charset="-128"/>
        <a:cs typeface="+mn-cs"/>
      </a:defRPr>
    </a:lvl1pPr>
    <a:lvl2pPr marL="742950" indent="-285750"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MS PGothic" panose="020B0600070205080204" pitchFamily="34" charset="-128"/>
        <a:cs typeface="+mn-cs"/>
      </a:defRPr>
    </a:lvl2pPr>
    <a:lvl3pPr marL="1143000" indent="-228600"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MS PGothic" panose="020B0600070205080204" pitchFamily="34" charset="-128"/>
        <a:cs typeface="+mn-cs"/>
      </a:defRPr>
    </a:lvl3pPr>
    <a:lvl4pPr marL="1600200" indent="-228600"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MS PGothic" panose="020B0600070205080204" pitchFamily="34" charset="-128"/>
        <a:cs typeface="+mn-cs"/>
      </a:defRPr>
    </a:lvl4pPr>
    <a:lvl5pPr marL="2057400" indent="-228600"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2400" kern="1200">
        <a:solidFill>
          <a:schemeClr val="bg1"/>
        </a:solidFill>
        <a:latin typeface="Times New Roman" panose="02020603050405020304" pitchFamily="18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94674"/>
  </p:normalViewPr>
  <p:slideViewPr>
    <p:cSldViewPr>
      <p:cViewPr varScale="1">
        <p:scale>
          <a:sx n="119" d="100"/>
          <a:sy n="119" d="100"/>
        </p:scale>
        <p:origin x="1984" y="192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3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63" Type="http://schemas.openxmlformats.org/officeDocument/2006/relationships/slideMaster" Target="slideMasters/slideMaster63.xml"/><Relationship Id="rId84" Type="http://schemas.openxmlformats.org/officeDocument/2006/relationships/slideMaster" Target="slideMasters/slideMaster84.xml"/><Relationship Id="rId138" Type="http://schemas.openxmlformats.org/officeDocument/2006/relationships/slide" Target="slides/slide24.xml"/><Relationship Id="rId159" Type="http://schemas.openxmlformats.org/officeDocument/2006/relationships/slide" Target="slides/slide45.xml"/><Relationship Id="rId170" Type="http://schemas.openxmlformats.org/officeDocument/2006/relationships/slide" Target="slides/slide56.xml"/><Relationship Id="rId107" Type="http://schemas.openxmlformats.org/officeDocument/2006/relationships/slideMaster" Target="slideMasters/slideMaster107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Master" Target="slideMasters/slideMaster53.xml"/><Relationship Id="rId74" Type="http://schemas.openxmlformats.org/officeDocument/2006/relationships/slideMaster" Target="slideMasters/slideMaster74.xml"/><Relationship Id="rId128" Type="http://schemas.openxmlformats.org/officeDocument/2006/relationships/slide" Target="slides/slide14.xml"/><Relationship Id="rId149" Type="http://schemas.openxmlformats.org/officeDocument/2006/relationships/slide" Target="slides/slide35.xml"/><Relationship Id="rId5" Type="http://schemas.openxmlformats.org/officeDocument/2006/relationships/slideMaster" Target="slideMasters/slideMaster5.xml"/><Relationship Id="rId95" Type="http://schemas.openxmlformats.org/officeDocument/2006/relationships/slideMaster" Target="slideMasters/slideMaster95.xml"/><Relationship Id="rId160" Type="http://schemas.openxmlformats.org/officeDocument/2006/relationships/slide" Target="slides/slide46.xml"/><Relationship Id="rId181" Type="http://schemas.openxmlformats.org/officeDocument/2006/relationships/slide" Target="slides/slide67.xml"/><Relationship Id="rId22" Type="http://schemas.openxmlformats.org/officeDocument/2006/relationships/slideMaster" Target="slideMasters/slideMaster22.xml"/><Relationship Id="rId43" Type="http://schemas.openxmlformats.org/officeDocument/2006/relationships/slideMaster" Target="slideMasters/slideMaster43.xml"/><Relationship Id="rId64" Type="http://schemas.openxmlformats.org/officeDocument/2006/relationships/slideMaster" Target="slideMasters/slideMaster64.xml"/><Relationship Id="rId118" Type="http://schemas.openxmlformats.org/officeDocument/2006/relationships/slide" Target="slides/slide4.xml"/><Relationship Id="rId139" Type="http://schemas.openxmlformats.org/officeDocument/2006/relationships/slide" Target="slides/slide25.xml"/><Relationship Id="rId85" Type="http://schemas.openxmlformats.org/officeDocument/2006/relationships/slideMaster" Target="slideMasters/slideMaster85.xml"/><Relationship Id="rId150" Type="http://schemas.openxmlformats.org/officeDocument/2006/relationships/slide" Target="slides/slide36.xml"/><Relationship Id="rId171" Type="http://schemas.openxmlformats.org/officeDocument/2006/relationships/slide" Target="slides/slide57.xml"/><Relationship Id="rId12" Type="http://schemas.openxmlformats.org/officeDocument/2006/relationships/slideMaster" Target="slideMasters/slideMaster12.xml"/><Relationship Id="rId33" Type="http://schemas.openxmlformats.org/officeDocument/2006/relationships/slideMaster" Target="slideMasters/slideMaster33.xml"/><Relationship Id="rId108" Type="http://schemas.openxmlformats.org/officeDocument/2006/relationships/slideMaster" Target="slideMasters/slideMaster108.xml"/><Relationship Id="rId129" Type="http://schemas.openxmlformats.org/officeDocument/2006/relationships/slide" Target="slides/slide15.xml"/><Relationship Id="rId54" Type="http://schemas.openxmlformats.org/officeDocument/2006/relationships/slideMaster" Target="slideMasters/slideMaster54.xml"/><Relationship Id="rId75" Type="http://schemas.openxmlformats.org/officeDocument/2006/relationships/slideMaster" Target="slideMasters/slideMaster75.xml"/><Relationship Id="rId96" Type="http://schemas.openxmlformats.org/officeDocument/2006/relationships/slideMaster" Target="slideMasters/slideMaster96.xml"/><Relationship Id="rId140" Type="http://schemas.openxmlformats.org/officeDocument/2006/relationships/slide" Target="slides/slide26.xml"/><Relationship Id="rId161" Type="http://schemas.openxmlformats.org/officeDocument/2006/relationships/slide" Target="slides/slide47.xml"/><Relationship Id="rId182" Type="http://schemas.openxmlformats.org/officeDocument/2006/relationships/slide" Target="slides/slide68.xml"/><Relationship Id="rId6" Type="http://schemas.openxmlformats.org/officeDocument/2006/relationships/slideMaster" Target="slideMasters/slideMaster6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5.xml"/><Relationship Id="rId44" Type="http://schemas.openxmlformats.org/officeDocument/2006/relationships/slideMaster" Target="slideMasters/slideMaster44.xml"/><Relationship Id="rId65" Type="http://schemas.openxmlformats.org/officeDocument/2006/relationships/slideMaster" Target="slideMasters/slideMaster65.xml"/><Relationship Id="rId86" Type="http://schemas.openxmlformats.org/officeDocument/2006/relationships/slideMaster" Target="slideMasters/slideMaster86.xml"/><Relationship Id="rId130" Type="http://schemas.openxmlformats.org/officeDocument/2006/relationships/slide" Target="slides/slide16.xml"/><Relationship Id="rId151" Type="http://schemas.openxmlformats.org/officeDocument/2006/relationships/slide" Target="slides/slide37.xml"/><Relationship Id="rId172" Type="http://schemas.openxmlformats.org/officeDocument/2006/relationships/slide" Target="slides/slide58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109" Type="http://schemas.openxmlformats.org/officeDocument/2006/relationships/slideMaster" Target="slideMasters/slideMaster109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Master" Target="slideMasters/slideMaster55.xml"/><Relationship Id="rId76" Type="http://schemas.openxmlformats.org/officeDocument/2006/relationships/slideMaster" Target="slideMasters/slideMaster76.xml"/><Relationship Id="rId97" Type="http://schemas.openxmlformats.org/officeDocument/2006/relationships/slideMaster" Target="slideMasters/slideMaster97.xml"/><Relationship Id="rId104" Type="http://schemas.openxmlformats.org/officeDocument/2006/relationships/slideMaster" Target="slideMasters/slideMaster104.xml"/><Relationship Id="rId120" Type="http://schemas.openxmlformats.org/officeDocument/2006/relationships/slide" Target="slides/slide6.xml"/><Relationship Id="rId125" Type="http://schemas.openxmlformats.org/officeDocument/2006/relationships/slide" Target="slides/slide11.xml"/><Relationship Id="rId141" Type="http://schemas.openxmlformats.org/officeDocument/2006/relationships/slide" Target="slides/slide27.xml"/><Relationship Id="rId146" Type="http://schemas.openxmlformats.org/officeDocument/2006/relationships/slide" Target="slides/slide32.xml"/><Relationship Id="rId167" Type="http://schemas.openxmlformats.org/officeDocument/2006/relationships/slide" Target="slides/slide53.xml"/><Relationship Id="rId188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162" Type="http://schemas.openxmlformats.org/officeDocument/2006/relationships/slide" Target="slides/slide48.xml"/><Relationship Id="rId183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Master" Target="slideMasters/slideMaster66.xml"/><Relationship Id="rId87" Type="http://schemas.openxmlformats.org/officeDocument/2006/relationships/slideMaster" Target="slideMasters/slideMaster87.xml"/><Relationship Id="rId110" Type="http://schemas.openxmlformats.org/officeDocument/2006/relationships/slideMaster" Target="slideMasters/slideMaster110.xml"/><Relationship Id="rId115" Type="http://schemas.openxmlformats.org/officeDocument/2006/relationships/slide" Target="slides/slide1.xml"/><Relationship Id="rId131" Type="http://schemas.openxmlformats.org/officeDocument/2006/relationships/slide" Target="slides/slide17.xml"/><Relationship Id="rId136" Type="http://schemas.openxmlformats.org/officeDocument/2006/relationships/slide" Target="slides/slide22.xml"/><Relationship Id="rId157" Type="http://schemas.openxmlformats.org/officeDocument/2006/relationships/slide" Target="slides/slide43.xml"/><Relationship Id="rId178" Type="http://schemas.openxmlformats.org/officeDocument/2006/relationships/slide" Target="slides/slide64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152" Type="http://schemas.openxmlformats.org/officeDocument/2006/relationships/slide" Target="slides/slide38.xml"/><Relationship Id="rId173" Type="http://schemas.openxmlformats.org/officeDocument/2006/relationships/slide" Target="slides/slide59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56" Type="http://schemas.openxmlformats.org/officeDocument/2006/relationships/slideMaster" Target="slideMasters/slideMaster56.xml"/><Relationship Id="rId77" Type="http://schemas.openxmlformats.org/officeDocument/2006/relationships/slideMaster" Target="slideMasters/slideMaster77.xml"/><Relationship Id="rId100" Type="http://schemas.openxmlformats.org/officeDocument/2006/relationships/slideMaster" Target="slideMasters/slideMaster100.xml"/><Relationship Id="rId105" Type="http://schemas.openxmlformats.org/officeDocument/2006/relationships/slideMaster" Target="slideMasters/slideMaster105.xml"/><Relationship Id="rId126" Type="http://schemas.openxmlformats.org/officeDocument/2006/relationships/slide" Target="slides/slide12.xml"/><Relationship Id="rId147" Type="http://schemas.openxmlformats.org/officeDocument/2006/relationships/slide" Target="slides/slide33.xml"/><Relationship Id="rId168" Type="http://schemas.openxmlformats.org/officeDocument/2006/relationships/slide" Target="slides/slide54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93" Type="http://schemas.openxmlformats.org/officeDocument/2006/relationships/slideMaster" Target="slideMasters/slideMaster93.xml"/><Relationship Id="rId98" Type="http://schemas.openxmlformats.org/officeDocument/2006/relationships/slideMaster" Target="slideMasters/slideMaster98.xml"/><Relationship Id="rId121" Type="http://schemas.openxmlformats.org/officeDocument/2006/relationships/slide" Target="slides/slide7.xml"/><Relationship Id="rId142" Type="http://schemas.openxmlformats.org/officeDocument/2006/relationships/slide" Target="slides/slide28.xml"/><Relationship Id="rId163" Type="http://schemas.openxmlformats.org/officeDocument/2006/relationships/slide" Target="slides/slide49.xml"/><Relationship Id="rId184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Master" Target="slideMasters/slideMaster67.xml"/><Relationship Id="rId116" Type="http://schemas.openxmlformats.org/officeDocument/2006/relationships/slide" Target="slides/slide2.xml"/><Relationship Id="rId137" Type="http://schemas.openxmlformats.org/officeDocument/2006/relationships/slide" Target="slides/slide23.xml"/><Relationship Id="rId158" Type="http://schemas.openxmlformats.org/officeDocument/2006/relationships/slide" Target="slides/slide44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Master" Target="slideMasters/slideMaster62.xml"/><Relationship Id="rId83" Type="http://schemas.openxmlformats.org/officeDocument/2006/relationships/slideMaster" Target="slideMasters/slideMaster83.xml"/><Relationship Id="rId88" Type="http://schemas.openxmlformats.org/officeDocument/2006/relationships/slideMaster" Target="slideMasters/slideMaster88.xml"/><Relationship Id="rId111" Type="http://schemas.openxmlformats.org/officeDocument/2006/relationships/slideMaster" Target="slideMasters/slideMaster111.xml"/><Relationship Id="rId132" Type="http://schemas.openxmlformats.org/officeDocument/2006/relationships/slide" Target="slides/slide18.xml"/><Relationship Id="rId153" Type="http://schemas.openxmlformats.org/officeDocument/2006/relationships/slide" Target="slides/slide39.xml"/><Relationship Id="rId174" Type="http://schemas.openxmlformats.org/officeDocument/2006/relationships/slide" Target="slides/slide60.xml"/><Relationship Id="rId179" Type="http://schemas.openxmlformats.org/officeDocument/2006/relationships/slide" Target="slides/slide65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Master" Target="slideMasters/slideMaster57.xml"/><Relationship Id="rId106" Type="http://schemas.openxmlformats.org/officeDocument/2006/relationships/slideMaster" Target="slideMasters/slideMaster106.xml"/><Relationship Id="rId127" Type="http://schemas.openxmlformats.org/officeDocument/2006/relationships/slide" Target="slides/slide13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Master" Target="slideMasters/slideMaster73.xml"/><Relationship Id="rId78" Type="http://schemas.openxmlformats.org/officeDocument/2006/relationships/slideMaster" Target="slideMasters/slideMaster78.xml"/><Relationship Id="rId94" Type="http://schemas.openxmlformats.org/officeDocument/2006/relationships/slideMaster" Target="slideMasters/slideMaster94.xml"/><Relationship Id="rId99" Type="http://schemas.openxmlformats.org/officeDocument/2006/relationships/slideMaster" Target="slideMasters/slideMaster99.xml"/><Relationship Id="rId101" Type="http://schemas.openxmlformats.org/officeDocument/2006/relationships/slideMaster" Target="slideMasters/slideMaster101.xml"/><Relationship Id="rId122" Type="http://schemas.openxmlformats.org/officeDocument/2006/relationships/slide" Target="slides/slide8.xml"/><Relationship Id="rId143" Type="http://schemas.openxmlformats.org/officeDocument/2006/relationships/slide" Target="slides/slide29.xml"/><Relationship Id="rId148" Type="http://schemas.openxmlformats.org/officeDocument/2006/relationships/slide" Target="slides/slide34.xml"/><Relationship Id="rId164" Type="http://schemas.openxmlformats.org/officeDocument/2006/relationships/slide" Target="slides/slide50.xml"/><Relationship Id="rId169" Type="http://schemas.openxmlformats.org/officeDocument/2006/relationships/slide" Target="slides/slide55.xml"/><Relationship Id="rId185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66.xml"/><Relationship Id="rId26" Type="http://schemas.openxmlformats.org/officeDocument/2006/relationships/slideMaster" Target="slideMasters/slideMaster26.xml"/><Relationship Id="rId47" Type="http://schemas.openxmlformats.org/officeDocument/2006/relationships/slideMaster" Target="slideMasters/slideMaster47.xml"/><Relationship Id="rId68" Type="http://schemas.openxmlformats.org/officeDocument/2006/relationships/slideMaster" Target="slideMasters/slideMaster68.xml"/><Relationship Id="rId89" Type="http://schemas.openxmlformats.org/officeDocument/2006/relationships/slideMaster" Target="slideMasters/slideMaster89.xml"/><Relationship Id="rId112" Type="http://schemas.openxmlformats.org/officeDocument/2006/relationships/slideMaster" Target="slideMasters/slideMaster112.xml"/><Relationship Id="rId133" Type="http://schemas.openxmlformats.org/officeDocument/2006/relationships/slide" Target="slides/slide19.xml"/><Relationship Id="rId154" Type="http://schemas.openxmlformats.org/officeDocument/2006/relationships/slide" Target="slides/slide40.xml"/><Relationship Id="rId175" Type="http://schemas.openxmlformats.org/officeDocument/2006/relationships/slide" Target="slides/slide61.xml"/><Relationship Id="rId16" Type="http://schemas.openxmlformats.org/officeDocument/2006/relationships/slideMaster" Target="slideMasters/slideMaster16.xml"/><Relationship Id="rId37" Type="http://schemas.openxmlformats.org/officeDocument/2006/relationships/slideMaster" Target="slideMasters/slideMaster37.xml"/><Relationship Id="rId58" Type="http://schemas.openxmlformats.org/officeDocument/2006/relationships/slideMaster" Target="slideMasters/slideMaster58.xml"/><Relationship Id="rId79" Type="http://schemas.openxmlformats.org/officeDocument/2006/relationships/slideMaster" Target="slideMasters/slideMaster79.xml"/><Relationship Id="rId102" Type="http://schemas.openxmlformats.org/officeDocument/2006/relationships/slideMaster" Target="slideMasters/slideMaster102.xml"/><Relationship Id="rId123" Type="http://schemas.openxmlformats.org/officeDocument/2006/relationships/slide" Target="slides/slide9.xml"/><Relationship Id="rId144" Type="http://schemas.openxmlformats.org/officeDocument/2006/relationships/slide" Target="slides/slide30.xml"/><Relationship Id="rId90" Type="http://schemas.openxmlformats.org/officeDocument/2006/relationships/slideMaster" Target="slideMasters/slideMaster90.xml"/><Relationship Id="rId165" Type="http://schemas.openxmlformats.org/officeDocument/2006/relationships/slide" Target="slides/slide51.xml"/><Relationship Id="rId186" Type="http://schemas.openxmlformats.org/officeDocument/2006/relationships/viewProps" Target="viewProps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Master" Target="slideMasters/slideMaster69.xml"/><Relationship Id="rId113" Type="http://schemas.openxmlformats.org/officeDocument/2006/relationships/slideMaster" Target="slideMasters/slideMaster113.xml"/><Relationship Id="rId134" Type="http://schemas.openxmlformats.org/officeDocument/2006/relationships/slide" Target="slides/slide20.xml"/><Relationship Id="rId80" Type="http://schemas.openxmlformats.org/officeDocument/2006/relationships/slideMaster" Target="slideMasters/slideMaster80.xml"/><Relationship Id="rId155" Type="http://schemas.openxmlformats.org/officeDocument/2006/relationships/slide" Target="slides/slide41.xml"/><Relationship Id="rId176" Type="http://schemas.openxmlformats.org/officeDocument/2006/relationships/slide" Target="slides/slide62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Master" Target="slideMasters/slideMaster59.xml"/><Relationship Id="rId103" Type="http://schemas.openxmlformats.org/officeDocument/2006/relationships/slideMaster" Target="slideMasters/slideMaster103.xml"/><Relationship Id="rId124" Type="http://schemas.openxmlformats.org/officeDocument/2006/relationships/slide" Target="slides/slide10.xml"/><Relationship Id="rId70" Type="http://schemas.openxmlformats.org/officeDocument/2006/relationships/slideMaster" Target="slideMasters/slideMaster70.xml"/><Relationship Id="rId91" Type="http://schemas.openxmlformats.org/officeDocument/2006/relationships/slideMaster" Target="slideMasters/slideMaster91.xml"/><Relationship Id="rId145" Type="http://schemas.openxmlformats.org/officeDocument/2006/relationships/slide" Target="slides/slide31.xml"/><Relationship Id="rId166" Type="http://schemas.openxmlformats.org/officeDocument/2006/relationships/slide" Target="slides/slide52.xml"/><Relationship Id="rId187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Master" Target="slideMasters/slideMaster114.xml"/><Relationship Id="rId60" Type="http://schemas.openxmlformats.org/officeDocument/2006/relationships/slideMaster" Target="slideMasters/slideMaster60.xml"/><Relationship Id="rId81" Type="http://schemas.openxmlformats.org/officeDocument/2006/relationships/slideMaster" Target="slideMasters/slideMaster81.xml"/><Relationship Id="rId135" Type="http://schemas.openxmlformats.org/officeDocument/2006/relationships/slide" Target="slides/slide21.xml"/><Relationship Id="rId156" Type="http://schemas.openxmlformats.org/officeDocument/2006/relationships/slide" Target="slides/slide42.xml"/><Relationship Id="rId177" Type="http://schemas.openxmlformats.org/officeDocument/2006/relationships/slide" Target="slides/slide6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AutoShape 1">
            <a:extLst>
              <a:ext uri="{FF2B5EF4-FFF2-40B4-BE49-F238E27FC236}">
                <a16:creationId xmlns:a16="http://schemas.microsoft.com/office/drawing/2014/main" id="{EFA6B6A1-AE3C-7146-B605-26EFBFA38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360" cap="sq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4690" name="AutoShape 2">
            <a:extLst>
              <a:ext uri="{FF2B5EF4-FFF2-40B4-BE49-F238E27FC236}">
                <a16:creationId xmlns:a16="http://schemas.microsoft.com/office/drawing/2014/main" id="{C50AE076-C25C-D54B-AB87-323A8B08C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4691" name="Text Box 3">
            <a:extLst>
              <a:ext uri="{FF2B5EF4-FFF2-40B4-BE49-F238E27FC236}">
                <a16:creationId xmlns:a16="http://schemas.microsoft.com/office/drawing/2014/main" id="{7ACF4AB6-2EEC-AC41-9566-A6293323B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4692" name="Text Box 4">
            <a:extLst>
              <a:ext uri="{FF2B5EF4-FFF2-40B4-BE49-F238E27FC236}">
                <a16:creationId xmlns:a16="http://schemas.microsoft.com/office/drawing/2014/main" id="{665B8C2F-B91B-8F48-A280-B8290243A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4693" name="Rectangle 5">
            <a:extLst>
              <a:ext uri="{FF2B5EF4-FFF2-40B4-BE49-F238E27FC236}">
                <a16:creationId xmlns:a16="http://schemas.microsoft.com/office/drawing/2014/main" id="{71C4A222-351D-2649-8936-8D06A30659E3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68825" cy="3425825"/>
          </a:xfrm>
          <a:prstGeom prst="rect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14694" name="Rectangle 6">
            <a:extLst>
              <a:ext uri="{FF2B5EF4-FFF2-40B4-BE49-F238E27FC236}">
                <a16:creationId xmlns:a16="http://schemas.microsoft.com/office/drawing/2014/main" id="{5B1D1E5F-B062-B64B-82B1-637EFFD8BA0C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260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noProof="0"/>
          </a:p>
        </p:txBody>
      </p:sp>
      <p:sp>
        <p:nvSpPr>
          <p:cNvPr id="114695" name="Text Box 7">
            <a:extLst>
              <a:ext uri="{FF2B5EF4-FFF2-40B4-BE49-F238E27FC236}">
                <a16:creationId xmlns:a16="http://schemas.microsoft.com/office/drawing/2014/main" id="{42A4FE0A-5B32-F24D-8D69-A97A285973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4696" name="Rectangle 8">
            <a:extLst>
              <a:ext uri="{FF2B5EF4-FFF2-40B4-BE49-F238E27FC236}">
                <a16:creationId xmlns:a16="http://schemas.microsoft.com/office/drawing/2014/main" id="{15D3659D-F2AC-EA49-8745-644A27BFAEC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3886200" y="8686800"/>
            <a:ext cx="2968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  <a:tab pos="2171700" algn="l"/>
                <a:tab pos="2895600" algn="l"/>
              </a:tabLst>
              <a:defRPr sz="1200">
                <a:solidFill>
                  <a:srgbClr val="000000"/>
                </a:solidFill>
              </a:defRPr>
            </a:lvl1pPr>
          </a:lstStyle>
          <a:p>
            <a:fld id="{5D3AA629-09F3-464D-878D-F01B9903AC4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charset="0"/>
        <a:ea typeface="MS PGothic" panose="020B0600070205080204" pitchFamily="34" charset="-128"/>
        <a:cs typeface="+mn-cs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charset="0"/>
        <a:ea typeface="MS PGothic" panose="020B0600070205080204" pitchFamily="34" charset="-128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charset="0"/>
        <a:ea typeface="MS PGothic" panose="020B0600070205080204" pitchFamily="34" charset="-128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charset="0"/>
        <a:ea typeface="MS PGothic" panose="020B0600070205080204" pitchFamily="34" charset="-128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charset="0"/>
        <a:ea typeface="MS PGothic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20831843-372B-A649-BE2F-582D3F9389F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9434F0F9-1078-4445-B2B2-9DCFB9C954CB}" type="slidenum">
              <a:rPr lang="en-US" altLang="en-US" sz="1200">
                <a:solidFill>
                  <a:srgbClr val="000000"/>
                </a:solidFill>
              </a:rPr>
              <a:pPr/>
              <a:t>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86369" name="Text Box 1">
            <a:extLst>
              <a:ext uri="{FF2B5EF4-FFF2-40B4-BE49-F238E27FC236}">
                <a16:creationId xmlns:a16="http://schemas.microsoft.com/office/drawing/2014/main" id="{339B76B7-11C6-ED47-AF42-FC7C6F570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0E0A69D9-852C-AD43-9EC5-C154B45A2A36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86370" name="Text Box 2">
            <a:extLst>
              <a:ext uri="{FF2B5EF4-FFF2-40B4-BE49-F238E27FC236}">
                <a16:creationId xmlns:a16="http://schemas.microsoft.com/office/drawing/2014/main" id="{B05B0C5F-6DDB-7F44-8F2B-295CBE658DA6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86371" name="Text Box 3">
            <a:extLst>
              <a:ext uri="{FF2B5EF4-FFF2-40B4-BE49-F238E27FC236}">
                <a16:creationId xmlns:a16="http://schemas.microsoft.com/office/drawing/2014/main" id="{48F5E9F1-A5C6-FE4E-A706-2477D8CCCB3E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095E4099-7957-2A45-9E83-600864A40D4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6CC2426B-777A-F94C-9F28-BC2716CC5DBC}" type="slidenum">
              <a:rPr lang="en-US" altLang="en-US" sz="1200">
                <a:solidFill>
                  <a:srgbClr val="000000"/>
                </a:solidFill>
              </a:rPr>
              <a:pPr/>
              <a:t>10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5585" name="Text Box 1">
            <a:extLst>
              <a:ext uri="{FF2B5EF4-FFF2-40B4-BE49-F238E27FC236}">
                <a16:creationId xmlns:a16="http://schemas.microsoft.com/office/drawing/2014/main" id="{B4805201-9C8A-3A43-8A82-BFA7954E9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C20B6ABE-3B27-4F4B-848D-70CBF6B9369E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10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95586" name="Text Box 2">
            <a:extLst>
              <a:ext uri="{FF2B5EF4-FFF2-40B4-BE49-F238E27FC236}">
                <a16:creationId xmlns:a16="http://schemas.microsoft.com/office/drawing/2014/main" id="{49157702-FA24-5948-BDC5-2F86159CDE3A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5587" name="Text Box 3">
            <a:extLst>
              <a:ext uri="{FF2B5EF4-FFF2-40B4-BE49-F238E27FC236}">
                <a16:creationId xmlns:a16="http://schemas.microsoft.com/office/drawing/2014/main" id="{846A39FA-FD65-BA41-AEA5-14407EEA49D3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33FA906A-F116-C649-983C-11AEB0A3565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CDD73A13-4BCE-2445-82C3-6D48FAB0CB42}" type="slidenum">
              <a:rPr lang="en-US" altLang="en-US" sz="1200">
                <a:solidFill>
                  <a:srgbClr val="000000"/>
                </a:solidFill>
              </a:rPr>
              <a:pPr/>
              <a:t>11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6609" name="Text Box 1">
            <a:extLst>
              <a:ext uri="{FF2B5EF4-FFF2-40B4-BE49-F238E27FC236}">
                <a16:creationId xmlns:a16="http://schemas.microsoft.com/office/drawing/2014/main" id="{958449D5-D548-D642-851C-5093447872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6AE5AFBC-2E45-5641-97CA-6968FDCA1147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11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96610" name="Text Box 2">
            <a:extLst>
              <a:ext uri="{FF2B5EF4-FFF2-40B4-BE49-F238E27FC236}">
                <a16:creationId xmlns:a16="http://schemas.microsoft.com/office/drawing/2014/main" id="{5448871E-A9B2-1E44-B35A-AAF67FC3E8A7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6611" name="Text Box 3">
            <a:extLst>
              <a:ext uri="{FF2B5EF4-FFF2-40B4-BE49-F238E27FC236}">
                <a16:creationId xmlns:a16="http://schemas.microsoft.com/office/drawing/2014/main" id="{27FDAE00-5D17-484B-A37E-E8B1631426DA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48DDCE8C-5F45-DC4F-A756-90CFAD0F915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F7EE3F64-E2A9-3A4F-92D4-525BD1E08DA4}" type="slidenum">
              <a:rPr lang="en-US" altLang="en-US" sz="1200">
                <a:solidFill>
                  <a:srgbClr val="000000"/>
                </a:solidFill>
              </a:rPr>
              <a:pPr/>
              <a:t>12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7633" name="Text Box 1">
            <a:extLst>
              <a:ext uri="{FF2B5EF4-FFF2-40B4-BE49-F238E27FC236}">
                <a16:creationId xmlns:a16="http://schemas.microsoft.com/office/drawing/2014/main" id="{FDBA0AB1-40DB-D444-B491-568F09487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116D4460-C1B3-F54A-9E05-B85AEC9E8A15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12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97634" name="Text Box 2">
            <a:extLst>
              <a:ext uri="{FF2B5EF4-FFF2-40B4-BE49-F238E27FC236}">
                <a16:creationId xmlns:a16="http://schemas.microsoft.com/office/drawing/2014/main" id="{09E6C938-D8DB-A64F-896E-9B2EFC599741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7635" name="Text Box 3">
            <a:extLst>
              <a:ext uri="{FF2B5EF4-FFF2-40B4-BE49-F238E27FC236}">
                <a16:creationId xmlns:a16="http://schemas.microsoft.com/office/drawing/2014/main" id="{A4139A58-14A0-EF48-9546-6FB4DEBE4A16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44B25A96-141D-254E-947E-878CE4E0E7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A4382384-8F07-B647-AA7A-F4D3C0833C8C}" type="slidenum">
              <a:rPr lang="en-US" altLang="en-US" sz="1200">
                <a:solidFill>
                  <a:srgbClr val="000000"/>
                </a:solidFill>
              </a:rPr>
              <a:pPr/>
              <a:t>13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8657" name="Text Box 1">
            <a:extLst>
              <a:ext uri="{FF2B5EF4-FFF2-40B4-BE49-F238E27FC236}">
                <a16:creationId xmlns:a16="http://schemas.microsoft.com/office/drawing/2014/main" id="{013B1B8C-9C8E-5043-87B0-C31701B19B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DD693AEB-9261-E34D-BA52-34A64775188E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13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98658" name="Text Box 2">
            <a:extLst>
              <a:ext uri="{FF2B5EF4-FFF2-40B4-BE49-F238E27FC236}">
                <a16:creationId xmlns:a16="http://schemas.microsoft.com/office/drawing/2014/main" id="{EDC8F42A-741B-014E-8643-ECECBC734844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8659" name="Text Box 3">
            <a:extLst>
              <a:ext uri="{FF2B5EF4-FFF2-40B4-BE49-F238E27FC236}">
                <a16:creationId xmlns:a16="http://schemas.microsoft.com/office/drawing/2014/main" id="{6748CDAF-9A99-3D49-A252-775463AE085B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Fill in your bulletin outline</a:t>
            </a: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E18CF0CA-0552-6447-A182-2D1DF8FCF0D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094E3344-644C-C542-8DBA-DD1475D44BE4}" type="slidenum">
              <a:rPr lang="en-US" altLang="en-US" sz="1200">
                <a:solidFill>
                  <a:srgbClr val="000000"/>
                </a:solidFill>
              </a:rPr>
              <a:pPr/>
              <a:t>14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9681" name="Text Box 1">
            <a:extLst>
              <a:ext uri="{FF2B5EF4-FFF2-40B4-BE49-F238E27FC236}">
                <a16:creationId xmlns:a16="http://schemas.microsoft.com/office/drawing/2014/main" id="{185EEBBE-6030-714D-BE68-E057C289BD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7FA39B71-2B1F-F542-9739-768F16980EB3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14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99682" name="Text Box 2">
            <a:extLst>
              <a:ext uri="{FF2B5EF4-FFF2-40B4-BE49-F238E27FC236}">
                <a16:creationId xmlns:a16="http://schemas.microsoft.com/office/drawing/2014/main" id="{9208FCFE-AD40-114D-A293-3121289E50F3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9683" name="Text Box 3">
            <a:extLst>
              <a:ext uri="{FF2B5EF4-FFF2-40B4-BE49-F238E27FC236}">
                <a16:creationId xmlns:a16="http://schemas.microsoft.com/office/drawing/2014/main" id="{5DBD68E5-D355-EB45-A550-E77C95F1E6DA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Context: The value of one child (1-9), one sheep (10-14), one sinner (15-20), one debtor (21-35). </a:t>
            </a:r>
          </a:p>
          <a:p>
            <a:pPr eaLnBrk="1" hangingPunct="1"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15-20 at the heart (advance slide to read)</a:t>
            </a: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B4DD6009-F0E6-B44A-B3DB-17756FDA443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BAC636F5-5EDB-E146-ABB3-57880CD0F82E}" type="slidenum">
              <a:rPr lang="en-US" altLang="en-US" sz="1200">
                <a:solidFill>
                  <a:srgbClr val="000000"/>
                </a:solidFill>
              </a:rPr>
              <a:pPr/>
              <a:t>15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00705" name="Text Box 1">
            <a:extLst>
              <a:ext uri="{FF2B5EF4-FFF2-40B4-BE49-F238E27FC236}">
                <a16:creationId xmlns:a16="http://schemas.microsoft.com/office/drawing/2014/main" id="{A91023F6-F8B7-7E41-9E19-D5F9586E4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66ACE01A-3934-1743-B35F-60D0296AE818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15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00706" name="Text Box 2">
            <a:extLst>
              <a:ext uri="{FF2B5EF4-FFF2-40B4-BE49-F238E27FC236}">
                <a16:creationId xmlns:a16="http://schemas.microsoft.com/office/drawing/2014/main" id="{E1244D0E-3065-7E40-80E4-3C820D7C4E37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00707" name="Text Box 3">
            <a:extLst>
              <a:ext uri="{FF2B5EF4-FFF2-40B4-BE49-F238E27FC236}">
                <a16:creationId xmlns:a16="http://schemas.microsoft.com/office/drawing/2014/main" id="{A82EB524-1F74-6443-8052-BB18F062D9F3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two main teachings on restoring Christians in sin</a:t>
            </a: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A2E9CD3C-DF53-DC41-B759-AD590379B2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2FB802EF-FEF2-D844-A470-E3E38893C702}" type="slidenum">
              <a:rPr lang="en-US" altLang="en-US" sz="1200">
                <a:solidFill>
                  <a:srgbClr val="000000"/>
                </a:solidFill>
              </a:rPr>
              <a:pPr/>
              <a:t>16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01729" name="Text Box 1">
            <a:extLst>
              <a:ext uri="{FF2B5EF4-FFF2-40B4-BE49-F238E27FC236}">
                <a16:creationId xmlns:a16="http://schemas.microsoft.com/office/drawing/2014/main" id="{7458D230-06D9-094C-8238-145F3BFBF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5AE132DE-EDB4-A942-B861-38CFA724BD52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16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01730" name="Text Box 2">
            <a:extLst>
              <a:ext uri="{FF2B5EF4-FFF2-40B4-BE49-F238E27FC236}">
                <a16:creationId xmlns:a16="http://schemas.microsoft.com/office/drawing/2014/main" id="{F63B7EDC-47FF-6548-BB2C-4BFCA83DA42D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01731" name="Text Box 3">
            <a:extLst>
              <a:ext uri="{FF2B5EF4-FFF2-40B4-BE49-F238E27FC236}">
                <a16:creationId xmlns:a16="http://schemas.microsoft.com/office/drawing/2014/main" id="{2F742A70-B64C-C14A-845F-75BEE4160EAF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83CECCC0-C789-324C-B30B-39119C14948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8147C5B5-729A-934D-B11C-B43D4CFC8599}" type="slidenum">
              <a:rPr lang="en-US" altLang="en-US" sz="1200">
                <a:solidFill>
                  <a:srgbClr val="000000"/>
                </a:solidFill>
              </a:rPr>
              <a:pPr/>
              <a:t>17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02753" name="Text Box 1">
            <a:extLst>
              <a:ext uri="{FF2B5EF4-FFF2-40B4-BE49-F238E27FC236}">
                <a16:creationId xmlns:a16="http://schemas.microsoft.com/office/drawing/2014/main" id="{15D1AEC4-C6FA-F84D-98FE-BCB152D26C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AFE02B28-97B5-8540-9B77-7437D1EDEE0A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17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02754" name="Text Box 2">
            <a:extLst>
              <a:ext uri="{FF2B5EF4-FFF2-40B4-BE49-F238E27FC236}">
                <a16:creationId xmlns:a16="http://schemas.microsoft.com/office/drawing/2014/main" id="{889DC90E-119F-6C49-B7B6-7568FEDC1B15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02755" name="Text Box 3">
            <a:extLst>
              <a:ext uri="{FF2B5EF4-FFF2-40B4-BE49-F238E27FC236}">
                <a16:creationId xmlns:a16="http://schemas.microsoft.com/office/drawing/2014/main" id="{F3B32E5C-3617-8048-8E2E-DB95AE934F61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5" name="Rectangle 7">
            <a:extLst>
              <a:ext uri="{FF2B5EF4-FFF2-40B4-BE49-F238E27FC236}">
                <a16:creationId xmlns:a16="http://schemas.microsoft.com/office/drawing/2014/main" id="{4FE129F0-45B9-BE4A-A9FD-E6AB3CB6BA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4ED400FB-0439-B048-B218-B1F78F9CBBF0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/>
              <a:t>18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82626" name="Rectangle 2">
            <a:extLst>
              <a:ext uri="{FF2B5EF4-FFF2-40B4-BE49-F238E27FC236}">
                <a16:creationId xmlns:a16="http://schemas.microsoft.com/office/drawing/2014/main" id="{DDB8238C-B7F1-B941-B6D7-54BE93C8A2DC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82627" name="Rectangle 3">
            <a:extLst>
              <a:ext uri="{FF2B5EF4-FFF2-40B4-BE49-F238E27FC236}">
                <a16:creationId xmlns:a16="http://schemas.microsoft.com/office/drawing/2014/main" id="{9E0291A8-D0C5-E746-9403-A7971D5018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>
              <a:buFont typeface="Times New Roman" charset="0"/>
              <a:buNone/>
              <a:defRPr/>
            </a:pPr>
            <a:endParaRPr lang="en-US">
              <a:ea typeface="ＭＳ Ｐゴシック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8E7F1A1D-5CA8-7B4E-ABA9-EAB2F2B7F93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DE4CE1C5-74AF-FE4C-A59B-AC9945BA8D58}" type="slidenum">
              <a:rPr lang="en-US" altLang="en-US" sz="1200">
                <a:solidFill>
                  <a:srgbClr val="000000"/>
                </a:solidFill>
              </a:rPr>
              <a:pPr/>
              <a:t>19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04801" name="Text Box 1">
            <a:extLst>
              <a:ext uri="{FF2B5EF4-FFF2-40B4-BE49-F238E27FC236}">
                <a16:creationId xmlns:a16="http://schemas.microsoft.com/office/drawing/2014/main" id="{5AFD65B3-EA65-BE49-8848-596F1BD3C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E281D4BC-FF54-FB40-B1B6-9B8EE851DA3D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19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04802" name="Text Box 2">
            <a:extLst>
              <a:ext uri="{FF2B5EF4-FFF2-40B4-BE49-F238E27FC236}">
                <a16:creationId xmlns:a16="http://schemas.microsoft.com/office/drawing/2014/main" id="{F9667FDC-AD48-A049-8847-B5767EEB30A4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04803" name="Text Box 3">
            <a:extLst>
              <a:ext uri="{FF2B5EF4-FFF2-40B4-BE49-F238E27FC236}">
                <a16:creationId xmlns:a16="http://schemas.microsoft.com/office/drawing/2014/main" id="{1DD2CDB1-C23C-1F42-AA0A-5F55630E68DB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0C21F77E-687D-0844-B24E-1CEF85BE7E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4DD5FF45-2EC7-204E-990B-B191A08719CC}" type="slidenum">
              <a:rPr lang="en-US" altLang="en-US" sz="1200">
                <a:solidFill>
                  <a:srgbClr val="000000"/>
                </a:solidFill>
              </a:rPr>
              <a:pPr/>
              <a:t>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87393" name="Text Box 1">
            <a:extLst>
              <a:ext uri="{FF2B5EF4-FFF2-40B4-BE49-F238E27FC236}">
                <a16:creationId xmlns:a16="http://schemas.microsoft.com/office/drawing/2014/main" id="{6864B4E9-F022-7D4D-B234-DC528ED2F32A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87394" name="Text Box 2">
            <a:extLst>
              <a:ext uri="{FF2B5EF4-FFF2-40B4-BE49-F238E27FC236}">
                <a16:creationId xmlns:a16="http://schemas.microsoft.com/office/drawing/2014/main" id="{4DAA4D76-DE26-7A40-B095-028281503170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8D51DE24-73C9-5F4E-82F4-FC912CA3F10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BB79F508-0A44-B848-9F6B-E3C08E2543A5}" type="slidenum">
              <a:rPr lang="en-US" altLang="en-US" sz="1200">
                <a:solidFill>
                  <a:srgbClr val="000000"/>
                </a:solidFill>
              </a:rPr>
              <a:pPr/>
              <a:t>20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05825" name="Text Box 1">
            <a:extLst>
              <a:ext uri="{FF2B5EF4-FFF2-40B4-BE49-F238E27FC236}">
                <a16:creationId xmlns:a16="http://schemas.microsoft.com/office/drawing/2014/main" id="{64396592-DE8F-8443-9D4F-3DF3C6DC6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1C09590E-01C5-6741-A9DA-5B52FFFC3BC2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20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05826" name="Text Box 2">
            <a:extLst>
              <a:ext uri="{FF2B5EF4-FFF2-40B4-BE49-F238E27FC236}">
                <a16:creationId xmlns:a16="http://schemas.microsoft.com/office/drawing/2014/main" id="{0D17DF7B-C133-5243-B86E-22074EEDAF72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05827" name="Text Box 3">
            <a:extLst>
              <a:ext uri="{FF2B5EF4-FFF2-40B4-BE49-F238E27FC236}">
                <a16:creationId xmlns:a16="http://schemas.microsoft.com/office/drawing/2014/main" id="{AFE07758-E6A1-5044-8D4F-5B4646B5CDF4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6DAC5643-7684-0742-BB59-A52E86C3CE2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667754C2-3901-574D-B707-4A24740DAD62}" type="slidenum">
              <a:rPr lang="en-US" altLang="en-US" sz="1200">
                <a:solidFill>
                  <a:srgbClr val="000000"/>
                </a:solidFill>
              </a:rPr>
              <a:pPr/>
              <a:t>21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06849" name="Text Box 1">
            <a:extLst>
              <a:ext uri="{FF2B5EF4-FFF2-40B4-BE49-F238E27FC236}">
                <a16:creationId xmlns:a16="http://schemas.microsoft.com/office/drawing/2014/main" id="{6C7A2020-F0A0-8F48-9D97-B7FF8006E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870FC6B3-211F-A741-9046-4A0167B50722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21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06850" name="Text Box 2">
            <a:extLst>
              <a:ext uri="{FF2B5EF4-FFF2-40B4-BE49-F238E27FC236}">
                <a16:creationId xmlns:a16="http://schemas.microsoft.com/office/drawing/2014/main" id="{E1E8EEAA-0712-AE4B-BAE5-4DDD8A9B9021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06851" name="Text Box 3">
            <a:extLst>
              <a:ext uri="{FF2B5EF4-FFF2-40B4-BE49-F238E27FC236}">
                <a16:creationId xmlns:a16="http://schemas.microsoft.com/office/drawing/2014/main" id="{D0A1DA52-1D3D-7A41-9A27-2AE62CED39BF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4D50526B-E921-F94E-AD3C-913AD19F07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F512EC6A-1FE9-5342-BAD4-5A5DDE9CAF24}" type="slidenum">
              <a:rPr lang="en-US" altLang="en-US" sz="1200">
                <a:solidFill>
                  <a:srgbClr val="000000"/>
                </a:solidFill>
              </a:rPr>
              <a:pPr/>
              <a:t>22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08897" name="Text Box 1">
            <a:extLst>
              <a:ext uri="{FF2B5EF4-FFF2-40B4-BE49-F238E27FC236}">
                <a16:creationId xmlns:a16="http://schemas.microsoft.com/office/drawing/2014/main" id="{B7F45E50-332E-4247-98CC-C272940C1985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08898" name="Text Box 2">
            <a:extLst>
              <a:ext uri="{FF2B5EF4-FFF2-40B4-BE49-F238E27FC236}">
                <a16:creationId xmlns:a16="http://schemas.microsoft.com/office/drawing/2014/main" id="{833E1478-B3DE-494D-9BEB-3DC98E29C925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44D196B4-E352-954C-8AD8-8DDED0ACDF5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E3932A79-9341-F443-ABA1-6DF380A027D0}" type="slidenum">
              <a:rPr lang="en-US" altLang="en-US" sz="1200">
                <a:solidFill>
                  <a:srgbClr val="000000"/>
                </a:solidFill>
              </a:rPr>
              <a:pPr/>
              <a:t>23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07873" name="Text Box 1">
            <a:extLst>
              <a:ext uri="{FF2B5EF4-FFF2-40B4-BE49-F238E27FC236}">
                <a16:creationId xmlns:a16="http://schemas.microsoft.com/office/drawing/2014/main" id="{E5E05B0A-A056-DE49-AFA6-0F3532E6A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12D77179-890F-B24D-B9FB-CE14417AE129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23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07874" name="Text Box 2">
            <a:extLst>
              <a:ext uri="{FF2B5EF4-FFF2-40B4-BE49-F238E27FC236}">
                <a16:creationId xmlns:a16="http://schemas.microsoft.com/office/drawing/2014/main" id="{7AC66BEE-2A29-7647-9E46-13D96D09461A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07875" name="Text Box 3">
            <a:extLst>
              <a:ext uri="{FF2B5EF4-FFF2-40B4-BE49-F238E27FC236}">
                <a16:creationId xmlns:a16="http://schemas.microsoft.com/office/drawing/2014/main" id="{BE2AD040-3DA9-C246-80E5-F93CFE905AEB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2F0A0DC9-C490-AF43-AA2A-A39AD2603D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4E49BB8C-22E6-3B43-B33D-960F0BEA770D}" type="slidenum">
              <a:rPr lang="en-US" altLang="en-US" sz="1200">
                <a:solidFill>
                  <a:srgbClr val="000000"/>
                </a:solidFill>
              </a:rPr>
              <a:pPr/>
              <a:t>24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09921" name="Text Box 1">
            <a:extLst>
              <a:ext uri="{FF2B5EF4-FFF2-40B4-BE49-F238E27FC236}">
                <a16:creationId xmlns:a16="http://schemas.microsoft.com/office/drawing/2014/main" id="{3F3A3B2C-5F7A-7A4B-9443-ECCB404E3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2B1C2A82-FF1B-F34C-947D-99F1B14CBC87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24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09922" name="Text Box 2">
            <a:extLst>
              <a:ext uri="{FF2B5EF4-FFF2-40B4-BE49-F238E27FC236}">
                <a16:creationId xmlns:a16="http://schemas.microsoft.com/office/drawing/2014/main" id="{7832A754-6B9E-E140-BA96-993E52CB00A6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09923" name="Text Box 3">
            <a:extLst>
              <a:ext uri="{FF2B5EF4-FFF2-40B4-BE49-F238E27FC236}">
                <a16:creationId xmlns:a16="http://schemas.microsoft.com/office/drawing/2014/main" id="{E43A2344-0C28-CE4F-890D-900B37138C7F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A008BD37-7439-D643-9231-AF120CFCE3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300BB89D-7CE7-974D-A7DE-F94AE760AD2C}" type="slidenum">
              <a:rPr lang="en-US" altLang="en-US" sz="1200">
                <a:solidFill>
                  <a:srgbClr val="000000"/>
                </a:solidFill>
              </a:rPr>
              <a:pPr/>
              <a:t>25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10945" name="Text Box 1">
            <a:extLst>
              <a:ext uri="{FF2B5EF4-FFF2-40B4-BE49-F238E27FC236}">
                <a16:creationId xmlns:a16="http://schemas.microsoft.com/office/drawing/2014/main" id="{02EF785A-2116-A749-AA2E-B4FC9C582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2301D3BA-0B0C-1843-8E09-66AAFCF0B329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25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10946" name="Text Box 2">
            <a:extLst>
              <a:ext uri="{FF2B5EF4-FFF2-40B4-BE49-F238E27FC236}">
                <a16:creationId xmlns:a16="http://schemas.microsoft.com/office/drawing/2014/main" id="{9F60993C-D850-AE49-88EE-1913E93F1354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10947" name="Text Box 3">
            <a:extLst>
              <a:ext uri="{FF2B5EF4-FFF2-40B4-BE49-F238E27FC236}">
                <a16:creationId xmlns:a16="http://schemas.microsoft.com/office/drawing/2014/main" id="{723DD74B-D797-8246-B2CF-855249B39555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42E49AB4-4655-F947-9065-2C001647F26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B52F9F92-3C8B-DD4D-8AA8-CC8CD3BA9C14}" type="slidenum">
              <a:rPr lang="en-US" altLang="en-US" sz="1200">
                <a:solidFill>
                  <a:srgbClr val="000000"/>
                </a:solidFill>
              </a:rPr>
              <a:pPr/>
              <a:t>26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11969" name="Text Box 1">
            <a:extLst>
              <a:ext uri="{FF2B5EF4-FFF2-40B4-BE49-F238E27FC236}">
                <a16:creationId xmlns:a16="http://schemas.microsoft.com/office/drawing/2014/main" id="{A0206783-53B7-8245-A768-46B0AB0C9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95570A7D-0B7F-0A4B-86CC-8BC0A9A60129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26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11970" name="Text Box 2">
            <a:extLst>
              <a:ext uri="{FF2B5EF4-FFF2-40B4-BE49-F238E27FC236}">
                <a16:creationId xmlns:a16="http://schemas.microsoft.com/office/drawing/2014/main" id="{8EB6B26B-1273-634B-9397-ACCF275E8675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11971" name="Text Box 3">
            <a:extLst>
              <a:ext uri="{FF2B5EF4-FFF2-40B4-BE49-F238E27FC236}">
                <a16:creationId xmlns:a16="http://schemas.microsoft.com/office/drawing/2014/main" id="{B8D2A451-4152-1044-921B-5E78348B0852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8CF2ED86-4BEE-E44F-81C3-0232D0A6A9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067CB1CF-C419-8741-A7C1-1FDC4DCFAB9F}" type="slidenum">
              <a:rPr lang="en-US" altLang="en-US" sz="1200">
                <a:solidFill>
                  <a:srgbClr val="000000"/>
                </a:solidFill>
              </a:rPr>
              <a:pPr/>
              <a:t>27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12993" name="Text Box 1">
            <a:extLst>
              <a:ext uri="{FF2B5EF4-FFF2-40B4-BE49-F238E27FC236}">
                <a16:creationId xmlns:a16="http://schemas.microsoft.com/office/drawing/2014/main" id="{F130663F-2DE8-D54E-85BC-DD6569E206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EEF09F7A-941E-1F4D-AB0C-6CABEB713C3F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27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12994" name="Text Box 2">
            <a:extLst>
              <a:ext uri="{FF2B5EF4-FFF2-40B4-BE49-F238E27FC236}">
                <a16:creationId xmlns:a16="http://schemas.microsoft.com/office/drawing/2014/main" id="{0B9CF02B-9CE5-AC4E-93A7-4ACDC496B7C8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12995" name="Text Box 3">
            <a:extLst>
              <a:ext uri="{FF2B5EF4-FFF2-40B4-BE49-F238E27FC236}">
                <a16:creationId xmlns:a16="http://schemas.microsoft.com/office/drawing/2014/main" id="{AAAFB2A9-32B2-2640-895B-004D69E686FE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FAE40633-CDE5-C24D-AB0D-59D1448B32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AE056011-4451-7547-8C9D-ABE1CF7D2623}" type="slidenum">
              <a:rPr lang="en-US" altLang="en-US" sz="1200">
                <a:solidFill>
                  <a:srgbClr val="000000"/>
                </a:solidFill>
              </a:rPr>
              <a:pPr/>
              <a:t>28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14017" name="Text Box 1">
            <a:extLst>
              <a:ext uri="{FF2B5EF4-FFF2-40B4-BE49-F238E27FC236}">
                <a16:creationId xmlns:a16="http://schemas.microsoft.com/office/drawing/2014/main" id="{E2E65226-9EB1-B042-9923-AC5D34ABF4E6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14018" name="Text Box 2">
            <a:extLst>
              <a:ext uri="{FF2B5EF4-FFF2-40B4-BE49-F238E27FC236}">
                <a16:creationId xmlns:a16="http://schemas.microsoft.com/office/drawing/2014/main" id="{179805B1-CF82-FD46-A252-A8FDF4FDD792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8C0FB6B2-CB9F-764E-92E1-E13AF8C3C34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F4D53C8C-7E67-034C-99CB-76E681CDB8A6}" type="slidenum">
              <a:rPr lang="en-US" altLang="en-US" sz="1200">
                <a:solidFill>
                  <a:srgbClr val="000000"/>
                </a:solidFill>
              </a:rPr>
              <a:pPr/>
              <a:t>29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15041" name="Text Box 1">
            <a:extLst>
              <a:ext uri="{FF2B5EF4-FFF2-40B4-BE49-F238E27FC236}">
                <a16:creationId xmlns:a16="http://schemas.microsoft.com/office/drawing/2014/main" id="{38236DE8-9BC9-074F-9576-A8C6F1C80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F5F4B5D6-4882-AB43-BBA5-D1F48232120A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29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15042" name="Text Box 2">
            <a:extLst>
              <a:ext uri="{FF2B5EF4-FFF2-40B4-BE49-F238E27FC236}">
                <a16:creationId xmlns:a16="http://schemas.microsoft.com/office/drawing/2014/main" id="{902A78CA-EE1A-A542-8CDA-775C14F7B44E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15043" name="Text Box 3">
            <a:extLst>
              <a:ext uri="{FF2B5EF4-FFF2-40B4-BE49-F238E27FC236}">
                <a16:creationId xmlns:a16="http://schemas.microsoft.com/office/drawing/2014/main" id="{BE64BA6B-8061-D44D-BA53-C37784333516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75DF19E8-296F-374E-99C9-9DC32420C0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9A989328-C923-5045-9AFD-4B0965D9868C}" type="slidenum">
              <a:rPr lang="en-US" altLang="en-US" sz="1200">
                <a:solidFill>
                  <a:srgbClr val="000000"/>
                </a:solidFill>
              </a:rPr>
              <a:pPr/>
              <a:t>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88417" name="Text Box 1">
            <a:extLst>
              <a:ext uri="{FF2B5EF4-FFF2-40B4-BE49-F238E27FC236}">
                <a16:creationId xmlns:a16="http://schemas.microsoft.com/office/drawing/2014/main" id="{F7D11260-9026-E946-BAEC-2FD476EEE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6EEF2B4F-3A70-1A4D-8D3E-92F3ADC25C3C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88418" name="Text Box 2">
            <a:extLst>
              <a:ext uri="{FF2B5EF4-FFF2-40B4-BE49-F238E27FC236}">
                <a16:creationId xmlns:a16="http://schemas.microsoft.com/office/drawing/2014/main" id="{14C9E900-5B02-244E-8CC6-765A1E2D855C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88419" name="Text Box 3">
            <a:extLst>
              <a:ext uri="{FF2B5EF4-FFF2-40B4-BE49-F238E27FC236}">
                <a16:creationId xmlns:a16="http://schemas.microsoft.com/office/drawing/2014/main" id="{B12F26A2-8307-CD47-9E6B-46533316A629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Cover steps 1-3 on page 27</a:t>
            </a: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7543C850-5F22-CA4C-932E-BA0C79968A5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E844F5FC-F766-B24E-9F6B-E4BC470D2296}" type="slidenum">
              <a:rPr lang="en-US" altLang="en-US" sz="1200">
                <a:solidFill>
                  <a:srgbClr val="000000"/>
                </a:solidFill>
              </a:rPr>
              <a:pPr/>
              <a:t>30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16065" name="Text Box 1">
            <a:extLst>
              <a:ext uri="{FF2B5EF4-FFF2-40B4-BE49-F238E27FC236}">
                <a16:creationId xmlns:a16="http://schemas.microsoft.com/office/drawing/2014/main" id="{C68523EC-DB16-F640-AB21-64E2EA1ED7A0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16066" name="Text Box 2">
            <a:extLst>
              <a:ext uri="{FF2B5EF4-FFF2-40B4-BE49-F238E27FC236}">
                <a16:creationId xmlns:a16="http://schemas.microsoft.com/office/drawing/2014/main" id="{E1A07A8F-0964-ED4A-9E29-647B4FD4B0F0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F7A81EFE-0861-6C46-BDF0-6781D035C1B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6E72E56B-3028-E341-923D-07A494863F84}" type="slidenum">
              <a:rPr lang="en-US" altLang="en-US" sz="1200">
                <a:solidFill>
                  <a:srgbClr val="000000"/>
                </a:solidFill>
              </a:rPr>
              <a:pPr/>
              <a:t>31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17089" name="Text Box 1">
            <a:extLst>
              <a:ext uri="{FF2B5EF4-FFF2-40B4-BE49-F238E27FC236}">
                <a16:creationId xmlns:a16="http://schemas.microsoft.com/office/drawing/2014/main" id="{3E7F124B-1CD3-E341-B5BE-33D237BF5E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5E4EAF66-D9B4-5546-BE76-D7D5365AE23C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31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17090" name="Text Box 2">
            <a:extLst>
              <a:ext uri="{FF2B5EF4-FFF2-40B4-BE49-F238E27FC236}">
                <a16:creationId xmlns:a16="http://schemas.microsoft.com/office/drawing/2014/main" id="{C8138381-05F4-0C42-8D75-A8D09DCED510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17091" name="Text Box 3">
            <a:extLst>
              <a:ext uri="{FF2B5EF4-FFF2-40B4-BE49-F238E27FC236}">
                <a16:creationId xmlns:a16="http://schemas.microsoft.com/office/drawing/2014/main" id="{560EDD21-4B25-CB40-904E-7047E4B17964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F9E484F0-7B71-4C4F-BCCB-C050E65129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C65F6960-90A4-9C4C-A2C6-3C848FCBCA31}" type="slidenum">
              <a:rPr lang="en-US" altLang="en-US" sz="1200">
                <a:solidFill>
                  <a:srgbClr val="000000"/>
                </a:solidFill>
              </a:rPr>
              <a:pPr/>
              <a:t>32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18113" name="Text Box 1">
            <a:extLst>
              <a:ext uri="{FF2B5EF4-FFF2-40B4-BE49-F238E27FC236}">
                <a16:creationId xmlns:a16="http://schemas.microsoft.com/office/drawing/2014/main" id="{6DBB5FF8-4716-4C47-8E59-CBD093C21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B3E82B11-D44B-2C43-A505-356900448FEB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32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18114" name="Text Box 2">
            <a:extLst>
              <a:ext uri="{FF2B5EF4-FFF2-40B4-BE49-F238E27FC236}">
                <a16:creationId xmlns:a16="http://schemas.microsoft.com/office/drawing/2014/main" id="{01044671-0685-2F4E-A528-68A4AE47D2F1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18115" name="Text Box 3">
            <a:extLst>
              <a:ext uri="{FF2B5EF4-FFF2-40B4-BE49-F238E27FC236}">
                <a16:creationId xmlns:a16="http://schemas.microsoft.com/office/drawing/2014/main" id="{6BA9FE26-9EB5-764F-BAB8-3435B4EC06FC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5B8B8F73-7CA4-4C45-B514-AF37B4B640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1F297001-C091-C044-87E6-31F8E5B6476A}" type="slidenum">
              <a:rPr lang="en-US" altLang="en-US" sz="1200">
                <a:solidFill>
                  <a:srgbClr val="000000"/>
                </a:solidFill>
              </a:rPr>
              <a:pPr/>
              <a:t>33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19137" name="Text Box 1">
            <a:extLst>
              <a:ext uri="{FF2B5EF4-FFF2-40B4-BE49-F238E27FC236}">
                <a16:creationId xmlns:a16="http://schemas.microsoft.com/office/drawing/2014/main" id="{80954A44-7ACE-AA45-A2EE-023A47066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47E3D7FA-0CC3-3240-B326-506E2B6AF17F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33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19138" name="Text Box 2">
            <a:extLst>
              <a:ext uri="{FF2B5EF4-FFF2-40B4-BE49-F238E27FC236}">
                <a16:creationId xmlns:a16="http://schemas.microsoft.com/office/drawing/2014/main" id="{781D47B3-BC8B-B045-A1E4-16AD10C48CA2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19139" name="Text Box 3">
            <a:extLst>
              <a:ext uri="{FF2B5EF4-FFF2-40B4-BE49-F238E27FC236}">
                <a16:creationId xmlns:a16="http://schemas.microsoft.com/office/drawing/2014/main" id="{CC3B8A3C-5CC6-1249-8DB8-289E619FD5E9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E5045C8F-C0F3-BE44-B7B9-FBE936FC4CB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A089EE4E-103C-854F-ABEC-0503FD2CFC7A}" type="slidenum">
              <a:rPr lang="en-US" altLang="en-US" sz="1200">
                <a:solidFill>
                  <a:srgbClr val="000000"/>
                </a:solidFill>
              </a:rPr>
              <a:pPr/>
              <a:t>34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20161" name="Text Box 1">
            <a:extLst>
              <a:ext uri="{FF2B5EF4-FFF2-40B4-BE49-F238E27FC236}">
                <a16:creationId xmlns:a16="http://schemas.microsoft.com/office/drawing/2014/main" id="{D3DEF1B2-C915-444D-8687-8E19F8CE3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52E40E53-8CC4-224C-A17D-6795F688799B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34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20162" name="Text Box 2">
            <a:extLst>
              <a:ext uri="{FF2B5EF4-FFF2-40B4-BE49-F238E27FC236}">
                <a16:creationId xmlns:a16="http://schemas.microsoft.com/office/drawing/2014/main" id="{D5B43FE1-79C2-E840-91F6-DA0F7DE72B45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20163" name="Text Box 3">
            <a:extLst>
              <a:ext uri="{FF2B5EF4-FFF2-40B4-BE49-F238E27FC236}">
                <a16:creationId xmlns:a16="http://schemas.microsoft.com/office/drawing/2014/main" id="{D1292E24-81B1-4548-B257-5EA181A227EA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E8A7BD99-B9A5-E444-BA3B-34C9342D1D7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8E0BBCB3-FA4B-034A-921B-11D30D02AF50}" type="slidenum">
              <a:rPr lang="en-US" altLang="en-US" sz="1200">
                <a:solidFill>
                  <a:srgbClr val="000000"/>
                </a:solidFill>
              </a:rPr>
              <a:pPr/>
              <a:t>35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21185" name="Text Box 1">
            <a:extLst>
              <a:ext uri="{FF2B5EF4-FFF2-40B4-BE49-F238E27FC236}">
                <a16:creationId xmlns:a16="http://schemas.microsoft.com/office/drawing/2014/main" id="{64B1ABA4-7017-1B4A-B4CC-90FD47E75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768C0724-7B54-9147-9ED1-F1A7A2C3FC47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35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21186" name="Text Box 2">
            <a:extLst>
              <a:ext uri="{FF2B5EF4-FFF2-40B4-BE49-F238E27FC236}">
                <a16:creationId xmlns:a16="http://schemas.microsoft.com/office/drawing/2014/main" id="{B1767B5D-A001-4A48-BFDD-5A6173BE6E33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21187" name="Text Box 3">
            <a:extLst>
              <a:ext uri="{FF2B5EF4-FFF2-40B4-BE49-F238E27FC236}">
                <a16:creationId xmlns:a16="http://schemas.microsoft.com/office/drawing/2014/main" id="{82A2DABE-9CAE-B140-A1CF-41D2A78E3E9D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53F26961-2B82-884A-B695-59A46956EBA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E44DD9BE-8B2C-8C4C-86F1-3330A73E8A44}" type="slidenum">
              <a:rPr lang="en-US" altLang="en-US" sz="1200">
                <a:solidFill>
                  <a:srgbClr val="000000"/>
                </a:solidFill>
              </a:rPr>
              <a:pPr/>
              <a:t>36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22209" name="Text Box 1">
            <a:extLst>
              <a:ext uri="{FF2B5EF4-FFF2-40B4-BE49-F238E27FC236}">
                <a16:creationId xmlns:a16="http://schemas.microsoft.com/office/drawing/2014/main" id="{31BDF894-2B8A-D542-9F24-D676CBF9E2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C2EAC2F1-E110-F849-8117-0BDA0BAF5802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36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22210" name="Text Box 2">
            <a:extLst>
              <a:ext uri="{FF2B5EF4-FFF2-40B4-BE49-F238E27FC236}">
                <a16:creationId xmlns:a16="http://schemas.microsoft.com/office/drawing/2014/main" id="{28012C5E-C26D-F848-9987-2AC85C9F2F6D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22211" name="Text Box 3">
            <a:extLst>
              <a:ext uri="{FF2B5EF4-FFF2-40B4-BE49-F238E27FC236}">
                <a16:creationId xmlns:a16="http://schemas.microsoft.com/office/drawing/2014/main" id="{D85CDBE8-4496-EF43-9575-B0EF4587C910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5C38545-85FF-E84E-A131-656D21BB9FCC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194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94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r>
              <a:rPr lang="en-US" dirty="0">
                <a:ea typeface="ＭＳ Ｐゴシック" charset="0"/>
                <a:cs typeface="ＭＳ Ｐゴシック" charset="0"/>
              </a:rPr>
              <a:t>07.20</a:t>
            </a:r>
          </a:p>
          <a:p>
            <a:pPr eaLnBrk="1" hangingPunct="1"/>
            <a:r>
              <a:rPr lang="en-US" dirty="0">
                <a:ea typeface="ＭＳ Ｐゴシック" charset="0"/>
                <a:cs typeface="ＭＳ Ｐゴシック" charset="0"/>
              </a:rPr>
              <a:t>08.37 </a:t>
            </a:r>
            <a:r>
              <a:rPr lang="th-TH" dirty="0">
                <a:ea typeface="ＭＳ Ｐゴシック" charset="0"/>
                <a:cs typeface="ＭＳ Ｐゴシック" charset="0"/>
              </a:rPr>
              <a:t>เปลี่ยน</a:t>
            </a:r>
            <a:r>
              <a:rPr lang="en-US" dirty="0">
                <a:ea typeface="ＭＳ Ｐゴシック" charset="0"/>
                <a:cs typeface="ＭＳ Ｐゴシック" charset="0"/>
              </a:rPr>
              <a:t> HO SP </a:t>
            </a:r>
            <a:r>
              <a:rPr lang="th-TH" dirty="0">
                <a:ea typeface="ＭＳ Ｐゴシック" charset="0"/>
                <a:cs typeface="ＭＳ Ｐゴシック" charset="0"/>
              </a:rPr>
              <a:t>ใน</a:t>
            </a:r>
            <a:r>
              <a:rPr lang="en-US" dirty="0">
                <a:ea typeface="ＭＳ Ｐゴシック" charset="0"/>
                <a:cs typeface="ＭＳ Ｐゴシック" charset="0"/>
              </a:rPr>
              <a:t>:</a:t>
            </a:r>
          </a:p>
          <a:p>
            <a:pPr eaLnBrk="1" hangingPunct="1"/>
            <a:r>
              <a:rPr lang="en-US" dirty="0">
                <a:ea typeface="ＭＳ Ｐゴシック" charset="0"/>
                <a:cs typeface="ＭＳ Ｐゴシック" charset="0"/>
              </a:rPr>
              <a:t>11.30</a:t>
            </a:r>
          </a:p>
          <a:p>
            <a:pPr eaLnBrk="1" hangingPunct="1"/>
            <a:r>
              <a:rPr lang="en-US" dirty="0">
                <a:ea typeface="ＭＳ Ｐゴシック" charset="0"/>
                <a:cs typeface="ＭＳ Ｐゴシック" charset="0"/>
              </a:rPr>
              <a:t>12.21</a:t>
            </a:r>
          </a:p>
        </p:txBody>
      </p:sp>
    </p:spTree>
    <p:extLst>
      <p:ext uri="{BB962C8B-B14F-4D97-AF65-F5344CB8AC3E}">
        <p14:creationId xmlns:p14="http://schemas.microsoft.com/office/powerpoint/2010/main" val="364131355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9356267B-1915-C345-A6FA-3308AFE5B7E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69718100-FFE2-B846-B93C-62EE08E324BB}" type="slidenum">
              <a:rPr lang="en-US" altLang="en-US" sz="1200">
                <a:solidFill>
                  <a:srgbClr val="000000"/>
                </a:solidFill>
              </a:rPr>
              <a:pPr/>
              <a:t>38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24257" name="Text Box 1">
            <a:extLst>
              <a:ext uri="{FF2B5EF4-FFF2-40B4-BE49-F238E27FC236}">
                <a16:creationId xmlns:a16="http://schemas.microsoft.com/office/drawing/2014/main" id="{FC61BA5A-1F41-4F45-B333-53E2535D3C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1B6E8DB0-BD77-3044-8D43-6BF7AC419FEC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38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24258" name="Text Box 2">
            <a:extLst>
              <a:ext uri="{FF2B5EF4-FFF2-40B4-BE49-F238E27FC236}">
                <a16:creationId xmlns:a16="http://schemas.microsoft.com/office/drawing/2014/main" id="{76E603B5-7E7A-0046-8D85-41514A564D6C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24259" name="Text Box 3">
            <a:extLst>
              <a:ext uri="{FF2B5EF4-FFF2-40B4-BE49-F238E27FC236}">
                <a16:creationId xmlns:a16="http://schemas.microsoft.com/office/drawing/2014/main" id="{3403E4C3-DD8B-0446-A08A-C4B4F9959B6D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184E4F47-1D85-0747-8620-90C1D3378A0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C40D0C22-09F4-974F-8042-2A37A0600DA8}" type="slidenum">
              <a:rPr lang="en-US" altLang="en-US" sz="1200">
                <a:solidFill>
                  <a:srgbClr val="000000"/>
                </a:solidFill>
              </a:rPr>
              <a:pPr/>
              <a:t>39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25281" name="Text Box 1">
            <a:extLst>
              <a:ext uri="{FF2B5EF4-FFF2-40B4-BE49-F238E27FC236}">
                <a16:creationId xmlns:a16="http://schemas.microsoft.com/office/drawing/2014/main" id="{7269EC64-CE1A-404D-886B-A8B3226F8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8B0F156E-2BB5-234E-975E-F2A47A189542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39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25282" name="Text Box 2">
            <a:extLst>
              <a:ext uri="{FF2B5EF4-FFF2-40B4-BE49-F238E27FC236}">
                <a16:creationId xmlns:a16="http://schemas.microsoft.com/office/drawing/2014/main" id="{D4594970-1266-EC49-88D0-3F1DBE256F15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25283" name="Text Box 3">
            <a:extLst>
              <a:ext uri="{FF2B5EF4-FFF2-40B4-BE49-F238E27FC236}">
                <a16:creationId xmlns:a16="http://schemas.microsoft.com/office/drawing/2014/main" id="{82E7423D-FAFF-D347-888B-E46CB0CF0A1D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FDD3B40F-06D5-C64D-98D4-B61BED65E6C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E323A387-EBFB-2646-905E-0C169F688FB8}" type="slidenum">
              <a:rPr lang="en-US" altLang="en-US" sz="1200">
                <a:solidFill>
                  <a:srgbClr val="000000"/>
                </a:solidFill>
              </a:rPr>
              <a:pPr/>
              <a:t>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89441" name="Text Box 1">
            <a:extLst>
              <a:ext uri="{FF2B5EF4-FFF2-40B4-BE49-F238E27FC236}">
                <a16:creationId xmlns:a16="http://schemas.microsoft.com/office/drawing/2014/main" id="{7D3A5EB2-6465-3544-8E4F-1DA8A7B94B13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89442" name="Text Box 2">
            <a:extLst>
              <a:ext uri="{FF2B5EF4-FFF2-40B4-BE49-F238E27FC236}">
                <a16:creationId xmlns:a16="http://schemas.microsoft.com/office/drawing/2014/main" id="{B3F045F6-57FE-2346-B9EE-53AB412CF5AB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1522A305-50E3-5A47-A22A-C950A8E64C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0969AE0B-31A8-8B40-A846-C919766E31E2}" type="slidenum">
              <a:rPr lang="en-US" altLang="en-US" sz="1200">
                <a:solidFill>
                  <a:srgbClr val="000000"/>
                </a:solidFill>
              </a:rPr>
              <a:pPr/>
              <a:t>40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26305" name="Text Box 1">
            <a:extLst>
              <a:ext uri="{FF2B5EF4-FFF2-40B4-BE49-F238E27FC236}">
                <a16:creationId xmlns:a16="http://schemas.microsoft.com/office/drawing/2014/main" id="{CDEE454F-92E8-CD4F-9836-17408739A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1D86BBC0-3DE9-4746-A0E5-C3EFFB8ADDC4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40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26306" name="Text Box 2">
            <a:extLst>
              <a:ext uri="{FF2B5EF4-FFF2-40B4-BE49-F238E27FC236}">
                <a16:creationId xmlns:a16="http://schemas.microsoft.com/office/drawing/2014/main" id="{E0709CC1-5CD7-004A-8607-375441B4A800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26307" name="Text Box 3">
            <a:extLst>
              <a:ext uri="{FF2B5EF4-FFF2-40B4-BE49-F238E27FC236}">
                <a16:creationId xmlns:a16="http://schemas.microsoft.com/office/drawing/2014/main" id="{6369D738-8EF7-E44E-9FAF-EBB20047B639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DB4B87CD-0995-E547-8D42-5FB191A8B20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600842EC-2055-3941-B0EC-E918103E3DFB}" type="slidenum">
              <a:rPr lang="en-US" altLang="en-US" sz="1200">
                <a:solidFill>
                  <a:srgbClr val="000000"/>
                </a:solidFill>
              </a:rPr>
              <a:pPr/>
              <a:t>41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27329" name="Text Box 1">
            <a:extLst>
              <a:ext uri="{FF2B5EF4-FFF2-40B4-BE49-F238E27FC236}">
                <a16:creationId xmlns:a16="http://schemas.microsoft.com/office/drawing/2014/main" id="{02561B11-AC94-154C-86CF-979364420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FEE1E8EE-70F5-9042-A726-0C34E892BFF8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41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27330" name="Text Box 2">
            <a:extLst>
              <a:ext uri="{FF2B5EF4-FFF2-40B4-BE49-F238E27FC236}">
                <a16:creationId xmlns:a16="http://schemas.microsoft.com/office/drawing/2014/main" id="{C6CF7A18-F8D1-2340-AAB2-4300E19FB6B8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27331" name="Text Box 3">
            <a:extLst>
              <a:ext uri="{FF2B5EF4-FFF2-40B4-BE49-F238E27FC236}">
                <a16:creationId xmlns:a16="http://schemas.microsoft.com/office/drawing/2014/main" id="{7E2306C0-8BE3-9D49-8D43-5A3A25421050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0401F63A-9B5D-4342-8BA7-3F4705BE92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CF5BD69D-E32C-1549-A7FE-BCF3D7B138EF}" type="slidenum">
              <a:rPr lang="en-US" altLang="en-US" sz="1200">
                <a:solidFill>
                  <a:srgbClr val="000000"/>
                </a:solidFill>
              </a:rPr>
              <a:pPr/>
              <a:t>42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28353" name="Text Box 1">
            <a:extLst>
              <a:ext uri="{FF2B5EF4-FFF2-40B4-BE49-F238E27FC236}">
                <a16:creationId xmlns:a16="http://schemas.microsoft.com/office/drawing/2014/main" id="{7337B6EB-7A18-9342-8F99-8315433B3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13535676-ABC3-ED4A-87EB-D375ECE0166B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42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28354" name="Text Box 2">
            <a:extLst>
              <a:ext uri="{FF2B5EF4-FFF2-40B4-BE49-F238E27FC236}">
                <a16:creationId xmlns:a16="http://schemas.microsoft.com/office/drawing/2014/main" id="{43975553-B897-2048-A38A-65C2B757E10C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28355" name="Text Box 3">
            <a:extLst>
              <a:ext uri="{FF2B5EF4-FFF2-40B4-BE49-F238E27FC236}">
                <a16:creationId xmlns:a16="http://schemas.microsoft.com/office/drawing/2014/main" id="{71A701FD-0D22-DC41-9F52-DBD53480944B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2C43CDA8-36B2-414C-83FB-13D46A3996D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5CD3DF2F-AFF0-E441-A1FB-860F40B92D9C}" type="slidenum">
              <a:rPr lang="en-US" altLang="en-US" sz="1200">
                <a:solidFill>
                  <a:srgbClr val="000000"/>
                </a:solidFill>
              </a:rPr>
              <a:pPr/>
              <a:t>43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29377" name="Text Box 1">
            <a:extLst>
              <a:ext uri="{FF2B5EF4-FFF2-40B4-BE49-F238E27FC236}">
                <a16:creationId xmlns:a16="http://schemas.microsoft.com/office/drawing/2014/main" id="{B4A6BE95-05D9-F64E-B502-02E1040E0F12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29378" name="Text Box 2">
            <a:extLst>
              <a:ext uri="{FF2B5EF4-FFF2-40B4-BE49-F238E27FC236}">
                <a16:creationId xmlns:a16="http://schemas.microsoft.com/office/drawing/2014/main" id="{F2A18751-74CF-EC48-878D-F3840C8E0371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589971C1-B0EB-1243-8995-EC182306667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3FA6E919-5D5C-CC4D-A9B6-C4DF0DB8B2C2}" type="slidenum">
              <a:rPr lang="en-US" altLang="en-US" sz="1200">
                <a:solidFill>
                  <a:srgbClr val="000000"/>
                </a:solidFill>
              </a:rPr>
              <a:pPr/>
              <a:t>44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0401" name="Text Box 1">
            <a:extLst>
              <a:ext uri="{FF2B5EF4-FFF2-40B4-BE49-F238E27FC236}">
                <a16:creationId xmlns:a16="http://schemas.microsoft.com/office/drawing/2014/main" id="{15A4DF7D-AC45-514D-A807-7C64D10BF487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0402" name="Text Box 2">
            <a:extLst>
              <a:ext uri="{FF2B5EF4-FFF2-40B4-BE49-F238E27FC236}">
                <a16:creationId xmlns:a16="http://schemas.microsoft.com/office/drawing/2014/main" id="{522A19DB-B53B-9C46-847A-58FA612E52D0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AD20FA5B-9781-8848-95C6-C596C58F6C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3D4713F5-AD80-244C-831A-3D9C4FCEC082}" type="slidenum">
              <a:rPr lang="en-US" altLang="en-US" sz="1200">
                <a:solidFill>
                  <a:srgbClr val="000000"/>
                </a:solidFill>
              </a:rPr>
              <a:pPr/>
              <a:t>45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1425" name="Text Box 1">
            <a:extLst>
              <a:ext uri="{FF2B5EF4-FFF2-40B4-BE49-F238E27FC236}">
                <a16:creationId xmlns:a16="http://schemas.microsoft.com/office/drawing/2014/main" id="{C00FEDA3-3ABF-BC4E-8CDE-088356266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C8AD21A6-BEEC-A04F-90CF-6A6C39E89397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45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1426" name="Text Box 2">
            <a:extLst>
              <a:ext uri="{FF2B5EF4-FFF2-40B4-BE49-F238E27FC236}">
                <a16:creationId xmlns:a16="http://schemas.microsoft.com/office/drawing/2014/main" id="{BA2F458B-6B0B-6247-99D2-CB6037D39365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1427" name="Text Box 3">
            <a:extLst>
              <a:ext uri="{FF2B5EF4-FFF2-40B4-BE49-F238E27FC236}">
                <a16:creationId xmlns:a16="http://schemas.microsoft.com/office/drawing/2014/main" id="{E03DF3DA-2500-F14E-BEB8-2F50EDC1672A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0D549037-EEFF-7849-B96B-68CC6815F3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F18102FB-4E53-2A49-B343-151953846254}" type="slidenum">
              <a:rPr lang="en-US" altLang="en-US" sz="1200">
                <a:solidFill>
                  <a:srgbClr val="000000"/>
                </a:solidFill>
              </a:rPr>
              <a:pPr/>
              <a:t>46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2449" name="Text Box 1">
            <a:extLst>
              <a:ext uri="{FF2B5EF4-FFF2-40B4-BE49-F238E27FC236}">
                <a16:creationId xmlns:a16="http://schemas.microsoft.com/office/drawing/2014/main" id="{CE79845F-44E9-C842-97FD-7F1D816FC4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702A01CD-8F25-E941-8CEA-A6ACD0F19AE4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46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2450" name="Text Box 2">
            <a:extLst>
              <a:ext uri="{FF2B5EF4-FFF2-40B4-BE49-F238E27FC236}">
                <a16:creationId xmlns:a16="http://schemas.microsoft.com/office/drawing/2014/main" id="{9DCF522C-D01B-0142-8D70-AF4367294C10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2451" name="Text Box 3">
            <a:extLst>
              <a:ext uri="{FF2B5EF4-FFF2-40B4-BE49-F238E27FC236}">
                <a16:creationId xmlns:a16="http://schemas.microsoft.com/office/drawing/2014/main" id="{040C3E5C-2FBC-A648-ACCC-FE7E8BA0CDFB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B569A1B0-0DDB-7C45-9F5F-D33BEF9724C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AB2946E5-3F52-F14B-92E4-17BDA0508FF7}" type="slidenum">
              <a:rPr lang="en-US" altLang="en-US" sz="1200">
                <a:solidFill>
                  <a:srgbClr val="000000"/>
                </a:solidFill>
              </a:rPr>
              <a:pPr/>
              <a:t>47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3473" name="Text Box 1">
            <a:extLst>
              <a:ext uri="{FF2B5EF4-FFF2-40B4-BE49-F238E27FC236}">
                <a16:creationId xmlns:a16="http://schemas.microsoft.com/office/drawing/2014/main" id="{28A5F66C-7C7C-3B4C-815D-6C6FDE9A5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B8520B7F-4E25-2048-AF3F-55479C725910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47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3474" name="Text Box 2">
            <a:extLst>
              <a:ext uri="{FF2B5EF4-FFF2-40B4-BE49-F238E27FC236}">
                <a16:creationId xmlns:a16="http://schemas.microsoft.com/office/drawing/2014/main" id="{4FC897F2-E42B-784A-B83F-EB78F46BB49A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3475" name="Text Box 3">
            <a:extLst>
              <a:ext uri="{FF2B5EF4-FFF2-40B4-BE49-F238E27FC236}">
                <a16:creationId xmlns:a16="http://schemas.microsoft.com/office/drawing/2014/main" id="{6700EBB8-31A7-6841-B6D3-B59DCBE12B43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5AF73E01-71BB-6D46-AB60-473E348844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CDECD02C-80F1-E54E-B286-1E500BA477FA}" type="slidenum">
              <a:rPr lang="en-US" altLang="en-US" sz="1200">
                <a:solidFill>
                  <a:srgbClr val="000000"/>
                </a:solidFill>
              </a:rPr>
              <a:pPr/>
              <a:t>48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4497" name="Text Box 1">
            <a:extLst>
              <a:ext uri="{FF2B5EF4-FFF2-40B4-BE49-F238E27FC236}">
                <a16:creationId xmlns:a16="http://schemas.microsoft.com/office/drawing/2014/main" id="{7B3506CE-ADDA-F240-89AC-312BE6A39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75DC78B1-8CF5-AC4B-9232-278703631220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48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4498" name="Text Box 2">
            <a:extLst>
              <a:ext uri="{FF2B5EF4-FFF2-40B4-BE49-F238E27FC236}">
                <a16:creationId xmlns:a16="http://schemas.microsoft.com/office/drawing/2014/main" id="{FD36D3CF-D809-1240-BE30-0E09C67185C1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4499" name="Text Box 3">
            <a:extLst>
              <a:ext uri="{FF2B5EF4-FFF2-40B4-BE49-F238E27FC236}">
                <a16:creationId xmlns:a16="http://schemas.microsoft.com/office/drawing/2014/main" id="{439AE88C-BD06-8849-BBF0-364E7B0AA987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0A6577D3-6299-1C42-8FD9-4060628ACA6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65D350BA-7CCC-F54C-975C-65722103E56C}" type="slidenum">
              <a:rPr lang="en-US" altLang="en-US" sz="1200">
                <a:solidFill>
                  <a:srgbClr val="000000"/>
                </a:solidFill>
              </a:rPr>
              <a:pPr/>
              <a:t>49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5521" name="Text Box 1">
            <a:extLst>
              <a:ext uri="{FF2B5EF4-FFF2-40B4-BE49-F238E27FC236}">
                <a16:creationId xmlns:a16="http://schemas.microsoft.com/office/drawing/2014/main" id="{266D8844-30E0-E54C-BF38-A53DE3490A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B14544D7-78F1-A345-955A-DCC498A5E130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49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5522" name="Text Box 2">
            <a:extLst>
              <a:ext uri="{FF2B5EF4-FFF2-40B4-BE49-F238E27FC236}">
                <a16:creationId xmlns:a16="http://schemas.microsoft.com/office/drawing/2014/main" id="{715B6091-4105-0C4C-9BA3-5579CB05F09E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5523" name="Text Box 3">
            <a:extLst>
              <a:ext uri="{FF2B5EF4-FFF2-40B4-BE49-F238E27FC236}">
                <a16:creationId xmlns:a16="http://schemas.microsoft.com/office/drawing/2014/main" id="{06BD8436-F8EC-E341-971D-3C70D57E3592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775131D7-D4E9-8349-9F1E-3D61E26105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F9F42E3B-EA69-0A43-855F-C609B71C6BC9}" type="slidenum">
              <a:rPr lang="en-US" altLang="en-US" sz="1200">
                <a:solidFill>
                  <a:srgbClr val="000000"/>
                </a:solidFill>
              </a:rPr>
              <a:pPr/>
              <a:t>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0465" name="Text Box 1">
            <a:extLst>
              <a:ext uri="{FF2B5EF4-FFF2-40B4-BE49-F238E27FC236}">
                <a16:creationId xmlns:a16="http://schemas.microsoft.com/office/drawing/2014/main" id="{0F01942F-997C-1049-8FEE-EC9448DA32DC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0466" name="Text Box 2">
            <a:extLst>
              <a:ext uri="{FF2B5EF4-FFF2-40B4-BE49-F238E27FC236}">
                <a16:creationId xmlns:a16="http://schemas.microsoft.com/office/drawing/2014/main" id="{7FEB0C3E-DB0B-A64D-BB93-890EC3961D18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A5573C36-E857-CF4C-B953-334BFAB8B0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937593F6-EBF3-254D-B33D-55BEE72E6790}" type="slidenum">
              <a:rPr lang="en-US" altLang="en-US" sz="1200">
                <a:solidFill>
                  <a:srgbClr val="000000"/>
                </a:solidFill>
              </a:rPr>
              <a:pPr/>
              <a:t>50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6545" name="Text Box 1">
            <a:extLst>
              <a:ext uri="{FF2B5EF4-FFF2-40B4-BE49-F238E27FC236}">
                <a16:creationId xmlns:a16="http://schemas.microsoft.com/office/drawing/2014/main" id="{FAE5DD9B-D3C1-1C41-9468-4F6A13315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785E7D10-EEFF-E14E-9F6A-025743DB68C6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50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36546" name="Text Box 2">
            <a:extLst>
              <a:ext uri="{FF2B5EF4-FFF2-40B4-BE49-F238E27FC236}">
                <a16:creationId xmlns:a16="http://schemas.microsoft.com/office/drawing/2014/main" id="{7BE1CFC5-AE8B-204A-9F51-A9630D2134C1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6547" name="Text Box 3">
            <a:extLst>
              <a:ext uri="{FF2B5EF4-FFF2-40B4-BE49-F238E27FC236}">
                <a16:creationId xmlns:a16="http://schemas.microsoft.com/office/drawing/2014/main" id="{03155B67-4C7D-8C4F-B9DE-5C8D45B93F9F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2D5DDEB9-A88C-0C46-9C63-A61952E1FD6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8CF0E6CC-E592-934A-AD26-62E09FC029F0}" type="slidenum">
              <a:rPr lang="en-US" altLang="en-US" sz="1200">
                <a:solidFill>
                  <a:srgbClr val="000000"/>
                </a:solidFill>
              </a:rPr>
              <a:pPr/>
              <a:t>51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7569" name="Text Box 1">
            <a:extLst>
              <a:ext uri="{FF2B5EF4-FFF2-40B4-BE49-F238E27FC236}">
                <a16:creationId xmlns:a16="http://schemas.microsoft.com/office/drawing/2014/main" id="{D74885E1-C577-574F-BAE0-C627C23DD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89338CD3-146E-D248-BDCF-3C2764EF2126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51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37570" name="Text Box 2">
            <a:extLst>
              <a:ext uri="{FF2B5EF4-FFF2-40B4-BE49-F238E27FC236}">
                <a16:creationId xmlns:a16="http://schemas.microsoft.com/office/drawing/2014/main" id="{E677E34B-DA25-8942-9C80-D4E87AC5DC39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7571" name="Text Box 3">
            <a:extLst>
              <a:ext uri="{FF2B5EF4-FFF2-40B4-BE49-F238E27FC236}">
                <a16:creationId xmlns:a16="http://schemas.microsoft.com/office/drawing/2014/main" id="{34D1C178-4754-FC44-AB53-873AD0CA4FCF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D769B060-F0B4-C242-8044-38DAF3ED32D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7869D41D-ED6C-3F4B-A6BD-B925C25B61FF}" type="slidenum">
              <a:rPr lang="en-US" altLang="en-US" sz="1200">
                <a:solidFill>
                  <a:srgbClr val="000000"/>
                </a:solidFill>
              </a:rPr>
              <a:pPr/>
              <a:t>52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8593" name="Text Box 1">
            <a:extLst>
              <a:ext uri="{FF2B5EF4-FFF2-40B4-BE49-F238E27FC236}">
                <a16:creationId xmlns:a16="http://schemas.microsoft.com/office/drawing/2014/main" id="{6230DE9E-37A8-CB40-8E34-9AA0CC24E8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FB8EF156-9289-2949-8355-0DF63AC0C586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52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8594" name="Text Box 2">
            <a:extLst>
              <a:ext uri="{FF2B5EF4-FFF2-40B4-BE49-F238E27FC236}">
                <a16:creationId xmlns:a16="http://schemas.microsoft.com/office/drawing/2014/main" id="{939EC660-8657-1A42-AC76-07738BAAE789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8595" name="Text Box 3">
            <a:extLst>
              <a:ext uri="{FF2B5EF4-FFF2-40B4-BE49-F238E27FC236}">
                <a16:creationId xmlns:a16="http://schemas.microsoft.com/office/drawing/2014/main" id="{E0F3FE47-50C3-7348-9ACF-0FA87F9380A2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Cover steps 1-3 on page 27</a:t>
            </a: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74F416B0-4E54-B74B-9884-C37251BC166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F1B90368-533F-3A47-9873-CE9E8BEF48FF}" type="slidenum">
              <a:rPr lang="en-US" altLang="en-US" sz="1200">
                <a:solidFill>
                  <a:srgbClr val="000000"/>
                </a:solidFill>
              </a:rPr>
              <a:pPr/>
              <a:t>53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9617" name="Text Box 1">
            <a:extLst>
              <a:ext uri="{FF2B5EF4-FFF2-40B4-BE49-F238E27FC236}">
                <a16:creationId xmlns:a16="http://schemas.microsoft.com/office/drawing/2014/main" id="{34526CED-5960-E84E-BB9A-713D9A0C3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5EF54BD4-FAEE-9844-B29C-8F832DB42FD2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53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39618" name="Text Box 2">
            <a:extLst>
              <a:ext uri="{FF2B5EF4-FFF2-40B4-BE49-F238E27FC236}">
                <a16:creationId xmlns:a16="http://schemas.microsoft.com/office/drawing/2014/main" id="{ABBC9E53-EAD0-4348-9946-022AB2A01B74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39619" name="Text Box 3">
            <a:extLst>
              <a:ext uri="{FF2B5EF4-FFF2-40B4-BE49-F238E27FC236}">
                <a16:creationId xmlns:a16="http://schemas.microsoft.com/office/drawing/2014/main" id="{C064BB0E-AA2A-1C49-8A02-3AFC3A63C6E7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0AE8F8E5-7162-CF43-9DEE-7CDB573381B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24B64CF6-4386-E54C-BF5C-8D82CEF80E10}" type="slidenum">
              <a:rPr lang="en-US" altLang="en-US" sz="1200">
                <a:solidFill>
                  <a:srgbClr val="000000"/>
                </a:solidFill>
              </a:rPr>
              <a:pPr/>
              <a:t>54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0641" name="Text Box 1">
            <a:extLst>
              <a:ext uri="{FF2B5EF4-FFF2-40B4-BE49-F238E27FC236}">
                <a16:creationId xmlns:a16="http://schemas.microsoft.com/office/drawing/2014/main" id="{5C6D2752-8361-D841-ADFC-7DDE73348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E6B456EA-A3C9-E440-BDDB-9F623B014D1D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54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0642" name="Text Box 2">
            <a:extLst>
              <a:ext uri="{FF2B5EF4-FFF2-40B4-BE49-F238E27FC236}">
                <a16:creationId xmlns:a16="http://schemas.microsoft.com/office/drawing/2014/main" id="{D84C5B59-FF32-BD42-85BA-C95D2EA08398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0643" name="Text Box 3">
            <a:extLst>
              <a:ext uri="{FF2B5EF4-FFF2-40B4-BE49-F238E27FC236}">
                <a16:creationId xmlns:a16="http://schemas.microsoft.com/office/drawing/2014/main" id="{24353F3F-61DA-7343-80EB-230FF0C5D42B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2A943F08-9857-9941-94FF-0C5DEC9666B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89923FD2-B357-B642-B234-568D25F1F757}" type="slidenum">
              <a:rPr lang="en-US" altLang="en-US" sz="1200">
                <a:solidFill>
                  <a:srgbClr val="000000"/>
                </a:solidFill>
              </a:rPr>
              <a:pPr/>
              <a:t>55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1665" name="Text Box 1">
            <a:extLst>
              <a:ext uri="{FF2B5EF4-FFF2-40B4-BE49-F238E27FC236}">
                <a16:creationId xmlns:a16="http://schemas.microsoft.com/office/drawing/2014/main" id="{FC3C03BB-03B0-5B4B-B0B9-EC3D39072F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37EB0B62-D78B-2D49-B48D-07D89EDEBE88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55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1666" name="Text Box 2">
            <a:extLst>
              <a:ext uri="{FF2B5EF4-FFF2-40B4-BE49-F238E27FC236}">
                <a16:creationId xmlns:a16="http://schemas.microsoft.com/office/drawing/2014/main" id="{0FB6B888-2821-5B4E-B19D-034E1CE91B53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1667" name="Text Box 3">
            <a:extLst>
              <a:ext uri="{FF2B5EF4-FFF2-40B4-BE49-F238E27FC236}">
                <a16:creationId xmlns:a16="http://schemas.microsoft.com/office/drawing/2014/main" id="{B1310865-8E2A-C04B-9C84-550FDCB3DED9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974980C5-2A92-F645-903A-33F95B51E6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12D031BB-92EA-514E-A4C8-D779A1218A4B}" type="slidenum">
              <a:rPr lang="en-US" altLang="en-US" sz="1200">
                <a:solidFill>
                  <a:srgbClr val="000000"/>
                </a:solidFill>
              </a:rPr>
              <a:pPr/>
              <a:t>56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2689" name="Text Box 1">
            <a:extLst>
              <a:ext uri="{FF2B5EF4-FFF2-40B4-BE49-F238E27FC236}">
                <a16:creationId xmlns:a16="http://schemas.microsoft.com/office/drawing/2014/main" id="{EDDA4204-E917-524F-ADE7-5904B0DFBBFB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2690" name="Text Box 2">
            <a:extLst>
              <a:ext uri="{FF2B5EF4-FFF2-40B4-BE49-F238E27FC236}">
                <a16:creationId xmlns:a16="http://schemas.microsoft.com/office/drawing/2014/main" id="{12AB4F27-5ACF-104A-8460-0D9CA0999E63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5D5FBF91-B76A-F340-8C36-C129AB4D17C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AE844E09-9B3F-5441-9989-A2C31E773D49}" type="slidenum">
              <a:rPr lang="en-US" altLang="en-US" sz="1200">
                <a:solidFill>
                  <a:srgbClr val="000000"/>
                </a:solidFill>
              </a:rPr>
              <a:pPr/>
              <a:t>57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3713" name="Text Box 1">
            <a:extLst>
              <a:ext uri="{FF2B5EF4-FFF2-40B4-BE49-F238E27FC236}">
                <a16:creationId xmlns:a16="http://schemas.microsoft.com/office/drawing/2014/main" id="{BDBAC717-3669-654B-94EF-CD5180E82C17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3714" name="Text Box 2">
            <a:extLst>
              <a:ext uri="{FF2B5EF4-FFF2-40B4-BE49-F238E27FC236}">
                <a16:creationId xmlns:a16="http://schemas.microsoft.com/office/drawing/2014/main" id="{5D6C60DF-C917-7048-B4AE-3E64B097208F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2C62A592-972D-7E4D-8E1D-ACB9EF8EA97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855ABBB1-FE3B-904E-8D4A-7AFEC9AFD27B}" type="slidenum">
              <a:rPr lang="en-US" altLang="en-US" sz="1200">
                <a:solidFill>
                  <a:srgbClr val="000000"/>
                </a:solidFill>
              </a:rPr>
              <a:pPr/>
              <a:t>58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4737" name="Text Box 1">
            <a:extLst>
              <a:ext uri="{FF2B5EF4-FFF2-40B4-BE49-F238E27FC236}">
                <a16:creationId xmlns:a16="http://schemas.microsoft.com/office/drawing/2014/main" id="{66AF5E82-0F50-1E4D-85F3-6DB78ED50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2CBEAC2A-3DDC-F74D-AD2B-A4F16344C9D2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58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4738" name="Text Box 2">
            <a:extLst>
              <a:ext uri="{FF2B5EF4-FFF2-40B4-BE49-F238E27FC236}">
                <a16:creationId xmlns:a16="http://schemas.microsoft.com/office/drawing/2014/main" id="{2531D103-E42A-0840-B870-0BF52006F008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4739" name="Text Box 3">
            <a:extLst>
              <a:ext uri="{FF2B5EF4-FFF2-40B4-BE49-F238E27FC236}">
                <a16:creationId xmlns:a16="http://schemas.microsoft.com/office/drawing/2014/main" id="{6D13901B-6B04-3740-8D0C-65652DC502F3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8B2C46AE-EA0C-F542-8ACB-1C99E7EBB8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C668ABB0-7020-6C4D-B41E-AA6205F8DBEC}" type="slidenum">
              <a:rPr lang="en-US" altLang="en-US" sz="1200">
                <a:solidFill>
                  <a:srgbClr val="000000"/>
                </a:solidFill>
              </a:rPr>
              <a:pPr/>
              <a:t>59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5761" name="Text Box 1">
            <a:extLst>
              <a:ext uri="{FF2B5EF4-FFF2-40B4-BE49-F238E27FC236}">
                <a16:creationId xmlns:a16="http://schemas.microsoft.com/office/drawing/2014/main" id="{EBBEC953-6818-B043-8DB3-46227F34D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9B7110F6-EB14-4F4E-BE3C-5A9DECD14299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59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5762" name="Text Box 2">
            <a:extLst>
              <a:ext uri="{FF2B5EF4-FFF2-40B4-BE49-F238E27FC236}">
                <a16:creationId xmlns:a16="http://schemas.microsoft.com/office/drawing/2014/main" id="{95ED9652-EA56-C841-BF69-50D0B9F29B92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5763" name="Text Box 3">
            <a:extLst>
              <a:ext uri="{FF2B5EF4-FFF2-40B4-BE49-F238E27FC236}">
                <a16:creationId xmlns:a16="http://schemas.microsoft.com/office/drawing/2014/main" id="{ADDE0D6B-BEED-2B40-B413-7DFA629767D7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0B3C1E77-F627-5F40-B264-B943243783D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B1F0455C-C965-2D4C-B097-6BAA191BEDBC}" type="slidenum">
              <a:rPr lang="en-US" altLang="en-US" sz="1200">
                <a:solidFill>
                  <a:srgbClr val="000000"/>
                </a:solidFill>
              </a:rPr>
              <a:pPr/>
              <a:t>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1489" name="Text Box 1">
            <a:extLst>
              <a:ext uri="{FF2B5EF4-FFF2-40B4-BE49-F238E27FC236}">
                <a16:creationId xmlns:a16="http://schemas.microsoft.com/office/drawing/2014/main" id="{772D3269-5B64-9747-9C2C-79152AE55D4F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1490" name="Text Box 2">
            <a:extLst>
              <a:ext uri="{FF2B5EF4-FFF2-40B4-BE49-F238E27FC236}">
                <a16:creationId xmlns:a16="http://schemas.microsoft.com/office/drawing/2014/main" id="{22DCE773-F842-4D4C-B4D3-E80872569E31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DD668D81-EAE6-564E-9EA9-1FE607AF193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5F39D04C-68AC-BE47-8ED6-48F4C6EE5349}" type="slidenum">
              <a:rPr lang="en-US" altLang="en-US" sz="1200">
                <a:solidFill>
                  <a:srgbClr val="000000"/>
                </a:solidFill>
              </a:rPr>
              <a:pPr/>
              <a:t>60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6785" name="Text Box 1">
            <a:extLst>
              <a:ext uri="{FF2B5EF4-FFF2-40B4-BE49-F238E27FC236}">
                <a16:creationId xmlns:a16="http://schemas.microsoft.com/office/drawing/2014/main" id="{7D2B8762-706E-9142-97A8-BDCA5A450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242F383F-6141-A445-839C-3CF053E63507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60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6786" name="Text Box 2">
            <a:extLst>
              <a:ext uri="{FF2B5EF4-FFF2-40B4-BE49-F238E27FC236}">
                <a16:creationId xmlns:a16="http://schemas.microsoft.com/office/drawing/2014/main" id="{FBCA3925-0CAB-3144-878E-CF7375DC6EC0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6787" name="Text Box 3">
            <a:extLst>
              <a:ext uri="{FF2B5EF4-FFF2-40B4-BE49-F238E27FC236}">
                <a16:creationId xmlns:a16="http://schemas.microsoft.com/office/drawing/2014/main" id="{55D36CDF-C8F8-9A4C-8DF9-C5C816796458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15378EB2-1252-EF48-AA68-09F64495F8C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2ADC6244-1C99-E245-8BE4-070DA752612A}" type="slidenum">
              <a:rPr lang="en-US" altLang="en-US" sz="1200">
                <a:solidFill>
                  <a:srgbClr val="000000"/>
                </a:solidFill>
              </a:rPr>
              <a:pPr/>
              <a:t>61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7809" name="Text Box 1">
            <a:extLst>
              <a:ext uri="{FF2B5EF4-FFF2-40B4-BE49-F238E27FC236}">
                <a16:creationId xmlns:a16="http://schemas.microsoft.com/office/drawing/2014/main" id="{A2B13CF0-4074-6746-9520-C4D618DB7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63814EB4-BFE8-1944-893E-C51C6CB0BB5C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7810" name="Text Box 2">
            <a:extLst>
              <a:ext uri="{FF2B5EF4-FFF2-40B4-BE49-F238E27FC236}">
                <a16:creationId xmlns:a16="http://schemas.microsoft.com/office/drawing/2014/main" id="{57E617CC-B71D-D741-92FC-79714B12D125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7811" name="Text Box 3">
            <a:extLst>
              <a:ext uri="{FF2B5EF4-FFF2-40B4-BE49-F238E27FC236}">
                <a16:creationId xmlns:a16="http://schemas.microsoft.com/office/drawing/2014/main" id="{6C2A3D85-810B-014B-9907-98E2B0E58E52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4ECAC164-1395-BA42-B580-55732E7FBC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E20C5E5F-8F63-2F46-9767-B8351A481C23}" type="slidenum">
              <a:rPr lang="en-US" altLang="en-US" sz="1200">
                <a:solidFill>
                  <a:srgbClr val="000000"/>
                </a:solidFill>
              </a:rPr>
              <a:pPr/>
              <a:t>62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8833" name="Text Box 1">
            <a:extLst>
              <a:ext uri="{FF2B5EF4-FFF2-40B4-BE49-F238E27FC236}">
                <a16:creationId xmlns:a16="http://schemas.microsoft.com/office/drawing/2014/main" id="{0730C2AB-3783-C345-B3EE-5BC33AC56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1A5F5093-58FF-894F-BF09-80636338D0E2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62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8834" name="Text Box 2">
            <a:extLst>
              <a:ext uri="{FF2B5EF4-FFF2-40B4-BE49-F238E27FC236}">
                <a16:creationId xmlns:a16="http://schemas.microsoft.com/office/drawing/2014/main" id="{8425730D-8F4E-BB4C-94A8-EBD37096C500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8835" name="Text Box 3">
            <a:extLst>
              <a:ext uri="{FF2B5EF4-FFF2-40B4-BE49-F238E27FC236}">
                <a16:creationId xmlns:a16="http://schemas.microsoft.com/office/drawing/2014/main" id="{1DE98BF9-47DC-414B-91E5-9D809FE86E74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E14EDA11-4E9B-354F-B0E6-BD1839A96B3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633D8AD8-2B21-6B4D-BD2C-0B1FF676397D}" type="slidenum">
              <a:rPr lang="en-US" altLang="en-US" sz="1200">
                <a:solidFill>
                  <a:srgbClr val="000000"/>
                </a:solidFill>
              </a:rPr>
              <a:pPr/>
              <a:t>63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9857" name="Text Box 1">
            <a:extLst>
              <a:ext uri="{FF2B5EF4-FFF2-40B4-BE49-F238E27FC236}">
                <a16:creationId xmlns:a16="http://schemas.microsoft.com/office/drawing/2014/main" id="{1070654B-9D06-1C48-9673-7946AD0A9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1C4B817B-900F-1D42-9DF5-1DC9F1D257A1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63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9858" name="Text Box 2">
            <a:extLst>
              <a:ext uri="{FF2B5EF4-FFF2-40B4-BE49-F238E27FC236}">
                <a16:creationId xmlns:a16="http://schemas.microsoft.com/office/drawing/2014/main" id="{2AFDB3D4-594A-C140-B6C1-B297035AF8EF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9859" name="Text Box 3">
            <a:extLst>
              <a:ext uri="{FF2B5EF4-FFF2-40B4-BE49-F238E27FC236}">
                <a16:creationId xmlns:a16="http://schemas.microsoft.com/office/drawing/2014/main" id="{7CE2A0B2-10DF-5D42-BC63-EF48F440C60C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"Help/Evil" instead of "Victory/Triumph" (-5%); Full credit also for "Savior" &amp; "salvation" &amp; "defender"</a:t>
            </a:r>
          </a:p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"Trouble/Trials/etc." instead of "Satan" (-5%); Full credit also for "darkness" &amp; "enemies"</a:t>
            </a:r>
          </a:p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"Faith/Trust/Depend" also accepts for full credit "not fear"</a:t>
            </a:r>
          </a:p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 Mentioning "Mighty" (-2%) or "Fortress" (-2%)</a:t>
            </a: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B8CBD6E1-6076-C247-B8D3-BA5A62D2D3B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89E8F117-F0CE-274A-86A1-6E4DA9679035}" type="slidenum">
              <a:rPr lang="en-US" altLang="en-US" sz="1200">
                <a:solidFill>
                  <a:srgbClr val="000000"/>
                </a:solidFill>
              </a:rPr>
              <a:pPr/>
              <a:t>64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0881" name="Text Box 1">
            <a:extLst>
              <a:ext uri="{FF2B5EF4-FFF2-40B4-BE49-F238E27FC236}">
                <a16:creationId xmlns:a16="http://schemas.microsoft.com/office/drawing/2014/main" id="{A4A33D77-4FD2-AA4E-BF8A-A7E9895D1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1BADA0F1-AB92-B64A-A950-F28479EAC152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64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0882" name="Text Box 2">
            <a:extLst>
              <a:ext uri="{FF2B5EF4-FFF2-40B4-BE49-F238E27FC236}">
                <a16:creationId xmlns:a16="http://schemas.microsoft.com/office/drawing/2014/main" id="{3543BF6D-76CD-DF48-B088-E90EB61AC6E0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50883" name="Text Box 3">
            <a:extLst>
              <a:ext uri="{FF2B5EF4-FFF2-40B4-BE49-F238E27FC236}">
                <a16:creationId xmlns:a16="http://schemas.microsoft.com/office/drawing/2014/main" id="{A320B5EF-2D3B-F940-B851-870D17E667D8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7AD905B4-71AD-C247-BE76-90778DD9958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133A576F-F23C-494E-942E-22381CB74A74}" type="slidenum">
              <a:rPr lang="en-US" altLang="en-US" sz="1200">
                <a:solidFill>
                  <a:srgbClr val="000000"/>
                </a:solidFill>
              </a:rPr>
              <a:pPr/>
              <a:t>65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1905" name="Text Box 1">
            <a:extLst>
              <a:ext uri="{FF2B5EF4-FFF2-40B4-BE49-F238E27FC236}">
                <a16:creationId xmlns:a16="http://schemas.microsoft.com/office/drawing/2014/main" id="{BB758394-B104-ED4A-8CF6-820CB72A3D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3D56C71C-78E4-6E4E-AB88-3E09454A471E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1906" name="Text Box 2">
            <a:extLst>
              <a:ext uri="{FF2B5EF4-FFF2-40B4-BE49-F238E27FC236}">
                <a16:creationId xmlns:a16="http://schemas.microsoft.com/office/drawing/2014/main" id="{92E9C444-61B4-9746-946A-4422CC79CCF9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51907" name="Text Box 3">
            <a:extLst>
              <a:ext uri="{FF2B5EF4-FFF2-40B4-BE49-F238E27FC236}">
                <a16:creationId xmlns:a16="http://schemas.microsoft.com/office/drawing/2014/main" id="{53C5A421-C1C2-0645-AE74-D75888636E1E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3849A69B-54A5-7745-BA24-A5D0FA447CA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991B8048-5902-A348-B90D-E2178C383681}" type="slidenum">
              <a:rPr lang="en-US" altLang="en-US" sz="1200">
                <a:solidFill>
                  <a:srgbClr val="000000"/>
                </a:solidFill>
              </a:rPr>
              <a:pPr/>
              <a:t>66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2929" name="Text Box 1">
            <a:extLst>
              <a:ext uri="{FF2B5EF4-FFF2-40B4-BE49-F238E27FC236}">
                <a16:creationId xmlns:a16="http://schemas.microsoft.com/office/drawing/2014/main" id="{65CFB906-D16B-B74F-9EA7-0BEF297EF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ACD72B50-C706-9D45-83E2-05A4010F4157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66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2930" name="Text Box 2">
            <a:extLst>
              <a:ext uri="{FF2B5EF4-FFF2-40B4-BE49-F238E27FC236}">
                <a16:creationId xmlns:a16="http://schemas.microsoft.com/office/drawing/2014/main" id="{640D87EA-4BB9-F940-9F05-36016C4F1D1D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52931" name="Text Box 3">
            <a:extLst>
              <a:ext uri="{FF2B5EF4-FFF2-40B4-BE49-F238E27FC236}">
                <a16:creationId xmlns:a16="http://schemas.microsoft.com/office/drawing/2014/main" id="{BD69FB3A-5885-AA4B-BABF-A58BEF0F50DE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CC9833B9-F001-3F49-A6CF-E41EFF9AA8A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FFD8C3BD-3CE8-CB41-AA90-779DAF85BCA2}" type="slidenum">
              <a:rPr lang="en-US" altLang="en-US" sz="1200">
                <a:solidFill>
                  <a:srgbClr val="000000"/>
                </a:solidFill>
              </a:rPr>
              <a:pPr/>
              <a:t>67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3953" name="Text Box 1">
            <a:extLst>
              <a:ext uri="{FF2B5EF4-FFF2-40B4-BE49-F238E27FC236}">
                <a16:creationId xmlns:a16="http://schemas.microsoft.com/office/drawing/2014/main" id="{CC0E69D7-160D-394E-8F85-659943FFD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EA7DFEC7-D13B-3048-B570-79644CAAA204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3954" name="Text Box 2">
            <a:extLst>
              <a:ext uri="{FF2B5EF4-FFF2-40B4-BE49-F238E27FC236}">
                <a16:creationId xmlns:a16="http://schemas.microsoft.com/office/drawing/2014/main" id="{EDBE56A0-4BA4-4945-9D1B-76D3719EF84D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53955" name="Text Box 3">
            <a:extLst>
              <a:ext uri="{FF2B5EF4-FFF2-40B4-BE49-F238E27FC236}">
                <a16:creationId xmlns:a16="http://schemas.microsoft.com/office/drawing/2014/main" id="{F37BA725-330E-C64B-A4C0-28DA62915B8D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76B63150-DFDD-9E4F-8D47-05BD95454ED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1CF0F448-0161-D24D-801B-8D2E8F9F220A}" type="slidenum">
              <a:rPr lang="en-US" altLang="en-US" sz="1200">
                <a:solidFill>
                  <a:srgbClr val="FFFFFF"/>
                </a:solidFill>
              </a:rPr>
              <a:pPr/>
              <a:t>68</a:t>
            </a:fld>
            <a:endParaRPr lang="en-US" altLang="en-US" sz="1200">
              <a:solidFill>
                <a:srgbClr val="FFFFFF"/>
              </a:solidFill>
            </a:endParaRPr>
          </a:p>
        </p:txBody>
      </p:sp>
      <p:sp>
        <p:nvSpPr>
          <p:cNvPr id="249857" name="Text Box 1">
            <a:extLst>
              <a:ext uri="{FF2B5EF4-FFF2-40B4-BE49-F238E27FC236}">
                <a16:creationId xmlns:a16="http://schemas.microsoft.com/office/drawing/2014/main" id="{64126075-6ACD-3A47-A7E2-C8B8D7126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D1B71275-A42B-3A49-8874-1D40C78EB5ED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49858" name="Text Box 2">
            <a:extLst>
              <a:ext uri="{FF2B5EF4-FFF2-40B4-BE49-F238E27FC236}">
                <a16:creationId xmlns:a16="http://schemas.microsoft.com/office/drawing/2014/main" id="{5058FF58-FF39-4748-9C77-2404555228DF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49859" name="Text Box 3">
            <a:extLst>
              <a:ext uri="{FF2B5EF4-FFF2-40B4-BE49-F238E27FC236}">
                <a16:creationId xmlns:a16="http://schemas.microsoft.com/office/drawing/2014/main" id="{758A7305-D02B-3647-BAFA-D9011FB527B1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"Help/Evil" instead of "Victory/Triumph" (-5%); Full credit also for "Savior" &amp; "salvation" &amp; "defender"</a:t>
            </a:r>
          </a:p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"Trouble/Trials/etc." instead of "Satan" (-5%); Full credit also for "darkness" &amp; "enemies"</a:t>
            </a:r>
          </a:p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"Faith/Trust/Depend" also accepts for full credit "not fear"</a:t>
            </a:r>
          </a:p>
          <a:p>
            <a:pPr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 Mentioning "Mighty" (-2%) or "Fortress" (-2%)</a:t>
            </a: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E4495A49-B38D-2540-8DBF-45593B743F6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B37C9C16-5634-8B49-934B-0117BB7E14CB}" type="slidenum">
              <a:rPr lang="en-US" altLang="en-US" sz="1200">
                <a:solidFill>
                  <a:srgbClr val="000000"/>
                </a:solidFill>
              </a:rPr>
              <a:pPr/>
              <a:t>69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6001" name="Text Box 1">
            <a:extLst>
              <a:ext uri="{FF2B5EF4-FFF2-40B4-BE49-F238E27FC236}">
                <a16:creationId xmlns:a16="http://schemas.microsoft.com/office/drawing/2014/main" id="{456FD714-85E6-C54A-B65A-10AAE23E2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E32779E1-1F37-F648-B729-416B485DF1E0}" type="slidenum">
              <a:rPr lang="en-US" altLang="en-US" sz="1200">
                <a:solidFill>
                  <a:srgbClr val="000000"/>
                </a:solidFill>
              </a:rPr>
              <a:pPr algn="r">
                <a:buClrTx/>
                <a:buFontTx/>
                <a:buNone/>
              </a:pPr>
              <a:t>69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256002" name="Text Box 2">
            <a:extLst>
              <a:ext uri="{FF2B5EF4-FFF2-40B4-BE49-F238E27FC236}">
                <a16:creationId xmlns:a16="http://schemas.microsoft.com/office/drawing/2014/main" id="{454AD8AC-27CA-4A48-BE55-8DAE55BA2195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256003" name="Text Box 3">
            <a:extLst>
              <a:ext uri="{FF2B5EF4-FFF2-40B4-BE49-F238E27FC236}">
                <a16:creationId xmlns:a16="http://schemas.microsoft.com/office/drawing/2014/main" id="{826D2039-F7F6-BB41-82F7-DA0966486173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>
            <a:extLst>
              <a:ext uri="{FF2B5EF4-FFF2-40B4-BE49-F238E27FC236}">
                <a16:creationId xmlns:a16="http://schemas.microsoft.com/office/drawing/2014/main" id="{C7C314B0-B6B8-9649-9183-5190BCBFA1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A72653BD-EEE5-454C-B03C-8B46D5095EEE}" type="slidenum">
              <a:rPr lang="en-US" altLang="en-US" sz="1200">
                <a:solidFill>
                  <a:srgbClr val="000000"/>
                </a:solidFill>
              </a:rPr>
              <a:pPr/>
              <a:t>7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2513" name="Text Box 1">
            <a:extLst>
              <a:ext uri="{FF2B5EF4-FFF2-40B4-BE49-F238E27FC236}">
                <a16:creationId xmlns:a16="http://schemas.microsoft.com/office/drawing/2014/main" id="{968D4BC3-F648-C845-B4C1-4ECFCECF5DBE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2514" name="Text Box 2">
            <a:extLst>
              <a:ext uri="{FF2B5EF4-FFF2-40B4-BE49-F238E27FC236}">
                <a16:creationId xmlns:a16="http://schemas.microsoft.com/office/drawing/2014/main" id="{37A6C310-2C3B-7640-A140-4A45E44E95E1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FBFEAE7B-B4E4-814A-BE46-161F598E8A6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1FBFD154-CEC1-2745-989D-45A5E5939FB2}" type="slidenum">
              <a:rPr lang="en-US" altLang="en-US" sz="1200">
                <a:solidFill>
                  <a:srgbClr val="000000"/>
                </a:solidFill>
              </a:rPr>
              <a:pPr/>
              <a:t>8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3537" name="Text Box 1">
            <a:extLst>
              <a:ext uri="{FF2B5EF4-FFF2-40B4-BE49-F238E27FC236}">
                <a16:creationId xmlns:a16="http://schemas.microsoft.com/office/drawing/2014/main" id="{CE06A1E7-AA74-7246-BF2A-3A4607653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96B01A67-8A19-B445-A8DF-4CE89FA12C48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8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93538" name="Text Box 2">
            <a:extLst>
              <a:ext uri="{FF2B5EF4-FFF2-40B4-BE49-F238E27FC236}">
                <a16:creationId xmlns:a16="http://schemas.microsoft.com/office/drawing/2014/main" id="{E6AC8478-B3FB-B549-B915-046DDBE46933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3539" name="Text Box 3">
            <a:extLst>
              <a:ext uri="{FF2B5EF4-FFF2-40B4-BE49-F238E27FC236}">
                <a16:creationId xmlns:a16="http://schemas.microsoft.com/office/drawing/2014/main" id="{C5A804E5-5241-BD4C-A03A-7F81370FDAEE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450"/>
              </a:spcBef>
              <a:buClrTx/>
              <a:buFontTx/>
              <a:buNone/>
              <a:defRPr/>
            </a:pPr>
            <a:r>
              <a:rPr lang="en-US">
                <a:cs typeface="ＭＳ Ｐゴシック" charset="0"/>
              </a:rPr>
              <a:t>two main teachings on restoring Christians in sin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:a16="http://schemas.microsoft.com/office/drawing/2014/main" id="{3734FABD-A8CD-EC42-B335-C81581B8575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fld id="{326C2DAB-7512-1943-9205-3C95E0C03D64}" type="slidenum">
              <a:rPr lang="en-US" altLang="en-US" sz="1200">
                <a:solidFill>
                  <a:srgbClr val="000000"/>
                </a:solidFill>
              </a:rPr>
              <a:pPr/>
              <a:t>9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94561" name="Text Box 1">
            <a:extLst>
              <a:ext uri="{FF2B5EF4-FFF2-40B4-BE49-F238E27FC236}">
                <a16:creationId xmlns:a16="http://schemas.microsoft.com/office/drawing/2014/main" id="{B35820BC-37E3-A747-97CA-0DA11DD07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buClrTx/>
              <a:buFontTx/>
              <a:buNone/>
            </a:pPr>
            <a:fld id="{47CC8469-F28B-F641-B00D-8AE84EE09B14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</a:rPr>
              <a:pPr algn="r">
                <a:buClrTx/>
                <a:buFontTx/>
                <a:buNone/>
              </a:pPr>
              <a:t>9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94562" name="Text Box 2">
            <a:extLst>
              <a:ext uri="{FF2B5EF4-FFF2-40B4-BE49-F238E27FC236}">
                <a16:creationId xmlns:a16="http://schemas.microsoft.com/office/drawing/2014/main" id="{C8988701-1103-5549-A9D7-3974E00402DE}"/>
              </a:ext>
            </a:extLst>
          </p:cNvPr>
          <p:cNvSpPr txBox="1">
            <a:spLocks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</p:sp>
      <p:sp>
        <p:nvSpPr>
          <p:cNvPr id="194563" name="Text Box 3">
            <a:extLst>
              <a:ext uri="{FF2B5EF4-FFF2-40B4-BE49-F238E27FC236}">
                <a16:creationId xmlns:a16="http://schemas.microsoft.com/office/drawing/2014/main" id="{1F0EB509-B803-9C4C-89AA-C330E3384A73}"/>
              </a:ext>
            </a:extLst>
          </p:cNvPr>
          <p:cNvSpPr txBox="1"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spcBef>
                <a:spcPts val="450"/>
              </a:spcBef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altLang="en-US">
                <a:latin typeface="Times New Roman" panose="02020603050405020304" pitchFamily="18" charset="0"/>
              </a:rPr>
              <a:t>Have you ever had a problem with another believer?  (If you say “no,” then I wonder which planet you have been living on!)  Are you in fellowship with every Christian that you know now—your family members, your work colleagues, your neighbors and friends?  If you</a:t>
            </a:r>
            <a:r>
              <a:rPr lang="fr-FR" altLang="en-US">
                <a:latin typeface="Times New Roman" panose="02020603050405020304" pitchFamily="18" charset="0"/>
              </a:rPr>
              <a:t>'</a:t>
            </a:r>
            <a:r>
              <a:rPr lang="en-US" altLang="en-US">
                <a:latin typeface="Times New Roman" panose="02020603050405020304" pitchFamily="18" charset="0"/>
              </a:rPr>
              <a:t>re not in harmony, what should you do?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9756085-35FE-3442-A231-66A33C6048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FD7EF2-D3B6-264D-AC67-434CAFFEAB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466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BAD5C90-C77C-4648-8828-476655B330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792032-5A34-B441-BBC9-3973F85058C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436125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FC6EC09-E088-754F-BBE1-9AD097C60B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317034-9047-A942-A547-094BFD5A673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2022791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3629EF4A-97DF-B845-9D49-7B4D1DC5AD0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8709F04-71E2-BD49-8770-03BC478F331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4498093"/>
      </p:ext>
    </p:extLst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BEFE7D80-95C6-314A-B254-26FC171AAB8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1BA6EB-5C06-FD4E-A179-EC57B1ACD7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4011899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159AB695-15C0-1E4F-A367-B2F009832E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57E8FB-71BB-6C40-A475-E97FE616E12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2226999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DB714AA-018D-7C47-8373-0B696F156E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0668A2-B0DC-6747-BCD4-CA3F7339CEF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2838404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E8F0DED4-6981-B942-B3B4-9D18587F5E4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766C1F-7E4C-0041-9513-2683988BBD0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2922223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24A1CAC9-F8D7-814F-9657-72C0D5B6174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58F702-6962-1848-9FE8-FFA5065E17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68002022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48257212-82EF-3744-9552-14336D0D9B2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ECCAAF-2567-F548-AD61-EF8B1E4B4C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9905636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5295A3E5-F65F-994B-88A6-ECD5280D4C1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71C55D-4101-7C41-8762-69D8D15BB3B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9465918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B1CF96FD-DE96-4140-8372-392DC1EFBF3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3E2863-23DD-264F-B858-A1EC6CD762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0350175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15225AF6-3F4C-4841-AC17-72B97705AE2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1D91DC-BF42-DB4F-81AF-1748860A71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219715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A15BC8E-8BBA-1A44-B9EC-2AFB1AE21BE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65B833E-2B75-5A43-8D05-11175F66B8E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6949928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013BB7E8-1722-474F-BF3F-A87BEBDE2BC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7BB1E20-6867-6240-8788-54A0915D6D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3554283"/>
      </p:ext>
    </p:extLst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BF9FB82-2190-D940-A25A-1D8B2A94542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4105EB-C6F6-2E43-90A1-8DC6F6857A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749503"/>
      </p:ext>
    </p:extLst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CF5CE681-9596-7442-8C34-29516694588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5F3EC5-4246-7A4E-8A88-4FB789BDA2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009230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9050A6F-9BDB-264F-9802-79B4944584C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19619C-C414-EE46-8235-2B3C27D39F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8687797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D5248357-5297-5C4E-A8F1-AA1D6E49B64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503F91-2733-E647-99BE-0172D5CA361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5910343"/>
      </p:ext>
    </p:extLst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D7221A35-C8AE-AB44-8462-1A551596D24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1899951-048B-0F47-A7E1-28EA3B18A05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2053172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0EAB3D9E-CC7D-EC43-81C6-7C053BF7CBC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8C6833-AE10-794E-8DA0-71B6F2334AB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5218621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F7744A1-4A7B-2349-AB12-F780FB20A8C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C22927E-44DD-8F45-ADD0-093FFC510F4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9471848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A6C1EEC8-3049-A245-8644-BE6AC6AF30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7F3CD7-B3F0-EE4C-A818-5D86250BA4D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123035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8F054923-A711-1B47-82AA-C403045DDF0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93AA81-23E3-EA4C-977D-6029426B5A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501425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D347D90-A51F-B44E-9C41-0398FBFE5AC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341F3C-37E8-FC4D-9EEC-83C10E9A82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4703056"/>
      </p:ext>
    </p:extLst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8242F27D-A47A-1F4F-B102-7FBA5155416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DAB25ED-CDC3-2D49-A979-213E675AAB2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9996157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C332B03F-E61B-034B-A004-D30A399D89F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5A355B-7190-5049-9692-4CBA136C95B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9602367"/>
      </p:ext>
    </p:extLst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F7CEB2B9-E3D1-B94D-A2D3-4C1E2F41FD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25FB34-6C5D-3042-BCB3-C33BE9DC50E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3435217"/>
      </p:ext>
    </p:extLst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C8864BCF-C1F5-494E-9AF5-356675EF97B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16C9F2-DE46-634D-8C46-7A4A9ABB0EF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4133422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A61C3B70-C199-A54A-80B9-861C100ADF1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6C22F47-7C70-B641-AFB3-80C32BC6E4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3296899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D7E4F8F-9273-384A-B868-B88D9682091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B5B9485-CEEB-B84A-8004-CB4A7E3A7DA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6576763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887A5D8-68C8-2E48-A2A6-34DAA2FF45F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E6EC15-D50F-FE4B-B2BC-B69E5EFCB5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8743892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7E7BD168-60FD-9948-A93C-6A5211F317D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58155D-A972-FA49-B64E-221711D7518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1048196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AD0E5B2-91A3-2C46-AF34-FD0F3B3A754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A8B370-CF35-3943-AF75-8A3D1BCB547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7743790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56372CB5-96EE-8D4F-A5D4-F6510FF1470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84BD71-83E3-5F4F-B90A-F04AFB5012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917790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828800"/>
            <a:ext cx="3808413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828800"/>
            <a:ext cx="3808412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A10C25A-88BF-D344-AF14-79C2748CFC9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8E5777-A6BE-464C-8507-ACF2438DF84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6037942"/>
      </p:ext>
    </p:extLst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A5C35546-23A1-924A-9073-BE29A03C711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A8E430-BD5A-DA45-AA5B-14231024E7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3690024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5A34A229-C601-2F42-8063-C7779940970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B02C44-A5E1-6E4B-8411-3183A84E63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3636374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8D412BDE-61C7-1646-A6E6-67324745315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9318DAC-D7D3-FE47-957F-47E8C24B65B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6324114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B48431CB-C254-1D44-A6FB-92018AEFBF7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3D6B21-D1F2-E445-B035-4F5C36F31EA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7394637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46C14C98-0BC6-5344-8F37-4A0FF16DEE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EBD654-4A72-8B4E-8131-D8BAD4EF53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409005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6C5FE402-591B-1646-B0CB-C0298FEDBB4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F914A8-33E6-4D44-8ED7-D36E5777003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1170936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B35391F5-A2A2-CF42-8103-157181A103B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B9DA2A-9DC4-494E-9958-606432CDCDB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5169989"/>
      </p:ext>
    </p:extLst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E148B9DB-8DF6-454A-B3EA-6551ACDB5E7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6EEB88-9D61-364B-A00B-9716E8D5F48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638729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E9140E48-5103-2442-AFDC-576CA299145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863859C-E68C-6340-A358-F3D847A667C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7085554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A7E0DF92-A24D-3547-86FC-C6C16D4C2F5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227EF2F-FFDB-4449-AD77-655AE5E36B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794945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6958FABF-9BFE-0145-90B9-9ABC36F178E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22F290-CF6F-2348-AAAB-D997CF879C3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8458311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DAEE8B93-C3DD-2140-827E-D6190FE398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B12693-B623-E947-A91F-AC6DDE8EDC6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5616187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146D997E-7FD6-364E-A9F0-F815047E2DE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62E9BD-858B-4C48-B837-CDE3D2A0BB3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0667139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B186C175-C31E-7045-B742-2094E5FCBFA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732F82-1DD6-C94F-8A73-36F2B61DC70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2839642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A88FC1AC-00A5-4E4A-8708-C63A6DF36BB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7746796-D21F-C14C-AFF8-77C39152E3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3886999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CA0FEF99-DF51-024B-A735-BDD860C2738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110D71-C6D7-5948-AEAE-6E6EE9ADF2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3497895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DA0F9FA9-19BB-1047-B958-8E9DFC26AF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9ABBF2-8F8D-DD45-8E83-A53269A29D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895930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6956B46C-F635-CB48-9BA6-3BD453A7974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FE4BCA-5323-3143-AA4E-B7D9971068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5812352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C47B0B6-F7B3-5C47-85EA-382D868B67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4B89F4-0667-4743-9D0F-D31E40C0495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8151757"/>
      </p:ext>
    </p:extLst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E427F39E-59FB-0242-93E4-ADE685EB1D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6D1F265-4684-B54B-8BDA-2E425F44944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3900433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ED3B21ED-0923-1E49-BDA5-81DAABC7140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C1BF8B-92B5-C240-8122-2180CDD4A6F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158957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10ADDB5-3C0A-5E42-AFA7-87112FF2E5E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33F79FB-EF58-A74B-898E-6C52732E66D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92218042"/>
      </p:ext>
    </p:extLst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7ADBEB02-262B-924C-ADD5-91D72F4AF4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61A229-1502-AD4D-BCBE-2F677E18331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111761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485D489A-8EEF-864F-8F86-CC05A32B11D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F7CE66-B294-DA49-9E54-D8D34F4826D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2087851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AA9B697F-5B3B-5041-A1AC-BFBC44D5F1C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BBD84B1-1009-9C45-9E40-8B858FB8D9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3217363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847C4EA6-F107-AF45-84A8-03800046D07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12E1AE-F46B-2947-A90D-FBFB6714E6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9238438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0CB9D20-6391-9B4A-BD72-2461AF1D91A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6757F5-1271-6346-B6D3-B3D53D20F68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1367146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D4F1C698-3F10-3849-9923-1D209EA0A35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2561FE7-8F37-1940-9B93-ED6B7DF1D74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4835058"/>
      </p:ext>
    </p:extLst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ABFB788A-FE80-A343-B366-932CD8D22B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F2B16D-627B-C44D-843E-8ADBFF1A05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6135053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819215DD-513F-E143-803E-073AC90A0BB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D67B833-B50A-2246-B614-014006F1DAB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7338408"/>
      </p:ext>
    </p:extLst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676FD859-E424-F74F-9128-B20F6884938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F845A7-4ABC-FA4D-9D11-EA863284D92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5291000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B7C1F1A-A2C4-C84D-B28A-6D5FB755E86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88EB70-7611-4143-9399-BA031DD88E5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12173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67188F3-862D-834D-874B-EC0EFAD7F6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29E6E62-54D7-1844-9289-E96E37AF65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3040670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C92DEBFA-298F-284B-A322-3EF39CB4C3E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24E294-C285-5947-8BC9-B8D24F6DFC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1618165"/>
      </p:ext>
    </p:extLst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36BC1046-F590-1542-BEAD-07D3A41DED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A68026-012B-8F46-8505-31D145D0C4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8727435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D078F967-1237-6445-BE57-D9F64648503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956F27-4DD1-9845-8650-BFA8DED586C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1729676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81E29987-6D8C-AB4F-AA8B-CDE3FD95BB1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883B683-2841-7B4D-860F-2CDCB8F21A0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427247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4D830C20-77F1-E04F-905D-E66650E43A3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366ED9-C376-034D-B2D5-D9FA4FE7C4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6617091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CCFDD01-A21F-DE42-A7D4-AB7E053DE80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28CA39B-8CC5-0943-8FE2-17C8F9BBA97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9669990"/>
      </p:ext>
    </p:extLst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285D9DD-39E0-2343-A276-923CA8060F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FAB284-6D6A-364C-B6FF-D13E9CC77BA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7279824"/>
      </p:ext>
    </p:extLst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BF59CFB0-D54D-0B4E-9302-20AA73F249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D742786-15F3-DF43-83F7-9EDE13F079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1446275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12C7504C-A110-154E-B0CD-3A128C47D0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18CD05-3B2D-6F47-A966-2514897672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6572067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DC34019A-21D1-3846-B677-E3F1380A218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962E60-2DF5-B341-BE9A-DD1BF1CC92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203541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5D09230-8DB0-E546-B11D-012B794B18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02B65B1-C110-4B42-8D15-26B6F2EB190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6533966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C489C3E4-5D09-2F4A-9CF2-70F9EACCF9A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E94BE0-9E93-2843-8615-9D85B38216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770534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3190E662-F791-6F4B-805C-E63A1FDE57D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698FCC4-915F-A844-89C7-87734156D23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1960138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530B0A44-56DE-0049-8BC4-493AB76D72E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80F35CD-45E6-3C4A-8A77-CFFBFCB0EC0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6327215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5D753D38-1C59-6543-9E2C-DB773C71C98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14B1EC-32D6-CC4D-99E5-4935478A56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3015972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B0F031C3-FA4F-D44B-B283-FEA6C9A59CE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69E2B63-9CCA-574A-8F18-3224A9DC8A7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4864280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82BA150B-FA05-AF48-9018-CB433C83B8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8D4B8B-E87F-2746-BB0F-B3C9980F87F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1122345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5B030565-83B0-A245-B264-EDE3DCF4A38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1D5646-0A44-FC42-8C7E-3D199D7B78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5095883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E5CB2FE5-8E6B-3F4B-9C12-F4F97B61E2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D4283E-0813-AE4E-A3E8-70CCDB5E39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3006104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1671043-1318-8C43-ABD3-63A85084B9E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97FEE3-0E92-D04B-BA8B-D7F4035C579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8268750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F90542F-CDC5-CF45-A0AF-2BA9508A051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BA0D60-6154-9840-BDEC-C4147B1E06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766333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BF57229-AB13-5B4A-BFEA-2569D77ED98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2FD1D5-EE4E-5A48-8AD6-1780165468C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9572260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A0FE1DE1-CDE3-A24A-A724-043ECB3A548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C5ECC6-CA1E-9345-8414-EAC4C81EC07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7424867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B996513-5271-1E43-A1BE-11BC029DF55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7B2488-D4B2-A043-B2C6-17BB72AD494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3689079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3352DBD7-0D24-C043-9B58-022F63B7D6D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7B516A7-BC6F-324A-94C6-2B1352046A1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7352227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0EC080AD-FF84-8A4D-AD3F-0F5C9CBE05A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0FA96C-15CA-FC4B-943E-F5FC46B01C1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2915360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1CDF65C9-E1A4-A747-9A28-93BA9E66866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371C8F9-9FA8-C347-B659-AB704A56907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8635511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7C314610-DB32-E74C-9F81-20788679E52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7A40868-CD49-2747-ACCA-C0757F0D6AD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5531562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F4720A8-957C-F341-9A3C-5F71908FA9F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407B0B-C533-4242-BC14-5C97C321B9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2359052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E35042F5-E45D-5C4A-B98B-20B2DA23E64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704153-D724-1549-9C08-3FFA2131A9A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5556262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CF8AC358-CB48-5D46-976F-7D44086CF19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A5BF16-28F2-C141-B0D7-5EAD644717F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4377442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3FDE9FE8-0386-EB4C-8A6E-3823B849550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4A7128-5140-8D4F-8A6D-D982F8E9AB0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337237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E0578C6-9E20-3947-ADEC-BA3C16E0593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2F6B147-803C-734E-9DBE-80A0DFBCD0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6424502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604CD3B2-E0DD-7D46-8EE3-C39BF08F705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6DB3FF-74F8-9743-9781-A688BB793DB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1197009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B4CAB303-8529-E44D-915F-34E59EED72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DC7A65-3851-CE42-B618-2EA33CE7E41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4483698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B0220772-F1F1-B341-9504-853A571ED4A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FCB40C-E9D4-3B41-B707-AD9CA9F022D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4435055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8BE5D0F7-16BE-DE4D-B0CE-94FFA03D998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1DD0B5A-E4B8-9043-8CC3-6FC44496A5F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1019376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857DA526-6ED0-CB46-8F89-F8A78AAC8FE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4753E01-8738-BE4C-A175-3FAB4E09053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5084281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D1514EE8-D061-AB41-A309-E65BCCEE87C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D56D5C-31C4-D141-B2B5-D216C023CA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2064602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BD83C208-B1C7-284F-95D4-4BDA099143E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7BE6E5-4D7D-754B-B0C9-9BC5CD7FDBC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3008879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5E2C53C3-A929-E947-9B28-D5FD2EDAF5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D0B0C2-4D40-CD49-AD33-F6D2FEC8E40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02822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F73335B4-E388-DC4A-B896-83BC0B52683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5D7D63-DBEB-2A48-9D19-5AE71539BA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6015369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E59A2158-3BF2-3449-9C99-C6493DA02B4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D56EBD-984A-274A-BE3C-3D308E2304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93906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609600"/>
            <a:ext cx="1941512" cy="54832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5313" cy="54832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738ECB9-00C0-B04F-8BA5-75C09BA6BB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460E35-811A-384D-AEAC-6269F9A85E2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129953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379413"/>
            <a:ext cx="1941512" cy="57896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379413"/>
            <a:ext cx="5675313" cy="57896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3677B72-5BC3-8C45-8BF4-443D7B83FCF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AEF1AF-623E-C74E-ABC4-2F6B40F62D6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6233261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380164F7-D600-5242-8296-411AE1E4895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E4DC2E-4D0C-0A41-AF0F-A4A03D6C054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11883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9">
            <a:extLst>
              <a:ext uri="{FF2B5EF4-FFF2-40B4-BE49-F238E27FC236}">
                <a16:creationId xmlns:a16="http://schemas.microsoft.com/office/drawing/2014/main" id="{05D1DC3D-5BD1-DD4B-A4FD-F5F32EB31B8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FD4430-0FFB-B448-9B35-412B432DB4C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4022751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9">
            <a:extLst>
              <a:ext uri="{FF2B5EF4-FFF2-40B4-BE49-F238E27FC236}">
                <a16:creationId xmlns:a16="http://schemas.microsoft.com/office/drawing/2014/main" id="{CA5F6A8D-0A27-F04F-9FEF-2D1894450CF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9DE3FF-B65B-1F4B-AE58-7E3C6625AD9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6399695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9">
            <a:extLst>
              <a:ext uri="{FF2B5EF4-FFF2-40B4-BE49-F238E27FC236}">
                <a16:creationId xmlns:a16="http://schemas.microsoft.com/office/drawing/2014/main" id="{414BF942-D827-9549-9104-094D0BEFF48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7285F1F-26A9-5548-97E0-02E058978D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3317631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9">
            <a:extLst>
              <a:ext uri="{FF2B5EF4-FFF2-40B4-BE49-F238E27FC236}">
                <a16:creationId xmlns:a16="http://schemas.microsoft.com/office/drawing/2014/main" id="{4BCFF6E4-2C55-2B49-8785-8FFFEBBC71B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03B9C96-F7F1-7F46-B011-E62307FA8B4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99304381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9">
            <a:extLst>
              <a:ext uri="{FF2B5EF4-FFF2-40B4-BE49-F238E27FC236}">
                <a16:creationId xmlns:a16="http://schemas.microsoft.com/office/drawing/2014/main" id="{07BF0DEE-469C-5C4C-A5C3-8860BCED5B2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082E3CA-B526-FD45-B249-70DC9D0CF4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0170578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9">
            <a:extLst>
              <a:ext uri="{FF2B5EF4-FFF2-40B4-BE49-F238E27FC236}">
                <a16:creationId xmlns:a16="http://schemas.microsoft.com/office/drawing/2014/main" id="{01BFE79C-4EA6-5143-B79E-A70C509C68E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AEBC5A-612B-CF4A-820B-88AE0C2389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8302785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9">
            <a:extLst>
              <a:ext uri="{FF2B5EF4-FFF2-40B4-BE49-F238E27FC236}">
                <a16:creationId xmlns:a16="http://schemas.microsoft.com/office/drawing/2014/main" id="{51345A0D-FF60-EE43-B44E-0EB732FC995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5B0C10A-5281-024F-B07B-0023539C95B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9693270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9">
            <a:extLst>
              <a:ext uri="{FF2B5EF4-FFF2-40B4-BE49-F238E27FC236}">
                <a16:creationId xmlns:a16="http://schemas.microsoft.com/office/drawing/2014/main" id="{49C6954D-B479-F649-8762-FBBE6222102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8E12C4-5874-1742-AD60-13CE8DBA87E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186735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9">
            <a:extLst>
              <a:ext uri="{FF2B5EF4-FFF2-40B4-BE49-F238E27FC236}">
                <a16:creationId xmlns:a16="http://schemas.microsoft.com/office/drawing/2014/main" id="{E642ADA2-B1DF-2649-AC1C-DDE5A2F0AA3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9A6062C-D1B4-3B49-8251-3ECF4210EBE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470490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78D93D1-241C-4E45-8420-9F12F1C5E8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01E655-B659-184E-B1D8-CE17EA58A9F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078405205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9">
            <a:extLst>
              <a:ext uri="{FF2B5EF4-FFF2-40B4-BE49-F238E27FC236}">
                <a16:creationId xmlns:a16="http://schemas.microsoft.com/office/drawing/2014/main" id="{8A78CA75-28F4-9E44-ACEA-D8FD3EE1823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0E9A2B-A902-B74C-AA46-53856712C4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946470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9">
            <a:extLst>
              <a:ext uri="{FF2B5EF4-FFF2-40B4-BE49-F238E27FC236}">
                <a16:creationId xmlns:a16="http://schemas.microsoft.com/office/drawing/2014/main" id="{51D9EFB6-8CB4-5546-A1BF-73D56B1C7D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62E66F6-1DCC-6C4B-ACED-E60B31085B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8181869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064EE77B-0BA4-A24E-80F0-C10B1AB77B5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4E62B2-BE34-F746-8785-9B7F76A0BB1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8981987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27D04C56-E8A0-634E-979C-B5810EE5480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91061B-39F1-654A-9C60-68601ED20FC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7846015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75B0F5E8-B4BB-C04D-8A93-E93A0B1E6AE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940DA7-745A-E241-8577-8DE49418E5D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2820204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5869C590-700E-A544-9B38-B2873D4BE84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6E4CBA-04E7-FA47-8239-5AEF0B78898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7227829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D44DF1C0-9451-FB4E-A63C-829287F372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A4FB1FE-7399-C94F-9752-EA60E4E776E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6919195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4ECA7298-6013-0A44-8851-567326A2C1D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63BF18-80D3-0A46-9B3C-33BAD3CB7A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0626467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8797EEA5-1C18-7A42-AA44-5355474604B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F03E2B-3066-3A4E-80A1-44FB97A15E0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0694780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3E6506D3-52DF-3843-9E9C-ED3184264E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A92BC6F-C24B-5743-A67C-B3C0003E414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815956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DACFD1F-9C7A-634E-B99A-C2149F4A1E1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92E995E-BC4F-7E40-90EA-952656DE867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278003898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22755AD4-E23E-5B40-897F-7A3C3296E55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0E476F1-B978-B943-9E7E-226DBBAEACC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0517819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469FA3E2-7A17-834B-B468-EA3819259E8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B220C6-9ABB-C34E-A882-BC2FC7DDCAA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6937002"/>
      </p:ext>
    </p:extLst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0CF220D1-8304-5047-9670-6462AEB6527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C1E9B8E-254C-7746-A11E-B4E8D2FAE26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4506779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DEC36052-10D4-8B4C-BB74-45A33F8EE7F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A021BB-AC34-3141-997F-2E38F53B0D2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3498955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864498C8-AA3F-2648-9EEA-5EE724D7CAB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34CE137-9866-D64A-AF42-F193CF36281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4667650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B50FCA13-16AF-DF46-BD2E-7C51A1ECC3B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E8EC66-2CD5-DE4C-810D-C1B81CB311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7370685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2A731745-1054-AD47-905C-F04793C70BB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FFC551-E7D1-2F46-B936-0B18A88001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7993921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8671A337-0679-3743-88B8-4F65670A010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057FB25-E52E-E347-ACEE-1F557BC9C9D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6634541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DE1239EE-D31B-F54D-8A89-BDCB98F2412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54B9CA-54E8-7949-9A48-AFD20F26AFB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0870774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DB7DA6AA-828F-274C-9FDF-96CBE7730E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B65177-A84E-D543-9BD0-48D8370DF2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261352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9FC5AD7-833F-B648-A610-EDCD1C66306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28836A-64CD-C94B-B83B-0DB95AC99CB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28952790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3B9CA93E-EA47-474A-9332-FD99C4833C6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B18BDA-C237-FA46-BB27-CD184D7AFBE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2942232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F7382B06-50E2-674E-A530-38D38B1DC3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38CA05D-BF9E-B944-A770-39462181EA8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4058918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B58A4B05-B0D2-1A4A-A0A6-7003D1B91DB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A375A39-D0DA-0347-A717-66AC5C48D9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0160881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4FF448EC-D399-684D-A98A-527C942DEC5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9E3F47-2BCC-9342-AF30-6B1C11D3B4E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8681890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F914E41D-A1D0-D847-8F73-A67E9E7906B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B278432-2F42-7649-837B-3FF7C066106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5536713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552C2880-4D1D-E740-8B51-8025180D0D9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D59C58D-E533-8C43-A010-AE2D9EEE51A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8268705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3C5D89F4-23D4-C84C-8839-1B5E081589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1D7C9D-02AB-0340-9FE1-0DFD17C68A5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8884055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F7B317B3-CF91-1E45-A861-AB7722B668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7E20BA0-60ED-0849-9601-D273FE72D5F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9538254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F872DAC3-0867-944B-B383-C39C4722AC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D95120-756C-E34E-BB0A-D822F64087F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959368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2691C51F-8D01-5C4F-A729-89D0D6560CE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817CDA-460E-7C46-9A1B-0C78EE8690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538574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C7620A9-7A04-0541-BABD-F3C48CE3A8D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ACA293-DE60-264A-8343-F74D829E3F7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4361168"/>
      </p:ext>
    </p:extLst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107F855F-D367-434F-8C3D-A1B599D0716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F7E87E-4536-2847-B385-3C25EC122EC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113385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67DD9B8E-2309-7345-8C45-D84747F6E0C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0BAD0C-387F-7E43-8394-BECDC5CBE26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6009396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6762BA74-44F5-A444-856E-7426B8A8353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8D3F6F-D173-9440-9AB1-C8DC9AB4F3A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5109201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3C01DA1E-13F9-6647-9C84-7DC14D706BD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31EC2B-C456-A14A-9642-F7F3EEB748D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2223603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6871F869-8FFC-704D-965A-BF0B37F24F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7B6F69-3A67-8543-945F-8E90630DA3B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2707459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DACEF655-3F64-844D-9EA5-6C9D5F62C80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A0C2FAC-A986-E244-B08F-E8D066BE7BC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8014823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36C21385-960F-C04E-A476-EFFEB8CD84F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C0D367-9313-D64B-A2D2-854FD7AC1C1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5644328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BC89D350-29D3-E14A-9025-FD86C57D53D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5F94AC-31B6-BE44-9121-5100F82B00A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5559835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79699891-4E04-9246-B19F-0E3406F8CBA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6A027F-C642-AD46-BD22-70AB2D0A890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1097202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A8F698F9-7ACE-AB4E-A7EF-AC641EA7F4E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735C85-9ADF-5D49-95DF-3757BFEA1D4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781566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D29F264-60B1-3F4C-9D92-E458D24546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134154-C99D-A14E-8BBA-2FE5BA068B4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89449029"/>
      </p:ext>
    </p:extLst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BF912091-3200-254B-A0A6-BAEDEF5A19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80FD6DE-AE32-FD44-AA4B-318330980C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3217187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632EE3B8-AAE1-C74B-A15B-1103CAA8E72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CC21B0C-2A2E-944A-BC2F-0FAEA68751E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802506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236AF59D-6AE7-8C42-86D1-249DED6A381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974F8D-0896-E848-AEE9-48FEC28CDEB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3668738"/>
      </p:ext>
    </p:extLst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DA3B3CB4-E22E-E04A-B553-646EEB1A88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6D299D-F24C-F149-BE05-D28DDC7D64F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4964283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7C954231-229E-6740-AFC2-0A2832E6FEA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409F9C-CCFF-1440-BD69-2DB5EB36983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6648064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65C3FF07-7B0A-4442-A212-4BEC0AFC0A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98B715-15A6-0C44-8771-F09A6F2FB8E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593683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C9E68A1F-43AB-6D4F-98DA-DA8FF4E2457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2F373A-239C-F54F-9ABF-AD06CED2E91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1476528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7D2787F8-5F18-4A46-B215-D42B924B5FA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7B76CBF-A436-154C-B2E8-44EDDE5D40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2853360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EFFA07FC-FA19-D041-8918-9F4CF66CEFC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35D1BD-B17C-3049-8301-BB5C7EB5B16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5976745"/>
      </p:ext>
    </p:extLst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2DA6AF3E-026D-534D-8E92-ADA261868E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AC555A-1911-B145-95FE-0A266D95CCD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668372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213793B-9081-EF47-83FB-EFC1C131FA6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EA81B0-0A41-7F4C-AE7B-836BAB665FE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30601144"/>
      </p:ext>
    </p:extLst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27D3DB5D-B162-234F-8591-063B87076B5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513AFB9-DAB7-C542-92E2-1E95F6D681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7388632"/>
      </p:ext>
    </p:extLst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5468F813-FDD6-7846-BF9E-DFBAC8153E2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2EB7D5-D9F4-884A-851B-463D52D02E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0901252"/>
      </p:ext>
    </p:extLst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4DF2881D-FB0F-8C4F-9879-6870D93D6B4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0DDAA2-1336-2948-9CB7-B09456506A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0596210"/>
      </p:ext>
    </p:extLst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749C476C-0F14-5747-A57A-79DE6868374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0CF917D-0089-5D49-AF9C-AFC43F066D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2240326"/>
      </p:ext>
    </p:extLst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FD785FED-456F-4B4C-83C1-B193BEE23F5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4A7263-0874-EA49-A531-B1258D7392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2061159"/>
      </p:ext>
    </p:extLst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80CA8742-E09C-224B-A547-033A9E92D9B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5682AF-A7BD-DB46-A08A-8679D7605C4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3971781"/>
      </p:ext>
    </p:extLst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0CB08323-AEE8-144D-A9CD-114AA19E90B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AF7010-963D-884C-AA06-32A2D046D55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6072559"/>
      </p:ext>
    </p:extLst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9501AD16-FDA6-2A41-B4D8-80B4D6A655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F17845-0D2C-204D-A12B-76E775CC1E6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5223013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F322F8D5-D617-D046-97AB-A7D52D4344E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0A348C-AAB4-4240-911C-CE777F5C2EF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815075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E86856AF-B78E-4442-AC3C-97ED5156EE4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689E70-5D62-AF4E-AE88-831A9B51A43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983797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F4168E04-4083-3B43-837B-94F9B259E1C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2C27CF-9008-C84A-B0F6-8210C427E12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9592486"/>
      </p:ext>
    </p:extLst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69DBA887-046A-3449-B208-2349F1DA716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94EBAF-8213-FD41-9A95-83E769C3F95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8122218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DB1579C1-D553-A741-8F81-21A1D41264C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58DE80-9866-0740-BFA3-B72C1E3E6DC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3813414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39F3357A-33F0-3048-B603-10B29C29D09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314E1F-1869-804D-8B1A-46D1D877591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1274466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A9151246-514F-1B41-9DE8-497FCF0872D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206B3E-3D53-AD45-A80A-F522968259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7272977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ABF35BAD-74CF-1044-8D8C-DCD4EB27F3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1C806F-A81D-D44D-997D-A667A7B0059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8839201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7684A388-DB63-D144-AD7C-3A0A11F35EA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4BB14C-37A5-8947-AF79-E474B09A77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6215974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69FA9D0D-51FD-D74E-9FC0-03AE2768340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C3498E6-4C35-B941-9E10-102405C64AB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2341486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9E12D8CD-FA8C-634E-8EE1-ABB6DACDBD6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232C19-9B5B-C946-BB84-D2D8007875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5090096"/>
      </p:ext>
    </p:extLst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38832622-8569-ED4F-AF92-E7882FEEAE7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8B3DA0-899A-BB45-BB7C-28BC4F14868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0448039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AE4E310D-328B-FF49-AC33-546223D8B3F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0D64C7-53C8-5842-BB72-887E7A50251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29522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3E63D4F-27A0-9B41-9426-519BB53F59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772203-640A-0447-8E72-C8BE9E09675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52798183"/>
      </p:ext>
    </p:extLst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7CF528B8-4D53-4143-9CF3-F98C98245E9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4C9B00-0F2E-3043-90AE-737D790970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9581907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5A063D6D-208A-C442-AA5C-A085D2379BA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A2FFC4-C73C-CD4C-A13E-76DF41C8A3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7716884"/>
      </p:ext>
    </p:extLst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BC5D753C-C74B-7541-BBCF-4ED37E9324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5CD216-9F45-3848-8BCF-6A5ADFD3F80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0600264"/>
      </p:ext>
    </p:extLst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F496D7CD-205F-BA4A-802A-46CDFD2E5B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AFC834-E23B-6146-9E38-72F833A8687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839626"/>
      </p:ext>
    </p:extLst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C3031195-5E3A-8046-93CF-8BCF8C2B101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AEC01E-9FAB-E643-85B8-36F528D05B7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1723189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31A1F519-0C8F-8444-9460-8CDED398F43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EBCB02-2F2C-B144-B449-3A93AE762EC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3731901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0C024553-875F-4646-B589-E571A6B91FC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14166E-BBCB-B947-B4F2-57AD685D61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7323210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1A9B92DC-C850-F241-B383-1DF13542A9F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863184-017F-7046-A7D3-2E938A55021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2075244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54D278AE-4AC7-694F-BCAC-8CA64FECEC6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3EB87B-C2BA-E541-B2AC-6EB50C81FAF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2845209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5CBBD1B4-CAFF-364C-A404-40368067425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F25818-4033-014A-ABB5-0DC85E675C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447738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014E6E5-DAE4-684A-A4D1-B8D404537F7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A6453E-33C0-1445-B577-B7D770BF044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276547033"/>
      </p:ext>
    </p:extLst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7695AAEC-7DDC-E044-A8F2-A0519D1837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96EFD0-B96F-8B4B-A7AB-220846324C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8986161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A6AED167-1522-1642-A339-8F0153ABE63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713A217-C44E-724A-A3E1-D0767976108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8921740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BC7F9F06-A758-1541-97DE-CD413875FAB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A3A74A4-D431-DD49-BC57-6338B85EF7A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6410397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E5F31242-C5C0-F241-8F7C-0E56E2644F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2C46D42-462C-A94F-A79B-4EB9AA87A12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9104249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0028B174-EF24-EF43-9F43-6DB38344451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C8CB50-97B1-7342-95DE-C4D38ED9BAA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2821419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69233F2B-ECA5-A944-8EFD-87FEB8E2532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794F43-3515-B54D-8562-EE0469D627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314038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008BB82D-98F4-434F-BFDE-AFA93BABBB9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A996F0-612F-1540-AA77-717F72E442F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0020307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AF8AC738-000B-3C46-9A8E-E2AB1736F95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A073DD-C0E9-184C-9F2B-A73028BFD3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6694018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A1476C07-39DE-FD46-B41C-91D62A1C4DF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7CA575-69DE-7441-8D37-909EA8F0798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2496875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61C53B3C-3C31-9A43-B5B4-69A772DB72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0C8DBF9-CBF2-8E49-B5F0-0D402500A9C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09861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6013725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C48B96F-184E-8C40-9214-AA2605C1AF9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66E48B-EBF2-6140-BC5A-495EEA9F36C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792387905"/>
      </p:ext>
    </p:extLst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2025D880-8D38-5245-AC3E-9B974B4FBE0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5FE1A6-36BE-C84D-9D53-E37C4E9024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0822439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E249E3F1-1EA6-554D-9A9D-A8DFA545457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BE391A-04BE-0D40-B727-FAB9571C8B5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4667226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E8CBD828-90EA-FE4F-9C6C-5DCEF75E8A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94B1ED-2E4E-C941-A6AE-444D4737C08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2024007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DEFC1581-4CB2-8042-B037-D55637E073B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2B306EC-EEB9-A24A-A604-748AA244174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8463966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29B3DBF5-9364-3549-8D41-3DF8A60BC94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EACC22-869A-C643-93C7-043FFB3DEA0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0896461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C11BC289-26FA-A747-8DB9-F75C3C0B2C3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FC82FF-0EAE-1647-9420-D5CF3E36504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7041102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3F1622D5-0C33-0641-ABC4-8D12972FF3B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D33043-2425-0949-A232-B1C56A33E1D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9697171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8630EDC6-0B28-1343-A958-3A661079B02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CEF700-00AA-7247-B6FC-6B6FAD0CD3B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8312696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E1C91A04-4654-C54D-9368-D982DA0D827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83D0CB5-3A46-E546-A867-71621CBA237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9727629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1E6C42C1-3261-3D43-A4FF-408FDF291B0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C2ECE3-1DF2-8047-9FA9-A4A50949751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155382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F322A85-8045-9747-B069-A362D4F161C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F5B324-076F-A048-BBA0-B1A03EA539A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03548079"/>
      </p:ext>
    </p:extLst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8F5A43D7-5457-8C45-BC0C-DFDDF1C467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FA8084-A0B0-554B-93C8-538198A242E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6631668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7F202FC8-0FA1-0D4D-8238-CC5AD4024D1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11578F-C600-A04D-935E-16A49C9BDA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4277088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827C467D-BFBA-DB48-A3F9-DCDB1A9C903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538206-3EEA-9646-B710-6AE8D1D2944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9893515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5946B3AD-4E15-9142-A88A-41AA32BE955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32292D-A177-E949-83F1-1F3AF16613E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8514482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FAB82A89-B2E7-ED44-96A3-21E81D1FBD0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26A2BD7-9ED4-6B4F-BBCB-BA0CE640338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0415830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38">
            <a:extLst>
              <a:ext uri="{FF2B5EF4-FFF2-40B4-BE49-F238E27FC236}">
                <a16:creationId xmlns:a16="http://schemas.microsoft.com/office/drawing/2014/main" id="{6FD10371-E926-0842-BD04-88FAD214B77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6820F6F-9E0B-B241-81AD-D3BE797C217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4748489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38">
            <a:extLst>
              <a:ext uri="{FF2B5EF4-FFF2-40B4-BE49-F238E27FC236}">
                <a16:creationId xmlns:a16="http://schemas.microsoft.com/office/drawing/2014/main" id="{4B22F584-6800-AA47-8D55-80A48DCC729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E1EF12-E56A-F547-9272-C4D113B3CD3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9023541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8">
            <a:extLst>
              <a:ext uri="{FF2B5EF4-FFF2-40B4-BE49-F238E27FC236}">
                <a16:creationId xmlns:a16="http://schemas.microsoft.com/office/drawing/2014/main" id="{6DEFA23F-4664-9C41-87CC-3636B305D7F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BF423D-9643-7D4E-8725-CEA95FD3346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0306059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BFD8FC23-A8FE-4D40-97E4-13E52FD2CC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FF8A818-F7F4-2640-95F2-D3BA11909AC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8455250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38">
            <a:extLst>
              <a:ext uri="{FF2B5EF4-FFF2-40B4-BE49-F238E27FC236}">
                <a16:creationId xmlns:a16="http://schemas.microsoft.com/office/drawing/2014/main" id="{4B07487F-D20D-954B-89A3-69289039A7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FEE2423-A63C-BF49-84B5-3C72D3B1B1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608572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9E35E4EB-A0CC-974C-9BE3-A5DDE21FAE7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2AE35B-04EE-4940-ABD5-0EED5B0E27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4535326"/>
      </p:ext>
    </p:extLst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F1A69DE9-7D9B-3E4C-A6F5-32E337CF9B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D9E0E1-D7D1-2347-919C-9FB617A09B6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3175391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38">
            <a:extLst>
              <a:ext uri="{FF2B5EF4-FFF2-40B4-BE49-F238E27FC236}">
                <a16:creationId xmlns:a16="http://schemas.microsoft.com/office/drawing/2014/main" id="{97DD0F9B-A26A-7F46-A7F5-B1CE8BA8B3C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F64419-C17A-C14A-A328-5A16F8F8FC0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7594528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A580AA5-9AE5-E443-9B5D-A39C98C17DF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45BE481-26FF-9342-B584-A8BF7E4E1BB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4383738-DEAE-A148-A4B0-F6F835A419C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D0F80AA4-A31D-4149-8C81-2383D00E561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24355178"/>
      </p:ext>
    </p:extLst>
  </p:cSld>
  <p:clrMapOvr>
    <a:masterClrMapping/>
  </p:clrMapOvr>
  <p:transition>
    <p:random/>
  </p:transition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A97E74E-AD67-9049-A3CA-6CF0774FEC0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699EC17-D7FD-174A-86C5-C7C02BAA056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DAD0013-8927-864E-A7D7-41F88303C2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8EF8E980-DD84-D841-8711-6E12C4FDBCB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22788647"/>
      </p:ext>
    </p:extLst>
  </p:cSld>
  <p:clrMapOvr>
    <a:masterClrMapping/>
  </p:clrMapOvr>
  <p:transition>
    <p:random/>
  </p:transition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38B309E-F289-EE4A-AE4A-213672E6D59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7B5733-A243-1C45-9B56-F5812B7FD0D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0928A60-3D58-334A-A348-F055EE77B7B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82DC2158-575D-F34A-8CEC-19E3BCF6FC2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30125657"/>
      </p:ext>
    </p:extLst>
  </p:cSld>
  <p:clrMapOvr>
    <a:masterClrMapping/>
  </p:clrMapOvr>
  <p:transition>
    <p:random/>
  </p:transition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7F43CA8-10B3-7944-BBFB-02C2523B2E0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E7E73BF-D6DD-4E48-8D2B-C15DA0208E9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6E2A97F-1C79-284A-8E2A-52D8991E5D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C37CF343-81C7-6E4F-90CE-A48B0E9F498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09625697"/>
      </p:ext>
    </p:extLst>
  </p:cSld>
  <p:clrMapOvr>
    <a:masterClrMapping/>
  </p:clrMapOvr>
  <p:transition>
    <p:random/>
  </p:transition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2A05665-CC4B-F049-A445-174B8A60D06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02347EB-75BE-2146-B0FC-3A277C8D9D5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55D8B280-7BAC-4641-BB43-940A9F8F839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DDB12F8F-9CCF-DD48-A0A1-9B5671F1C80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31932825"/>
      </p:ext>
    </p:extLst>
  </p:cSld>
  <p:clrMapOvr>
    <a:masterClrMapping/>
  </p:clrMapOvr>
  <p:transition>
    <p:random/>
  </p:transition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C2D53DDD-8ECE-5241-A237-EC806769FBC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2FC3983-588D-C241-A916-8F4551B675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73A5788A-4F26-B34F-9AB3-9AD223C4589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FAFA4931-F71D-D942-B0B1-F7D990E0DF6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398560275"/>
      </p:ext>
    </p:extLst>
  </p:cSld>
  <p:clrMapOvr>
    <a:masterClrMapping/>
  </p:clrMapOvr>
  <p:transition>
    <p:random/>
  </p:transition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1AA7498-7C75-774A-9221-E66C96876F1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50BDA0D-DC49-E248-B51E-58AA082854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581D2C54-741A-7E42-BE61-683676FD168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5D79023B-E7DC-9241-A103-E6D25A0C0F1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24268703"/>
      </p:ext>
    </p:extLst>
  </p:cSld>
  <p:clrMapOvr>
    <a:masterClrMapping/>
  </p:clrMapOvr>
  <p:transition>
    <p:random/>
  </p:transition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901C473-4211-C54E-B8CF-C5C4AA3668D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4F540A6-EC8B-D74F-A405-DD10227C0D3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F23D9ED-8B96-5E49-AB63-4D8287773C7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95AD1F28-713F-CB44-9211-EE3990282AC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74300032"/>
      </p:ext>
    </p:extLst>
  </p:cSld>
  <p:clrMapOvr>
    <a:masterClrMapping/>
  </p:clrMapOvr>
  <p:transition>
    <p:random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F5ECC585-531A-924F-9D15-A9F5B6AED03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3FB0B29-8FF4-5B4E-9C62-596765010BA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8572585"/>
      </p:ext>
    </p:extLst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995FC81-0B45-7A46-B778-D15B230F6B7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27E1F39-9A0B-1741-A653-26F10D3FDA6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0EFCF6E-7353-9643-A8A6-829149ECFEF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C90CA2FB-69C4-5546-8E58-04EDAE9750D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96557410"/>
      </p:ext>
    </p:extLst>
  </p:cSld>
  <p:clrMapOvr>
    <a:masterClrMapping/>
  </p:clrMapOvr>
  <p:transition>
    <p:random/>
  </p:transition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E33D5D6-EC8C-8F4F-80B6-9CA72903580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EBFB7A-F541-A94F-A539-8D200512981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2795ED9-B131-084B-88F8-7C502DF393E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001D758C-C120-7543-9685-29B49B6DC6E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17317587"/>
      </p:ext>
    </p:extLst>
  </p:cSld>
  <p:clrMapOvr>
    <a:masterClrMapping/>
  </p:clrMapOvr>
  <p:transition>
    <p:random/>
  </p:transition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D857247-A3BC-EB40-9E7F-1047C656616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ADAACAA-F42D-DB4F-A978-D9A98D27A54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EBA14EB-FF62-7F4A-ADC3-C60FC1CBFDC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>
                <a:latin typeface="Times New Roman" panose="02020603050405020304" pitchFamily="18" charset="0"/>
              </a:defRPr>
            </a:lvl1pPr>
          </a:lstStyle>
          <a:p>
            <a:fld id="{45438ACA-0F3D-AB4C-9D50-633EF628451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97640236"/>
      </p:ext>
    </p:extLst>
  </p:cSld>
  <p:clrMapOvr>
    <a:masterClrMapping/>
  </p:clrMapOvr>
  <p:transition>
    <p:random/>
  </p:transition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388A53D-2E91-ED43-BE6F-59584DBEC99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4BF3AB-D04C-C541-97F5-D14076E1FF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4020587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47BBCD2-DE9E-2A42-89F6-46DA71AEB0A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4A749D-6008-1D41-A3E2-0FD60543165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9710625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8FD4350-C8DD-CE4D-A043-870767398A5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04B3BA-DA0A-4E40-B819-EB6FB84F2F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792854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828800"/>
            <a:ext cx="3808413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828800"/>
            <a:ext cx="3808412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86A6424-32A8-9048-A284-2C9B5F2F6C1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A347EF-A4ED-A147-A09C-9D504B156E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2782552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B01DCAD-3753-E74E-B0DA-F770CE78ED1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8F0382A-D27C-634A-8401-A15EB45E18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1797355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5A55B7B-DEA1-8045-BBD4-3558D3F6B9B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E3E4120-1FA4-1346-8795-7436950D202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4392870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152E715A-BFF0-564D-9841-7A8519E8BD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DFDD5B-E613-8B43-BF80-E1F77058C7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776827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738AEC86-C7A5-9D48-9D99-6342C87EEA4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7F4ABD-A5F6-0B4E-A7F2-1A100BF51D6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0036082"/>
      </p:ext>
    </p:extLst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FE1766A-1A6A-6F4E-B705-92B1C052F9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84C7572-3F7A-D242-BA93-C31707644B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8430609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A918CD4-ABC3-3343-888B-0C0B76F06DD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F7E77A-8231-A646-97A7-12159B3D70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1549558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2B5920D-2E21-5141-9844-2C373D77444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B455A2-DF60-2142-9843-1AD881C6E2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4476829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379413"/>
            <a:ext cx="1941512" cy="57896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379413"/>
            <a:ext cx="5675313" cy="57896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DCF2A5F-4179-0C43-8F6C-431386D243D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F30428D-495E-304A-A180-08A8FAD8C5F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6523714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2C4556-21E5-C348-8903-8A6E679B37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7711155"/>
      </p:ext>
    </p:extLst>
  </p:cSld>
  <p:clrMapOvr>
    <a:masterClrMapping/>
  </p:clrMapOvr>
  <p:transition>
    <p:random/>
  </p:transition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76400"/>
            <a:ext cx="7772400" cy="1828800"/>
          </a:xfrm>
          <a:effectLst>
            <a:outerShdw blurRad="63500" dist="35915" dir="16979978" algn="ctr" rotWithShape="0">
              <a:srgbClr val="000000">
                <a:alpha val="75000"/>
              </a:srgbClr>
            </a:outerShdw>
          </a:effectLst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  <a:effectLst>
            <a:outerShdw blurRad="63500" dist="25399" dir="16979931" algn="ctr" rotWithShape="0">
              <a:srgbClr val="000000">
                <a:alpha val="75000"/>
              </a:srgbClr>
            </a:outerShdw>
          </a:effectLst>
        </p:spPr>
        <p:txBody>
          <a:bodyPr/>
          <a:lstStyle>
            <a:lvl1pPr marL="0" indent="0" algn="ctr">
              <a:buFont typeface="Wingdings" pitchFamily="-111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5E9F94-7394-164F-A0AF-CF77C2A4D4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0479113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153AF6A9-4B5D-2D4A-BCA4-21788F77D09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35CFED-274C-7B43-A311-2FF42BA02A1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812933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F80A5364-F6A6-A445-BF8B-47307CB024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0CDECA-BC6C-C948-BF73-D8B5A91CFE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521682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4">
            <a:extLst>
              <a:ext uri="{FF2B5EF4-FFF2-40B4-BE49-F238E27FC236}">
                <a16:creationId xmlns:a16="http://schemas.microsoft.com/office/drawing/2014/main" id="{11507BF2-568D-6F4D-99EE-48D56667DDA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BFCBD2-B2D5-6F4F-97B1-1B1161BE7FB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870734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4">
            <a:extLst>
              <a:ext uri="{FF2B5EF4-FFF2-40B4-BE49-F238E27FC236}">
                <a16:creationId xmlns:a16="http://schemas.microsoft.com/office/drawing/2014/main" id="{E40906EB-68E6-B143-B4C6-8E0D0BA236A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EC9160-8CB1-D44F-8895-6F276BD5D48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45976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099B6E83-59C6-D845-B214-274CDBBC55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0F86B1-BC42-AE46-B98F-0A7DF038D78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612960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6638649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7611779F-ADD4-4448-820E-2A22AD79C14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686591-8D79-6645-BF6E-9A345F8768F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839237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40923D13-AE12-D74E-9610-B2279A75370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8B1395A-8CCC-2B49-B752-68D72FF1B8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784243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609600"/>
            <a:ext cx="1941512" cy="54832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5313" cy="54832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C057C6C8-E977-7F48-A044-CBA443E123B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41994B-9756-9F49-A00B-D7D440CC1A6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35068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23998DF-2E39-2343-9856-7B91CEB0229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2497BD-3EF9-874B-B927-F89D3D6645F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532068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F8CAB5-C314-A14D-8EFB-65D03A74E43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2AEA63A-304D-D844-9607-1554C357D91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542401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8E00FD5-B9CC-9844-B89E-E6923FF06E8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496B7E-A558-0A4E-ADC0-F7ACEBD37AB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738668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905000" y="1981200"/>
            <a:ext cx="3351213" cy="42322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08613" y="1981200"/>
            <a:ext cx="3351212" cy="42322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70588B6-D3BC-2544-A090-23F2DE1083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07F468-1CE3-354D-AEA2-17ADD8BC10B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280616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CF83CD4-030C-5E4E-BA2A-CA8933FFC13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91CAAB-44A4-BA48-88C5-2DE83D2F1D3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530350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878EC72-DC6D-AB47-8B34-02805A9C5A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552213-E706-5E4E-8416-F2285E2911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718939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CC19FEB7-BCC6-9844-AC48-F80D3903970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F8FB72-091C-3D46-8515-6A6D767B789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220849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938930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A82A188-86BD-5A4D-B869-B54E801486D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322F3E-280B-6F46-934C-CF73B3393A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870768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08AD6F1-5746-C544-9657-48E5A61CCC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7B4269-6493-6E42-B70A-19113A1319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80619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E85D671-1D05-C443-83CC-B6A9FA4DD20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F69581-8059-9F47-9E6E-2285DACE07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777197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2113" y="315913"/>
            <a:ext cx="2017712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315913"/>
            <a:ext cx="5903913" cy="589756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D69F8AC-3529-1E48-A8A4-8288859EB04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80064AC-2EC5-EB4C-9178-A194C126128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795680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C672D69-6586-8E40-8356-F2D57D15904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1F975E-24BD-5A4B-9178-8DBCEF1CD79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50405154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1134700-2251-AA4A-9CA8-7BEA104124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CF708F-E704-464F-804A-C83E8A1BFCB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3440235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3AD18FF-D7D4-2146-95E7-73E904E9224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1814BD-E080-724D-8E76-B3CE28C8592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0917683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102AC10-0679-8743-B249-EF7B6B4D27F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F7F815-4FCE-BC40-8585-48E1EB1A167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1561703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7F12B98-370B-DD4C-AE4D-15805F4F41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C82560-774C-9647-90DF-BEA6C9104EE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7496833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E3E882D-BB19-4143-BED9-455A9199B25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74993F-7994-724F-BF1E-83B40EC7E0C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632825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15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2325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88673827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A6AC5CB5-09B5-F342-86EF-31AE73A1199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28C17-6173-DE4B-9DEC-0A9EC04F2F8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8521436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1E93C9C-A6F9-0648-8D01-4D3897F8703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4BA0804-09D8-F643-A7BB-8014A0C56B3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0172589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58B6FDD-3322-3A42-977E-47F6C27595B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06757F-1C00-7245-A575-8F092D47358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571019410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C179E08-5E69-9B40-B3EF-09D38EB5C0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73FCEB8-FF83-7C4E-9E1F-A719C8E1D1D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0118775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D2013A8-CDBC-084A-B4DC-30E50690E43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B1F860-4846-384A-923C-A9CA7FAD5B6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4253738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3A14B995-05C9-AC43-B605-6DAB0F1863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66F7EC-A1E7-9A49-9530-5C5666911D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224796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00F0F789-A812-274F-83FC-9025D57069E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812916-4DF0-5440-894B-5BB312C1FFB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447690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78CED752-9C60-124B-B0DF-7B66A59B474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992BDF9-D8F6-D34E-A614-B94A5025783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601959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E6407C3-E801-8E48-B58E-F2C70B4F0E3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47FB76-663B-3E46-BCF7-434092E6E7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9877722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7881544-C253-1E41-A18E-5F55BCA4173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51AEC5-7BC4-5244-B9FF-12297BAF95A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149180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4101290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DDD681EE-AE8D-6849-8983-8C12E34A97D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548FE4-E954-6A47-A365-AFD724E367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987231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>
            <a:extLst>
              <a:ext uri="{FF2B5EF4-FFF2-40B4-BE49-F238E27FC236}">
                <a16:creationId xmlns:a16="http://schemas.microsoft.com/office/drawing/2014/main" id="{30F4D937-7B0F-D04D-9AC7-F0D38A4F3FE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B0ED734-AB21-344C-9B46-0F47E3A5C6B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338395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D195E93-C862-0740-8793-33D6C8B889F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C3E59FD-D929-6C47-A903-178B7EF8C49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429290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105EF0F-B713-7F4F-9C5B-16044ED8F7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0F476B-66F8-284F-97BB-3979EC4C24A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461189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6FCD5869-CE13-C84B-9362-06E6CDF94D0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1FD0EF-3E80-B642-B5F6-A9465FD27A1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4111050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721CFF91-1A2D-764A-8FFF-E30581CC058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EEBBE37-EDE2-9947-9DDF-BE764AD77D2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931070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B9BF561-4691-114E-B86F-296C2E3A74F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B9B5F3-10F2-F34D-8E2A-5AA89BCD6EC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6979641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2860586-F1A7-9145-871F-E3E4ECA0F2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AA9EB4-F05E-7448-9D31-E75273FB44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6384986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6577E52-C36D-D54D-9F7C-3DD4CDFFB70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4F5A30-434A-264E-BB8C-77DEA5B8203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234251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2E473AD-F3BA-5445-B4A6-8AA01490982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0FDD829-84F5-F548-86BE-4AFD8739F54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701321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09912543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331E149-9639-5D4C-B46D-9BB0A57474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9E7A29-4D8A-E548-8D8F-8F2F6F5127C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2860104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B4549F8-2D2D-A74D-9112-ADC94E86BF6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1A23981-9E3F-EF4C-AE35-F4A920C71B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8267376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1D194487-C249-4046-8B20-561A6995F3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B00DB3-AA21-EC45-B3B1-B133A997806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30055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6088C3A-E20A-F748-9AC8-5175BE8BAEC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F1F81F-C2CB-4C48-A07E-9CD2204F24E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269366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1444152-B3DD-524E-B3C4-A06C0BB720B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FAA8FD5-C1F3-F847-828C-9874A024DA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763899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90BCA4B-8B86-5A4F-881C-1EADCE843FC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7C04D95-C1A0-4E45-A702-553CFAB4DF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660740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EA85F8E-AD46-9748-A8CF-4EBDB04AD72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88151A-8371-2D4B-92D8-BCF96F7BF2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1694764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DAAC744-2F08-C047-B71D-4818F6F0190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81826B-E4D4-C346-8F8D-3CF914AE4B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6846445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DBF1ECE-02EC-9C46-9289-079DFF19312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1E249C-EB4B-3E42-8E50-13B25DE6EEA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5990583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3E30E70-ECF2-994F-B52A-4043EC55467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76EC133-8D24-1640-AF8D-454716EA1D8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93596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4099523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0" y="1981200"/>
            <a:ext cx="3122613" cy="54530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61013" y="1981200"/>
            <a:ext cx="3122612" cy="54530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7F9D4B2-8FE5-8C42-87F1-0D4AE78CC6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792FDA-9B86-7340-9560-DE17218BF8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591235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073BF10-4B87-2B48-B373-7591AB3F44E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D2F308-6025-2644-B03A-84B9743673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3271692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D8D7110-BD1B-CD42-A96E-B4FA4299AC5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1436E5-22CD-1D46-B0A4-F27ECF61684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9366867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A69761F0-FB2B-C74E-8CEA-0ADEFC54C4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B7DF9F0-DE3F-024E-9FC1-91FA7D3989D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483463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24F4C7-CB10-AD48-86CB-365F6BA3EA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4E24E5-8382-A348-A98F-8F6AD80A495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489181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BB69435-7103-C748-BDEF-72268DD4CE7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45CFBE-0C7C-E94F-9CA6-D1FC0B2C7B3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3523118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1B2F88B-D268-2946-A1B0-A3829372799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A32601-2327-CE4A-A459-D52F3FED2ED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0552216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5463" y="463550"/>
            <a:ext cx="1808162" cy="69707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7800" y="463550"/>
            <a:ext cx="5275263" cy="69707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2146DBD-587E-3A4E-8A84-91F79A8B9CD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DD1411E-0B10-FE41-B446-588385A0C2F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5872356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C008731-E847-C440-AA91-7CA7B58CCC3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3EE534-8B72-4A4A-BDE8-44EAB37ECDC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184405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F3CCDCEC-F3F2-8043-8419-4EFD59C8824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DE326EA-8ABC-444C-8AE3-6E8E50BC868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27548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1358813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4A6FA86-849A-9447-A83B-C003A90EE88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79C625-B18E-9247-AF33-A00C6EB93EB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625704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C5F59D5A-EE24-8840-BF1A-FFA9DB34AEF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14773D-4586-FA4D-A691-DB6F4BE97C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054936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125C7CA1-6AEF-784A-BADD-A215568F931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0C646B-A453-344C-BABC-FB26844E62E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6170912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79123BA9-89DB-9F46-BBCA-7A916EE6B3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60022F-4390-3547-B85B-7742F96683B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7787767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385A8C69-9E98-6A4A-B333-EB5A110974A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7FD1CB-B166-F241-8C9D-559B1B35A51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7149739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F7DD4F98-EA08-414C-B280-F14BA536FA7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576A845-1855-D346-95E8-344546BDCA0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247111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2309DE26-4766-3A4F-B4B3-A5F9CD7BA52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C0C8480-43AB-E544-97FA-0D1D4EEA8D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13500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A81E2C2-F1CC-114E-B1AA-DB503F6714A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BE7185-1617-4541-85D4-25B607E050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011766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D3D28C90-A050-3045-8F10-6F2C07A8F62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29AA7A-1361-2842-AA3E-AE421840E0F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470774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84CF962-F35D-5A4B-A3DF-28696822955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851DA4E-F83B-D449-9586-408E70E929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42868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4974448-56BB-8F49-B37E-33068A79653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88FC31-5B7F-8C49-A688-FB826A9EDC7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240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30886244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EC64520-1CEB-4649-B10B-97463D85454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636944-3ECA-4541-92AE-7F25BDD0AC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072299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67571C5-773D-B949-86B7-E5F907753E7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7FC8D0-9EA4-774B-9B2A-F9EFD4FA569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545945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D2F7EBF-FD28-7740-A3BB-7173B9443F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771BFB0-706A-C04C-95EF-1F787C4633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119626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CA773E0-AB86-384A-B9D9-369D30DD4B5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F4E576-8D4F-B849-B77B-FB2B4509E97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837119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5B46E11-E4F4-A84A-8ACB-EE505345357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DB9421-E626-3744-AC8F-C4A26EB3360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6340391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A82F227A-30FB-3545-AEF3-158A7C2C8A1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F428BE-9630-A043-9E6F-1C774688921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2217905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1D0C301-D8A4-3F4A-BE13-A49A9D2F92D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6B9550D-59A7-2149-BC40-DC5EB1B62A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843154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AD1F652-EE5C-9642-AEA8-F8DA34AE289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3A61F0-4B96-F143-9BD2-1358D9CB883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901621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E2DC51C-5EED-964E-88BC-9F443C73F8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E448E8-0DF5-0742-96E3-0276C1D271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031342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CC97639-5442-CF4B-981A-377B697E51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F540D21-7701-F842-904A-7FB1277277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0624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28837638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4B43D59D-35BE-C94A-AE55-F8B04A1C6D5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98B9BF-C59E-3B49-A11B-C4FA65E58CC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4917750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DD91C421-0037-824A-ACFA-55FACD1559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0AB094-D4B0-AE40-9B84-5AD66020CDD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47613825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6F5F0FF6-BE98-AA4C-A6DF-87E15E322D4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83998C2-D22A-3045-898D-7737E63D371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57083567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02935881-0986-7447-AA81-2FE7B5838C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67EC1D-4093-5449-8E44-F527D6EC50E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166556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AA73DA8-36F7-DC4B-8F83-7EDFB126D0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2EDF27-8E5E-FA45-9B08-269F147856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047204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458089DC-8E89-E642-9781-2C81E9A0A21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1AB70E-94BD-C441-893B-5C6F4687687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863504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>
            <a:extLst>
              <a:ext uri="{FF2B5EF4-FFF2-40B4-BE49-F238E27FC236}">
                <a16:creationId xmlns:a16="http://schemas.microsoft.com/office/drawing/2014/main" id="{35EFE077-A977-0A43-B07A-164145C827B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24FFC3-1696-FA40-B9ED-F6683ACDC0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6567087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0112724-D1F2-3644-AB54-61A167F40BA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2D9E31-DE70-8F42-BA38-FEF6F9173AE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3710712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C787F9E-6917-B74E-BE3A-E69A2ACAF2A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17B7BB-CD11-8D43-B507-939328B70D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9023541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0E6C70ED-2990-2D43-B955-F4EEAC5B574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38F405-544F-904B-BA31-08FDE827EDE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411430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614363"/>
            <a:ext cx="1941513" cy="54784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1513" y="614363"/>
            <a:ext cx="5675312" cy="547846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48226210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AECC65A7-70A4-1C4B-8D61-2050DB82B21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3F5F862-91C5-664E-B77F-FA41E1F6943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015676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63B8BE5-4F9E-F041-A51E-8E02D8B99D8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EF18EE-FAD0-0443-AB97-CB9BF7B565E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110675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2BB44EC-F408-EE4C-8298-018F070A8C5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EAA8F7-24B6-0449-96C7-75B21F753F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5390384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5127122-0218-AE42-916F-2F37BA41BB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E3DA660-5E24-1C43-B564-46B7068B080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3605667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95400" y="1981200"/>
            <a:ext cx="35036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1413" y="1981200"/>
            <a:ext cx="35036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2198423-5167-5148-A141-0D30D8CFD3C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ADE110-71AD-5948-B2CC-89A677CBAF1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7560322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CD6F245F-D1E5-3249-A29A-1E60519AC2D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00E8098-304E-D747-B61F-6258AFF4109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2727134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B71B9C9-B23D-274E-B1DD-8F46D556F11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8B77CDE-5D88-0E4D-BBA1-DCB9BE4ECD4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416094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2A3A858B-33C2-4846-B3F2-BBB8A920206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71F8BEF-F7C4-C24A-9695-DDE4D27F1B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42102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B32241C-CDBF-3240-842F-7FB2A9CE599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D18761-32C8-CE41-A9A9-6529D315E0F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59668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9F76FAA-EB74-0A48-9AA4-74A0186CBC8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46B3BE-F3D2-D148-85FE-0156134C877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2049045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76439A34-394B-C844-8E84-B08D275D631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6ED488-3D4D-644D-81ED-06731D3DC2C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434901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CF6664E-2669-854D-8D21-39C96099AA5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A1E9A0B-AD11-5047-81B9-D9029D6A354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8333597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56FD37E-DF94-4543-AC96-53696B6C7F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89B7443-B1AB-144E-8AEB-63508883CD1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290525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195012F-3DE8-CE46-A869-FA3CFB24555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D332F9-5F87-3942-A031-F6F358F772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9478797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9FF2FB9A-9FE4-684A-B18A-9E932C3B7E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E3CBC2-F76A-664B-8ED7-B836F8144D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5214372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40815E6-9ADC-4848-928C-FC032AEBD9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54847E-976C-6643-9BE8-2CCE3033E41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781311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6E426A10-DA5A-4A47-8322-877B7AAFFC6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6E84B0-3882-A147-81AE-F72DC3E6B4B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2614716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7FA2FDFC-BB16-6A49-A5F7-5B1AE7DEA0A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7BBB25-944F-B74A-8745-A87BC2662EE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580382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7BAC1147-D30A-AE45-8F66-AF69B8C1929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30E79EF-0608-7045-827F-2F9BF43E0A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025597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D62B1D1A-7201-7F49-B04D-60AEFADC817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A30CC7-7DF5-B94F-A29F-396A0AADD1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0672469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3D7FF2BF-D60D-204E-8C11-535790FA658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31801D-71FA-014A-AF29-26720C50AF9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16455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1B5F39A5-2019-D94A-91E1-2D1346F9FBD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14DEA3E-8AE8-DB48-8AC7-FE72E95538C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8246711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4F69EBFF-6F8C-3C44-8708-99BF0A148F8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34AE928-7CE8-EF48-8586-F8AF16BDB0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5562033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A04A00A-627F-EC44-9E32-4B7DACBE7CB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E343E4-B638-B94E-AB98-AB863C6BEA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6851341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B149276-E0C8-744C-A28D-615616C8F4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77B240-7082-DE4E-ACAD-1845E6DB8A4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185056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CDA4D20B-5033-5249-9F87-24E8B0FBF26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38AF31-7910-774D-B067-6ED5642F157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726751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C4AC0A6E-35CD-BA4F-8D5A-2E86F433D34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8A5776-A2D8-4D41-A6E2-47CCE7A7FBF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6484493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0531D017-4CFD-E54B-838D-93D514325B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8623CD-8987-0D45-AA87-43E46AC0411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8635698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7013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19263"/>
            <a:ext cx="4037012" cy="440848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D7EE46F2-1B07-6744-93E2-54B6E67EF6B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153290-1A0B-0C41-8810-ED9998DDD2B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0124122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B6E8817-F1E4-5A44-B5EB-CC3961EFD97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BFF258-1C92-3540-9A84-581D83C88B3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4394649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719B8C96-BC53-9B40-A453-A75491F1A1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615B7F-FFBC-E04C-AD03-E96BAAA3A7B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3341715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>
            <a:extLst>
              <a:ext uri="{FF2B5EF4-FFF2-40B4-BE49-F238E27FC236}">
                <a16:creationId xmlns:a16="http://schemas.microsoft.com/office/drawing/2014/main" id="{E67B5A3B-1B00-EE44-B01A-70AC4117BD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C0E030-3EBC-6044-9303-8FAD498AD4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1940453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94D1759F-D271-954B-A405-36E44F5EB0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B5E798-BD68-614C-A8DB-B540BD6604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3390616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58E7814-53E9-F743-9AB5-5C22021E1F6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AB47AF-BE21-8648-9967-7F419D57C6A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8973097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6DB8AAD-A6F9-894D-9D9F-160CC47AD22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933A11-AE8B-BD44-B612-EEA3C72428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0536386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6BB71412-C2A8-C948-9946-B7185ADD76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ED1F46-BC48-8742-91C4-5528747093A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5254401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122238"/>
            <a:ext cx="2055812" cy="6005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8213" cy="6005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D821E7C9-C6F5-0649-9C82-5A15BCAAD8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81EE050-CE49-244E-A1D2-AE43DB86F52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3686646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47312B39-A300-DC4A-8570-5603A3EE0E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BE2E76-70A8-C344-A107-3C921C886E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6480018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21F1B29F-F466-9C40-80D3-C6E2EB8B658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B36FF38-B098-A440-B57A-69D69AAC99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7177973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B0E06A76-8AF5-334D-A3F0-3B132E39B26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552655-D0DB-E840-8E0D-B79668570F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661175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1500" y="1981200"/>
            <a:ext cx="3922713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922712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73C208F1-FA91-DD42-93B8-1687D68AFED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69AFEB-A482-814F-84CA-6CF53543F8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5639879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68275895-3E0E-EA47-8704-CA833F67519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3A1ED0-1F90-354E-954F-EA903ACE1AD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5212121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0">
            <a:extLst>
              <a:ext uri="{FF2B5EF4-FFF2-40B4-BE49-F238E27FC236}">
                <a16:creationId xmlns:a16="http://schemas.microsoft.com/office/drawing/2014/main" id="{615218D5-6EB5-7C48-AA6F-57AA3015944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DC0FBA-FD6D-4E43-B7C5-87B9D1F7989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56530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1500" y="1981200"/>
            <a:ext cx="3922713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922712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9">
            <a:extLst>
              <a:ext uri="{FF2B5EF4-FFF2-40B4-BE49-F238E27FC236}">
                <a16:creationId xmlns:a16="http://schemas.microsoft.com/office/drawing/2014/main" id="{0296C8B7-266C-0B43-9A22-E363783CA3C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D199B1-F197-5D49-8D6B-FACFFD6D326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8575915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">
            <a:extLst>
              <a:ext uri="{FF2B5EF4-FFF2-40B4-BE49-F238E27FC236}">
                <a16:creationId xmlns:a16="http://schemas.microsoft.com/office/drawing/2014/main" id="{10F7CCDA-E7CF-5F42-B933-A831DAD9A7D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6DCD0F-DCC8-414B-AADB-47587AF4516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3044303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707F039B-E074-0843-8B26-3B32AB1876C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41F5DB-7B31-9B47-BBD2-B0AA194D158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0297859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03DC653C-2C7B-DF42-9DF0-9794233B904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B7329-F753-134D-BFA0-C6121C80FEC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4673106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08E03177-2A18-4D40-AE65-55130B4791A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1C6D5A-286C-A044-9D10-70E6E030173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2068570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0663" y="685800"/>
            <a:ext cx="1998662" cy="51022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1500" y="685800"/>
            <a:ext cx="5846763" cy="51022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7B2BC54C-AB5F-5046-AA64-D3C0BE5365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861E9C-BF74-D240-8F15-8FA7733051F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337947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B4B126C-1FD1-5746-A399-2E2636BC087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F3C79C-F432-3546-94C1-2E881088A01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0225170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FD092FF-9199-1A40-8C8E-7DF9F592850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5A9A1D-5448-6D4F-A9AB-AB057FE7C3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4951217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A64497A-476A-6145-A771-8B423919C57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E5DBD76-10BA-3645-BFD6-B671471FD05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1506363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828800"/>
            <a:ext cx="3808413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828800"/>
            <a:ext cx="3808412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13F033E-12A3-2E48-8652-258D52C0FE9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7E73EE0-90D2-F84E-A655-85CB47F6BE1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1011214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0ABF88D-6B7A-5047-A735-25BA3AE711E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4E92FD2-9736-A143-8A77-F590BE401CC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3832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9">
            <a:extLst>
              <a:ext uri="{FF2B5EF4-FFF2-40B4-BE49-F238E27FC236}">
                <a16:creationId xmlns:a16="http://schemas.microsoft.com/office/drawing/2014/main" id="{1C26E6AD-625E-104A-819D-7020FB2FA4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764DDD-BE8C-E042-A108-7D31F68D42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666791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D22AAFE-F3E1-0B44-BB79-4CB14D85B91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4640E9-B956-5E49-AD09-24F8A5420E8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4116033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07087C1C-5432-5B4D-852B-5D4E97C5007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5454E7-F1C5-004B-B510-172724E2FB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6413591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B982C51-A750-E54F-A598-A1520571DAB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427B86-7FA6-DE4E-AE52-A6A267CED3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2193646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F13F5CA-4ABC-0E4D-B0A5-0DA54C424F0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D8785A9-BB45-094E-89C0-2A0F69F10FD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6663622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0089565-AFBC-0340-B01C-BD9BE3F4D1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CDBFD7-DEAB-EB4A-B1AF-85A8EA5C89B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02165650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379413"/>
            <a:ext cx="1941512" cy="57896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379413"/>
            <a:ext cx="5675313" cy="57896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0A81183-3329-F846-A8F1-DF783B7C71A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CFE0205-F102-DC40-B223-0A0687BD77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84149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762D64FB-FF66-8B45-8897-96256041DB3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381675-FF32-3846-9C82-0B26CDE97CC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8599284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1C6D5C4D-2B5A-934B-A24C-8BF7C15FFF3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69904D-CC45-2F43-8BA1-F381ED41810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8936195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8068CBB1-E0FD-9442-B3DA-1AB26D8F2E1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D87A6A-D402-8A41-B126-1F3B5B9724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4311686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2813" y="1905000"/>
            <a:ext cx="3976687" cy="4187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41900" y="1905000"/>
            <a:ext cx="3978275" cy="4187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22772988-225D-6C4E-909B-A3137FF1557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AF7657-2BF9-AE4E-AD3D-9613D66EB52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99941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9">
            <a:extLst>
              <a:ext uri="{FF2B5EF4-FFF2-40B4-BE49-F238E27FC236}">
                <a16:creationId xmlns:a16="http://schemas.microsoft.com/office/drawing/2014/main" id="{18A6153B-0981-F547-B1C6-B985AE6391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5E79E2-C857-C245-97A4-7060332D979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7407676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BA18ED55-7221-1148-ABE7-BD0B96C6B5B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60BFC6-A0F7-3E4C-820A-F570CC6632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3486396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0">
            <a:extLst>
              <a:ext uri="{FF2B5EF4-FFF2-40B4-BE49-F238E27FC236}">
                <a16:creationId xmlns:a16="http://schemas.microsoft.com/office/drawing/2014/main" id="{98AB5CD7-12D9-7543-BCA0-8FC99999F75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A14549E-717E-1C41-8EEF-915DC191D9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4211202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">
            <a:extLst>
              <a:ext uri="{FF2B5EF4-FFF2-40B4-BE49-F238E27FC236}">
                <a16:creationId xmlns:a16="http://schemas.microsoft.com/office/drawing/2014/main" id="{B5349FB8-3110-D74D-B691-7A40A0BDCA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384053-DBB3-CF4D-83E5-6C2DF54970E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3129995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33D14A5F-D014-DD42-9630-889D501FAC7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3E5FC4-8EC7-B24E-9FFA-B24B8042D63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3133546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7CF23F61-9D52-0E41-9523-2572FFBD0AD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F80215-7260-1A43-A08F-4CE3242E858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10868618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416FBEC2-1124-7B49-8185-80C9D872270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01F7EB-BEDD-9647-86D5-69B403F5DFA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6699256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91350" y="533400"/>
            <a:ext cx="2039938" cy="55594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71538" y="533400"/>
            <a:ext cx="5967412" cy="55594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65916DE4-24D4-F34A-8D82-7C6C6F96A55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820D8D-3B52-6C46-A359-F676808A7F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2601673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B5836DAB-F8E8-CB4E-8E04-B11286ED2F0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D0BBD1-3282-034E-A5AE-FC99B49310B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074288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4EA21EC1-9BBD-3048-8DA2-FBAA3B1C212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E7EE8A-A4D8-134A-A60E-6897D8B06E9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5455454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73142B9D-0111-8347-B2C7-409B7F71F26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467B441-BBF8-504B-9B98-FAD686A5A8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561928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>
            <a:extLst>
              <a:ext uri="{FF2B5EF4-FFF2-40B4-BE49-F238E27FC236}">
                <a16:creationId xmlns:a16="http://schemas.microsoft.com/office/drawing/2014/main" id="{2F5B0BC2-F3E2-1844-83F3-2638BCE29FE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B726B1-09DE-9443-8C98-7841314E59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3893454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1500" y="1981200"/>
            <a:ext cx="3922713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922712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C4FA861B-5406-2042-AEBF-B9191828F06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5FC901-1C5D-B246-A960-FD2A81250D3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8198998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0">
            <a:extLst>
              <a:ext uri="{FF2B5EF4-FFF2-40B4-BE49-F238E27FC236}">
                <a16:creationId xmlns:a16="http://schemas.microsoft.com/office/drawing/2014/main" id="{7A4D373B-D3EB-7848-BEF6-2749C673DC8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37C6ABB-D8F8-5444-8F48-0A50285A857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121502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0">
            <a:extLst>
              <a:ext uri="{FF2B5EF4-FFF2-40B4-BE49-F238E27FC236}">
                <a16:creationId xmlns:a16="http://schemas.microsoft.com/office/drawing/2014/main" id="{CEC7B7FA-F685-874E-97EA-AB9A8C608E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3F74E75-516D-754A-96B8-D03DF0544B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6612474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">
            <a:extLst>
              <a:ext uri="{FF2B5EF4-FFF2-40B4-BE49-F238E27FC236}">
                <a16:creationId xmlns:a16="http://schemas.microsoft.com/office/drawing/2014/main" id="{8D7565C1-A94B-E84E-8264-54F231EAA0D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000940B-D675-4344-9444-ADE4454F45F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0125400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4D11C6B9-BB11-6D4E-B83B-320A873A28A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93B378-EF8C-9741-90E2-AE1C6A116E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0219339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0">
            <a:extLst>
              <a:ext uri="{FF2B5EF4-FFF2-40B4-BE49-F238E27FC236}">
                <a16:creationId xmlns:a16="http://schemas.microsoft.com/office/drawing/2014/main" id="{A4CEC6E3-11F2-BF4A-909B-1285454DD1A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FF65C98-BF18-6942-B112-FD5C62E229A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6523813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39DEC7F8-282A-894A-9EEF-B0C72E8FAC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8E31E61-F8B5-5143-8776-F214E573B8A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8362878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0663" y="685800"/>
            <a:ext cx="1998662" cy="51022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1500" y="685800"/>
            <a:ext cx="5846763" cy="51022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0">
            <a:extLst>
              <a:ext uri="{FF2B5EF4-FFF2-40B4-BE49-F238E27FC236}">
                <a16:creationId xmlns:a16="http://schemas.microsoft.com/office/drawing/2014/main" id="{53E4DFE2-F921-4943-BC91-458E6EBD344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2F8387-0527-1542-B1AA-217EAFB23A0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0367885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63FAFB8-BA50-B543-95E5-8712136D3D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9AC1BF3-A86D-A84D-8228-D1B564B03EC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1947076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81ECD8C-9BE6-6D43-BE9B-6DA402FD2E0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7410C1-3DB3-B34A-9B3B-33771AAD838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28740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CE7BE9D-A462-BF40-B9DD-18AB4D7748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CCF23E-C8E6-DA48-A419-AFE56EE8AB3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799851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>
            <a:extLst>
              <a:ext uri="{FF2B5EF4-FFF2-40B4-BE49-F238E27FC236}">
                <a16:creationId xmlns:a16="http://schemas.microsoft.com/office/drawing/2014/main" id="{140B5E47-202E-D246-8352-717B994313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D8D101-52B9-6748-BC2C-6DD22385B28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9641417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EDB265B-3563-B34E-A186-99FEF5734CF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867212-7AF7-334A-9657-4F539CFDE4D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3289016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828800"/>
            <a:ext cx="3808413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828800"/>
            <a:ext cx="3808412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F1D70C4-A682-C34D-94C6-6FB4C4287C2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3C48CF-EE00-0F40-90E2-1306E2DB6F9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53533869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A2D6B30-AFF7-6A4E-A5DF-A50E4E5A45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375F72-19B8-2A43-9748-1D6C9A0DE1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3865355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D6B11BB-4FDD-5E49-AB68-EDCE6372F5C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7107CF-2B7F-F74E-8260-95CF92AC21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9633125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6E5497A9-DF27-424F-9C99-81BE2FFEC2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4B2D2A-53D3-F144-8161-1D4AD4928B4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0032462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D8B23D6-1BBF-964E-A218-6FB248092D0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DAAD88-16B6-1E4A-8C3D-5FFE6116D63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4831449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8CB5E98-B199-5043-B0D1-E1230ABECB5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646BB4-2AA7-924C-8CE9-682A57FD371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6071942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69AA09A-03F2-A441-88BA-06205E1F457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E29F1C-E43F-0844-9DBB-42A45911B9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3315341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379413"/>
            <a:ext cx="1941512" cy="57896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379413"/>
            <a:ext cx="5675313" cy="57896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9670CCD-C034-D341-9C66-72153C78BDB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556F2A8-EE44-9B41-B3D1-E13A22A8567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5947019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B75CDEE-82BA-574F-9F5C-33F63C8570D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9E5D945-6A20-5F49-9520-F0CA8ACC074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8270789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>
            <a:extLst>
              <a:ext uri="{FF2B5EF4-FFF2-40B4-BE49-F238E27FC236}">
                <a16:creationId xmlns:a16="http://schemas.microsoft.com/office/drawing/2014/main" id="{AF920233-695E-A841-9373-9B091C448A7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DDF5F3E-C6D1-7D4F-B031-49FEA843897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7025051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5ADEDBD-E3EB-7741-BA98-A3DAB19D22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881076-1515-B344-BD72-13B85768F59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41276495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E610702-4E97-524F-B435-6FDFB76A22C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3E66F3A-B288-2447-912E-D2098B363FA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5833167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DD8E8C1-8BFC-E647-AA11-F62BDD755F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E61147-7D8C-0A4E-B689-F80E3D421F1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247392513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8E90F07-01E8-8248-9523-BBD05428DDA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9F660C-45B0-E642-912A-0739025C9D1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33981214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E3E793A-CE3A-5244-83E2-6553237B082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E37C5F-2D30-AA4F-B70F-B4141C99AE2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85471221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18E12FB0-D537-7347-9405-CAAA224D4C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351FBB-BFF3-E248-AA54-8A7868F0BF4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70923258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0DF49F9-B244-2944-9195-BB0AAA9BC9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FD620BB-CB4C-7741-86BA-93C59D75CF1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283312750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95509EA-6ADB-AE4F-984E-6EB9DCF9D5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48A00D-CB7E-0641-9F46-8D2196A037E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274560526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41B5EA6-07CD-F74C-9EA8-E9A72910D82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B9B992-02E1-5C4D-9F88-0A021ADD19A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76993672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4A21D4A-808B-C743-A777-0436A6E8A27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B7436F-0F89-8D46-BC98-9355A8158B8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0888931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EA4A82E8-85FE-0E4F-BE69-935F2B19ED5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EB05BB-A54E-4F46-870A-58447C7F99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8815873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601CB87-62CB-B548-BACB-5D7BD3B0C6C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51BC49-AD73-5144-A996-64BF0F1524B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196918790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874D34F-58AD-C74C-AEAA-C5C3E600E1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0A75399-AAA5-7A42-874A-99F2114580B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737520835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B02404E-7F5D-FA40-A2BC-5B3E4CCA22A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4555D3-19C8-BD48-B21F-AE2A65BF154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332409357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796D1C7-DC4F-364D-A619-23887153A83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F716FBA-8B1E-6146-BDB5-9DCFF5036EA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03753117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E8F2E23-B9B5-8D4C-99F7-F96C547418B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811E2C-E91A-9249-AC9A-F610F5D0B25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41169556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CA8908B-FF3D-DA46-A63C-7921E06125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FF1DA1-A0AE-CC45-8583-81F36B7D484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20072761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5E1C9DF-1413-4941-8862-7B31E6834BD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288D9B-C677-5D48-BC80-C0CF80AF9A3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22888078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1D43601-FB93-1145-A68B-F9E5DEF1D1C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9E498D-823A-C746-A900-9E6B571F9C4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74896620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4051950-147B-274A-9428-E9146B66B22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32CCB0-126D-2E4A-965F-1BF1DB85E4F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45500010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65B3665-CA54-EA41-B9A2-B524F4750C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8E5110-556F-F447-BF26-7D0EC1583B1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3579622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0663" y="685800"/>
            <a:ext cx="1998662" cy="51022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1500" y="685800"/>
            <a:ext cx="5846763" cy="51022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E989A6D1-1B03-F84D-A876-7174017E375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62F2F7-9ACC-5742-ABB9-C50E770D7E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4958118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50B83B1-7F62-104D-B7CF-40322CE4CF9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5822A7-C334-7C48-AFBA-BF99DB3029A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524517707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486ED34-DCAD-D24E-8A29-57C0B95DC74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B3E26B-FE06-024F-8662-A7FD6F23433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394700073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BB71A3B-F725-1F4A-AB14-CDCC719C1BC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736CE4F-90CD-CB45-99A7-489EBB1BAF6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39881855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37FE6E2-933C-4941-8C63-0C0AEA3EC34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395723D-042C-3649-BF5B-0B44DCC25C1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311216614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95FA6FC-96B9-BD4B-BE7A-3FC51E70D9E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D2C504-DAA1-A04B-9C18-4CA629CE9D8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83387147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E306EFF-BAE0-D443-A18B-9E51EAFD121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10A656-DDA9-3648-A3F1-B957E290B9B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247450355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D64DA7D-3102-0642-B722-3B2E63D180D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820DC4-E3F3-AD45-B804-E656536B62B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05207184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7BEFA956-74BF-3448-AFC3-28CAACE3F4B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60FF1B-8F23-A84D-8D50-71C67E317D5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67889647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1BB64B7-6BEF-A04A-8E1B-127A7F0A951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1E03D0-31D9-8242-9D33-60182B6906A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88760403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FB147AA-AB7D-F54B-BF22-86B38E3F234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333A81-FD58-1E42-8E40-E26BB82D285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8223048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FD22480-D184-CF4E-BF03-8E6970CF6B3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D369DE-FD74-A340-98CE-00C8217AD02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443411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24BE095-364A-9940-8D36-4324D8E4DB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3409A21-505D-804E-89A1-F77888C01C1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33697082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A3DB47B-4615-764A-9501-3E420DF9B94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7ECE71-8F97-9A41-BB72-96F9F2226A4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09099377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570102F-04DE-B243-A756-9EDBD9ED6AB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E4C3E0-3C1A-B44E-A652-AD55870FF5F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86015888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15A198A-851E-1E4B-AC97-806FB3A6083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7DF9B4-574B-5446-A4A7-CEEAEF94C7F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98523004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6972F02-C110-E042-A774-B630A585BAE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C73E7F-0518-C348-B135-5F88B06536E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75150766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9A4CA10-B46F-674C-80A0-290FDFA082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96A808B-6039-1C4F-A9F0-68EC89EDD89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32371524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946D51A0-2B81-234F-A462-29C0BF5CAF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5A81F0-DA9F-8F4C-B8F7-4F79511FAA0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59011360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922E9B6-8F41-D64E-AD88-CE6F3AA8D79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196F3A-9783-9148-8C48-7BFCB21A437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04005173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18F6A8D6-6839-9741-BF55-C8E2E01C951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89C93B-1FBC-BA40-90F3-890C32049B6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856074722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D58AE29-1FF3-6C49-ABE0-F6244983F14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40DFAD-F4C3-DC45-AEF7-2A028D5B8E2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859003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9B9365A-A001-E840-994F-CAF671702B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F8160B-98C0-0E45-9879-E1068DADBB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4583560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6C3290A-9BC4-BA49-91DE-47D2118ECD1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095CF2-F057-A44C-A1C8-AD0C0AB13F2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71428340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06EAA94-52A1-4944-B4DE-4FF6E6FF99F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DC61C5-5AB7-B342-B115-21478382FD0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94580449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A94814A-0839-9944-A015-6CF9F6642CB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A9ABEBD-6D9A-7647-86FD-B99EB2557CD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46369840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11C34E1-0CFE-1245-B859-DCCA8185D1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A4051E-556C-5748-B03A-AAE9481A902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6570245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730F869-AE48-D04A-87AA-C7AEAE890AD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687C8BD-885B-B244-AA27-5AA23A7B3E4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273432005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B0725A2-49A5-4749-99FD-8C66007E33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BF596A-D6D9-8A44-BE6C-B875FDF31F6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34808008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DE4C64F-9051-284F-B42E-1FB29427813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5D63B78-6C61-6540-93FA-95EA7E0FFD6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42424770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82CA6F2-4FD0-F54A-B161-73163A343E0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859C6D-CB60-E64C-BDD3-0C4978510E8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201891851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79F254C-7F78-4C42-86FD-AFAC1BC702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D2D852-1175-DF44-BABD-A74598C0BF3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643260266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6789C52A-F789-F245-87EF-4E311A3B64C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99EB4F-580B-3A47-8EE7-46E3041187B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1110283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DF0F5BE-48BF-7643-A3FB-6CF656B7E2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DC9A57-DB67-5A45-9B76-7CE031AB45A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15741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7234898-3E71-DB46-9BFE-B83AD7FD109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3E8E411-2D5B-A34C-B48E-C67198E3628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96896701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517205E-E9DD-3B40-82D8-5193B9820D8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B86742-F495-2E4E-B4E5-6FA26345D29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03188761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D6BB221-BEAB-2F4A-A621-C18EB002831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DD5103-523B-714B-AD29-28C38ADDEF7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540336448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0FA5D05-C645-A742-AFA9-8F00E6E542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737374-EAA5-1045-B90D-3AE5565815D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5840054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A74E964-B01C-534E-A4B5-467ABAA6AE6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9A7BA99-2313-BA4B-8DE2-36546A42846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2354239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692A21A-7B65-004E-A170-96DE47AA6CE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4E8C7E-5328-C744-B2E8-F268D6D6D25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18804784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0C9C66E-9EE7-024E-9D74-B1D694C8153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38A0224-24CD-1540-97A5-823920505CD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57832493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887A047-D22D-AF49-84A4-F75A22F801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7FF22F-6A44-F24B-887E-663CF195310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333067963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51593E2-D94B-864B-8981-1690AD350AE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C24FC7-F6AC-8349-BBF1-DD8242DA6A1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43006664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E1DFD53-D0CE-2346-AD21-AB0AB362A10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735E92-E435-6748-BD6F-8217E2E4A00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314091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828800"/>
            <a:ext cx="3808413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828800"/>
            <a:ext cx="3808412" cy="4340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081A1C6-F576-FF45-B3DF-F8CC4155ADD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D4A704-3852-4F45-934C-21321A1365B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6361459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5823DD5-B24D-784E-AE77-3375F2B12A8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F6B95E-7E6E-D846-B830-40C0A83010F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56858128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8037EBE-1CD7-364F-A30D-88EE324C36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FFC33A-F56C-8843-AE7E-565FFC2A78A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84342144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91460E1-099A-D040-9566-CD4FD30B6B9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4E69FF2-D21F-A849-9A94-DC624B163B6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153833349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52A3785-FD66-5342-A05E-B4CA2A53BB6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1DA671-03BA-8E4D-8452-37C7F5A4BD0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866486712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8D98D66-0AEB-A446-AB59-1FBBD1E6B7E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F4E1D03-94DE-AB42-9EBA-D431FA55A87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27725066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60131D9-9BEE-B341-930D-D770568D2D4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D6AAD0-DF68-B44A-A69C-0609BD19B55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040314797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2C5CAD5-AC84-F94A-8876-8A1C645E66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BBF183-4E73-B348-BE07-84AAE5E0A1D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048735609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166825E-CC4C-4442-AECF-8F2CBA8908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2E0FFA0-B8E1-664D-937C-322B753F74C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71575013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5206710-BD6D-DF4D-B1FE-F3E218A9431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B53A76-8AA1-ED40-A919-DC04E0CF617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51939743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0048FB58-2218-C848-93B1-A1E424DA02E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B26A74-9D8C-C549-8C41-E6469B81EC9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3603276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18D663A5-F2F1-1A4A-B8EF-E6C4B0DE4AB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856F607-CA27-3443-A28A-2A7F094B2B4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1434884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8D2FAE7-4A3C-4C40-B7E5-21325A0788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18AFCE-EC56-3449-98A0-F3D53377476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20652912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10E99910-6A40-BF40-BBF9-BBDABEAEF57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C3B354-8C08-4A4B-84B3-CE8D658BED1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89503377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5AB2CEE-9FDD-F645-9472-893D8B073C0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C9B1CA-5C68-2C4C-BBB6-94FBFB44670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29425960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E7DDC9B-EEC4-E946-9ACA-FA8B3E0CE95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0443563-84F3-A442-8FE6-FCDFD95E616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230418547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3FD9DA7-EEC7-8543-98A4-D8C01E66350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BBC1DC-0F4B-544E-9FFC-AB38FCC9C2B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56313655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35227A9-1C55-3545-AEF9-7AEF85D8AD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49BA23-DD28-354E-9FF9-288374D450B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69907124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EE793E1-8E83-3848-9581-D84344B6F5E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7C7BE3C-31A4-224E-BBCC-F45637650EC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392699271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5BC6884-B747-3747-9A82-CF9603B6862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E0834D-6972-1D48-B3D1-11CCF2F9EFD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33101263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CB831A1-55B5-AE48-A113-0B9D85D8BA4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086DB5-B615-FE41-9CA5-F1FF6483E6F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91833213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6F8A9C7-2C8A-2048-8FE2-AD7F32EFAE8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AAF969E-612B-AA4A-B514-09F5364ACE1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3168327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228BE47-F087-D14D-9984-397AF572BDF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9C0688-8229-1B4D-95F3-3669F45D2E2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1333629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CFBC119F-E359-3C43-8601-0DBA87C8664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955029-9756-DE4B-AEDA-F04C84AE083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75529217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BC8F052-862A-6B43-B2E2-A0DCE2EEE04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17CFF4-2036-C246-97FC-340D064ABA1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58516824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847BBB63-35D4-7643-B5B6-92E36C94D4E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B8D572-1287-1D40-8C87-737E07E9FCA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3562734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D4F80B5-80B5-6940-97D2-158ABD317FB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5B6F5F-00B3-0E40-80E5-AA80EF3505E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20310826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32D4C61-AE7D-7341-AFDC-44218F9509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2155E0-36D1-7042-8DEF-563F98CA1D7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76784733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CDEF1DE-9FAF-6F4E-BAD8-44CFC7EA476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07B16E6-3F8C-4246-897C-331A05E4332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37827822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6B7C267-77C2-6641-B247-027659905EC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B67A6E-3F78-C74D-924A-24E5EA52D93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54188489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A1BB186-0855-A148-B64B-F6024DB5277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39515B-D3EB-9147-BDAB-BF282E71E3E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251751936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615F9A1-495D-AE43-8D29-10A6F423C5D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51720C-C728-9048-B480-5C12AA1A0A3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41723692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2E2DE50-2C3D-CA4B-8DFE-FFA38937BC1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A506EB-902A-044E-812C-77DA53C5008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652532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F8374D2-8AEA-B84F-9CBB-EF5BB880244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F9ECB2-CDE5-F14D-ADA1-49995B99B1A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807690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651CB42E-891B-3F44-B501-F224FC1B2E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7FE40AC-C9C2-F840-BFFD-CEB87AE2442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2780039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5C5EF9D-46AD-CA48-BFEC-72958BED291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529811-7DD8-4D43-BB73-94B8491298D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63575076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7D8F384-26F6-FF47-B5A2-A072BF80172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E1B1B1-C3DC-5146-A9AE-969B0609F2C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21550366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4039CA7-4AC0-6E46-BE34-FCFA15EE27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F17531-1B63-4E46-B515-74B74C619B4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99957819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1598D1BA-5753-6742-9BBD-A1481ED767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1AE6976-78E5-AC48-A206-B9855FDFC45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089318064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72E71DA-786A-9E40-B888-E4842BA0722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5AC5E1-961F-494A-AD4B-93076FE3F05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768879967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9FF10A9-408C-AD44-938E-0D93FA0493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FFA651-B193-B745-8AE1-FB0A9B457C5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84767519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A0EDBDD-832D-7940-9428-2A2C19E7856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B1B619-C731-8A47-AC25-B77C9627844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32445146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585BB72-EE13-4A40-8F3C-46EFFF7C2D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1BD4C1-EA42-BF48-82C2-790E160B61D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60123854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02810BF-F4C9-0E46-8594-49BC32C906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1BA5C4-2B36-AD41-89D2-27CA82A3400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294440979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803363B-FCF6-9D4D-8F98-F9E326DE19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EE9B51-9B0E-D94F-94AE-0DC3DECE48C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6591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07E028B-348D-BD4C-BE58-2E7BFA49967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1B611E-2F65-7A4D-A054-76BD822F2C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535680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5CB51EE-1C92-E14F-B9A9-8AC59BE381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02DFB74-2ED8-6741-9CFB-A31B758BF92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57178586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AF8E09E-6BB5-2249-B282-99892FFE9D9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F70DBD-38A0-684D-BF43-9B8648C347C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90899882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69B1F7F6-8A37-F346-9532-E78B52F08D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53E5A2-1BD7-4D41-BD3B-F939ACFA809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70269137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5DDDD85-CFA5-F641-9143-09A3A9AD12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815B8E-238F-5C4B-97B3-CE7223B01C2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20489999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31ABB23C-E097-3442-9C19-BD1B66F70F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49DE0F-03C4-E24E-876F-87E8783EFE8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619654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307FBEE-1365-9341-A979-3A67F0639BF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F92AF0-C782-CE4F-8BEB-1377888E228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84653395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0B7BCE3-784C-8846-82FE-BAEB62B3FCA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14D5E6-A5E3-F349-9F25-A9CBA2E3DC6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84051755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F88B4DE-58AC-464E-92BA-B93F6D98BA6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DA1A44-C7EF-F741-8579-027290F28E5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50703131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FB31DF1-94CE-9949-9E4C-687A100CE39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6104AD-77A2-6C4F-95AE-7596A098BAF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77527274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D9579B2-6978-3349-92CE-BCB924260AC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152D33-D865-8542-B418-F3C30818FF1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0246805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51EEB44-EDE1-E349-A29A-8D761F839CC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94E4AAD-C58D-8F4C-85A0-E6F7A8B6D4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89173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C7A351C-9A94-B04D-AB22-6C5023C3E3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A1AC800-C1CE-5049-8051-11B67608608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39323143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4CA5F73-CA2A-2748-B8C6-359843543E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96C7B7C-D3BF-D34C-995D-66B139A402C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3312136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F56BD9D-C7E7-4D45-BF04-FCB1998A3C6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D552F8-7325-B843-A886-72A15D68A5A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81336547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C366C57-67FB-6643-A07C-E631651DA7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84EB9E-CC5B-6844-8B1C-238A41AABB8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99995934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F452392-ABF2-7A41-B8D7-47B36A7A882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8C56BC-3D45-5B4B-9BFD-420156C98EE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91285517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AC6683DC-27F5-024C-A59A-168B14562C8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D7C85F-D50E-1147-BC2A-2A7A44FA48A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050559188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1FB8248-F3B0-4D48-9C01-910B8019E37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479C93-6001-724D-9B7C-5E5F370BC45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14291377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B161382-3719-B24E-8C8B-FC207E0FA9D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C4BC59-B0CB-2645-93EF-ADAEAF7A232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874250593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25818B2-81B7-7A4A-81A8-1AB0D70A094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D2AB67-2CF6-7B45-934B-B3AEB699E65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91436402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1F1CC10-889D-614C-84B8-8DEA4A91599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7F4970-4E42-1348-9670-85CCC5FEDBB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589996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0F36DF1-80E5-A440-95F3-9736E31102D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416732-5F4F-7C4C-8D18-2C019C93C5A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8261768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B080F5D1-240E-F943-96FC-52A64A655B6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0738E85-EF85-6544-979D-A13D11EE31A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8574256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D1D207EC-4432-424A-82CA-B553C37FCAF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F08429-99F1-A647-911D-AA906D5F8B8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339675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AD80CCBE-05A3-B844-A2B5-C1D10DF4411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FB8EF26-50B3-BB4B-85A5-C85A4766F5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2537309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9855F58A-7772-324F-BD5E-E6F458F75F1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CFFD96-FC11-2A46-AF76-C82E4B6A8BD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7691078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547B0CF5-B89F-674A-86E7-12172637D31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9AFDC7-28E0-C242-BA0C-D80CE917412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3906955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4">
            <a:extLst>
              <a:ext uri="{FF2B5EF4-FFF2-40B4-BE49-F238E27FC236}">
                <a16:creationId xmlns:a16="http://schemas.microsoft.com/office/drawing/2014/main" id="{806D9937-32B3-BC48-861D-1E8DBFC622C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AE6501-BF5C-C84B-B024-C26766C14FD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7008043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4">
            <a:extLst>
              <a:ext uri="{FF2B5EF4-FFF2-40B4-BE49-F238E27FC236}">
                <a16:creationId xmlns:a16="http://schemas.microsoft.com/office/drawing/2014/main" id="{7E198F54-854B-3C48-8AFE-6BD688C775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AEA4EA-98C5-5944-9781-C1EA1C1F892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9703497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7726483C-A3E6-644B-A4EC-62F57139B83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5A8B2AC-3C42-8746-BA3D-A02DB1FD7E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5812949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B53B494E-A939-334E-8593-1D69EF74843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3644B23-7C89-E347-91CC-8C006BFCDEE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8603556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8F8B023B-DD8E-274F-B19D-AE1CC72CC1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79307F-DF7F-AF43-9E7F-BFD3FFA984B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76481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379413"/>
            <a:ext cx="1941512" cy="57896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379413"/>
            <a:ext cx="5675313" cy="57896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A6F48BE-A4B6-3F4A-8B37-5DD81CF607A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5BB8F6-BF75-4742-8F50-B5CD0636D7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2646872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609600"/>
            <a:ext cx="1941512" cy="54832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5313" cy="54832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1684F11C-4E71-BF4F-AAFF-420ECAF4C7A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E968DDB-BC2D-F04B-88CA-76CF49ECA70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1782031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ECF2986-C602-9C44-B6B4-64261A52AA2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9ACE77-4F5D-034B-941F-72CF1E8F7D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7327393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03DFBBD-A1D2-FF46-8282-D17C35708B1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BA00FF-4A9B-1641-960A-1C167A92E88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435142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521AE20-4DB2-7449-B65E-2A6B01C505B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70B8C0-1DEE-9944-B0AF-B4F936A995E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6825265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905000" y="1981200"/>
            <a:ext cx="3351213" cy="42322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08613" y="1981200"/>
            <a:ext cx="3351212" cy="42322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F8F5D8E-B063-A04F-8420-B6860AEA6EE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8629F94-A946-284E-A2F1-7433C002886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2637033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5D1583C-1C40-194B-86C6-5892E9D0A04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B317674-1E21-BD44-9E16-35000ABCFC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2578085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191D231-CA89-104F-86BF-5A5A0AB03D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931111-44F8-E744-9A7D-3286C9D589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247196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5E0E0CFA-A550-6741-8F00-9FFE145211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9EF591D-81F8-9041-B60B-707934D33E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6987167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07D12BC-E842-014A-AD97-C454256D26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CBCC6B-54AA-ED48-91C2-C180DA6880A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8584124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21B5911-C265-DB41-A2F5-F795EED9D5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7E5C83A-7EC2-2A43-9B6A-21BA1138A37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3344047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68">
            <a:extLst>
              <a:ext uri="{FF2B5EF4-FFF2-40B4-BE49-F238E27FC236}">
                <a16:creationId xmlns:a16="http://schemas.microsoft.com/office/drawing/2014/main" id="{084CC828-C467-2D43-87A0-69635977E0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9A9521-AEF4-C245-BD9B-183A7F42AD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191558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D042C48-3B18-A946-A6C9-1C6BD1770EF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3FA7D0-875B-AB4C-BC1E-B8E88477CCF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4690604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2113" y="315913"/>
            <a:ext cx="2017712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315913"/>
            <a:ext cx="5903913" cy="589756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59F5567-027E-BD44-AB99-FAFCC0DB410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F0C7D59-BD34-6C4F-B674-D50E4D7E230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0770237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F027131-8266-E748-A3EE-CC5ED2972B3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B06B00-3620-514A-831A-64C39FA9F95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300071008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90D44DE-C2B4-3243-AACE-2426A2B4A51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D58F37-1DFE-3240-AA28-A19EDA7F9BB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024477240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22E4C73-69DB-7844-8CC8-FF396E1002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C4879C-FCB9-FE48-B563-6F598A45C7B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47647911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E4486EA-668B-144C-A2EB-BCCC202D01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691B359-7426-E841-8A88-0384C88766C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82955945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F3ADF53-D9EB-AF46-8A2E-0242938F3EF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770B2C-0A0E-7A43-806E-BF810FE17B5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082912400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37B1932-CF23-7348-B986-4EEBD28BDB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D709B3-8331-2440-A342-E5365F7CA59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353835830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F7D13CFD-F8B7-2E46-82B0-01DD280028F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905A95-2DBF-5540-B627-52CE1AB3338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46543574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EABAD91-D52A-8148-9633-C99E208CFE4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0A4453A-625C-D44B-BCC4-2C2F9B15106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1994255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8">
            <a:extLst>
              <a:ext uri="{FF2B5EF4-FFF2-40B4-BE49-F238E27FC236}">
                <a16:creationId xmlns:a16="http://schemas.microsoft.com/office/drawing/2014/main" id="{DA80BBAB-6F12-B94F-912C-ECF30E8278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45A32B-A911-3B45-92D4-AB39A2C92AC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1637429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6F589C1-6FAF-7541-A649-676EF96661D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51D6A4-0B5C-124B-91DB-7FD394CC35E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66106073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7550753-A587-334C-910F-8ECD82C751B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566BE0-F55B-444F-909C-6C47D053804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60139605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BF544DC-689E-0349-86A0-075EBFAA760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284BE1-C79F-A14B-897E-CC36EF194A7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59561233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C82D01A-23B0-4A4C-96EB-D7BA36F601B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D3468B-6683-7C40-A600-B39614B3074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57256351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374418E-8752-8B49-A9E9-0D8C40AE6E7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53682A-1188-4E40-8CC5-51CF4A92F4E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20769884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C8B4783-968A-B049-BA4C-29D3E4F91A7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23D6BE7-ED5E-DB4A-A358-90A4E37F0F4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89264221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4221F02-E0DF-794D-867F-EDD8DE793B0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87C1DE-79B1-F74D-9828-9E9F9DCBB45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529878364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1337FE42-4102-8049-BF23-8C1029B8DA2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1183B1-BC20-7642-8B13-C894A085481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0811419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C45ABDF-EAE4-C342-ABED-F473D9451AE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7A8BAF-70EB-0846-9F50-87DB17ABCB0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55866684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FBD69857-067F-D24A-9368-3C5FEC85BF4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D893D7E-2596-AA46-9840-39A63585AD8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522072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8">
            <a:extLst>
              <a:ext uri="{FF2B5EF4-FFF2-40B4-BE49-F238E27FC236}">
                <a16:creationId xmlns:a16="http://schemas.microsoft.com/office/drawing/2014/main" id="{929D67E4-D08F-504D-A274-87A0CFEA662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A45CF62-713A-EB4C-912E-1D5141D304D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8783753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E69F2D2-3497-FE4D-8A42-E9B81B4354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4AA9FF-5423-B04A-A2B4-4AD0D12CB66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048852506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F942E58-13D0-EC40-B652-0FF1BC16807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105EB4-8120-0540-99E7-91A00188054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37425380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85380CE-A6D2-8847-9B66-20A979557DB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300DED2-D50B-DB43-A729-B91A9F9473E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94389229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F5670F3-E8FA-DB4D-8B54-848D94BA54D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CBCA75D-BCB4-8849-8E05-C1CBA82DB4C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1666992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9D3CA41-0B7A-3B4C-8C13-2158BF72A2B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7ADF00-F4CC-B343-9DF8-D304264B0D7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262667080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54CAD9E-17E6-A044-A7AE-9F79315DB94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8021B47-7299-2647-AF2A-C06E9D0325E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80556870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0E7438E-A233-2A4D-B716-322ABC6EB52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F8FD18A-B664-9846-B295-0953090FE44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39132896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D47D07F-3F2E-0B41-94DC-EFE14DBA7F2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404F6A-ECEC-C44A-9E2B-DA583377D30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89995828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3CD7C53-3730-E345-9EC4-4595B90E96D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EE458D8-08B9-7F4B-A921-82E99D96C72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73044863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62E92CA-9915-144F-9580-5B89744E0C3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9BBD3A-A230-EE48-ABA3-B6B1AECDF92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885895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2813" y="1905000"/>
            <a:ext cx="3976687" cy="4187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41900" y="1905000"/>
            <a:ext cx="3978275" cy="4187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8">
            <a:extLst>
              <a:ext uri="{FF2B5EF4-FFF2-40B4-BE49-F238E27FC236}">
                <a16:creationId xmlns:a16="http://schemas.microsoft.com/office/drawing/2014/main" id="{34627987-239D-4C4A-8AEF-4EE040250FD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58250E-D97A-C34F-8ACC-3686C4AC5F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3096619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88A422D5-AA0F-B746-9847-9AAB3E3937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059202-9939-8A4C-915F-DDDF615B169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01609983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9EAB0B6-7D96-A049-97A5-99E52BEF26B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B407169-DCE5-AA40-A0AD-E6CCCA96238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696583766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54E8DDA-1B67-EE4B-AF97-4E7A9707DEA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2D3CA7-9FA0-D540-A0FC-FA74AB5130C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369436076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E904BBF-96EA-0242-901C-0FDFF2B825A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2AC1D7-FD99-7742-B40A-C58559859A1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16514797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8F02537-AA9D-4448-893E-090F2798C51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FC6D1AA-7E90-0546-A69B-808D57BD78D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54765018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F3AD52A-EAE9-E248-9C97-54472BC13A0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E5BDB0-343C-9B49-855E-817CD99B547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34660034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1D13704-0EFC-054A-8310-3C77C5ECDE7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3A1A91-980E-BA40-8228-FF68654F171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6386352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9E65C2D-130A-1C4F-BCB7-CCF1C87BDB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EE51EB-22EB-B244-83AA-39F33788CDD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08252284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A5909B2-B1E9-6540-9C1F-A6405A615DD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B1254C-EAE2-7745-B1AE-747F469A5AB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28617420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82A998B4-F326-4240-93DE-A2920C54B03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E21F90-F7D5-134A-BA1E-DF97EAAAE9D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37111341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8">
            <a:extLst>
              <a:ext uri="{FF2B5EF4-FFF2-40B4-BE49-F238E27FC236}">
                <a16:creationId xmlns:a16="http://schemas.microsoft.com/office/drawing/2014/main" id="{CD6690E2-4C08-1444-A5B5-E310CC94BB1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DFA23E-5929-A94D-9495-82EB6F38AF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0092806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72C8819-6DF9-BA4C-9CA8-960AE016A05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13A576-E1A9-4747-9F00-E0243FCBF83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71968210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24813F01-51B4-8E41-89A5-BE286E3454F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19E3C4-7AD7-BA4C-AE4E-9336F755854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45855534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AD85B84-308A-1443-AB87-2151CA34DF0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805E4C-7855-0F41-BDE9-DF74F59B7D9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59924489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3B55E28-F5E6-5148-A718-270752FEB32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C50EFEC-B74D-1B4E-BFB6-118B233AFE5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25259133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37F9843-C46E-CF4A-9C8E-4E8363790D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622F6F-246E-914C-BA0C-E45B2A950F9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94369330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C81DB2B-911A-684B-BD1C-B21CC77EC2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D2C157A-843E-9446-BE0C-FA051277765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58937734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AF2DAFE-872D-7747-AB6B-9CE1EA4C6A0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1DC2DE-3E7C-6646-82FA-EF4DF4483ED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07841925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7EBD317-D98E-424F-9A07-3F33A68A0ED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A05F0B9-E60B-164E-8210-9ED29A7C563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92018570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6282B35-1A75-874B-AF5F-5C69739216B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7FF549-E70D-F04E-BDCC-2B1D2B2BE01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37396745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DC5701F-DF97-F144-BBAB-BEFB022951B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826ED1-243A-FA41-9914-2192BD951AA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387892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11269CD-876C-EC4C-ADDF-1DCA597794F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98312FD-A520-3D47-8495-261E66A357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265657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8">
            <a:extLst>
              <a:ext uri="{FF2B5EF4-FFF2-40B4-BE49-F238E27FC236}">
                <a16:creationId xmlns:a16="http://schemas.microsoft.com/office/drawing/2014/main" id="{AF6F5F81-19D7-8C49-8E96-28173C833DD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CFEB31-6F68-CB4E-B209-7CA716478F9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99629100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6DF9E00-7F30-9E4F-970D-3DF159D8F79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1C36C0-962F-2546-926D-1B638C3A48E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8573180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1D640F5-4E66-2846-9C33-EE5B0EF95B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96313E-A6A2-A347-A30E-302E17C8717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43496509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03EEB0D8-9CD9-884F-B5EE-E53C9FBF1B6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D24B8C-DA61-A34A-9C8C-A32B6CE859A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86222943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F557A14-2245-4E49-A590-CB89A62C73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3E4D84-C70A-B14F-8FDC-E9FFA52F5CD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303435069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C8A8BB3-29F8-D14F-A602-CA7A23D75D9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B868AC2-AD39-8C4D-948D-D802A504325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03581827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078EBF8-7852-DE4C-A034-2B518BE87AE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5BE164-9EC7-574E-A597-A55270E477A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59821059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8C924FE-8A5F-D94F-8E1D-B559F7F0D06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B3636D3-2B86-B045-8C2B-93AA45449B8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271247050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B339CD5-4A50-7F4C-8802-EA504444FD6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F506C0A-2A01-284A-9757-178EBBB0006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11685691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41FE478-CE13-D24B-AF03-8DF83666BE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7EE48ED-6B87-EC4E-9442-DE64DACAB60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75579568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6914342-9208-DE4B-810A-7FB108F053D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677240-2CB0-3E4A-BE4B-3775CFACD16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1304386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8">
            <a:extLst>
              <a:ext uri="{FF2B5EF4-FFF2-40B4-BE49-F238E27FC236}">
                <a16:creationId xmlns:a16="http://schemas.microsoft.com/office/drawing/2014/main" id="{4D511D0A-366A-9C48-86F9-0B78C1369C0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A8D6AB-D8FF-6B41-B9E4-ADE9EBB1D41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0098685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3F8006D-B8A1-CB42-A565-A53B2F67F27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97E958-85EC-1341-9E4D-D7453A7406F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79956586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F66F831-7C42-7241-BB24-70CBE82A861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E4E995-5FF8-9E49-B84D-D842C6D3270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15846934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CE4E629-94B8-9A4C-B1C8-18FD7FF24DC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F60962-6A80-0441-921A-1119BD319F4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90257347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D57E780-E22D-C14B-BB4D-1B5606A86FD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7B4BFE-A45A-A647-AE3E-83DB4C6D0EA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184683819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5540ECE-6FA7-F042-ACFD-7652644364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7D2091-3785-E448-AEA0-92371389D46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49680619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E98BB3-6B24-604F-B2E8-7518112E271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2B941C-D11D-A64D-B8C9-BC336A4F1F6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30361982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70080B6-87AC-7348-B297-DC5B33BD6AC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883E4F-2F74-0643-A101-63D8CFD96C5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11803447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1C13C3E-888B-564D-8A1C-46600CFB1E2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A41BCFE-1C83-7741-9E53-6C5373CAEDF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60822914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A866637-948C-6E4E-937C-1999116C9D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2D5948D-9906-1741-8E83-373CB5C001E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54874819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C1BF91C-6D08-6444-992D-0B20016B4FC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67B916-54D0-A64E-A1DE-1836914286C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60003221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8">
            <a:extLst>
              <a:ext uri="{FF2B5EF4-FFF2-40B4-BE49-F238E27FC236}">
                <a16:creationId xmlns:a16="http://schemas.microsoft.com/office/drawing/2014/main" id="{42AD1E4E-E57E-974F-A4CC-46B0AF1A300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D247BFF-9DC3-334E-B8C1-C1DB244B222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02117306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AB79229-07E4-8B44-A264-D82C89E561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C23478-7DE5-A14F-AB4C-8FD3EB2AB85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91040535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6057CB8-390F-CB45-9133-4EA9372EEF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45920C-C7A1-F446-9FCF-FA216B41575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58534743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206FC40-DB54-C94C-AE34-F9DB7EAE09D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BEF304-F82D-4044-A24E-3A97AB8145C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70283964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C678172-35B4-F445-AEFD-CCD9C5E9B9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306132-DEF3-5F45-B094-27B0015E94A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49025009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CD86C245-27C9-C846-B6E9-A1D8F6CA703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DC7304-3E81-9145-B821-71F31DFAADE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45418495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193A6DC-BA15-9644-AC08-643E0E214C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12839C-FA0E-7A47-BA39-B90E86B91A1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67287173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1980812-0233-9446-BF3F-8127F582DB4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68E355-A167-B44B-84AB-FA7D97A6186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06194761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E4AE6D9-8AEB-4E45-B34F-47843AA59CB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132298E-0E57-1E44-A39D-05633D4223B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051482629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2B0D1A7-9065-D144-8B28-F17616D2156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50AFF8-5352-F94B-AE02-4C0130EDEC4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32934372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973463-66D8-E640-BB43-F5D3F688CB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D9E9741-6BA5-4C42-8134-827FAC71575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9383599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8">
            <a:extLst>
              <a:ext uri="{FF2B5EF4-FFF2-40B4-BE49-F238E27FC236}">
                <a16:creationId xmlns:a16="http://schemas.microsoft.com/office/drawing/2014/main" id="{50D9C873-6056-D846-A6BD-8349BCFB7A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811DE4-F3A3-404C-99AC-3C0E1F3CEDA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4925705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0771FCF-8A78-3940-9918-1D17C12C936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C77EC8-F145-4941-B3F7-3CD9E7BC8CC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48022376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A19DF0E-3573-1745-B279-EFDC9B2FA54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06B133-BCCD-7C4F-8CB0-464F8B1C16C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928312772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17C7D9F-733F-2043-BC9B-3F4FE9299F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FEC9FE8-A623-B54D-859B-0C76E4EA6F4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71868871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14A2DCB-A756-DF4D-8114-4FBF1F2E540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28E020-AA87-3F46-B9CD-9715BFB642B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752614725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ECC7756-C233-D24C-B5CA-65CA094E4AB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20FB60-61B4-A842-81A7-B4F580347B1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483745067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21AFE49E-F765-A94E-9C39-E1AA2C74FDB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AEFAF9-3A1E-4743-99E0-85F28E8062B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1825632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A193822-7584-0F46-A471-257031A993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B604DC-DB30-804B-A71D-BDB878B2857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263184742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928F663-2C70-E94E-AE06-386C74DE2E4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AC580A-984D-EC41-9D51-8B17313BA11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96795786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9B5625E-F186-1842-9E31-53183BEEB27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028150-8972-4946-AE4F-7ACD4004006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666250967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F76BD8D-61C6-DA47-8497-77BC214FDDB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C638FA-B508-6746-8319-A171C10E94E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09061479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8">
            <a:extLst>
              <a:ext uri="{FF2B5EF4-FFF2-40B4-BE49-F238E27FC236}">
                <a16:creationId xmlns:a16="http://schemas.microsoft.com/office/drawing/2014/main" id="{F2C3C6B0-7F32-FE48-931E-853A82ED5DC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A6ECAD-741E-EB48-AFFA-50EA64CD090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2752815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DC3464B-06FE-0B4E-8691-5A6C9E754D8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CC6379-7B51-1A4E-A1FA-02EAD772E5C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88237909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EFA7EB8-9B03-9743-9639-E704CF72280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5F1590-46B3-7145-B641-DA25FCD2A50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93333286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A5CB6CB-461C-5C4A-8EEB-550C92666C1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09FEF9-DAC7-8B45-8650-E7DE9EB69D2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611396326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857BD55-F4D0-1D4C-ABE8-25A663B58DD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2E6AB0E-1532-C64B-B75E-5E6C4ADD44A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339968132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BF3C841-1F02-5C4C-B6B9-0120D284E4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9D70F4-F1B4-5D43-856E-33CE6D61A74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85164630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1B02C4C-FE34-1746-A1C6-ED26300D3AC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A1C7550-0274-BC42-80E0-236B3D2D244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049283705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5CF01403-023C-3F40-A81A-C1A0D1226DA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30A446-4AE6-274E-A293-8AECBA313D0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646644431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BEED324-A33C-054E-B56B-7A51627E9A3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5A6A9E-1F81-9849-9CA0-2B1389ED3B7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08602901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F43131B-E477-9941-8490-5634FA1639B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8E74178-C551-344C-BD98-3E0E43A8B16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68010447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ADC2EA3-0500-AD45-819C-70D27238A37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D4E029-67F2-0B40-81E7-CCA22BD4FCF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18388197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91350" y="533400"/>
            <a:ext cx="2039938" cy="55594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71538" y="533400"/>
            <a:ext cx="5967412" cy="55594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8">
            <a:extLst>
              <a:ext uri="{FF2B5EF4-FFF2-40B4-BE49-F238E27FC236}">
                <a16:creationId xmlns:a16="http://schemas.microsoft.com/office/drawing/2014/main" id="{8B844A16-3FDF-254D-B878-FE23F745AC1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030E9F-CC52-FD4F-A3BD-95CAEC5EF5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4849099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E0A67A5-C2F4-C543-99D1-5C948499328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8A2C1C7-84AA-5346-9B6E-A2FC6B0B993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26695448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B1C7975-B4F4-D34D-A737-45C4E170C02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BFB8B2-3B35-4F41-9788-F39E721FF33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66214655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6A91AE9-D2B9-0446-8939-790126AE2B1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EA6904-97A9-9D49-AC08-103E6F5E1EB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18396340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EE92A1E-FA88-B246-97F6-B66876B675D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85FD2D-4052-2A4E-AB68-918B2826CC29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226285714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E271294-2B13-C84D-816C-AF73C75233C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F70BB4-FC64-7F4D-BA7E-D711D34E387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2050185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1C7A599A-C530-7247-95FA-D7C01D2F712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CF42AA-587F-8342-B582-36D1BAF1842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68410083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8DE02EC-F5FD-B343-8AC0-EE8BE1D9F1A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7C7FC2-B1C2-AC44-BA60-D2D326039DF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11679486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AF1B9277-5881-344B-9EED-C5B026D7B60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70B6CE-9B76-F748-A057-55FC33BF3D6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71249090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92EFDBC-0F12-2840-A87A-9131D957193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76082E-5920-0F45-9FD7-01C6A7EAECB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203391003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83D2708-4114-EC48-99BC-39B206402D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2F147F-65FD-064A-9300-59D47216795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87653444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249035684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BC2C170-1923-8947-AD10-4615DFF132B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1E4108-96D0-914B-9FFC-F870D1B73A9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334473700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E09AD16-5656-E64F-BA3B-CC9E2486CEF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3F87A2-5E7A-B14A-8AE4-2DC475612E1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7162136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B42C21E-FF50-0441-A482-EC84CEBC26F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2B43C8-7465-1444-9333-91AFCE07EE5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614101940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ACCB22D-9E96-4C4F-8DE1-EC2A36D5D96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7B2BF6-DC9C-B342-9416-F765A170EB5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137307453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94F481A-7F39-D048-B5E5-05B979C2D1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1B3A48-E869-7A47-BED9-9B6BC30712E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30701015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7012" cy="4522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1F2359F-ED20-CC41-B663-3C65032DCDA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C302AE-C62B-CF4D-BC32-3615AF2F530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685805990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0BE96AE-AD6D-904B-9859-308DB62D56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3A55CA-8988-8445-9EED-D45A66D4966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85564004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A71C133-2C93-3E49-AA30-80A2BF9268E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8C757EC-3AB8-BA46-AE79-7E4C51EB2AC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88842200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C429BAD3-922E-D845-864D-B8515C70212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74363C-7AEF-DD44-A412-481DA4897BF7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22473487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ABD7EC2-DFCC-E042-A7F3-8FC55EEBB86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209024-08E1-C34D-9D85-18C5B6D3B7F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2070052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59970933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F10376B-F44A-4549-8A81-75060352BE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73F0A1-6698-8647-839F-604485BFFFF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12404695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E51F3F9-58E5-934D-9CB8-B0667965695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139384-218C-6C4D-B893-32952AB17E4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27683426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4638"/>
            <a:ext cx="2055812" cy="58483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8213" cy="58483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63ADEB3-A321-614A-B5DE-54D29F5DA7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6E83DA-6BA3-954A-9419-4FC4D97552E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334876500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D40D4DA8-944F-6A4D-B3C6-DF0E1FBF703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46E4BD-F7EE-554D-9C39-E4695EE5B1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7125551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894DD584-2C41-7A4F-8050-A8A0BAFB405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CAF883-9214-6647-879B-E228F9A515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1591819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834E7E96-8381-8649-8AB1-30F1ECECFEA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F0B8EA-1630-724A-9964-2AF2B63A91E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6752078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15E20F9-021A-0147-AD38-04D4C9AF9C4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5B95A1-0C6E-B043-875B-93696F83CE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577524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85E29AE-9534-934A-8A3E-B83BE0AC3A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486544-897C-A344-9195-E264B5ECA5F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7133501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EFD01E30-14B5-B942-A1DB-3B167C99F88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DD5A4A-C3CA-9942-A934-AE7CAE47255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7312024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>
            <a:extLst>
              <a:ext uri="{FF2B5EF4-FFF2-40B4-BE49-F238E27FC236}">
                <a16:creationId xmlns:a16="http://schemas.microsoft.com/office/drawing/2014/main" id="{9684F636-184F-0042-A8FB-F0D47631539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3EB27A-AB52-7545-BD25-92BA37DBD8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885749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45680157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E6077F3-D6E1-9E42-80B4-644FE45DBA1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29C9689-A65A-C54E-A280-A1B6B64EA9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4324953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3DDE76A-059D-B64A-BF03-16F15DA73BE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325BF6-23CE-B947-9998-99973EAF3C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6671927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B4E4D85C-99FD-4F4F-90F3-7389375984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7DE599-8CCB-CB4B-9A16-49733ABA633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2346339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6D48AB02-3079-2E49-8CB4-4C8D63E31B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25A748-2742-3947-83FA-282E8F7BCD7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8394203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5C2FB3DA-DF46-6C42-A9C9-F1C452B34DE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351F8D-E819-714A-A6CA-CA1CDB4C344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638249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0087C01C-20D6-F14B-8950-5EBC6D4F818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412BBC-CF45-C443-B750-C3CA078718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5004894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9CC6D148-F97B-D048-B7C3-8B1B3C5513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868C666-98E9-3E43-AC68-C3D8B2815B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864413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B70BE9D9-A759-9948-ABCE-7BB42F2A20E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83D717-C5F5-B94D-90CC-18EE759F05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1840532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A3EA17E6-0759-AE44-9E48-9242B3D2496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09074E-2597-C246-93DB-0618CA24A16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3792742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EAE10891-4FE5-A24C-8221-29EC7E0D76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BD1A26-7470-414C-BB77-22C3CA4049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444945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15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2325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20347953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5301A30A-ED23-A141-A195-4BFB19369F2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A992DD-2569-9A43-9EE4-93B3AB2F5F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4620268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EC72411A-B1AA-FF48-BB82-FB252FCBA6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C17668-6117-A242-8514-5F20D16F4E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9680150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4291D417-7B48-DA46-B137-146641CF6B9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9257480-3AA9-1042-BA1D-B039CE90CA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8367033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B83960C8-3A90-1C48-A53B-0BD49443AF8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B3F455C-0CF3-B346-921C-284BC9DB302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2467954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54DE0384-BE07-124B-A790-C28066A83EB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015485-5F6A-7343-827E-5D028C682E2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0399060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48771C7-4D2F-D046-ACCE-6392D485BF7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E4334B5-6E53-9245-A59B-F6C4CB05C3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0847557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3713737C-0503-3A4F-9191-775CA44AE7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E9EFCF-D13D-554C-94C6-126E3D8D29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2980545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1FB4B5AC-2CA9-6146-9BE3-77CD04DA431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6A4D3B-8C8D-8C4A-89CD-64FAB0B5FD6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3538115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BC3C9DF9-4765-164C-9030-CCC62F29B52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BDEC22C-9520-AA4D-9F11-EC7C35487A4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6899213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52C931BB-E3D5-8146-B644-1EB22F48927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34A455-0C12-EE41-9852-321625272F1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53916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06A74B3-DA22-444C-9B88-52C3CEF3BD7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BB12DA-FC5C-A54E-8CA7-498A6FEC5E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238108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21895110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DC35437B-1DA1-0F49-BFA9-16C4DFDB471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A8F871-5BB7-7940-90BC-7F8BE54B0D3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9541184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F4F88110-A29D-5A4F-A364-8A5BD47BF62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AA9FD4-3FA8-9541-A2E3-0B160CAF9B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2362040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2DFD0452-8DA5-4C4F-9485-C1359D9A522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E36015-976F-AE45-8E60-E4B514C46BC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3556421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96CA5E2F-EFF3-3C44-B477-7B54334A757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86AE212-A8E5-D54D-B658-7C49263B79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3892202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71F02AF5-CD2D-1A4B-AAB9-80250B99C25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660CBA-7613-D249-B533-BAA83EDB1F6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0539664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E0C8063-0E6E-674B-AD7A-3B04B06E39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9FEDEA-9C5F-134C-B7E7-E6323EAB243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9998366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7FA17DD4-15C6-C648-836B-68D9D3ADA65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7F03A8-D5B3-864D-95FE-69AA5D71C8E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1587464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1E4F4F6A-E7EF-474E-B8AA-723AF07B79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BAB35D-0833-6548-B3C1-3F3F37761E8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5052395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BB6F834C-D1DF-5A4D-9616-0D2586CABA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50BE7D-8D22-7E48-8172-8277FE6F12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5030206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14E9E9AD-5B6F-AA48-82AC-F475A789D15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701DEA-8BCB-784B-B648-83E21B3934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686181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7562240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E2551A37-8C19-6C44-9EC7-04DE05E7EF9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9C9065-3451-1643-8EDE-60391CFB32F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448122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B7298B22-BBFD-7D4D-94FA-8A5754B803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28B4D5-12F1-2444-9A7D-576F7505CF4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3078572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B68E338F-A957-AF4D-BEDC-35669744350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8CD6D21-5792-9446-81D1-F419B39E03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510614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87608731-D38E-FC40-90AD-70B3DA53E4A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7BE1134-5C50-5A47-8AE9-CD060B8EDA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9099499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36EDA31E-5096-8A48-BD3C-A74256B8FF6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2914CE-F31E-D140-AFE6-14064D0130B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4156014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B2787F90-C88F-CC45-A880-FAA572A5145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80F3E0-46BC-3F43-B227-646B212516F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3654452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977FE2F-F131-7F4C-BE14-32B666C4285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D11600B-2466-5642-841F-4D8FDC10880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3927311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692A5B7A-0928-5741-B3E9-423C335B569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9712030-7D13-4B40-A5EE-D360D7195A1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60698697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491F3CA5-E552-1740-B8A3-79960F76490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6FE25B-5D9A-5F45-8800-37748FD9811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2548835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3F6AE066-D598-3844-B385-CFDABC9958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5D9A08-2056-DF40-B446-E0DDB7023B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035370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54265594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CF30EBED-769F-9942-B9E2-C4CD06759CF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E3B0B0-5AAA-BB4F-831A-A8EA614DBF3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4102064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48D3879A-1D30-B84F-A33F-989AA53EC11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7B3F1B-E8E8-CA42-85DB-3A16A035AF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0740362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47CA41A9-6967-7C49-B488-66836D69DC5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B71BC0D-9481-564A-A5A7-FA666884C68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7179490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3B113B51-5FAF-5848-A82C-C4763E32F7B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FE0BAE-6B63-554A-B38F-74E1B8E7687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3748418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562C6F2F-7349-9942-9512-9D3734CDEF1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C1C851-C2D2-3E40-BBEC-7AE0CCF649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1124025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360FDE66-617F-5949-ABE3-9D8DB34F9FB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BF445C-2131-C14E-91EE-21C7497492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2751790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71CFD067-CEC3-DC48-A62F-74B479D7143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292CF0E-C20F-6A43-AFB5-3A72B691E6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3483420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FDECDAEC-AAB5-6D4A-8E6D-8225B6B8064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695245-0E8C-5645-BE27-C202462B0BC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0062499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569E1AAC-AB36-4746-8A66-BDBB2F01845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A59C9A-FE1C-154A-9ADB-01BDA928B7B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8348490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A9037DC9-07B6-504A-BB55-6EE6B3A5239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FAF1C92-1A8E-7B4C-9511-1A49C5B5EC1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740222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14091456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9E8D3167-8C1B-B242-A08C-E7D1D7DFB09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BA18A1D-8153-C547-98DB-28DFC656CF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0710654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9E51D0F6-6E54-C944-9675-05B4E5E5B2E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27A20D-433C-794F-B323-7EA3DEA61B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8168676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51D78858-1A5D-754E-9D37-1DA171EFEAD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F28840-9267-CF48-9F08-E82BE2C2335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4005298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304C2472-FA7B-7144-A732-0170E645BDA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FF5F36-9758-B04F-8CEC-270A315BDA1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3202206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5364B343-0526-6844-AC7E-5346D51C250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88419E-102A-C04E-8A7B-E118A426AAC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4548701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1A916502-82DB-0D40-B57B-F0B9C4C3B45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2C2942-1671-9D41-8C41-FD12F41DBE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4701722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43015ED0-0F76-354C-96DB-F6CFF7730E0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2A3DD7-C45A-394C-8768-D866D732314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235670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6827C99F-7E8E-C24F-AF7B-05F8DEF9616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F0615A-46EA-944B-8532-7EE9EC38651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9597682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5C026200-F083-4944-9D69-F9DDA502735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98FEBF-616C-F945-9BC0-DA823AC35A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1195675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61077DE3-19EA-994D-B781-9E11ADA8B57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BCCCDA-48E5-A747-ACEA-B41ABCFBEEA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799519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88563848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414BD92C-D1FD-C74A-BC6F-9B5C17CC11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A28258-C8D9-2F4F-BD80-5B9B431067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7262995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4760D175-3EDC-AC44-9CF9-415E9344A9C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D1679BB-8411-E445-BC21-10050F15076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8030689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3C8B810E-82AA-C646-882A-4D67D909623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3651D1-3019-6E44-920E-292DB81166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3294895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880F47E3-4C31-9945-9D98-1999DF25AD4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71AF70-33F2-6741-89BD-464395E8CD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204662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4D917C4F-4B61-0146-8945-707DC2811C0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495752-C0B6-4445-B6BA-5700495E95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067733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16C2F3AD-502E-844A-800B-E0FCD5DF6AC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ABCF7A2-22D5-9B45-81FF-80FBC018560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804599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1F013220-280B-F443-8A3E-2AF3F6B98E1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A1E4F2-4857-744A-9C48-6B0D2D94E16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1049851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C0E73A7F-45A6-104D-9B71-7BDFF3A4670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996A196-3AFF-8544-A9FD-08393D4A51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8230209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37EE6C36-423D-6144-8770-D4D57CD6885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8EA158-FD90-334A-970F-C58E1B895F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1732805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A0B829DD-5A58-8B4D-9D12-EF1DC98126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C428677-85A6-C047-9EEA-CB0F60A1233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568102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48394577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1C381AE8-0F1A-7547-AD18-95CC6A58E27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D55FBD3-93B1-C14A-862D-2D63E2F330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6101323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F613029B-9DE1-6048-9042-89F14771BD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416A31-5705-B54D-8BD4-02961027FD7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5697327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6663277-F1F8-D441-841A-E29B3CEF30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BE90F45-91B2-024C-B16E-BB68FA924FE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7311522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A84655E7-F5AC-6E4E-8C17-E0FFEC83ADB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64751E4-A379-B34D-BB3F-492AFF45EC6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9552733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471328DD-2E40-3846-9E6D-FE89E9F5EA5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FC087E-FB47-FD46-AEFF-F1CC62C4994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6707527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74FF36A2-9907-2F49-9F43-3A1B379D1ED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D22B895-7C01-F24C-8736-A58D48935F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8398770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DE5B2529-270F-FF40-AD8C-A3FF6FAB265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48CEC75-A274-7342-9F88-79D2AFAD91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3135092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89FCDEB4-D75A-F743-9B27-13EF1DCC683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6276E60-CF10-A946-B095-1ECB2E6E1BB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9131686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A7691DE4-68B0-604D-9582-3CE4EE072D5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6DAFF7-5122-C441-9CED-3BE714C65A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9254906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5125DB3C-BB03-5943-8E87-839D636D47F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D3C5CA-D7A9-F748-A486-F530DE57C7F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124238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614363"/>
            <a:ext cx="1941513" cy="54784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1513" y="614363"/>
            <a:ext cx="5675312" cy="547846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57514122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E013E986-0047-4949-8A94-EAC3FCB9315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8B72A2F-1EF4-5D4C-A6BB-7610D7B0279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1542083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523DF5D4-0027-4040-B74D-A94E49D0633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E72670-21BD-804C-9465-A438F816DF2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8826687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A61A38E1-0032-6F4C-A69D-6B891507F64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07EE75-E7BC-D64B-B2A9-B565232C7AC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6942778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95B8B293-226E-A24B-98D7-1CB83B6B152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517B23-3922-5948-8D28-1CF44A24C63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6724488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27CBD8E1-B3BE-DC40-8FAB-0DCBC781B0A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FD6BD9-985E-8845-BAEE-A6057944E14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234592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AE780DCE-76DF-CD4B-B4B5-F315EF8C410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7672AC-DF91-3949-B6C2-8457F0F4A69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102327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22C2DB53-E2B6-5C46-8602-FA76485F537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F2B331-621A-DE48-AAB8-03465EF7125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055548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614E6B3A-AD4F-CB4F-90F9-2E1BF917436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6C6952-49E2-5549-A58F-7C5FD0631A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5584013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4B9A6E79-FAC4-4046-B2D8-62FC830344D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3109A8-110E-F546-B60F-E6E63E3E868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4251864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03702032-44C2-8B41-ADFB-DE44BF3B469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8FA9562-821D-4947-8AE5-6339128DF7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713948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C790E72C-C6BC-C549-B784-9B86B791498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249615-612D-5141-96AE-83F6915A45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5075324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DD7F0316-4594-FF48-9FC1-BCA583433E3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855DBAE-1CEF-8941-A435-78396B26284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6679200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951DB959-332A-5140-84E6-8EA3C66192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F7E19E-BDA8-CB43-8CA4-EF30451B23C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1819974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F4486DC7-85B2-E646-A04E-EC45F828A89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8915EF-7FA9-2A48-8B10-AA92F21DE6C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0766294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9D103CC2-A0D1-6543-9AA0-798BBA8E448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CB7EAC-3331-F647-884D-1FAC7EABCC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2280968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97F95DD9-363A-BE47-B675-27B8AA52635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23C214-3931-C24D-9E26-D0129C268FB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1564058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D56BAD83-5313-3D42-9AE5-6DF272AA30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A6EE73-4960-1C44-AEFC-F35460EF9F1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846138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7F2A4622-5F68-DD46-B722-FFD7506A30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F2EF29-21EF-DB4F-9CFF-E7D5752FBF9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4193879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FE2894DF-934A-6C46-9D4C-0C107253161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5A3B17-CC9A-4244-B431-98121E901FF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7972800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9352EA05-03B7-D146-B776-04435BF5722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3E6BB65-D7AE-8245-857B-038FAF3B6D5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59383206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5E6892C0-A1A3-7249-A07A-0BB4796F7B5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87D229-3C48-6143-995B-30E3447C25C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6336766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7678562B-532E-D248-98D5-7490A54375C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2BF1EA-A84F-2645-AD13-DAD86B059A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5361082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6E440E3-B1DD-8248-BC96-FD21F99E898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1A50E52-E810-1345-9FCA-DB40D9490A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5186894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55D1A0F-A363-134C-9FE8-E8166854095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721461-5B77-6E4C-B7AF-A8189C46EDB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7474321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9172BC7C-9F34-FB4D-B6EF-F7F01822806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F5E6C0F-89D9-9344-8ADC-5651E377FF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6837610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915DB2BA-1CB7-4947-9600-5712F146AC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F9B241-DF5E-6347-BCAB-4EDCBA19660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8443179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4188F568-ADB9-CD4A-A284-FA31AFB82AF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4F98EC-C8D4-AA41-A6DF-FC94166AA5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9044212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29DD0F0D-EBD0-B24E-A43A-B1D0D8E8CC9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1E8857-439E-9446-BCCE-D50F8D57DF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8522072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F4003635-DA6F-894A-8473-11795B2D8CD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9246D6-7923-6043-A38B-F9BE6154E25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8761764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B3F61C1E-0F2C-DC40-A50D-9EA8D8789B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88EAEF-2395-8746-A2F9-C1458CA2756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72604260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03696ECB-615E-F040-A512-2FE24B069A8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43858E-A78B-5849-B611-AB573A25ACD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5491020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ACB20C70-2D2D-6A47-9B34-D4130FE7EFE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BE0CDA-3787-7E42-9D55-EFF87AA209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551062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2AA875B6-0AC9-2047-BDD3-C395FAE18CC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B55A2B-61DE-194A-9C65-7E8F96B45CE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1329325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ADC7C55-6F9B-F848-AE7A-531180E7D91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64634A-97ED-AD4F-A393-98D29F2A0C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6907884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EF588C7E-DAEC-F249-9BC1-74ABBF215F0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8C3A04-736D-CB49-AB85-77A4C03955E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3862958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63095ED9-99F9-9744-81EC-642CA0C3631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B1CA4E-1853-FA4C-8FBC-4BABC3F594B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7233248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9FCE5DD4-74C6-1841-ACC6-3DC2E514391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C6112F-D1DD-8549-98E0-373C17BB9FB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6981469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70AAC206-A513-204A-889A-A03E6AA67F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9CC2CFC-C6B0-064E-B61C-0D497511472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9852102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FB14B915-018A-B24D-AFEA-13A3BAAA4AC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AE3843-91B5-734F-ACC5-5BE9CE53CA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5729826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13CEB22-972D-4745-AE95-73981829101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2A8312-8DC8-8149-8E75-8C2C180E067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292555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2038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1263" y="1766888"/>
            <a:ext cx="3806825" cy="41100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B0A1E9CC-6D0A-AD47-A0AF-9A80DC46181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2C7F4B8-7DEA-FC4C-9D23-AC0C6E2C696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7627419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37A89B17-0229-704C-9516-2ECE4E2D16B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003D2D9-D434-C041-8BDE-85F61A5DB78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951182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DB50077A-CEB5-D949-B335-1A1C421038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DCE8A9-F1AE-F74D-83DA-F5154F73B5D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75754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5BEFAD96-AFFE-814F-8A93-4C7D895EED9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4A3FBD-840D-214C-8FFB-359C451FDDA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121037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1500" y="1981200"/>
            <a:ext cx="3922713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922712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9">
            <a:extLst>
              <a:ext uri="{FF2B5EF4-FFF2-40B4-BE49-F238E27FC236}">
                <a16:creationId xmlns:a16="http://schemas.microsoft.com/office/drawing/2014/main" id="{E2EF8D75-480B-A246-94BB-D683F122AF8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FC25AEE-5314-3B43-960B-ADA14C2F8C0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1089766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84B5A72D-87F5-A746-9281-79D2BE6A56B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7B47F05-2A9C-7743-A364-5D704041B3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6495325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222E7863-A9A2-9647-986F-201B639896A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E59CC1-3FFA-CF45-A950-A8720817AD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4279775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EF334819-CAAB-B04A-A8AA-08B33A09FA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507F5C-0B1B-4046-9BF1-D5C99ABB314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071288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3D141F43-CFB4-3649-9D78-2AF1E4C8B7F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4C9DEE-AC37-DC4A-A337-8EA8DA14FBD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2704118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92925" y="379413"/>
            <a:ext cx="1943100" cy="54975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2038" y="379413"/>
            <a:ext cx="5678487" cy="54975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2964CDA1-36C9-5D4E-9E52-A5F31729FE9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868378B-9912-8945-BD02-773AFA0B9A6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9302202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644C5D-C9B3-7F4E-B18F-E573A82AA22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31C745E-3526-4845-9770-A908BAAE0A1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3955495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3CE2919-0EDF-0941-9FD7-5AD8112BDC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3AD92D9-A2C9-6343-86C5-102E3CB0389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8667112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7245739-333F-C345-A5C1-DB0D27ECCA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FA76D10-8153-5E4D-BCFE-964B67B8EF5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9755733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0" y="1981200"/>
            <a:ext cx="3122613" cy="54530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61013" y="1981200"/>
            <a:ext cx="3122612" cy="54530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3E610DF-EE69-884A-BCB9-9F75B51CC74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F1EF9B-76C0-3045-ACE1-F157ECE048B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9049026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C182DD8-1422-6648-8AE5-2CB6CD411E5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F1CAEF3-17E7-3A44-9EE1-51246146C8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606547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9">
            <a:extLst>
              <a:ext uri="{FF2B5EF4-FFF2-40B4-BE49-F238E27FC236}">
                <a16:creationId xmlns:a16="http://schemas.microsoft.com/office/drawing/2014/main" id="{528425AB-065B-1842-A5FB-490F23FA6EC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EC493F-EC88-FC4C-BF8F-D28E29A242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8525920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B7A8A83-068C-6B40-ABF7-FFE2EED2404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31DF416-B593-0045-AD36-CDCBA0B23AB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0932641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75C1938-1BEB-5848-BAF3-E5C6281EB44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99865E-4607-FD46-8499-06E04392A67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6166857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909A50B-B55A-2649-B9F9-119363E860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A32EA0-41C4-E041-BE56-5CF45A43C8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6029085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4E7DB6D-6817-724D-9992-FB134D4D2E3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B94763D-3142-1C49-8CB4-C1A11334281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61630923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43869B4-DFE3-A54F-AF1F-A67D03F837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EC4EA8-EC77-9749-952D-E4DFB23297E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9016312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5463" y="463550"/>
            <a:ext cx="1808162" cy="69707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7800" y="463550"/>
            <a:ext cx="5275263" cy="69707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2E22424-269B-1649-9248-ECA3EBCBADA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C27F0AA-52E3-1643-BBB3-F325A74239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4012574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106BFD1A-DDA3-C944-90BE-4D8BE100E9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7CEBC9-0FDF-0A42-B48E-0877F435F4B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5343236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C87E2EA2-AEA5-7B4E-86C3-910F1B47C10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7B91C3-6931-7F4E-A34F-2927F0FF9A9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0791751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C551B9C7-95CA-2C4A-B9CD-D79B73EE841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A65743-2F11-D94D-A387-1E6DDC5603A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7670880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3E97513B-2526-0C4C-97FD-723A6EB5AD2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B8918A7-73D5-C845-849F-103DD0FCE8C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409903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9">
            <a:extLst>
              <a:ext uri="{FF2B5EF4-FFF2-40B4-BE49-F238E27FC236}">
                <a16:creationId xmlns:a16="http://schemas.microsoft.com/office/drawing/2014/main" id="{28A8574E-D367-054A-98F9-18C54972EC4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B36B32-65D1-7148-A113-177BE0BB017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9082344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E7E5E8C8-3966-FB41-A633-C12B44C7B3F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8189FED-A532-7F41-953B-9388C85BA90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9055226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4">
            <a:extLst>
              <a:ext uri="{FF2B5EF4-FFF2-40B4-BE49-F238E27FC236}">
                <a16:creationId xmlns:a16="http://schemas.microsoft.com/office/drawing/2014/main" id="{2C0FFA5F-B593-F140-B3A3-D8A2518357F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A0B1B6-C6B2-DA43-8E32-38E8CB5D56C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3773768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4">
            <a:extLst>
              <a:ext uri="{FF2B5EF4-FFF2-40B4-BE49-F238E27FC236}">
                <a16:creationId xmlns:a16="http://schemas.microsoft.com/office/drawing/2014/main" id="{C4C5EFCE-90DB-BB4A-AAEE-798FE146011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60CE6C-79E1-404F-AD5F-C7570EA060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791513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87D9C1F6-D24F-2A42-AFFD-AFA07E57CE0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C18B44-997B-AF46-89AC-9129814F138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6767590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312596A5-6AF9-8B48-A4D5-4F1BDEEC312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F1EEE2-C0D7-6941-8886-FCF0ED07DBF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4251479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16A4A8A8-30EC-E749-931E-B0B59015DC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37FE68-4B21-444D-A9EF-73F6111074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5721613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B6FA52C9-F9BB-5245-B302-9A5DB3C5E3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38954BB-F6CA-2947-99D8-A2C1D09FA06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2161379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3A8C48F-32D6-1C4D-BA24-6113265B4A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F62C42-6E70-3D40-A259-F5406409375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9117433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1517F16-B7EA-2D49-BC70-49BE68E17D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A9F2A5-F929-D64F-92C7-0FECA3F3B7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72278798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F01E0A8A-E2DF-CD43-8C85-469E1D3801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31EDF8-75C7-E64D-A505-DF4F4FA93A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185804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>
            <a:extLst>
              <a:ext uri="{FF2B5EF4-FFF2-40B4-BE49-F238E27FC236}">
                <a16:creationId xmlns:a16="http://schemas.microsoft.com/office/drawing/2014/main" id="{8BF5B9C6-EDA2-DE47-86D9-4D54E33197D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267246-4F31-6048-840E-11E442C4AB1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9391493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2A5CCA6F-93B7-A34C-BDC0-1B5AB6185EE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06F057-7ED5-E549-8851-DDFBE93A93F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2514095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AF80C484-D32E-F940-8C62-5971B2D0123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5D7088-5329-CF44-AB0B-B951AC4BDB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9891479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F065C0E9-3C07-454A-9901-F9C49CA819A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D8E1A87-3E68-9C4D-AC57-3D9D9D3FD8F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2635750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C5CF2E10-3088-084B-9008-A0865CF8B46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441F6D-D596-4445-977B-7B65B40D82D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1548916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67C0E83-2117-3E4F-A653-1B63E28E47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32CAF8-F840-2241-94CA-DE74A834AA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2340575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C5DB7A9B-B2E0-AD4E-9BA1-C23E13BAB0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C1EC4A-AE4F-5D4C-ABEE-D96EE754C18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482980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6CFF87C7-384A-6943-B8C2-9B6B74F4019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89F797-6604-C74E-BD1B-1DD0381AB33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9505836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7A2A7730-157E-4D4A-98DF-B0460051455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9D2E6E-AC2D-C04C-AE5B-A41FC7D2962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6448989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C5913318-FDC6-E94A-80C3-6B5FEFD58E1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5B93EF-CA17-8742-BC5F-2434182AFCA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691161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8DF5B135-E032-1B49-BBCD-737EC753370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9A1CC4-2A16-2142-ABE2-6599E6D8DD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954152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>
            <a:extLst>
              <a:ext uri="{FF2B5EF4-FFF2-40B4-BE49-F238E27FC236}">
                <a16:creationId xmlns:a16="http://schemas.microsoft.com/office/drawing/2014/main" id="{3EDED67E-7815-8E49-A0EC-113633D0024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5BA3C7-F322-104F-A3FF-FC3826FCA46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0903706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9250CA27-9839-304F-B304-83527F0B862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55FFB0-5A1F-664C-AE01-F134E69703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6673145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6E8E6E87-8BB7-5D4B-AFCF-1BD9511EA37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21ED3A9-8604-EC49-9CF0-5C469718C2A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967485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71813D88-E6A1-F143-9CD4-92C39D0F90A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4D21836-B56A-5B40-82D8-6F05EEEDCB0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6684545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6D759A52-14DC-1741-891B-71E1E738D7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C22FEC-302C-4047-AFAC-597F9EC1043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1668737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1EEC3656-1154-5540-8C5C-ECB3AA569B5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DBCF31-091E-0E4E-AB15-2D1E2830357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9252061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47EE7984-3DCD-2E47-B91F-2016C03B33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C37BA1-1BDF-F24D-BCE7-7A2F6969591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1507178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69EEE069-FD56-4E40-AF87-B5446F2408C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29D9859-3F5D-5148-9677-F1A3F04D3AC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3122886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71FC78DC-7EF9-4F4E-B9FB-7DAD686685A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01805C-7F50-F14C-94D7-2B1FAF7F7B0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3693501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0551C7F-66BC-F043-80CD-62A930E7CB9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15A11CA-6242-6845-AF49-48A10328240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5391041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F0469C05-30A3-3840-9464-B983F4612EE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A4A1A2-9C0A-BE42-82DD-FA06CF9951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63756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>
            <a:extLst>
              <a:ext uri="{FF2B5EF4-FFF2-40B4-BE49-F238E27FC236}">
                <a16:creationId xmlns:a16="http://schemas.microsoft.com/office/drawing/2014/main" id="{3330ADF4-DD12-2D45-9B03-B6C2F99062B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075FC4-2B70-2141-8D5C-3D08EE3E0A3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8520633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6881ED74-4B7F-5A4B-ACB7-E48E4D63298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A678B9C-2479-674E-AE5D-75B14E1C96C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26602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AFC7DD7C-3FD1-F442-ADA0-299F7CFFC55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D5F299-06AC-CD4D-8B91-E1444139DEA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9123101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1D3C0362-4A73-D641-AD22-C58127F29D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950656-D0AB-CD42-B67F-0672453EDD6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5150957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B9C19359-8881-864B-9E0F-B9CCDD640AB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E84AB5-A547-C847-9FBB-8E1F3257E51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997864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EF0365BD-DBEE-144A-BD27-BFD0D0B0F9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BE89B9-B94C-4140-8741-540CC3A4EE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9082728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B0768AC6-B1D3-DE4B-A0FB-83B482BFC5B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3668FA-1938-B04A-8258-5F2904DDAC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2891359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C3065240-070B-EA46-B9DF-B3E591A8DC1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6189E5-C413-F74B-BAD7-986CF9A4A9B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468136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53CF9844-34FF-374D-8FEA-9871A3D4D25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5B671A-C4C9-F04B-A59C-8EE0DB2283C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1314395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C7F97AF9-2A38-1449-A10F-2C3BEA1E3D2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ECD3A6-45F9-3445-9FD1-D6054C394B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4928302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F15D576-6E63-C142-BD0B-29BB7B892C2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5AD144-85EB-9442-BDBE-CBE5F101839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947366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BA362CD9-2E42-C044-8A9C-3A8F1AB5C7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076632-21E2-8B42-88B5-C711B80A71E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7566089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9015AF12-8920-4D44-9A4B-EAAB31E38AA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549D891-D0B8-4940-B5D3-CC4B96D2C4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8190731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98D37B4-4AD7-3D42-9BF6-7ED47FCDAD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EB44A4-C43B-644A-B1BF-8836B34E77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1753389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AA07F5F4-43FB-4D42-B3BE-278C12CA42D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330CCC-D628-1E45-B140-899B7C1B1C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9516588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92C557E1-E986-224A-B232-6750D800793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277BE6-2793-9E4E-9DBC-84959908304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2742094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E5F02E9C-FD64-CB4B-BEC1-24908AF24BC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A31242-D209-4143-BEAF-5C283E12188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2498828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232F2A9F-BCD5-B340-8221-F7E7C0648FA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5EDE659-0459-9A44-837A-BDFF6582410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5868710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D5AD04C8-D93A-A34F-BCB4-038E836C37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137B43-71D9-6C49-80BF-887E49D68D8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3868904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0995C08B-0EA2-B144-A90A-A92F23507B9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2697AC-36B4-3947-91F6-1D781F15F16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0488932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1338A70E-50F3-484D-9104-B8D3244CEAB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351F74-F6DB-034C-BC5D-1E017D94201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5367931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E243574C-B6D4-5142-B38C-B7B442E81D0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7389A9-1DA6-6940-95F0-2A791B1BFFC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608991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0663" y="685800"/>
            <a:ext cx="1998662" cy="51022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1500" y="685800"/>
            <a:ext cx="5846763" cy="51022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5286147E-23BC-814F-A294-491830CC0C3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73879F-8453-9A44-8702-A6FBFFD1FB7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2141282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1CEC5148-CC97-4A47-8537-CB56BE5C140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056F3D-8BFD-1545-86D2-D98D5485A19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8606980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C649BC30-2F8C-2743-8D93-2ABB531817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E4654B-E9A1-5843-AB31-37F6AF013A0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2648527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BEA3FD3-2CE0-474E-8DC5-EAD04013ED2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84094BE-69EA-534B-97A8-05A34F8C8F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2645507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360953C4-163A-6942-BDCD-C3D1515CB25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E417502-B9EE-AC43-9888-E36F474FC1F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1244970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1CAAB320-DFC5-D94C-B4A9-9DE801251F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361A44-ADAD-3241-9E15-7FBA9017F9B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7590431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ECF4B1BC-7972-4E41-838C-1348F99347B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C9AB749-BCC2-5B43-AC73-817D5A25527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0280696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7F1341E1-3760-CA49-AD04-80A994E74A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9DF4CC-C50B-B743-9406-C6E81CCD2D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3852524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F48A9372-166B-954F-9ED3-D87301689F5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EB721B-898C-DC49-94B4-966BB50672C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5899153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A89F966-1B28-BD48-A9F8-F2074D352F0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CAEFB5-BAD6-F546-995D-B7F7BD12A9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0592898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9DEA8EEA-DFB0-F840-B0FB-2D1C4B77000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F16A2CF-6B47-D346-8ED3-BE6B6D3885F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328485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7E659FB3-72B8-AA4B-9835-F21D497D8D8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378A41-D29B-E644-9915-D0E3D98D9C4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4902486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14A179A4-461D-FB49-BCA3-14A6E15CC4B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569A3C-2C1F-F84C-8762-0504898966A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6171871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65A1A0A-A4D0-8C4F-9947-B9138218413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D97D8F8-C783-974C-801C-76E51D86D62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041745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13B8C4D1-4192-7A4B-889C-D721D80085A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9E9ABC6-AFA7-6644-9231-B5FD396CB67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3468085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3024BF3F-2D16-D748-9796-5B961415412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83E845-9F9E-AF4F-9E22-5C90F5142AA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2718707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6DD8CDCA-BF4D-F144-9A01-3C59C35F32C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E31D33-9C98-7E46-A5A5-4CCA20B468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9223592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37283C90-FA0D-B648-8F82-7C3230E49FA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54FF27-017F-054E-AC8B-687ACBFD78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5824321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6B3B50B-321C-374C-A17D-57B8D97CC9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C5552E1-5C5A-8D48-BFE0-3893D5F253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5870325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94D2DF15-3A56-744E-9F6F-0ACF57EB2E2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58A6E6-04C1-8D49-A99A-8221DB6C72A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7916918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29831B4E-4BBF-F647-8429-5A2F547E6D4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4E4D01-D44B-DE4E-8092-EBE5B03B6C3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7562961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92D9978E-A6E3-4D48-8367-109E5D75ADD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B506B4-97FE-C14A-89A5-61A558B5F3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044537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8A6B8722-BC07-D343-B6CC-1F477A483F4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7915551-01A8-B54B-9BC9-F57FE35DEB2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6685761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7371EF16-93B0-2948-87D9-57C7B67CDDB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50E42E-06AE-EC47-9F16-128F69C14C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185387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1E60B2DB-FD82-874A-85B3-CD8F2F20BE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B8D910-ACE4-1B4D-B067-D0FF0174317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6765746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AA5DEF43-2F72-A948-ABB6-1218B0FC228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FB7EDDF-D16D-AB40-8BAA-C4637F0201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268911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C0517191-CF02-5B48-B89D-052E927426C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C2AACD-F221-AB4C-8FDB-1F4EC98F705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447022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DCB6B55-B93B-6448-A4CE-27C512F6124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EB1153-F899-EF49-AC7F-D2BF493F8E9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3148517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30C219F7-21A3-F542-A483-5469EF06DE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4966FC-6609-914B-8916-12BAF447DB9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6560103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81D203B-2A6A-9D4E-9E3D-418AA2ADF1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7EF692-8A77-0C41-95F3-52802C8C609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1898601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86BDD0BC-AFF9-424C-8F5E-EF852B0D9BD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214E12-4CA3-D547-BFD6-2ACBD4F0FE2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4751526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4711C170-98F0-6E4D-9F3F-A4170D73CF5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DBF002-D6FC-6443-AE41-73BADFBF74D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1370285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992CA683-A913-0744-9C0C-73BD32F996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8C5505-2995-D942-BCF2-1426C0CC2C1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88186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4ECC6F2-C10E-BF46-A497-EF72A414582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0EC96F0-0C06-6440-AAB7-F3DD322231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043489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70BC2002-C3D8-8E44-B00B-4E20EE43433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E3FFEE-0158-9942-B973-65112C90C85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2685032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C4DB927-F61A-2B49-92A0-81D8772187D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338000-63D3-DC4A-9559-9CA0B4806A0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9679477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3C9DEA51-B2DB-F345-A091-0DA79BE33CB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0236E8-1FB7-584E-BF9A-3C1DD0C40FB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4612135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FA89DBA6-6940-2846-92E7-92312E80D08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A5B5D9-AAFA-9D4C-AB22-EE18EF325B0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3363919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6E67E44C-7BA1-984F-B9F0-4E2692227C7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AF96BC-AD63-244A-9EC3-B8D7E2223B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6658362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6B03227E-74F0-4440-8B18-E036A49722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9D9807-2863-BE46-A649-0BC47021F0D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5447171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339CD1D-7DD5-ED4A-90F6-E5410830734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9C6375-D0F0-B24F-8BCB-5B9F0A829C9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0278678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749FC470-8F94-4A41-88D1-71DD9C6AE7C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B5F5C25-5666-AF4D-8E70-F0076E46056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8723884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39D30535-BF36-A343-BD45-93E43CAECB2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FF5C93-987D-874D-8DBF-B987549E5FE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1620675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DD4BFC88-900E-5947-BB9F-93422EF341B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30BDCC-8AC1-E44B-A37A-D4EDC5968AE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7630057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7008C0F6-0767-FE4D-B3FC-E69A3DC0B82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C84221-C1C2-914C-BC00-FC34FD0A73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52212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71500" y="1981200"/>
            <a:ext cx="3922713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922712" cy="38068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9">
            <a:extLst>
              <a:ext uri="{FF2B5EF4-FFF2-40B4-BE49-F238E27FC236}">
                <a16:creationId xmlns:a16="http://schemas.microsoft.com/office/drawing/2014/main" id="{66789036-1038-2743-88E2-DCA99F59A0F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500D50-FC12-6743-B88F-99BDFFA2624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7010063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8CCE5346-884F-954B-A8AF-C4ABC9CDF20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8C4C8A-2A52-8445-9C6F-970DA1B4E6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9217807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01D0B4DC-2958-9F43-A811-7562F4AD0A1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63E6BD-404C-DF49-A319-80ED092372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56391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F56DE8B4-4FA5-0B4F-A4A8-1A2A6FA24E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D06F45D-0F07-3B41-9421-CA7B54657C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8628561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9B8CFEC4-50ED-AD4E-9E2E-209A75BABD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7981F5-0021-8C4F-8DE1-7D0171FAF0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6264529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81581EB1-D80F-734E-AB95-6BB76E785E6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75D4CB-DE00-AC40-8D0B-A210B95DDFB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579388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518C7D98-99B5-624A-88E9-742C2E73D0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CF1D16-5EFE-0C40-ACEF-C8A4C6B9193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2154940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40B14479-461A-3C45-92A2-2BD2819896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683891C-CB83-7246-BE3E-0C0DDBDD65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1800352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76D8F162-F559-0144-9C51-C46890A9555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2BA026-F1E4-304C-969D-80FC89CEAF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7732947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B1CA2CB5-6AEF-7A41-AB74-6A144515A6C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632B03-D51B-FE49-A6D5-18AB72ECFC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8018291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9B5F4B67-5BE8-414B-A641-94091E97327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4AC92E-53CE-AA4D-A3C9-501CCFE3E03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813038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9">
            <a:extLst>
              <a:ext uri="{FF2B5EF4-FFF2-40B4-BE49-F238E27FC236}">
                <a16:creationId xmlns:a16="http://schemas.microsoft.com/office/drawing/2014/main" id="{7857C241-3BE6-6744-A05D-B6493BACF67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322E06-F9B6-0449-94A9-8A327B64133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56970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5E017BDE-7C9D-8F4A-9BD5-B818644D8D8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50E390-6377-B54A-A288-DE1A2FFEFB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7119367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BE89B575-4FF2-454A-9EE4-F3DE2CC7B55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B0299D-DEC8-694D-846C-C494BC199D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7417990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81069899-ECE1-514A-85DD-16F64F04A19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B23C1C-0349-324B-AD44-61C00442B1A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3385175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96F0A4E2-6227-9A45-A296-B73DFC66E1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8838F4-55CA-AC4C-A0D4-C4AB1A84E34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5567957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D0091073-5538-7346-8B01-3DAB965B42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E49B55-E268-AD42-867F-C7DB42ED1D3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8025244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D6612BBD-C06B-864A-A825-EC9E33E9BC0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B9ED70-8697-0C48-831C-9F45B305A1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4897492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38B16AFD-DF62-954C-BB26-199353A0161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98AC1E-C93E-A14C-8B65-DFD3590FB83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3175530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42FF1AF5-5A42-7049-90C9-241D407AD45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D773E7F-BFF4-7D45-9ACC-11997AAF7A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4378627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EEB6A8F7-7C26-C441-8CCD-6C4CA16AC71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2879317-0F87-7B44-A701-06E0FE41CC9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3759892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B84BCB9D-6099-AB49-8F36-5E793167ABB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C705D5-F9F7-924B-A9E8-BE4DE2864BB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084027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9">
            <a:extLst>
              <a:ext uri="{FF2B5EF4-FFF2-40B4-BE49-F238E27FC236}">
                <a16:creationId xmlns:a16="http://schemas.microsoft.com/office/drawing/2014/main" id="{5F4BF6AA-86F2-D64B-A934-26DC4DEF76A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B67FA3-023E-5F44-8AEF-6BB46C34A1B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812894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8B984472-34E9-A04D-9269-32C38624EA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2A51306-FFCD-3F46-BB00-827031E2A3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4481507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565067D7-6A9A-5F4E-874B-FDD9447605D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4131F9-B3A2-D64B-8FBB-D70929FA7B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8949890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39F4B085-1145-824E-AB6C-100FA40E2A2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A571DD-AC97-864E-A20C-C6FBE7FA29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5825410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FF97BAEE-6260-6E4C-BC85-D9CD66603EC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85FC79-8EF4-6E48-AF1F-4E41F5782EE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840205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44303F9D-3724-3448-AEC8-B0543376BA8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061D71-8973-7243-B127-4FDE33FD545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4173001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B5E13CA1-1222-0447-A5DA-78B3EDE72C0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A784C0-2DD7-AA49-A966-9D0405AEB2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2712803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725D9B4A-992F-4646-BB44-467B59B10CA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226F209-794A-324A-ACD0-9BC9EE40DDD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509336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F1D8966-827A-7948-814F-57A2614C1AB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6EFD4A-5CA5-E246-9444-E8A15446CC1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7190053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DC212E5-AD0F-7B48-AC37-82B0F64A468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B90F2D-4357-1D4B-A91A-82DF15D667A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1389850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0E5F84B-CE62-2A49-B286-BEF2B43E59A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608A4D-8DAB-704F-9D3E-21DA99D0DEC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217758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9">
            <a:extLst>
              <a:ext uri="{FF2B5EF4-FFF2-40B4-BE49-F238E27FC236}">
                <a16:creationId xmlns:a16="http://schemas.microsoft.com/office/drawing/2014/main" id="{7F67CAAE-8154-E546-B4DE-3018688F281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7AA01B6-F8D5-9B44-868F-BCA6D9392C4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6937284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4A2C10-8364-2C4C-8D77-D60773C5C30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7612A0-DEFF-344F-8A99-A25E873C697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8168609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4E0C4644-BEC9-204A-B053-DF3DF43590B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316FB5-F379-D04C-9DB4-DE549762931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0577951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F021345-EE22-6947-ADBA-99F1B5F6C7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5E4147E-10DB-1E46-B784-CF5454D8CA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9290185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724B7FA-F20E-FE4E-A5CB-3A5DB809CD9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DD2429-D205-D546-AC5F-8DFA51D87E9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22634886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02E94E0-9FC8-A94E-AFED-9CA9DFC5DEC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CB8CD73-97C5-A84F-ADBA-B29B838250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6825437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BEB63E8-0906-4646-9182-85DE6FC75DF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854E94-367D-C048-98AE-67DF55774F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3887190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B4959AE-EA4A-9D45-9205-99647105BC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EB008C-955F-CB47-BCE6-8902C9D287A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9521859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3C0D61B-4CEF-B740-8708-15241811CC7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C3CFD3-EF0B-6B4B-BC1B-F16944E1A2A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3563355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335F35E-D3BD-9740-AA15-6DA0C0375A2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ECBDD72-2D1B-014C-A36B-A4961076940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8008349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96CFF44-C437-B547-91A2-B7747E12E3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8205DB-E157-9A47-8298-97D287B92A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5202023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>
            <a:extLst>
              <a:ext uri="{FF2B5EF4-FFF2-40B4-BE49-F238E27FC236}">
                <a16:creationId xmlns:a16="http://schemas.microsoft.com/office/drawing/2014/main" id="{EB6F4D93-5E25-FE4A-BEDD-31A6C202065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03DE4F-8395-374F-82A7-7A8459705F2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3418217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D3DB308-4E65-AD41-9639-DDAD000629C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11712A-95D0-8047-A565-33E9DC1D9F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56004982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F194D96-74C3-B749-82B7-13DC677050D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E3D781-C4F3-5B4E-9350-550684CEE9F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5119893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35B91CA-80AC-674A-AE7D-F2BB485A971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39C5FC-344B-5446-BC00-5968DD5E73A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6929680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ACBDDBC-0E54-F141-ABA3-FCECC55B5E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549C2CB-F890-A444-8291-467F174D989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4913516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D17131B1-BE21-9144-B24C-DBF1806AA9D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5D530F-CA23-C24D-AA27-2603031990F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7272599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D1A157E-7CBC-4842-A75A-3DA3B4EC453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98D490-32C3-7541-A135-5798891BCE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3083905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F6E7B92-1E0C-9B4E-A4F4-C56097C7E35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21D2D3B-1594-5E42-B769-91F0C0414EA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3145479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3ABB2DB-240C-1A42-8026-32DA6F1DD3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584AAF-D80B-074E-B586-D8AEBB8169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2059285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CBA978B-B0D5-0A44-961F-D63C265E144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ED9052-0202-BD47-8E2B-B929202C3B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1865493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CE9677F-4FFC-784F-93CA-31FEA90A036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F1D118-4942-FA4B-AB07-4D174422B2E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728032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9">
            <a:extLst>
              <a:ext uri="{FF2B5EF4-FFF2-40B4-BE49-F238E27FC236}">
                <a16:creationId xmlns:a16="http://schemas.microsoft.com/office/drawing/2014/main" id="{508C753F-CA70-324F-8C9D-E4D1BEF52F0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4D3398-4C12-E545-BB7E-FC7D38D9B2A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0333834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CD42E34-2EA7-E241-8057-2D2AFDDF76E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89F44E-2B81-1B4F-8735-1974D9A2E79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2395522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E3CFFE9-851C-BA45-BEEA-F73F534008C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BBE94C-0F45-964A-A8E4-21A7FC3771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8671689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00F7B1-3676-644B-88FD-266A2A745BD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C15CA6-9659-7743-909E-91295A5843F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2473078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CECAABBC-2F1F-F845-AEB9-0D00F46F4E5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97B401-505D-C744-8CAA-7883437DE83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3892578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EED270B-8672-C349-B917-42495006F9D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DC6E23E-A0ED-B349-9DD3-689D86932E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9250702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7BA5614-23CA-AB4B-9E21-52FE65E579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7FDFE2-DAF4-1642-9841-F37285F4AB3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8930831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86D39C0-86F1-8E4F-807D-3637C8EBBC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D046852-6DDE-CA42-B119-2C26312DD9E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8184596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AB352A4-BC36-EE47-AD5B-2C4AD34A308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8D45E6-C823-D541-A8FC-4F2DD511E2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2686706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25DDA0C-27F8-7A44-830A-C378DD113CC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BC79D0-548B-234B-89BD-B3827DEA620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3804632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31569BE-A10F-1349-92FB-7A5BBCFE337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C90573-2A56-0B49-A7EE-2154F77BD10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504712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CCD9A906-0C44-F14A-AB90-AB58C950749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865F647-4DE9-AF49-8B86-E1C24542352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7700966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95B1F33-46D7-F540-9D1D-B99145C884C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55790F-9F36-3644-B5DE-FDBE42FCE2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0696962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004B64D-0CC9-6D4B-8A8C-5EFC11A907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FE96DA-F53F-A142-B0F0-0F81388502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3191281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00E30C0-2A72-8743-BDA6-77A3A8CF0BA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D913FD-F3FF-6F42-B62C-730102DDFF9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4005756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DD4A6C0-F790-3C46-BC69-E5ED9C672E2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F65255-B100-0749-B1F7-9CE771A8B4E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3057434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FD35D9C-1E0A-4A4A-AA87-E6862648ADF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A34CDA-22E5-654A-A5A9-4AD639FA37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997325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6FE290B-D7C3-6C4C-9761-1BE96B4DCE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1A86E3D-41F4-1148-A0CF-C6F071E873D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9971261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9ED83019-5DC7-E349-8F2A-DDD582B3CCC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42FF12-F6A1-834E-AB96-D9CDBD3659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1950340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33404B6-702C-4E46-A080-A608BBC229C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350D58F-69BE-3D4E-9635-D7D587F55C3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9891922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F833147-B854-934E-9FB3-FADE787F96F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907571-BF4C-5645-B077-99FA4DF44F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28504156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380A5CA-796D-3A4C-80B9-E5C4816D02E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21A16F-85ED-2D48-AF23-C921884A008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481114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0663" y="685800"/>
            <a:ext cx="1998662" cy="51022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71500" y="685800"/>
            <a:ext cx="5846763" cy="51022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9">
            <a:extLst>
              <a:ext uri="{FF2B5EF4-FFF2-40B4-BE49-F238E27FC236}">
                <a16:creationId xmlns:a16="http://schemas.microsoft.com/office/drawing/2014/main" id="{7DE26B06-590E-A547-944B-D48FC9DF041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EC1A3D-CE13-3E44-98C2-F6DF8A82B0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4192107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C243E50-F6C5-3441-BAED-5FCBD5201BD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30BD15-387D-554A-8C1E-F0F6FCED5C0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2877437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797FBE0-7059-9D4E-92F9-ED0163403EF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CAF952-1F58-1849-A40A-5BF86204D1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614425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AB3D9B7-ADD5-8143-AF1C-6EB9E9BFE6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3255BA5-C9CA-3246-BE87-6E96DD43A60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0476723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0BE4F31-50B6-C14D-A366-D1A95DDFB24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CD61B3-4105-734E-AAB2-CE4A753D2A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5938058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255BA87-C879-3E47-B176-F34FFFE6BA0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A352A7-10E4-BD4B-9B33-0C69DF67419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4720134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47A9BDD9-700A-5345-99D3-F82E7BC1D8B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7CCDCB-056E-1740-8E00-8A588DA77F3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3349517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8D12CE7-EC1A-1F4B-ADCB-4431072CDAD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DD0C248-D39A-6742-AB60-F9AA48501F5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6111892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927E98D-42B5-0747-9759-3B6504FEC0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9D99A9A-3F6B-9A47-8A4F-A5F3F8B306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0660810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A03C1F3-1E61-BA46-83F5-CA5A71AC44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87E1A04-4B49-0D4B-A0F2-786941207C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8912015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E60E050-F18B-0248-86AE-BB5311CDB08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25309FE-6748-2948-8503-4575727E535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3583223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22616CE-70B6-1347-A91E-50305A1469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C61A5B7-1613-A44A-9788-6B9DE53540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214499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BEEF2B0-FD52-6A4F-B588-2D942165DA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06BD79-DCE3-E04B-9E7E-3E9D185C50F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0994227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7169FA3-CC6D-7A4B-B240-54EE28DF4DA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6DB46F-6446-A143-A61E-76EBC805FA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718243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B1C88C0-FEAA-984F-B1F3-839D8B1CA15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F0FFC1-06FE-BC4D-A30F-FBC0C2B5CF5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8611958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A36F5F1-6304-DC4C-936D-A9CB1FB4B6A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0CAA0C-6A36-C041-ACD6-C522DA303A9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6650037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8CA0DAE-1331-964F-A9A4-C11389EDA94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A035F2-C2B2-8C42-81D5-A937EF27749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4253789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BE7BE39-17A8-144D-A13D-14B09452398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E5BCC2-A48B-0944-A0A7-81666EB786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3810762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B9B49AF-6282-1F42-9386-A9199C6255C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A7F781-28C8-8B46-9135-AA63F4D6B4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7124045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F2006E8-5CD9-594C-8223-4589C6B6056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1BCFA9D-C744-FA49-8789-44516678D6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7454779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4298568E-A814-6044-8D8C-B7A4E98D8F3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F786292-259B-F84B-BF65-A88DBA19D76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4239456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6268B00-4DC7-1044-B8F7-3443C8958E8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FB9B5F-324B-F54C-A21C-929A29E6F17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79407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C75F068-CB73-DF41-9E13-5E836B6FD4B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0FE0CE-E4E0-AB4D-BCDC-CEEDEDF77DB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25564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DDB3A39-D521-E043-8932-94ED25F2BC7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3BFF83-5CC4-6449-9CEF-D5989EF8540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0940577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9CCC2D7-D7AF-DB4F-B05E-D5EBCABC6F2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1F20EC-E7F3-DA4F-8A26-5B11B42C9CB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8842582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AECDDAE-112A-5F4F-BB0E-3D6508ECDC6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72D649-7A61-584B-9CB9-3B34CFB718A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1224430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EC3FEE3-278B-1E43-8D92-3F81C8AA69D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8CC059-8C12-F84A-999B-C0A9B7F44F2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8266968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86CAF5E-90F9-2C4C-9204-56D1C17D966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4E87C8-6143-7E48-B88B-F88A7DCBDDD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8895089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16DE71C-7CC1-CD44-8A28-874AB51FAF1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57E6E9-7E71-2547-890E-E349297498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5884477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D9BF1B8-AB7F-9642-9476-6AD230C0EDE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79CBF4-2534-264F-9BB9-427EC24FC52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8606612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E149444-CB8E-354E-AB53-18DE369E5E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D3EC31-1092-F345-8ECD-C9D0ABCD34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7451961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9A23A905-E18E-0A42-8DFA-8994F545572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864869-BC74-2A40-B788-DD800A2B03B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5306299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7EC640A-2C57-0544-8276-B1C6C93F950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F89723-F07C-1648-9A5D-0DFE1430D9F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8375411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9CC96D47-E17C-C64E-B069-26327E1F08C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11BF7B-F6DB-DF4F-8453-20BF0D1FC53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54287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3644DC0-F248-5A44-8A81-27660A067AC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86C8E31-2BAC-AB4D-9281-76A73100947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9575778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B0F5162-9523-5C4E-994B-CB7ECF79C82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C108B3-FC05-8B49-889B-6883BAB084A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8854340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A5E3923-56B9-AE4E-8826-443CE1FAD78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56D18A-64AC-B941-948C-6CDD1DB35D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1339180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F310F2C-BB3D-D540-A9CF-C443D65931C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4F0F49-B79D-7B48-A3F1-C1F30DE9BD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581728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B975A1A-F71B-3644-8E87-8DBDE5512B4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499768-A355-2D4C-AB6B-4B15DF6E3D3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1698251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74DC212-E9C3-8E4C-AC4E-A16BFDBCAE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358B57F-E429-8547-9936-E541D5DCCF9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3638573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B349C86-B04F-9A44-B189-5BD4EEECFD1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25D6F2-94D4-E54F-B0F7-C7986C1FECC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129082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3E34E9E-407D-A24E-86E0-45EF2944BAA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DF1D24-F004-B24D-AEE0-53280EB0DD3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3667877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58C125A-35C4-344C-8ABE-D23EC1683BC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F5EFC6-78E4-B44F-A4AB-260150F25F9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9685608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ED376B6-1F62-924F-87FD-8F2C643C17D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77FF62-7F3B-3047-84F5-973C434BA1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0125858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9D09384-2670-7548-A469-FA8829E35B2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4A1EBF-A048-6E43-AC0B-52B5E73A677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726393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BDE184C-1C72-E749-9DCD-75F40E64E0C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4617BC-3BCC-5A4F-8171-F3252119117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3376107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53BC2370-9824-4E40-99A5-F50749ED90F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E2571B-5926-0843-B7F4-1E2503940F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6621406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0A10E7A-560B-6943-B443-A010A4E06EA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8BC149-88A7-0140-8539-02A8E2A264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5419172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7BD74A0-1379-6C48-A86F-6B62A779D0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88624B3-E7EA-6A48-BFC6-40B92157FDB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2006342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D3279E6-C0E2-B041-AAD2-EB4004270E1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3A277E-5882-6846-A516-9A91100B4DD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5837122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5878DC5-5F1F-7F48-B1A8-6E8F189D452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18E507-E739-D047-909C-5DF2F71B30C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3620387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FD16766-080E-8F48-A100-402D14CE411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8DBAF87-D6E0-394A-8B18-3AFF0A6B53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406047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1F414DA-3826-6F4E-8A1D-E04D46D15DD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147ABE-947A-AF42-98C4-6786DD7E314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9675728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6B8550D-E502-CD4E-AFF6-AFA6B3C3349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F2A687-6337-AE45-AFDE-CC5AE43DAF7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3545255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C27B83D-8067-604E-90CE-03E973DCC4F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D4E41F6-5E9A-6F41-A41A-771262C8232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8750010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676B0CFD-B440-5546-8C32-C584F2CDDDB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661487-4001-944D-9223-D673E340FA7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568088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E15E0F3-7BB6-BA40-8DB7-C7AAB77C543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C291FB-E53F-4549-B98B-0C0A22FF2F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124572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09B2512-18FF-FF45-A972-9FBE57541F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5BA54C6-33AD-9E4D-AE07-E9BC976B802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0051041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5009DB1B-5B87-FF49-86DA-AB36507DB91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5099311-FEFA-C54E-8E03-EB5A903F53A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4372669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F9101FF-009F-894A-84A3-8C5DC9B484E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8CF5E3A-D6F5-A747-A2D9-3DBF3E13BC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8112738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1BD5F90-A668-0241-BAA3-09C5450752C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176AFD-983D-604B-8837-63BA44E722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3635174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F6946BB-9F35-744E-89C9-5D3792E2DC2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680EFA-8316-C242-AA7F-AA915CB8A4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2092661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9DD2FD2-AE74-AE47-8D69-07C3B567B26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2746B08-D6BA-6D4D-9A5E-573B7F94F75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0339319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94B453C-C513-334F-9082-BFB3F9B8128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A9EF294-C7C7-4642-BC3D-D337A45A841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1098167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BAAEDDC-A1D9-0546-AF49-670FB9D539C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558331-BAE4-1B4C-A07F-11791916C44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3026564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C7740F0-927A-9548-A622-C8EB19E525B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D13548-0DFA-3C48-AD96-F831B019A82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6991344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F6EAB51-E25B-C04A-BD80-DF3A75CDF43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C90E163-210D-FF44-8814-29F281034EF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834781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C9542E6-7DB6-F04A-B94B-193C3744BDB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4B98E1-E149-6447-A3B7-99EDFF33002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8820480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DD88127-839E-EC4B-B4E0-91E89A1594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48D6F0-4ECD-8B4E-B256-8C9D8964581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8596167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FCE9C0B-C313-B443-9B5D-720C74D0F3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CF432F-80B7-444B-AFA2-5AD11185F16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3727043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7C662405-4847-CE4B-8586-79D05C543DB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01AE940-5A0C-8043-8E6F-54DB593557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8706670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A3517D2-F91F-7640-A69B-AAE2D8C1847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36DF24-A41D-4244-BCAD-0091C86F3FE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1842414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790D69B-3890-1B4E-B866-A44C8B637AC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316520-8214-FE4F-92B8-BD03F6E9F64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40467495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6F5375D-CEDC-4340-B345-DEE9CF3F8DD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40D1992-8308-0D42-A56F-83652B777FC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0358857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D321AE6-D558-5749-9ABA-427BD12BD56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3B2CC92-0DBF-D147-BE22-FC50E2D1FEF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2167950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D6C412F-08FC-4145-923B-A70DE0F9F00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D3FAC1-DF98-7F44-99C2-877D936B097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7455116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395B869-89BC-8E4C-9E12-803A9C222A9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161C375-4D82-EE49-82A6-147E7AD4673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4002160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9E51661-1BD3-9C45-AF98-8BACBA401B7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DBC836-AE60-0640-A531-5F79FF090FF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957127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A0098652-D95E-3040-AB11-92F1C743547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3DC9CD-CC04-5242-9058-9B3275AC170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8066218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F9E291E-EB03-C04D-9753-456A953FF29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5C027B-AE83-D141-A1ED-21153D635BE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679668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FC72B6C-7C42-3B4E-A1ED-7CB980D3E56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668E47A-12C4-9E44-B91F-EA110EBCE3C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6238597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C41E75A-7F2E-544D-8AEB-D936727994F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41F0DFA-129C-644E-8061-24384127CE2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6511832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CA05DB30-D3C2-A040-8F07-DC318BBC6BB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A1B723-2FEE-BD4C-9974-97EF38D9C1C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2325285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4A88F60-357E-AF4A-9472-5233163F9BD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1B1E30D-B359-2B4C-8391-87607F68063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6795331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93E4BA1-6291-9D4C-8741-EA3433583A8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825DAA-4EE2-234B-8C43-532DFDF397D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1054391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F27F554-237A-CE4F-AB2D-C90044B116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D7AB671-BA2D-0B4A-BBA4-9DD06A8728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8539244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984E76A-5DF0-684B-8FF6-E2042F946A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89A2E0-CC49-5E44-B77A-6F7E218F28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6203247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A1F92B59-15EE-6A41-BEB2-11C26C17351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4DA524-F10D-E644-844B-450B2701BF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2209357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AC062BDB-B9F0-7E49-B549-E39C3992549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47E3FF-464B-4E4A-A710-EB214F713D1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829735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F36F17D-22D7-5E49-AEFC-2A5C931E158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32D453-299A-234D-8392-061D864D149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8520086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0D35C8C7-6D8C-394C-8F23-0D49775DD8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BA429A-4E43-F145-8FC1-02F9F578991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407205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981200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CAE604D-12EE-EF43-BA41-51F455776F5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534306-F4A2-704B-A1D0-B9B4804B773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9075788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5297C8-8C50-524E-A620-91AE9205F0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4FCD18-453D-7D4A-B162-BB8B1D33D4D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8456580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B881686E-D811-4447-9461-AFC0FB0A76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D74116-4A3E-B94C-BE83-C41E319B947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0418081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>
            <a:extLst>
              <a:ext uri="{FF2B5EF4-FFF2-40B4-BE49-F238E27FC236}">
                <a16:creationId xmlns:a16="http://schemas.microsoft.com/office/drawing/2014/main" id="{76CEF618-DF56-E44E-9CB2-EE7B30EE583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64D707-AA41-C24A-B36C-5AD4B162AA9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0022531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FD4078B-E8D6-F14D-AF8E-FB6DDB6D7F9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483587-6C9B-6947-A801-B50B6D329B5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8880219"/>
      </p:ext>
    </p:extLst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05DC380-5072-C046-8281-171BF17E2CC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85F04A7-665D-2B4C-80E5-A63456B13B4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4560298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FF4E77DE-1498-4245-AFF0-C7EE39DA276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D1FC970-2F0B-8745-A422-92DF2ECCAEF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0420361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986406DC-7CD3-E046-8EC0-EEE81EFEAD7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259668-A682-164F-BDB2-D93516F6A8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1256792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09C0FB4-484B-7A40-8F5E-01122008034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CCC2B7B-4146-CA48-92AF-AB5790E6283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853412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D5CBA82-2E92-B34B-B902-93ECDBB3206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490F7F-7326-2045-9909-3CA9C63A1F9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0167998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2B56BAE-063F-4744-9CCC-98E19BB4ADD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FEF095-BC3A-B241-89B0-412C538FA09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4232589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288E9E2-8744-1241-9C2E-81BC60F926E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592207-C52B-E445-815D-2C5AB3879B0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5660261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95400" y="1981200"/>
            <a:ext cx="35036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1413" y="1981200"/>
            <a:ext cx="35036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9BD00C1-FCC7-6D4A-9ECA-0C8B59F627D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8A380F-A19F-1A48-95D2-FBE9E45F1A1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9228170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D8FCA90-E05E-724A-A38C-AECE6F49281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FD57A26-EA22-744C-A5BC-54ADE34AF6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1185065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D8AB65F-6988-E047-8902-3D3609D94EC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E1A1A1-FA5D-3547-A139-FE8BB1693A3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3421190"/>
      </p:ext>
    </p:extLst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11DFF4FA-67B8-3648-8739-0EAA898147C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B2526F-A200-FA4C-B900-2AEBE1CA5E0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9631388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7CEAE03-E627-3F45-84C1-470AFD902F5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B027EE-2B32-5B44-9C67-CC483C5C95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7281490"/>
      </p:ext>
    </p:extLst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1A4A97E-54BE-8546-A094-28D9BF7D855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F06D51-24BC-1743-9CD0-4F38E4BD907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8422203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1099EFC-DEF2-204B-A0F8-522296847C9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BC0329-89D4-ED46-A01E-014928498CB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0093016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463550"/>
            <a:ext cx="1941512" cy="56292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463550"/>
            <a:ext cx="5675313" cy="56292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7A891E7-6678-1849-9032-E9DE8BFCC95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770EF8-C079-404E-AD91-54DB0CF184E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591470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BA9DAEE-01AB-8D49-8998-031D8060DC0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397508-3FFF-0C4F-A613-2453FE936B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7497865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ACAC1797-F97E-1344-9CB2-254433A682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E8A3FC-5B28-F94C-9F22-3118C45A9B8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6950690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C75265BE-D954-C246-8C38-05F25E7E3E9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8D3E6B-0821-9947-8A9A-303F00E3FB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3934879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45BD2531-2367-324E-A43E-3F91F6EDC73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DA369B-DD01-D842-B73F-13957DC4D46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5472818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42238CBC-4D67-AA47-BD4B-E1C0011FE90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118CEC-3362-114A-81D3-783E342C9D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9331085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35C6C743-E04D-3848-ADD7-DE59E49B7F4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F4C835-BEDB-FB49-BBE5-343A72B62A6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733233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4">
            <a:extLst>
              <a:ext uri="{FF2B5EF4-FFF2-40B4-BE49-F238E27FC236}">
                <a16:creationId xmlns:a16="http://schemas.microsoft.com/office/drawing/2014/main" id="{9186511F-D5D1-AF40-8278-284D5E7C9FB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308D09C-45AF-0F4B-BC8E-7DCEC96DEC2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924439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4">
            <a:extLst>
              <a:ext uri="{FF2B5EF4-FFF2-40B4-BE49-F238E27FC236}">
                <a16:creationId xmlns:a16="http://schemas.microsoft.com/office/drawing/2014/main" id="{3DC3A18C-573B-6C41-918B-4926CA3F636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0EF32B-9761-5949-9D21-50C667BF451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5174421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50D07B0-771F-A44B-A8FE-B14C5FC342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68DAB2-06A1-8444-BFF5-A3D01D3F24A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2384072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768319E8-E5FF-204E-BCE8-F003E7A0CA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56EFA33-E8A1-AD4B-AE22-B44226F213A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0369084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C884599F-5868-804D-AAF4-DF957759550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5DD6E3-1792-9746-9BCF-C0B8998379B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5911176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3513" y="609600"/>
            <a:ext cx="1941512" cy="54832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5313" cy="54832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8C0993E-6D8E-E74A-8263-2B3424EEA49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AFC009-C4D0-8949-A093-E0118FE045B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7001499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02463" y="323850"/>
            <a:ext cx="1949450" cy="580548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23850"/>
            <a:ext cx="5699125" cy="580548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586476CC-229E-5344-9DD9-7E80FA2690F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7EDDC8-F653-EC40-A7D7-906581191CC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2596939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8E0119CD-4268-F54A-8B2D-2AE2D1C8DC4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9673D8-10C7-964F-BDED-AE60C74B690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2091996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D31A1A45-35F5-8443-A519-B836E110C7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3A6A65-FB6F-C142-A784-8BC6A1E60EE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9625894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385CB32B-1E79-3340-A146-DFD9456E23C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DDEAD6-00F1-2441-8F49-51A33B1C95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409947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808412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017713"/>
            <a:ext cx="3808413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2E2B673F-3E0B-D945-A13E-2E3AF81D7B8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B5C4D4-67AF-4540-BE03-13508A1460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0806673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3078543D-B56A-F04D-BB68-78A8621B65E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D0E62E-A00C-EE4B-AA7F-01F52125887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7201334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007CFF05-12C9-234E-8254-442DA9EA7D5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1B5BEB-FC25-7D4C-A8D2-A7E841D2C6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1542381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84DA60BD-3184-0A44-A812-79FEBC94B27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DFBF1B-4CB2-1746-99CD-E1E4D82CE65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4762815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A568996B-E08F-0E46-AD8E-4FFB05EB907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1585C6-D815-9241-BB21-CCDFAA008A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0784856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9595B5EB-7561-3449-9D6A-3119213F809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6514A7-D5E4-6C41-9F23-14F64BA9D15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94894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7.xml"/><Relationship Id="rId3" Type="http://schemas.openxmlformats.org/officeDocument/2006/relationships/slideLayout" Target="../slideLayouts/slideLayout1092.xml"/><Relationship Id="rId7" Type="http://schemas.openxmlformats.org/officeDocument/2006/relationships/slideLayout" Target="../slideLayouts/slideLayout1096.xml"/><Relationship Id="rId12" Type="http://schemas.openxmlformats.org/officeDocument/2006/relationships/theme" Target="../theme/theme100.xml"/><Relationship Id="rId2" Type="http://schemas.openxmlformats.org/officeDocument/2006/relationships/slideLayout" Target="../slideLayouts/slideLayout1091.xml"/><Relationship Id="rId1" Type="http://schemas.openxmlformats.org/officeDocument/2006/relationships/slideLayout" Target="../slideLayouts/slideLayout1090.xml"/><Relationship Id="rId6" Type="http://schemas.openxmlformats.org/officeDocument/2006/relationships/slideLayout" Target="../slideLayouts/slideLayout1095.xml"/><Relationship Id="rId11" Type="http://schemas.openxmlformats.org/officeDocument/2006/relationships/slideLayout" Target="../slideLayouts/slideLayout1100.xml"/><Relationship Id="rId5" Type="http://schemas.openxmlformats.org/officeDocument/2006/relationships/slideLayout" Target="../slideLayouts/slideLayout1094.xml"/><Relationship Id="rId10" Type="http://schemas.openxmlformats.org/officeDocument/2006/relationships/slideLayout" Target="../slideLayouts/slideLayout1099.xml"/><Relationship Id="rId4" Type="http://schemas.openxmlformats.org/officeDocument/2006/relationships/slideLayout" Target="../slideLayouts/slideLayout1093.xml"/><Relationship Id="rId9" Type="http://schemas.openxmlformats.org/officeDocument/2006/relationships/slideLayout" Target="../slideLayouts/slideLayout1098.xml"/></Relationships>
</file>

<file path=ppt/slideMasters/_rels/slideMaster1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8.xml"/><Relationship Id="rId3" Type="http://schemas.openxmlformats.org/officeDocument/2006/relationships/slideLayout" Target="../slideLayouts/slideLayout1103.xml"/><Relationship Id="rId7" Type="http://schemas.openxmlformats.org/officeDocument/2006/relationships/slideLayout" Target="../slideLayouts/slideLayout1107.xml"/><Relationship Id="rId12" Type="http://schemas.openxmlformats.org/officeDocument/2006/relationships/theme" Target="../theme/theme101.xml"/><Relationship Id="rId2" Type="http://schemas.openxmlformats.org/officeDocument/2006/relationships/slideLayout" Target="../slideLayouts/slideLayout1102.xml"/><Relationship Id="rId1" Type="http://schemas.openxmlformats.org/officeDocument/2006/relationships/slideLayout" Target="../slideLayouts/slideLayout1101.xml"/><Relationship Id="rId6" Type="http://schemas.openxmlformats.org/officeDocument/2006/relationships/slideLayout" Target="../slideLayouts/slideLayout1106.xml"/><Relationship Id="rId11" Type="http://schemas.openxmlformats.org/officeDocument/2006/relationships/slideLayout" Target="../slideLayouts/slideLayout1111.xml"/><Relationship Id="rId5" Type="http://schemas.openxmlformats.org/officeDocument/2006/relationships/slideLayout" Target="../slideLayouts/slideLayout1105.xml"/><Relationship Id="rId10" Type="http://schemas.openxmlformats.org/officeDocument/2006/relationships/slideLayout" Target="../slideLayouts/slideLayout1110.xml"/><Relationship Id="rId4" Type="http://schemas.openxmlformats.org/officeDocument/2006/relationships/slideLayout" Target="../slideLayouts/slideLayout1104.xml"/><Relationship Id="rId9" Type="http://schemas.openxmlformats.org/officeDocument/2006/relationships/slideLayout" Target="../slideLayouts/slideLayout1109.xml"/></Relationships>
</file>

<file path=ppt/slideMasters/_rels/slideMaster1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9.xml"/><Relationship Id="rId3" Type="http://schemas.openxmlformats.org/officeDocument/2006/relationships/slideLayout" Target="../slideLayouts/slideLayout1114.xml"/><Relationship Id="rId7" Type="http://schemas.openxmlformats.org/officeDocument/2006/relationships/slideLayout" Target="../slideLayouts/slideLayout1118.xml"/><Relationship Id="rId12" Type="http://schemas.openxmlformats.org/officeDocument/2006/relationships/theme" Target="../theme/theme102.xml"/><Relationship Id="rId2" Type="http://schemas.openxmlformats.org/officeDocument/2006/relationships/slideLayout" Target="../slideLayouts/slideLayout1113.xml"/><Relationship Id="rId1" Type="http://schemas.openxmlformats.org/officeDocument/2006/relationships/slideLayout" Target="../slideLayouts/slideLayout1112.xml"/><Relationship Id="rId6" Type="http://schemas.openxmlformats.org/officeDocument/2006/relationships/slideLayout" Target="../slideLayouts/slideLayout1117.xml"/><Relationship Id="rId11" Type="http://schemas.openxmlformats.org/officeDocument/2006/relationships/slideLayout" Target="../slideLayouts/slideLayout1122.xml"/><Relationship Id="rId5" Type="http://schemas.openxmlformats.org/officeDocument/2006/relationships/slideLayout" Target="../slideLayouts/slideLayout1116.xml"/><Relationship Id="rId10" Type="http://schemas.openxmlformats.org/officeDocument/2006/relationships/slideLayout" Target="../slideLayouts/slideLayout1121.xml"/><Relationship Id="rId4" Type="http://schemas.openxmlformats.org/officeDocument/2006/relationships/slideLayout" Target="../slideLayouts/slideLayout1115.xml"/><Relationship Id="rId9" Type="http://schemas.openxmlformats.org/officeDocument/2006/relationships/slideLayout" Target="../slideLayouts/slideLayout1120.xml"/></Relationships>
</file>

<file path=ppt/slideMasters/_rels/slideMaster1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0.xml"/><Relationship Id="rId3" Type="http://schemas.openxmlformats.org/officeDocument/2006/relationships/slideLayout" Target="../slideLayouts/slideLayout1125.xml"/><Relationship Id="rId7" Type="http://schemas.openxmlformats.org/officeDocument/2006/relationships/slideLayout" Target="../slideLayouts/slideLayout1129.xml"/><Relationship Id="rId12" Type="http://schemas.openxmlformats.org/officeDocument/2006/relationships/theme" Target="../theme/theme103.xml"/><Relationship Id="rId2" Type="http://schemas.openxmlformats.org/officeDocument/2006/relationships/slideLayout" Target="../slideLayouts/slideLayout1124.xml"/><Relationship Id="rId1" Type="http://schemas.openxmlformats.org/officeDocument/2006/relationships/slideLayout" Target="../slideLayouts/slideLayout1123.xml"/><Relationship Id="rId6" Type="http://schemas.openxmlformats.org/officeDocument/2006/relationships/slideLayout" Target="../slideLayouts/slideLayout1128.xml"/><Relationship Id="rId11" Type="http://schemas.openxmlformats.org/officeDocument/2006/relationships/slideLayout" Target="../slideLayouts/slideLayout1133.xml"/><Relationship Id="rId5" Type="http://schemas.openxmlformats.org/officeDocument/2006/relationships/slideLayout" Target="../slideLayouts/slideLayout1127.xml"/><Relationship Id="rId10" Type="http://schemas.openxmlformats.org/officeDocument/2006/relationships/slideLayout" Target="../slideLayouts/slideLayout1132.xml"/><Relationship Id="rId4" Type="http://schemas.openxmlformats.org/officeDocument/2006/relationships/slideLayout" Target="../slideLayouts/slideLayout1126.xml"/><Relationship Id="rId9" Type="http://schemas.openxmlformats.org/officeDocument/2006/relationships/slideLayout" Target="../slideLayouts/slideLayout1131.xml"/></Relationships>
</file>

<file path=ppt/slideMasters/_rels/slideMaster1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1.xml"/><Relationship Id="rId3" Type="http://schemas.openxmlformats.org/officeDocument/2006/relationships/slideLayout" Target="../slideLayouts/slideLayout1136.xml"/><Relationship Id="rId7" Type="http://schemas.openxmlformats.org/officeDocument/2006/relationships/slideLayout" Target="../slideLayouts/slideLayout1140.xml"/><Relationship Id="rId12" Type="http://schemas.openxmlformats.org/officeDocument/2006/relationships/theme" Target="../theme/theme104.xml"/><Relationship Id="rId2" Type="http://schemas.openxmlformats.org/officeDocument/2006/relationships/slideLayout" Target="../slideLayouts/slideLayout1135.xml"/><Relationship Id="rId1" Type="http://schemas.openxmlformats.org/officeDocument/2006/relationships/slideLayout" Target="../slideLayouts/slideLayout1134.xml"/><Relationship Id="rId6" Type="http://schemas.openxmlformats.org/officeDocument/2006/relationships/slideLayout" Target="../slideLayouts/slideLayout1139.xml"/><Relationship Id="rId11" Type="http://schemas.openxmlformats.org/officeDocument/2006/relationships/slideLayout" Target="../slideLayouts/slideLayout1144.xml"/><Relationship Id="rId5" Type="http://schemas.openxmlformats.org/officeDocument/2006/relationships/slideLayout" Target="../slideLayouts/slideLayout1138.xml"/><Relationship Id="rId10" Type="http://schemas.openxmlformats.org/officeDocument/2006/relationships/slideLayout" Target="../slideLayouts/slideLayout1143.xml"/><Relationship Id="rId4" Type="http://schemas.openxmlformats.org/officeDocument/2006/relationships/slideLayout" Target="../slideLayouts/slideLayout1137.xml"/><Relationship Id="rId9" Type="http://schemas.openxmlformats.org/officeDocument/2006/relationships/slideLayout" Target="../slideLayouts/slideLayout1142.xml"/></Relationships>
</file>

<file path=ppt/slideMasters/_rels/slideMaster1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2.xml"/><Relationship Id="rId3" Type="http://schemas.openxmlformats.org/officeDocument/2006/relationships/slideLayout" Target="../slideLayouts/slideLayout1147.xml"/><Relationship Id="rId7" Type="http://schemas.openxmlformats.org/officeDocument/2006/relationships/slideLayout" Target="../slideLayouts/slideLayout1151.xml"/><Relationship Id="rId12" Type="http://schemas.openxmlformats.org/officeDocument/2006/relationships/theme" Target="../theme/theme105.xml"/><Relationship Id="rId2" Type="http://schemas.openxmlformats.org/officeDocument/2006/relationships/slideLayout" Target="../slideLayouts/slideLayout1146.xml"/><Relationship Id="rId1" Type="http://schemas.openxmlformats.org/officeDocument/2006/relationships/slideLayout" Target="../slideLayouts/slideLayout1145.xml"/><Relationship Id="rId6" Type="http://schemas.openxmlformats.org/officeDocument/2006/relationships/slideLayout" Target="../slideLayouts/slideLayout1150.xml"/><Relationship Id="rId11" Type="http://schemas.openxmlformats.org/officeDocument/2006/relationships/slideLayout" Target="../slideLayouts/slideLayout1155.xml"/><Relationship Id="rId5" Type="http://schemas.openxmlformats.org/officeDocument/2006/relationships/slideLayout" Target="../slideLayouts/slideLayout1149.xml"/><Relationship Id="rId10" Type="http://schemas.openxmlformats.org/officeDocument/2006/relationships/slideLayout" Target="../slideLayouts/slideLayout1154.xml"/><Relationship Id="rId4" Type="http://schemas.openxmlformats.org/officeDocument/2006/relationships/slideLayout" Target="../slideLayouts/slideLayout1148.xml"/><Relationship Id="rId9" Type="http://schemas.openxmlformats.org/officeDocument/2006/relationships/slideLayout" Target="../slideLayouts/slideLayout1153.xml"/></Relationships>
</file>

<file path=ppt/slideMasters/_rels/slideMaster1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3.xml"/><Relationship Id="rId3" Type="http://schemas.openxmlformats.org/officeDocument/2006/relationships/slideLayout" Target="../slideLayouts/slideLayout1158.xml"/><Relationship Id="rId7" Type="http://schemas.openxmlformats.org/officeDocument/2006/relationships/slideLayout" Target="../slideLayouts/slideLayout1162.xml"/><Relationship Id="rId12" Type="http://schemas.openxmlformats.org/officeDocument/2006/relationships/theme" Target="../theme/theme106.xml"/><Relationship Id="rId2" Type="http://schemas.openxmlformats.org/officeDocument/2006/relationships/slideLayout" Target="../slideLayouts/slideLayout1157.xml"/><Relationship Id="rId1" Type="http://schemas.openxmlformats.org/officeDocument/2006/relationships/slideLayout" Target="../slideLayouts/slideLayout1156.xml"/><Relationship Id="rId6" Type="http://schemas.openxmlformats.org/officeDocument/2006/relationships/slideLayout" Target="../slideLayouts/slideLayout1161.xml"/><Relationship Id="rId11" Type="http://schemas.openxmlformats.org/officeDocument/2006/relationships/slideLayout" Target="../slideLayouts/slideLayout1166.xml"/><Relationship Id="rId5" Type="http://schemas.openxmlformats.org/officeDocument/2006/relationships/slideLayout" Target="../slideLayouts/slideLayout1160.xml"/><Relationship Id="rId10" Type="http://schemas.openxmlformats.org/officeDocument/2006/relationships/slideLayout" Target="../slideLayouts/slideLayout1165.xml"/><Relationship Id="rId4" Type="http://schemas.openxmlformats.org/officeDocument/2006/relationships/slideLayout" Target="../slideLayouts/slideLayout1159.xml"/><Relationship Id="rId9" Type="http://schemas.openxmlformats.org/officeDocument/2006/relationships/slideLayout" Target="../slideLayouts/slideLayout1164.xml"/></Relationships>
</file>

<file path=ppt/slideMasters/_rels/slideMaster1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4.xml"/><Relationship Id="rId3" Type="http://schemas.openxmlformats.org/officeDocument/2006/relationships/slideLayout" Target="../slideLayouts/slideLayout1169.xml"/><Relationship Id="rId7" Type="http://schemas.openxmlformats.org/officeDocument/2006/relationships/slideLayout" Target="../slideLayouts/slideLayout1173.xml"/><Relationship Id="rId12" Type="http://schemas.openxmlformats.org/officeDocument/2006/relationships/theme" Target="../theme/theme107.xml"/><Relationship Id="rId2" Type="http://schemas.openxmlformats.org/officeDocument/2006/relationships/slideLayout" Target="../slideLayouts/slideLayout1168.xml"/><Relationship Id="rId1" Type="http://schemas.openxmlformats.org/officeDocument/2006/relationships/slideLayout" Target="../slideLayouts/slideLayout1167.xml"/><Relationship Id="rId6" Type="http://schemas.openxmlformats.org/officeDocument/2006/relationships/slideLayout" Target="../slideLayouts/slideLayout1172.xml"/><Relationship Id="rId11" Type="http://schemas.openxmlformats.org/officeDocument/2006/relationships/slideLayout" Target="../slideLayouts/slideLayout1177.xml"/><Relationship Id="rId5" Type="http://schemas.openxmlformats.org/officeDocument/2006/relationships/slideLayout" Target="../slideLayouts/slideLayout1171.xml"/><Relationship Id="rId10" Type="http://schemas.openxmlformats.org/officeDocument/2006/relationships/slideLayout" Target="../slideLayouts/slideLayout1176.xml"/><Relationship Id="rId4" Type="http://schemas.openxmlformats.org/officeDocument/2006/relationships/slideLayout" Target="../slideLayouts/slideLayout1170.xml"/><Relationship Id="rId9" Type="http://schemas.openxmlformats.org/officeDocument/2006/relationships/slideLayout" Target="../slideLayouts/slideLayout1175.xml"/></Relationships>
</file>

<file path=ppt/slideMasters/_rels/slideMaster1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5.xml"/><Relationship Id="rId3" Type="http://schemas.openxmlformats.org/officeDocument/2006/relationships/slideLayout" Target="../slideLayouts/slideLayout1180.xml"/><Relationship Id="rId7" Type="http://schemas.openxmlformats.org/officeDocument/2006/relationships/slideLayout" Target="../slideLayouts/slideLayout1184.xml"/><Relationship Id="rId12" Type="http://schemas.openxmlformats.org/officeDocument/2006/relationships/theme" Target="../theme/theme108.xml"/><Relationship Id="rId2" Type="http://schemas.openxmlformats.org/officeDocument/2006/relationships/slideLayout" Target="../slideLayouts/slideLayout1179.xml"/><Relationship Id="rId1" Type="http://schemas.openxmlformats.org/officeDocument/2006/relationships/slideLayout" Target="../slideLayouts/slideLayout1178.xml"/><Relationship Id="rId6" Type="http://schemas.openxmlformats.org/officeDocument/2006/relationships/slideLayout" Target="../slideLayouts/slideLayout1183.xml"/><Relationship Id="rId11" Type="http://schemas.openxmlformats.org/officeDocument/2006/relationships/slideLayout" Target="../slideLayouts/slideLayout1188.xml"/><Relationship Id="rId5" Type="http://schemas.openxmlformats.org/officeDocument/2006/relationships/slideLayout" Target="../slideLayouts/slideLayout1182.xml"/><Relationship Id="rId10" Type="http://schemas.openxmlformats.org/officeDocument/2006/relationships/slideLayout" Target="../slideLayouts/slideLayout1187.xml"/><Relationship Id="rId4" Type="http://schemas.openxmlformats.org/officeDocument/2006/relationships/slideLayout" Target="../slideLayouts/slideLayout1181.xml"/><Relationship Id="rId9" Type="http://schemas.openxmlformats.org/officeDocument/2006/relationships/slideLayout" Target="../slideLayouts/slideLayout1186.xml"/></Relationships>
</file>

<file path=ppt/slideMasters/_rels/slideMaster1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6.xml"/><Relationship Id="rId3" Type="http://schemas.openxmlformats.org/officeDocument/2006/relationships/slideLayout" Target="../slideLayouts/slideLayout1191.xml"/><Relationship Id="rId7" Type="http://schemas.openxmlformats.org/officeDocument/2006/relationships/slideLayout" Target="../slideLayouts/slideLayout1195.xml"/><Relationship Id="rId12" Type="http://schemas.openxmlformats.org/officeDocument/2006/relationships/theme" Target="../theme/theme109.xml"/><Relationship Id="rId2" Type="http://schemas.openxmlformats.org/officeDocument/2006/relationships/slideLayout" Target="../slideLayouts/slideLayout1190.xml"/><Relationship Id="rId1" Type="http://schemas.openxmlformats.org/officeDocument/2006/relationships/slideLayout" Target="../slideLayouts/slideLayout1189.xml"/><Relationship Id="rId6" Type="http://schemas.openxmlformats.org/officeDocument/2006/relationships/slideLayout" Target="../slideLayouts/slideLayout1194.xml"/><Relationship Id="rId11" Type="http://schemas.openxmlformats.org/officeDocument/2006/relationships/slideLayout" Target="../slideLayouts/slideLayout1199.xml"/><Relationship Id="rId5" Type="http://schemas.openxmlformats.org/officeDocument/2006/relationships/slideLayout" Target="../slideLayouts/slideLayout1193.xml"/><Relationship Id="rId10" Type="http://schemas.openxmlformats.org/officeDocument/2006/relationships/slideLayout" Target="../slideLayouts/slideLayout1198.xml"/><Relationship Id="rId4" Type="http://schemas.openxmlformats.org/officeDocument/2006/relationships/slideLayout" Target="../slideLayouts/slideLayout1192.xml"/><Relationship Id="rId9" Type="http://schemas.openxmlformats.org/officeDocument/2006/relationships/slideLayout" Target="../slideLayouts/slideLayout119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7.xml"/><Relationship Id="rId3" Type="http://schemas.openxmlformats.org/officeDocument/2006/relationships/slideLayout" Target="../slideLayouts/slideLayout1202.xml"/><Relationship Id="rId7" Type="http://schemas.openxmlformats.org/officeDocument/2006/relationships/slideLayout" Target="../slideLayouts/slideLayout1206.xml"/><Relationship Id="rId12" Type="http://schemas.openxmlformats.org/officeDocument/2006/relationships/theme" Target="../theme/theme110.xml"/><Relationship Id="rId2" Type="http://schemas.openxmlformats.org/officeDocument/2006/relationships/slideLayout" Target="../slideLayouts/slideLayout1201.xml"/><Relationship Id="rId1" Type="http://schemas.openxmlformats.org/officeDocument/2006/relationships/slideLayout" Target="../slideLayouts/slideLayout1200.xml"/><Relationship Id="rId6" Type="http://schemas.openxmlformats.org/officeDocument/2006/relationships/slideLayout" Target="../slideLayouts/slideLayout1205.xml"/><Relationship Id="rId11" Type="http://schemas.openxmlformats.org/officeDocument/2006/relationships/slideLayout" Target="../slideLayouts/slideLayout1210.xml"/><Relationship Id="rId5" Type="http://schemas.openxmlformats.org/officeDocument/2006/relationships/slideLayout" Target="../slideLayouts/slideLayout1204.xml"/><Relationship Id="rId10" Type="http://schemas.openxmlformats.org/officeDocument/2006/relationships/slideLayout" Target="../slideLayouts/slideLayout1209.xml"/><Relationship Id="rId4" Type="http://schemas.openxmlformats.org/officeDocument/2006/relationships/slideLayout" Target="../slideLayouts/slideLayout1203.xml"/><Relationship Id="rId9" Type="http://schemas.openxmlformats.org/officeDocument/2006/relationships/slideLayout" Target="../slideLayouts/slideLayout1208.xml"/></Relationships>
</file>

<file path=ppt/slideMasters/_rels/slideMaster1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8.xml"/><Relationship Id="rId3" Type="http://schemas.openxmlformats.org/officeDocument/2006/relationships/slideLayout" Target="../slideLayouts/slideLayout1213.xml"/><Relationship Id="rId7" Type="http://schemas.openxmlformats.org/officeDocument/2006/relationships/slideLayout" Target="../slideLayouts/slideLayout1217.xml"/><Relationship Id="rId12" Type="http://schemas.openxmlformats.org/officeDocument/2006/relationships/theme" Target="../theme/theme111.xml"/><Relationship Id="rId2" Type="http://schemas.openxmlformats.org/officeDocument/2006/relationships/slideLayout" Target="../slideLayouts/slideLayout1212.xml"/><Relationship Id="rId1" Type="http://schemas.openxmlformats.org/officeDocument/2006/relationships/slideLayout" Target="../slideLayouts/slideLayout1211.xml"/><Relationship Id="rId6" Type="http://schemas.openxmlformats.org/officeDocument/2006/relationships/slideLayout" Target="../slideLayouts/slideLayout1216.xml"/><Relationship Id="rId11" Type="http://schemas.openxmlformats.org/officeDocument/2006/relationships/slideLayout" Target="../slideLayouts/slideLayout1221.xml"/><Relationship Id="rId5" Type="http://schemas.openxmlformats.org/officeDocument/2006/relationships/slideLayout" Target="../slideLayouts/slideLayout1215.xml"/><Relationship Id="rId10" Type="http://schemas.openxmlformats.org/officeDocument/2006/relationships/slideLayout" Target="../slideLayouts/slideLayout1220.xml"/><Relationship Id="rId4" Type="http://schemas.openxmlformats.org/officeDocument/2006/relationships/slideLayout" Target="../slideLayouts/slideLayout1214.xml"/><Relationship Id="rId9" Type="http://schemas.openxmlformats.org/officeDocument/2006/relationships/slideLayout" Target="../slideLayouts/slideLayout1219.xml"/></Relationships>
</file>

<file path=ppt/slideMasters/_rels/slideMaster1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9.xml"/><Relationship Id="rId3" Type="http://schemas.openxmlformats.org/officeDocument/2006/relationships/slideLayout" Target="../slideLayouts/slideLayout1224.xml"/><Relationship Id="rId7" Type="http://schemas.openxmlformats.org/officeDocument/2006/relationships/slideLayout" Target="../slideLayouts/slideLayout1228.xml"/><Relationship Id="rId12" Type="http://schemas.openxmlformats.org/officeDocument/2006/relationships/theme" Target="../theme/theme112.xml"/><Relationship Id="rId2" Type="http://schemas.openxmlformats.org/officeDocument/2006/relationships/slideLayout" Target="../slideLayouts/slideLayout1223.xml"/><Relationship Id="rId1" Type="http://schemas.openxmlformats.org/officeDocument/2006/relationships/slideLayout" Target="../slideLayouts/slideLayout1222.xml"/><Relationship Id="rId6" Type="http://schemas.openxmlformats.org/officeDocument/2006/relationships/slideLayout" Target="../slideLayouts/slideLayout1227.xml"/><Relationship Id="rId11" Type="http://schemas.openxmlformats.org/officeDocument/2006/relationships/slideLayout" Target="../slideLayouts/slideLayout1232.xml"/><Relationship Id="rId5" Type="http://schemas.openxmlformats.org/officeDocument/2006/relationships/slideLayout" Target="../slideLayouts/slideLayout1226.xml"/><Relationship Id="rId10" Type="http://schemas.openxmlformats.org/officeDocument/2006/relationships/slideLayout" Target="../slideLayouts/slideLayout1231.xml"/><Relationship Id="rId4" Type="http://schemas.openxmlformats.org/officeDocument/2006/relationships/slideLayout" Target="../slideLayouts/slideLayout1225.xml"/><Relationship Id="rId9" Type="http://schemas.openxmlformats.org/officeDocument/2006/relationships/slideLayout" Target="../slideLayouts/slideLayout1230.xml"/></Relationships>
</file>

<file path=ppt/slideMasters/_rels/slideMaster1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235.xml"/><Relationship Id="rId7" Type="http://schemas.openxmlformats.org/officeDocument/2006/relationships/slideLayout" Target="../slideLayouts/slideLayout1239.xml"/><Relationship Id="rId12" Type="http://schemas.openxmlformats.org/officeDocument/2006/relationships/theme" Target="../theme/theme113.xml"/><Relationship Id="rId2" Type="http://schemas.openxmlformats.org/officeDocument/2006/relationships/slideLayout" Target="../slideLayouts/slideLayout1234.xml"/><Relationship Id="rId1" Type="http://schemas.openxmlformats.org/officeDocument/2006/relationships/slideLayout" Target="../slideLayouts/slideLayout1233.xml"/><Relationship Id="rId6" Type="http://schemas.openxmlformats.org/officeDocument/2006/relationships/slideLayout" Target="../slideLayouts/slideLayout1238.xml"/><Relationship Id="rId11" Type="http://schemas.openxmlformats.org/officeDocument/2006/relationships/slideLayout" Target="../slideLayouts/slideLayout1243.xml"/><Relationship Id="rId5" Type="http://schemas.openxmlformats.org/officeDocument/2006/relationships/slideLayout" Target="../slideLayouts/slideLayout1237.xml"/><Relationship Id="rId10" Type="http://schemas.openxmlformats.org/officeDocument/2006/relationships/slideLayout" Target="../slideLayouts/slideLayout1242.xml"/><Relationship Id="rId4" Type="http://schemas.openxmlformats.org/officeDocument/2006/relationships/slideLayout" Target="../slideLayouts/slideLayout1236.xml"/><Relationship Id="rId9" Type="http://schemas.openxmlformats.org/officeDocument/2006/relationships/slideLayout" Target="../slideLayouts/slideLayout1241.xml"/></Relationships>
</file>

<file path=ppt/slideMasters/_rels/slideMaster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theme" Target="../theme/theme114.xml"/><Relationship Id="rId7" Type="http://schemas.openxmlformats.org/officeDocument/2006/relationships/image" Target="../media/image16.png"/><Relationship Id="rId2" Type="http://schemas.openxmlformats.org/officeDocument/2006/relationships/slideLayout" Target="../slideLayouts/slideLayout1245.xml"/><Relationship Id="rId1" Type="http://schemas.openxmlformats.org/officeDocument/2006/relationships/slideLayout" Target="../slideLayouts/slideLayout1244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15.jpeg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image" Target="../media/image3.jpeg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13" Type="http://schemas.openxmlformats.org/officeDocument/2006/relationships/image" Target="../media/image4.jpeg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Relationship Id="rId14" Type="http://schemas.openxmlformats.org/officeDocument/2006/relationships/image" Target="../media/image6.png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.xml"/><Relationship Id="rId13" Type="http://schemas.openxmlformats.org/officeDocument/2006/relationships/image" Target="../media/image8.jpeg"/><Relationship Id="rId3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83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8.xml"/><Relationship Id="rId1" Type="http://schemas.openxmlformats.org/officeDocument/2006/relationships/slideLayout" Target="../slideLayouts/slideLayout177.xml"/><Relationship Id="rId6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87.xml"/><Relationship Id="rId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180.xml"/><Relationship Id="rId9" Type="http://schemas.openxmlformats.org/officeDocument/2006/relationships/slideLayout" Target="../slideLayouts/slideLayout185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.xml"/><Relationship Id="rId13" Type="http://schemas.openxmlformats.org/officeDocument/2006/relationships/image" Target="../media/image4.jpeg"/><Relationship Id="rId3" Type="http://schemas.openxmlformats.org/officeDocument/2006/relationships/slideLayout" Target="../slideLayouts/slideLayout212.xml"/><Relationship Id="rId7" Type="http://schemas.openxmlformats.org/officeDocument/2006/relationships/slideLayout" Target="../slideLayouts/slideLayout216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1.xml"/><Relationship Id="rId1" Type="http://schemas.openxmlformats.org/officeDocument/2006/relationships/slideLayout" Target="../slideLayouts/slideLayout210.xml"/><Relationship Id="rId6" Type="http://schemas.openxmlformats.org/officeDocument/2006/relationships/slideLayout" Target="../slideLayouts/slideLayout215.xml"/><Relationship Id="rId11" Type="http://schemas.openxmlformats.org/officeDocument/2006/relationships/slideLayout" Target="../slideLayouts/slideLayout220.xml"/><Relationship Id="rId5" Type="http://schemas.openxmlformats.org/officeDocument/2006/relationships/slideLayout" Target="../slideLayouts/slideLayout214.xml"/><Relationship Id="rId10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213.xml"/><Relationship Id="rId9" Type="http://schemas.openxmlformats.org/officeDocument/2006/relationships/slideLayout" Target="../slideLayouts/slideLayout218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.xml"/><Relationship Id="rId13" Type="http://schemas.openxmlformats.org/officeDocument/2006/relationships/image" Target="../media/image9.jpeg"/><Relationship Id="rId3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227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2.xml"/><Relationship Id="rId1" Type="http://schemas.openxmlformats.org/officeDocument/2006/relationships/slideLayout" Target="../slideLayouts/slideLayout221.xml"/><Relationship Id="rId6" Type="http://schemas.openxmlformats.org/officeDocument/2006/relationships/slideLayout" Target="../slideLayouts/slideLayout226.xml"/><Relationship Id="rId11" Type="http://schemas.openxmlformats.org/officeDocument/2006/relationships/slideLayout" Target="../slideLayouts/slideLayout231.xml"/><Relationship Id="rId5" Type="http://schemas.openxmlformats.org/officeDocument/2006/relationships/slideLayout" Target="../slideLayouts/slideLayout225.xml"/><Relationship Id="rId10" Type="http://schemas.openxmlformats.org/officeDocument/2006/relationships/slideLayout" Target="../slideLayouts/slideLayout230.xml"/><Relationship Id="rId4" Type="http://schemas.openxmlformats.org/officeDocument/2006/relationships/slideLayout" Target="../slideLayouts/slideLayout224.xml"/><Relationship Id="rId9" Type="http://schemas.openxmlformats.org/officeDocument/2006/relationships/slideLayout" Target="../slideLayouts/slideLayout229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3" Type="http://schemas.openxmlformats.org/officeDocument/2006/relationships/slideLayout" Target="../slideLayouts/slideLayout234.xml"/><Relationship Id="rId7" Type="http://schemas.openxmlformats.org/officeDocument/2006/relationships/slideLayout" Target="../slideLayouts/slideLayout238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3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5" Type="http://schemas.openxmlformats.org/officeDocument/2006/relationships/slideLayout" Target="../slideLayouts/slideLayout236.xml"/><Relationship Id="rId10" Type="http://schemas.openxmlformats.org/officeDocument/2006/relationships/slideLayout" Target="../slideLayouts/slideLayout241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.xml"/><Relationship Id="rId3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49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44.xml"/><Relationship Id="rId1" Type="http://schemas.openxmlformats.org/officeDocument/2006/relationships/slideLayout" Target="../slideLayouts/slideLayout243.xml"/><Relationship Id="rId6" Type="http://schemas.openxmlformats.org/officeDocument/2006/relationships/slideLayout" Target="../slideLayouts/slideLayout248.xml"/><Relationship Id="rId11" Type="http://schemas.openxmlformats.org/officeDocument/2006/relationships/slideLayout" Target="../slideLayouts/slideLayout253.xml"/><Relationship Id="rId5" Type="http://schemas.openxmlformats.org/officeDocument/2006/relationships/slideLayout" Target="../slideLayouts/slideLayout247.xml"/><Relationship Id="rId10" Type="http://schemas.openxmlformats.org/officeDocument/2006/relationships/slideLayout" Target="../slideLayouts/slideLayout252.xml"/><Relationship Id="rId4" Type="http://schemas.openxmlformats.org/officeDocument/2006/relationships/slideLayout" Target="../slideLayouts/slideLayout246.xml"/><Relationship Id="rId9" Type="http://schemas.openxmlformats.org/officeDocument/2006/relationships/slideLayout" Target="../slideLayouts/slideLayout251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1.xml"/><Relationship Id="rId3" Type="http://schemas.openxmlformats.org/officeDocument/2006/relationships/slideLayout" Target="../slideLayouts/slideLayout256.xml"/><Relationship Id="rId7" Type="http://schemas.openxmlformats.org/officeDocument/2006/relationships/slideLayout" Target="../slideLayouts/slideLayout260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55.xml"/><Relationship Id="rId1" Type="http://schemas.openxmlformats.org/officeDocument/2006/relationships/slideLayout" Target="../slideLayouts/slideLayout254.xml"/><Relationship Id="rId6" Type="http://schemas.openxmlformats.org/officeDocument/2006/relationships/slideLayout" Target="../slideLayouts/slideLayout259.xml"/><Relationship Id="rId11" Type="http://schemas.openxmlformats.org/officeDocument/2006/relationships/slideLayout" Target="../slideLayouts/slideLayout264.xml"/><Relationship Id="rId5" Type="http://schemas.openxmlformats.org/officeDocument/2006/relationships/slideLayout" Target="../slideLayouts/slideLayout258.xml"/><Relationship Id="rId10" Type="http://schemas.openxmlformats.org/officeDocument/2006/relationships/slideLayout" Target="../slideLayouts/slideLayout263.xml"/><Relationship Id="rId4" Type="http://schemas.openxmlformats.org/officeDocument/2006/relationships/slideLayout" Target="../slideLayouts/slideLayout257.xml"/><Relationship Id="rId9" Type="http://schemas.openxmlformats.org/officeDocument/2006/relationships/slideLayout" Target="../slideLayouts/slideLayout262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.xml"/><Relationship Id="rId13" Type="http://schemas.openxmlformats.org/officeDocument/2006/relationships/image" Target="../media/image10.jpeg"/><Relationship Id="rId3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271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65.xml"/><Relationship Id="rId6" Type="http://schemas.openxmlformats.org/officeDocument/2006/relationships/slideLayout" Target="../slideLayouts/slideLayout270.xml"/><Relationship Id="rId11" Type="http://schemas.openxmlformats.org/officeDocument/2006/relationships/slideLayout" Target="../slideLayouts/slideLayout275.xml"/><Relationship Id="rId5" Type="http://schemas.openxmlformats.org/officeDocument/2006/relationships/slideLayout" Target="../slideLayouts/slideLayout269.xml"/><Relationship Id="rId10" Type="http://schemas.openxmlformats.org/officeDocument/2006/relationships/slideLayout" Target="../slideLayouts/slideLayout274.xml"/><Relationship Id="rId4" Type="http://schemas.openxmlformats.org/officeDocument/2006/relationships/slideLayout" Target="../slideLayouts/slideLayout268.xml"/><Relationship Id="rId9" Type="http://schemas.openxmlformats.org/officeDocument/2006/relationships/slideLayout" Target="../slideLayouts/slideLayout273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.xml"/><Relationship Id="rId3" Type="http://schemas.openxmlformats.org/officeDocument/2006/relationships/slideLayout" Target="../slideLayouts/slideLayout278.xml"/><Relationship Id="rId7" Type="http://schemas.openxmlformats.org/officeDocument/2006/relationships/slideLayout" Target="../slideLayouts/slideLayout282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77.xml"/><Relationship Id="rId1" Type="http://schemas.openxmlformats.org/officeDocument/2006/relationships/slideLayout" Target="../slideLayouts/slideLayout276.xml"/><Relationship Id="rId6" Type="http://schemas.openxmlformats.org/officeDocument/2006/relationships/slideLayout" Target="../slideLayouts/slideLayout281.xml"/><Relationship Id="rId11" Type="http://schemas.openxmlformats.org/officeDocument/2006/relationships/slideLayout" Target="../slideLayouts/slideLayout286.xml"/><Relationship Id="rId5" Type="http://schemas.openxmlformats.org/officeDocument/2006/relationships/slideLayout" Target="../slideLayouts/slideLayout280.xml"/><Relationship Id="rId10" Type="http://schemas.openxmlformats.org/officeDocument/2006/relationships/slideLayout" Target="../slideLayouts/slideLayout285.xml"/><Relationship Id="rId4" Type="http://schemas.openxmlformats.org/officeDocument/2006/relationships/slideLayout" Target="../slideLayouts/slideLayout279.xml"/><Relationship Id="rId9" Type="http://schemas.openxmlformats.org/officeDocument/2006/relationships/slideLayout" Target="../slideLayouts/slideLayout284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4.xml"/><Relationship Id="rId3" Type="http://schemas.openxmlformats.org/officeDocument/2006/relationships/slideLayout" Target="../slideLayouts/slideLayout289.xml"/><Relationship Id="rId7" Type="http://schemas.openxmlformats.org/officeDocument/2006/relationships/slideLayout" Target="../slideLayouts/slideLayout293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88.xml"/><Relationship Id="rId1" Type="http://schemas.openxmlformats.org/officeDocument/2006/relationships/slideLayout" Target="../slideLayouts/slideLayout287.xml"/><Relationship Id="rId6" Type="http://schemas.openxmlformats.org/officeDocument/2006/relationships/slideLayout" Target="../slideLayouts/slideLayout292.xml"/><Relationship Id="rId11" Type="http://schemas.openxmlformats.org/officeDocument/2006/relationships/slideLayout" Target="../slideLayouts/slideLayout297.xml"/><Relationship Id="rId5" Type="http://schemas.openxmlformats.org/officeDocument/2006/relationships/slideLayout" Target="../slideLayouts/slideLayout291.xml"/><Relationship Id="rId10" Type="http://schemas.openxmlformats.org/officeDocument/2006/relationships/slideLayout" Target="../slideLayouts/slideLayout296.xml"/><Relationship Id="rId4" Type="http://schemas.openxmlformats.org/officeDocument/2006/relationships/slideLayout" Target="../slideLayouts/slideLayout290.xml"/><Relationship Id="rId9" Type="http://schemas.openxmlformats.org/officeDocument/2006/relationships/slideLayout" Target="../slideLayouts/slideLayout295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5.xml"/><Relationship Id="rId13" Type="http://schemas.openxmlformats.org/officeDocument/2006/relationships/image" Target="../media/image10.jpeg"/><Relationship Id="rId3" Type="http://schemas.openxmlformats.org/officeDocument/2006/relationships/slideLayout" Target="../slideLayouts/slideLayout300.xml"/><Relationship Id="rId7" Type="http://schemas.openxmlformats.org/officeDocument/2006/relationships/slideLayout" Target="../slideLayouts/slideLayout304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299.xml"/><Relationship Id="rId1" Type="http://schemas.openxmlformats.org/officeDocument/2006/relationships/slideLayout" Target="../slideLayouts/slideLayout298.xml"/><Relationship Id="rId6" Type="http://schemas.openxmlformats.org/officeDocument/2006/relationships/slideLayout" Target="../slideLayouts/slideLayout303.xml"/><Relationship Id="rId11" Type="http://schemas.openxmlformats.org/officeDocument/2006/relationships/slideLayout" Target="../slideLayouts/slideLayout308.xml"/><Relationship Id="rId5" Type="http://schemas.openxmlformats.org/officeDocument/2006/relationships/slideLayout" Target="../slideLayouts/slideLayout302.xml"/><Relationship Id="rId10" Type="http://schemas.openxmlformats.org/officeDocument/2006/relationships/slideLayout" Target="../slideLayouts/slideLayout307.xml"/><Relationship Id="rId4" Type="http://schemas.openxmlformats.org/officeDocument/2006/relationships/slideLayout" Target="../slideLayouts/slideLayout301.xml"/><Relationship Id="rId9" Type="http://schemas.openxmlformats.org/officeDocument/2006/relationships/slideLayout" Target="../slideLayouts/slideLayout306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6.xml"/><Relationship Id="rId3" Type="http://schemas.openxmlformats.org/officeDocument/2006/relationships/slideLayout" Target="../slideLayouts/slideLayout311.xml"/><Relationship Id="rId7" Type="http://schemas.openxmlformats.org/officeDocument/2006/relationships/slideLayout" Target="../slideLayouts/slideLayout315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10.xml"/><Relationship Id="rId1" Type="http://schemas.openxmlformats.org/officeDocument/2006/relationships/slideLayout" Target="../slideLayouts/slideLayout309.xml"/><Relationship Id="rId6" Type="http://schemas.openxmlformats.org/officeDocument/2006/relationships/slideLayout" Target="../slideLayouts/slideLayout314.xml"/><Relationship Id="rId11" Type="http://schemas.openxmlformats.org/officeDocument/2006/relationships/slideLayout" Target="../slideLayouts/slideLayout319.xml"/><Relationship Id="rId5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318.xml"/><Relationship Id="rId4" Type="http://schemas.openxmlformats.org/officeDocument/2006/relationships/slideLayout" Target="../slideLayouts/slideLayout312.xml"/><Relationship Id="rId9" Type="http://schemas.openxmlformats.org/officeDocument/2006/relationships/slideLayout" Target="../slideLayouts/slideLayout31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1.emf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7.xml"/><Relationship Id="rId3" Type="http://schemas.openxmlformats.org/officeDocument/2006/relationships/slideLayout" Target="../slideLayouts/slideLayout322.xml"/><Relationship Id="rId7" Type="http://schemas.openxmlformats.org/officeDocument/2006/relationships/slideLayout" Target="../slideLayouts/slideLayout326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21.xml"/><Relationship Id="rId1" Type="http://schemas.openxmlformats.org/officeDocument/2006/relationships/slideLayout" Target="../slideLayouts/slideLayout320.xml"/><Relationship Id="rId6" Type="http://schemas.openxmlformats.org/officeDocument/2006/relationships/slideLayout" Target="../slideLayouts/slideLayout325.xml"/><Relationship Id="rId11" Type="http://schemas.openxmlformats.org/officeDocument/2006/relationships/slideLayout" Target="../slideLayouts/slideLayout330.xml"/><Relationship Id="rId5" Type="http://schemas.openxmlformats.org/officeDocument/2006/relationships/slideLayout" Target="../slideLayouts/slideLayout324.xml"/><Relationship Id="rId10" Type="http://schemas.openxmlformats.org/officeDocument/2006/relationships/slideLayout" Target="../slideLayouts/slideLayout329.xml"/><Relationship Id="rId4" Type="http://schemas.openxmlformats.org/officeDocument/2006/relationships/slideLayout" Target="../slideLayouts/slideLayout323.xml"/><Relationship Id="rId9" Type="http://schemas.openxmlformats.org/officeDocument/2006/relationships/slideLayout" Target="../slideLayouts/slideLayout328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8.xml"/><Relationship Id="rId3" Type="http://schemas.openxmlformats.org/officeDocument/2006/relationships/slideLayout" Target="../slideLayouts/slideLayout333.xml"/><Relationship Id="rId7" Type="http://schemas.openxmlformats.org/officeDocument/2006/relationships/slideLayout" Target="../slideLayouts/slideLayout337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32.xml"/><Relationship Id="rId1" Type="http://schemas.openxmlformats.org/officeDocument/2006/relationships/slideLayout" Target="../slideLayouts/slideLayout331.xml"/><Relationship Id="rId6" Type="http://schemas.openxmlformats.org/officeDocument/2006/relationships/slideLayout" Target="../slideLayouts/slideLayout336.xml"/><Relationship Id="rId11" Type="http://schemas.openxmlformats.org/officeDocument/2006/relationships/slideLayout" Target="../slideLayouts/slideLayout341.xml"/><Relationship Id="rId5" Type="http://schemas.openxmlformats.org/officeDocument/2006/relationships/slideLayout" Target="../slideLayouts/slideLayout335.xml"/><Relationship Id="rId10" Type="http://schemas.openxmlformats.org/officeDocument/2006/relationships/slideLayout" Target="../slideLayouts/slideLayout340.xml"/><Relationship Id="rId4" Type="http://schemas.openxmlformats.org/officeDocument/2006/relationships/slideLayout" Target="../slideLayouts/slideLayout334.xml"/><Relationship Id="rId9" Type="http://schemas.openxmlformats.org/officeDocument/2006/relationships/slideLayout" Target="../slideLayouts/slideLayout339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.xml"/><Relationship Id="rId3" Type="http://schemas.openxmlformats.org/officeDocument/2006/relationships/slideLayout" Target="../slideLayouts/slideLayout344.xml"/><Relationship Id="rId7" Type="http://schemas.openxmlformats.org/officeDocument/2006/relationships/slideLayout" Target="../slideLayouts/slideLayout348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43.xml"/><Relationship Id="rId1" Type="http://schemas.openxmlformats.org/officeDocument/2006/relationships/slideLayout" Target="../slideLayouts/slideLayout342.xml"/><Relationship Id="rId6" Type="http://schemas.openxmlformats.org/officeDocument/2006/relationships/slideLayout" Target="../slideLayouts/slideLayout347.xml"/><Relationship Id="rId11" Type="http://schemas.openxmlformats.org/officeDocument/2006/relationships/slideLayout" Target="../slideLayouts/slideLayout352.xml"/><Relationship Id="rId5" Type="http://schemas.openxmlformats.org/officeDocument/2006/relationships/slideLayout" Target="../slideLayouts/slideLayout346.xml"/><Relationship Id="rId10" Type="http://schemas.openxmlformats.org/officeDocument/2006/relationships/slideLayout" Target="../slideLayouts/slideLayout351.xml"/><Relationship Id="rId4" Type="http://schemas.openxmlformats.org/officeDocument/2006/relationships/slideLayout" Target="../slideLayouts/slideLayout345.xml"/><Relationship Id="rId9" Type="http://schemas.openxmlformats.org/officeDocument/2006/relationships/slideLayout" Target="../slideLayouts/slideLayout350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0.xml"/><Relationship Id="rId3" Type="http://schemas.openxmlformats.org/officeDocument/2006/relationships/slideLayout" Target="../slideLayouts/slideLayout355.xml"/><Relationship Id="rId7" Type="http://schemas.openxmlformats.org/officeDocument/2006/relationships/slideLayout" Target="../slideLayouts/slideLayout359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54.xml"/><Relationship Id="rId1" Type="http://schemas.openxmlformats.org/officeDocument/2006/relationships/slideLayout" Target="../slideLayouts/slideLayout353.xml"/><Relationship Id="rId6" Type="http://schemas.openxmlformats.org/officeDocument/2006/relationships/slideLayout" Target="../slideLayouts/slideLayout358.xml"/><Relationship Id="rId11" Type="http://schemas.openxmlformats.org/officeDocument/2006/relationships/slideLayout" Target="../slideLayouts/slideLayout363.xml"/><Relationship Id="rId5" Type="http://schemas.openxmlformats.org/officeDocument/2006/relationships/slideLayout" Target="../slideLayouts/slideLayout357.xml"/><Relationship Id="rId10" Type="http://schemas.openxmlformats.org/officeDocument/2006/relationships/slideLayout" Target="../slideLayouts/slideLayout362.xml"/><Relationship Id="rId4" Type="http://schemas.openxmlformats.org/officeDocument/2006/relationships/slideLayout" Target="../slideLayouts/slideLayout356.xml"/><Relationship Id="rId9" Type="http://schemas.openxmlformats.org/officeDocument/2006/relationships/slideLayout" Target="../slideLayouts/slideLayout361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1.xml"/><Relationship Id="rId3" Type="http://schemas.openxmlformats.org/officeDocument/2006/relationships/slideLayout" Target="../slideLayouts/slideLayout366.xml"/><Relationship Id="rId7" Type="http://schemas.openxmlformats.org/officeDocument/2006/relationships/slideLayout" Target="../slideLayouts/slideLayout370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65.xml"/><Relationship Id="rId1" Type="http://schemas.openxmlformats.org/officeDocument/2006/relationships/slideLayout" Target="../slideLayouts/slideLayout364.xml"/><Relationship Id="rId6" Type="http://schemas.openxmlformats.org/officeDocument/2006/relationships/slideLayout" Target="../slideLayouts/slideLayout369.xml"/><Relationship Id="rId11" Type="http://schemas.openxmlformats.org/officeDocument/2006/relationships/slideLayout" Target="../slideLayouts/slideLayout374.xml"/><Relationship Id="rId5" Type="http://schemas.openxmlformats.org/officeDocument/2006/relationships/slideLayout" Target="../slideLayouts/slideLayout368.xml"/><Relationship Id="rId10" Type="http://schemas.openxmlformats.org/officeDocument/2006/relationships/slideLayout" Target="../slideLayouts/slideLayout373.xml"/><Relationship Id="rId4" Type="http://schemas.openxmlformats.org/officeDocument/2006/relationships/slideLayout" Target="../slideLayouts/slideLayout367.xml"/><Relationship Id="rId9" Type="http://schemas.openxmlformats.org/officeDocument/2006/relationships/slideLayout" Target="../slideLayouts/slideLayout372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2.xml"/><Relationship Id="rId3" Type="http://schemas.openxmlformats.org/officeDocument/2006/relationships/slideLayout" Target="../slideLayouts/slideLayout377.xml"/><Relationship Id="rId7" Type="http://schemas.openxmlformats.org/officeDocument/2006/relationships/slideLayout" Target="../slideLayouts/slideLayout381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76.xml"/><Relationship Id="rId1" Type="http://schemas.openxmlformats.org/officeDocument/2006/relationships/slideLayout" Target="../slideLayouts/slideLayout375.xml"/><Relationship Id="rId6" Type="http://schemas.openxmlformats.org/officeDocument/2006/relationships/slideLayout" Target="../slideLayouts/slideLayout380.xml"/><Relationship Id="rId11" Type="http://schemas.openxmlformats.org/officeDocument/2006/relationships/slideLayout" Target="../slideLayouts/slideLayout385.xml"/><Relationship Id="rId5" Type="http://schemas.openxmlformats.org/officeDocument/2006/relationships/slideLayout" Target="../slideLayouts/slideLayout379.xml"/><Relationship Id="rId10" Type="http://schemas.openxmlformats.org/officeDocument/2006/relationships/slideLayout" Target="../slideLayouts/slideLayout384.xml"/><Relationship Id="rId4" Type="http://schemas.openxmlformats.org/officeDocument/2006/relationships/slideLayout" Target="../slideLayouts/slideLayout378.xml"/><Relationship Id="rId9" Type="http://schemas.openxmlformats.org/officeDocument/2006/relationships/slideLayout" Target="../slideLayouts/slideLayout383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3.xml"/><Relationship Id="rId3" Type="http://schemas.openxmlformats.org/officeDocument/2006/relationships/slideLayout" Target="../slideLayouts/slideLayout388.xml"/><Relationship Id="rId7" Type="http://schemas.openxmlformats.org/officeDocument/2006/relationships/slideLayout" Target="../slideLayouts/slideLayout392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87.xml"/><Relationship Id="rId1" Type="http://schemas.openxmlformats.org/officeDocument/2006/relationships/slideLayout" Target="../slideLayouts/slideLayout386.xml"/><Relationship Id="rId6" Type="http://schemas.openxmlformats.org/officeDocument/2006/relationships/slideLayout" Target="../slideLayouts/slideLayout391.xml"/><Relationship Id="rId11" Type="http://schemas.openxmlformats.org/officeDocument/2006/relationships/slideLayout" Target="../slideLayouts/slideLayout396.xml"/><Relationship Id="rId5" Type="http://schemas.openxmlformats.org/officeDocument/2006/relationships/slideLayout" Target="../slideLayouts/slideLayout390.xml"/><Relationship Id="rId10" Type="http://schemas.openxmlformats.org/officeDocument/2006/relationships/slideLayout" Target="../slideLayouts/slideLayout395.xml"/><Relationship Id="rId4" Type="http://schemas.openxmlformats.org/officeDocument/2006/relationships/slideLayout" Target="../slideLayouts/slideLayout389.xml"/><Relationship Id="rId9" Type="http://schemas.openxmlformats.org/officeDocument/2006/relationships/slideLayout" Target="../slideLayouts/slideLayout39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4.xml"/><Relationship Id="rId3" Type="http://schemas.openxmlformats.org/officeDocument/2006/relationships/slideLayout" Target="../slideLayouts/slideLayout399.xml"/><Relationship Id="rId7" Type="http://schemas.openxmlformats.org/officeDocument/2006/relationships/slideLayout" Target="../slideLayouts/slideLayout403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398.xml"/><Relationship Id="rId1" Type="http://schemas.openxmlformats.org/officeDocument/2006/relationships/slideLayout" Target="../slideLayouts/slideLayout397.xml"/><Relationship Id="rId6" Type="http://schemas.openxmlformats.org/officeDocument/2006/relationships/slideLayout" Target="../slideLayouts/slideLayout402.xml"/><Relationship Id="rId11" Type="http://schemas.openxmlformats.org/officeDocument/2006/relationships/slideLayout" Target="../slideLayouts/slideLayout407.xml"/><Relationship Id="rId5" Type="http://schemas.openxmlformats.org/officeDocument/2006/relationships/slideLayout" Target="../slideLayouts/slideLayout401.xml"/><Relationship Id="rId10" Type="http://schemas.openxmlformats.org/officeDocument/2006/relationships/slideLayout" Target="../slideLayouts/slideLayout406.xml"/><Relationship Id="rId4" Type="http://schemas.openxmlformats.org/officeDocument/2006/relationships/slideLayout" Target="../slideLayouts/slideLayout400.xml"/><Relationship Id="rId9" Type="http://schemas.openxmlformats.org/officeDocument/2006/relationships/slideLayout" Target="../slideLayouts/slideLayout405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5.xml"/><Relationship Id="rId3" Type="http://schemas.openxmlformats.org/officeDocument/2006/relationships/slideLayout" Target="../slideLayouts/slideLayout410.xml"/><Relationship Id="rId7" Type="http://schemas.openxmlformats.org/officeDocument/2006/relationships/slideLayout" Target="../slideLayouts/slideLayout414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09.xml"/><Relationship Id="rId1" Type="http://schemas.openxmlformats.org/officeDocument/2006/relationships/slideLayout" Target="../slideLayouts/slideLayout408.xml"/><Relationship Id="rId6" Type="http://schemas.openxmlformats.org/officeDocument/2006/relationships/slideLayout" Target="../slideLayouts/slideLayout413.xml"/><Relationship Id="rId11" Type="http://schemas.openxmlformats.org/officeDocument/2006/relationships/slideLayout" Target="../slideLayouts/slideLayout418.xml"/><Relationship Id="rId5" Type="http://schemas.openxmlformats.org/officeDocument/2006/relationships/slideLayout" Target="../slideLayouts/slideLayout412.xml"/><Relationship Id="rId10" Type="http://schemas.openxmlformats.org/officeDocument/2006/relationships/slideLayout" Target="../slideLayouts/slideLayout417.xml"/><Relationship Id="rId4" Type="http://schemas.openxmlformats.org/officeDocument/2006/relationships/slideLayout" Target="../slideLayouts/slideLayout411.xml"/><Relationship Id="rId9" Type="http://schemas.openxmlformats.org/officeDocument/2006/relationships/slideLayout" Target="../slideLayouts/slideLayout416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6.xml"/><Relationship Id="rId3" Type="http://schemas.openxmlformats.org/officeDocument/2006/relationships/slideLayout" Target="../slideLayouts/slideLayout421.xml"/><Relationship Id="rId7" Type="http://schemas.openxmlformats.org/officeDocument/2006/relationships/slideLayout" Target="../slideLayouts/slideLayout425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20.xml"/><Relationship Id="rId1" Type="http://schemas.openxmlformats.org/officeDocument/2006/relationships/slideLayout" Target="../slideLayouts/slideLayout419.xml"/><Relationship Id="rId6" Type="http://schemas.openxmlformats.org/officeDocument/2006/relationships/slideLayout" Target="../slideLayouts/slideLayout424.xml"/><Relationship Id="rId11" Type="http://schemas.openxmlformats.org/officeDocument/2006/relationships/slideLayout" Target="../slideLayouts/slideLayout429.xml"/><Relationship Id="rId5" Type="http://schemas.openxmlformats.org/officeDocument/2006/relationships/slideLayout" Target="../slideLayouts/slideLayout423.xml"/><Relationship Id="rId10" Type="http://schemas.openxmlformats.org/officeDocument/2006/relationships/slideLayout" Target="../slideLayouts/slideLayout428.xml"/><Relationship Id="rId4" Type="http://schemas.openxmlformats.org/officeDocument/2006/relationships/slideLayout" Target="../slideLayouts/slideLayout422.xml"/><Relationship Id="rId9" Type="http://schemas.openxmlformats.org/officeDocument/2006/relationships/slideLayout" Target="../slideLayouts/slideLayout4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7.xml"/><Relationship Id="rId3" Type="http://schemas.openxmlformats.org/officeDocument/2006/relationships/slideLayout" Target="../slideLayouts/slideLayout432.xml"/><Relationship Id="rId7" Type="http://schemas.openxmlformats.org/officeDocument/2006/relationships/slideLayout" Target="../slideLayouts/slideLayout436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31.xml"/><Relationship Id="rId1" Type="http://schemas.openxmlformats.org/officeDocument/2006/relationships/slideLayout" Target="../slideLayouts/slideLayout430.xml"/><Relationship Id="rId6" Type="http://schemas.openxmlformats.org/officeDocument/2006/relationships/slideLayout" Target="../slideLayouts/slideLayout435.xml"/><Relationship Id="rId11" Type="http://schemas.openxmlformats.org/officeDocument/2006/relationships/slideLayout" Target="../slideLayouts/slideLayout440.xml"/><Relationship Id="rId5" Type="http://schemas.openxmlformats.org/officeDocument/2006/relationships/slideLayout" Target="../slideLayouts/slideLayout434.xml"/><Relationship Id="rId10" Type="http://schemas.openxmlformats.org/officeDocument/2006/relationships/slideLayout" Target="../slideLayouts/slideLayout439.xml"/><Relationship Id="rId4" Type="http://schemas.openxmlformats.org/officeDocument/2006/relationships/slideLayout" Target="../slideLayouts/slideLayout433.xml"/><Relationship Id="rId9" Type="http://schemas.openxmlformats.org/officeDocument/2006/relationships/slideLayout" Target="../slideLayouts/slideLayout438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8.xml"/><Relationship Id="rId13" Type="http://schemas.openxmlformats.org/officeDocument/2006/relationships/image" Target="../media/image11.jpeg"/><Relationship Id="rId3" Type="http://schemas.openxmlformats.org/officeDocument/2006/relationships/slideLayout" Target="../slideLayouts/slideLayout443.xml"/><Relationship Id="rId7" Type="http://schemas.openxmlformats.org/officeDocument/2006/relationships/slideLayout" Target="../slideLayouts/slideLayout447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42.xml"/><Relationship Id="rId1" Type="http://schemas.openxmlformats.org/officeDocument/2006/relationships/slideLayout" Target="../slideLayouts/slideLayout441.xml"/><Relationship Id="rId6" Type="http://schemas.openxmlformats.org/officeDocument/2006/relationships/slideLayout" Target="../slideLayouts/slideLayout446.xml"/><Relationship Id="rId11" Type="http://schemas.openxmlformats.org/officeDocument/2006/relationships/slideLayout" Target="../slideLayouts/slideLayout451.xml"/><Relationship Id="rId5" Type="http://schemas.openxmlformats.org/officeDocument/2006/relationships/slideLayout" Target="../slideLayouts/slideLayout445.xml"/><Relationship Id="rId10" Type="http://schemas.openxmlformats.org/officeDocument/2006/relationships/slideLayout" Target="../slideLayouts/slideLayout450.xml"/><Relationship Id="rId4" Type="http://schemas.openxmlformats.org/officeDocument/2006/relationships/slideLayout" Target="../slideLayouts/slideLayout444.xml"/><Relationship Id="rId9" Type="http://schemas.openxmlformats.org/officeDocument/2006/relationships/slideLayout" Target="../slideLayouts/slideLayout449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9.xml"/><Relationship Id="rId3" Type="http://schemas.openxmlformats.org/officeDocument/2006/relationships/slideLayout" Target="../slideLayouts/slideLayout454.xml"/><Relationship Id="rId7" Type="http://schemas.openxmlformats.org/officeDocument/2006/relationships/slideLayout" Target="../slideLayouts/slideLayout458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453.xml"/><Relationship Id="rId1" Type="http://schemas.openxmlformats.org/officeDocument/2006/relationships/slideLayout" Target="../slideLayouts/slideLayout452.xml"/><Relationship Id="rId6" Type="http://schemas.openxmlformats.org/officeDocument/2006/relationships/slideLayout" Target="../slideLayouts/slideLayout457.xml"/><Relationship Id="rId11" Type="http://schemas.openxmlformats.org/officeDocument/2006/relationships/slideLayout" Target="../slideLayouts/slideLayout462.xml"/><Relationship Id="rId5" Type="http://schemas.openxmlformats.org/officeDocument/2006/relationships/slideLayout" Target="../slideLayouts/slideLayout456.xml"/><Relationship Id="rId10" Type="http://schemas.openxmlformats.org/officeDocument/2006/relationships/slideLayout" Target="../slideLayouts/slideLayout461.xml"/><Relationship Id="rId4" Type="http://schemas.openxmlformats.org/officeDocument/2006/relationships/slideLayout" Target="../slideLayouts/slideLayout455.xml"/><Relationship Id="rId9" Type="http://schemas.openxmlformats.org/officeDocument/2006/relationships/slideLayout" Target="../slideLayouts/slideLayout460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0.xml"/><Relationship Id="rId3" Type="http://schemas.openxmlformats.org/officeDocument/2006/relationships/slideLayout" Target="../slideLayouts/slideLayout465.xml"/><Relationship Id="rId7" Type="http://schemas.openxmlformats.org/officeDocument/2006/relationships/slideLayout" Target="../slideLayouts/slideLayout469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464.xml"/><Relationship Id="rId1" Type="http://schemas.openxmlformats.org/officeDocument/2006/relationships/slideLayout" Target="../slideLayouts/slideLayout463.xml"/><Relationship Id="rId6" Type="http://schemas.openxmlformats.org/officeDocument/2006/relationships/slideLayout" Target="../slideLayouts/slideLayout468.xml"/><Relationship Id="rId11" Type="http://schemas.openxmlformats.org/officeDocument/2006/relationships/slideLayout" Target="../slideLayouts/slideLayout473.xml"/><Relationship Id="rId5" Type="http://schemas.openxmlformats.org/officeDocument/2006/relationships/slideLayout" Target="../slideLayouts/slideLayout467.xml"/><Relationship Id="rId10" Type="http://schemas.openxmlformats.org/officeDocument/2006/relationships/slideLayout" Target="../slideLayouts/slideLayout472.xml"/><Relationship Id="rId4" Type="http://schemas.openxmlformats.org/officeDocument/2006/relationships/slideLayout" Target="../slideLayouts/slideLayout466.xml"/><Relationship Id="rId9" Type="http://schemas.openxmlformats.org/officeDocument/2006/relationships/slideLayout" Target="../slideLayouts/slideLayout471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1.xml"/><Relationship Id="rId3" Type="http://schemas.openxmlformats.org/officeDocument/2006/relationships/slideLayout" Target="../slideLayouts/slideLayout476.xml"/><Relationship Id="rId7" Type="http://schemas.openxmlformats.org/officeDocument/2006/relationships/slideLayout" Target="../slideLayouts/slideLayout480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475.xml"/><Relationship Id="rId1" Type="http://schemas.openxmlformats.org/officeDocument/2006/relationships/slideLayout" Target="../slideLayouts/slideLayout474.xml"/><Relationship Id="rId6" Type="http://schemas.openxmlformats.org/officeDocument/2006/relationships/slideLayout" Target="../slideLayouts/slideLayout479.xml"/><Relationship Id="rId11" Type="http://schemas.openxmlformats.org/officeDocument/2006/relationships/slideLayout" Target="../slideLayouts/slideLayout484.xml"/><Relationship Id="rId5" Type="http://schemas.openxmlformats.org/officeDocument/2006/relationships/slideLayout" Target="../slideLayouts/slideLayout478.xml"/><Relationship Id="rId10" Type="http://schemas.openxmlformats.org/officeDocument/2006/relationships/slideLayout" Target="../slideLayouts/slideLayout483.xml"/><Relationship Id="rId4" Type="http://schemas.openxmlformats.org/officeDocument/2006/relationships/slideLayout" Target="../slideLayouts/slideLayout477.xml"/><Relationship Id="rId9" Type="http://schemas.openxmlformats.org/officeDocument/2006/relationships/slideLayout" Target="../slideLayouts/slideLayout482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2.xml"/><Relationship Id="rId3" Type="http://schemas.openxmlformats.org/officeDocument/2006/relationships/slideLayout" Target="../slideLayouts/slideLayout487.xml"/><Relationship Id="rId7" Type="http://schemas.openxmlformats.org/officeDocument/2006/relationships/slideLayout" Target="../slideLayouts/slideLayout491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486.xml"/><Relationship Id="rId1" Type="http://schemas.openxmlformats.org/officeDocument/2006/relationships/slideLayout" Target="../slideLayouts/slideLayout485.xml"/><Relationship Id="rId6" Type="http://schemas.openxmlformats.org/officeDocument/2006/relationships/slideLayout" Target="../slideLayouts/slideLayout490.xml"/><Relationship Id="rId11" Type="http://schemas.openxmlformats.org/officeDocument/2006/relationships/slideLayout" Target="../slideLayouts/slideLayout495.xml"/><Relationship Id="rId5" Type="http://schemas.openxmlformats.org/officeDocument/2006/relationships/slideLayout" Target="../slideLayouts/slideLayout489.xml"/><Relationship Id="rId10" Type="http://schemas.openxmlformats.org/officeDocument/2006/relationships/slideLayout" Target="../slideLayouts/slideLayout494.xml"/><Relationship Id="rId4" Type="http://schemas.openxmlformats.org/officeDocument/2006/relationships/slideLayout" Target="../slideLayouts/slideLayout488.xml"/><Relationship Id="rId9" Type="http://schemas.openxmlformats.org/officeDocument/2006/relationships/slideLayout" Target="../slideLayouts/slideLayout493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3.xml"/><Relationship Id="rId3" Type="http://schemas.openxmlformats.org/officeDocument/2006/relationships/slideLayout" Target="../slideLayouts/slideLayout498.xml"/><Relationship Id="rId7" Type="http://schemas.openxmlformats.org/officeDocument/2006/relationships/slideLayout" Target="../slideLayouts/slideLayout502.xml"/><Relationship Id="rId12" Type="http://schemas.openxmlformats.org/officeDocument/2006/relationships/theme" Target="../theme/theme46.xml"/><Relationship Id="rId2" Type="http://schemas.openxmlformats.org/officeDocument/2006/relationships/slideLayout" Target="../slideLayouts/slideLayout497.xml"/><Relationship Id="rId1" Type="http://schemas.openxmlformats.org/officeDocument/2006/relationships/slideLayout" Target="../slideLayouts/slideLayout496.xml"/><Relationship Id="rId6" Type="http://schemas.openxmlformats.org/officeDocument/2006/relationships/slideLayout" Target="../slideLayouts/slideLayout501.xml"/><Relationship Id="rId11" Type="http://schemas.openxmlformats.org/officeDocument/2006/relationships/slideLayout" Target="../slideLayouts/slideLayout506.xml"/><Relationship Id="rId5" Type="http://schemas.openxmlformats.org/officeDocument/2006/relationships/slideLayout" Target="../slideLayouts/slideLayout500.xml"/><Relationship Id="rId10" Type="http://schemas.openxmlformats.org/officeDocument/2006/relationships/slideLayout" Target="../slideLayouts/slideLayout505.xml"/><Relationship Id="rId4" Type="http://schemas.openxmlformats.org/officeDocument/2006/relationships/slideLayout" Target="../slideLayouts/slideLayout499.xml"/><Relationship Id="rId9" Type="http://schemas.openxmlformats.org/officeDocument/2006/relationships/slideLayout" Target="../slideLayouts/slideLayout504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4.xml"/><Relationship Id="rId3" Type="http://schemas.openxmlformats.org/officeDocument/2006/relationships/slideLayout" Target="../slideLayouts/slideLayout509.xml"/><Relationship Id="rId7" Type="http://schemas.openxmlformats.org/officeDocument/2006/relationships/slideLayout" Target="../slideLayouts/slideLayout513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08.xml"/><Relationship Id="rId1" Type="http://schemas.openxmlformats.org/officeDocument/2006/relationships/slideLayout" Target="../slideLayouts/slideLayout507.xml"/><Relationship Id="rId6" Type="http://schemas.openxmlformats.org/officeDocument/2006/relationships/slideLayout" Target="../slideLayouts/slideLayout512.xml"/><Relationship Id="rId11" Type="http://schemas.openxmlformats.org/officeDocument/2006/relationships/slideLayout" Target="../slideLayouts/slideLayout517.xml"/><Relationship Id="rId5" Type="http://schemas.openxmlformats.org/officeDocument/2006/relationships/slideLayout" Target="../slideLayouts/slideLayout511.xml"/><Relationship Id="rId10" Type="http://schemas.openxmlformats.org/officeDocument/2006/relationships/slideLayout" Target="../slideLayouts/slideLayout516.xml"/><Relationship Id="rId4" Type="http://schemas.openxmlformats.org/officeDocument/2006/relationships/slideLayout" Target="../slideLayouts/slideLayout510.xml"/><Relationship Id="rId9" Type="http://schemas.openxmlformats.org/officeDocument/2006/relationships/slideLayout" Target="../slideLayouts/slideLayout515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5.xml"/><Relationship Id="rId3" Type="http://schemas.openxmlformats.org/officeDocument/2006/relationships/slideLayout" Target="../slideLayouts/slideLayout520.xml"/><Relationship Id="rId7" Type="http://schemas.openxmlformats.org/officeDocument/2006/relationships/slideLayout" Target="../slideLayouts/slideLayout524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519.xml"/><Relationship Id="rId1" Type="http://schemas.openxmlformats.org/officeDocument/2006/relationships/slideLayout" Target="../slideLayouts/slideLayout518.xml"/><Relationship Id="rId6" Type="http://schemas.openxmlformats.org/officeDocument/2006/relationships/slideLayout" Target="../slideLayouts/slideLayout523.xml"/><Relationship Id="rId11" Type="http://schemas.openxmlformats.org/officeDocument/2006/relationships/slideLayout" Target="../slideLayouts/slideLayout528.xml"/><Relationship Id="rId5" Type="http://schemas.openxmlformats.org/officeDocument/2006/relationships/slideLayout" Target="../slideLayouts/slideLayout522.xml"/><Relationship Id="rId10" Type="http://schemas.openxmlformats.org/officeDocument/2006/relationships/slideLayout" Target="../slideLayouts/slideLayout527.xml"/><Relationship Id="rId4" Type="http://schemas.openxmlformats.org/officeDocument/2006/relationships/slideLayout" Target="../slideLayouts/slideLayout521.xml"/><Relationship Id="rId9" Type="http://schemas.openxmlformats.org/officeDocument/2006/relationships/slideLayout" Target="../slideLayouts/slideLayout526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6.xml"/><Relationship Id="rId3" Type="http://schemas.openxmlformats.org/officeDocument/2006/relationships/slideLayout" Target="../slideLayouts/slideLayout531.xml"/><Relationship Id="rId7" Type="http://schemas.openxmlformats.org/officeDocument/2006/relationships/slideLayout" Target="../slideLayouts/slideLayout535.xml"/><Relationship Id="rId12" Type="http://schemas.openxmlformats.org/officeDocument/2006/relationships/theme" Target="../theme/theme49.xml"/><Relationship Id="rId2" Type="http://schemas.openxmlformats.org/officeDocument/2006/relationships/slideLayout" Target="../slideLayouts/slideLayout530.xml"/><Relationship Id="rId1" Type="http://schemas.openxmlformats.org/officeDocument/2006/relationships/slideLayout" Target="../slideLayouts/slideLayout529.xml"/><Relationship Id="rId6" Type="http://schemas.openxmlformats.org/officeDocument/2006/relationships/slideLayout" Target="../slideLayouts/slideLayout534.xml"/><Relationship Id="rId11" Type="http://schemas.openxmlformats.org/officeDocument/2006/relationships/slideLayout" Target="../slideLayouts/slideLayout539.xml"/><Relationship Id="rId5" Type="http://schemas.openxmlformats.org/officeDocument/2006/relationships/slideLayout" Target="../slideLayouts/slideLayout533.xml"/><Relationship Id="rId10" Type="http://schemas.openxmlformats.org/officeDocument/2006/relationships/slideLayout" Target="../slideLayouts/slideLayout538.xml"/><Relationship Id="rId4" Type="http://schemas.openxmlformats.org/officeDocument/2006/relationships/slideLayout" Target="../slideLayouts/slideLayout532.xml"/><Relationship Id="rId9" Type="http://schemas.openxmlformats.org/officeDocument/2006/relationships/slideLayout" Target="../slideLayouts/slideLayout53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7.xml"/><Relationship Id="rId3" Type="http://schemas.openxmlformats.org/officeDocument/2006/relationships/slideLayout" Target="../slideLayouts/slideLayout542.xml"/><Relationship Id="rId7" Type="http://schemas.openxmlformats.org/officeDocument/2006/relationships/slideLayout" Target="../slideLayouts/slideLayout546.xml"/><Relationship Id="rId12" Type="http://schemas.openxmlformats.org/officeDocument/2006/relationships/theme" Target="../theme/theme50.xml"/><Relationship Id="rId2" Type="http://schemas.openxmlformats.org/officeDocument/2006/relationships/slideLayout" Target="../slideLayouts/slideLayout541.xml"/><Relationship Id="rId1" Type="http://schemas.openxmlformats.org/officeDocument/2006/relationships/slideLayout" Target="../slideLayouts/slideLayout540.xml"/><Relationship Id="rId6" Type="http://schemas.openxmlformats.org/officeDocument/2006/relationships/slideLayout" Target="../slideLayouts/slideLayout545.xml"/><Relationship Id="rId11" Type="http://schemas.openxmlformats.org/officeDocument/2006/relationships/slideLayout" Target="../slideLayouts/slideLayout550.xml"/><Relationship Id="rId5" Type="http://schemas.openxmlformats.org/officeDocument/2006/relationships/slideLayout" Target="../slideLayouts/slideLayout544.xml"/><Relationship Id="rId10" Type="http://schemas.openxmlformats.org/officeDocument/2006/relationships/slideLayout" Target="../slideLayouts/slideLayout549.xml"/><Relationship Id="rId4" Type="http://schemas.openxmlformats.org/officeDocument/2006/relationships/slideLayout" Target="../slideLayouts/slideLayout543.xml"/><Relationship Id="rId9" Type="http://schemas.openxmlformats.org/officeDocument/2006/relationships/slideLayout" Target="../slideLayouts/slideLayout548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8.xml"/><Relationship Id="rId3" Type="http://schemas.openxmlformats.org/officeDocument/2006/relationships/slideLayout" Target="../slideLayouts/slideLayout553.xml"/><Relationship Id="rId7" Type="http://schemas.openxmlformats.org/officeDocument/2006/relationships/slideLayout" Target="../slideLayouts/slideLayout557.xml"/><Relationship Id="rId12" Type="http://schemas.openxmlformats.org/officeDocument/2006/relationships/theme" Target="../theme/theme51.xml"/><Relationship Id="rId2" Type="http://schemas.openxmlformats.org/officeDocument/2006/relationships/slideLayout" Target="../slideLayouts/slideLayout552.xml"/><Relationship Id="rId1" Type="http://schemas.openxmlformats.org/officeDocument/2006/relationships/slideLayout" Target="../slideLayouts/slideLayout551.xml"/><Relationship Id="rId6" Type="http://schemas.openxmlformats.org/officeDocument/2006/relationships/slideLayout" Target="../slideLayouts/slideLayout556.xml"/><Relationship Id="rId11" Type="http://schemas.openxmlformats.org/officeDocument/2006/relationships/slideLayout" Target="../slideLayouts/slideLayout561.xml"/><Relationship Id="rId5" Type="http://schemas.openxmlformats.org/officeDocument/2006/relationships/slideLayout" Target="../slideLayouts/slideLayout555.xml"/><Relationship Id="rId10" Type="http://schemas.openxmlformats.org/officeDocument/2006/relationships/slideLayout" Target="../slideLayouts/slideLayout560.xml"/><Relationship Id="rId4" Type="http://schemas.openxmlformats.org/officeDocument/2006/relationships/slideLayout" Target="../slideLayouts/slideLayout554.xml"/><Relationship Id="rId9" Type="http://schemas.openxmlformats.org/officeDocument/2006/relationships/slideLayout" Target="../slideLayouts/slideLayout559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9.xml"/><Relationship Id="rId3" Type="http://schemas.openxmlformats.org/officeDocument/2006/relationships/slideLayout" Target="../slideLayouts/slideLayout564.xml"/><Relationship Id="rId7" Type="http://schemas.openxmlformats.org/officeDocument/2006/relationships/slideLayout" Target="../slideLayouts/slideLayout568.xml"/><Relationship Id="rId12" Type="http://schemas.openxmlformats.org/officeDocument/2006/relationships/theme" Target="../theme/theme52.xml"/><Relationship Id="rId2" Type="http://schemas.openxmlformats.org/officeDocument/2006/relationships/slideLayout" Target="../slideLayouts/slideLayout563.xml"/><Relationship Id="rId1" Type="http://schemas.openxmlformats.org/officeDocument/2006/relationships/slideLayout" Target="../slideLayouts/slideLayout562.xml"/><Relationship Id="rId6" Type="http://schemas.openxmlformats.org/officeDocument/2006/relationships/slideLayout" Target="../slideLayouts/slideLayout567.xml"/><Relationship Id="rId11" Type="http://schemas.openxmlformats.org/officeDocument/2006/relationships/slideLayout" Target="../slideLayouts/slideLayout572.xml"/><Relationship Id="rId5" Type="http://schemas.openxmlformats.org/officeDocument/2006/relationships/slideLayout" Target="../slideLayouts/slideLayout566.xml"/><Relationship Id="rId10" Type="http://schemas.openxmlformats.org/officeDocument/2006/relationships/slideLayout" Target="../slideLayouts/slideLayout571.xml"/><Relationship Id="rId4" Type="http://schemas.openxmlformats.org/officeDocument/2006/relationships/slideLayout" Target="../slideLayouts/slideLayout565.xml"/><Relationship Id="rId9" Type="http://schemas.openxmlformats.org/officeDocument/2006/relationships/slideLayout" Target="../slideLayouts/slideLayout570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0.xml"/><Relationship Id="rId13" Type="http://schemas.openxmlformats.org/officeDocument/2006/relationships/image" Target="../media/image12.jpeg"/><Relationship Id="rId3" Type="http://schemas.openxmlformats.org/officeDocument/2006/relationships/slideLayout" Target="../slideLayouts/slideLayout575.xml"/><Relationship Id="rId7" Type="http://schemas.openxmlformats.org/officeDocument/2006/relationships/slideLayout" Target="../slideLayouts/slideLayout579.xml"/><Relationship Id="rId12" Type="http://schemas.openxmlformats.org/officeDocument/2006/relationships/theme" Target="../theme/theme53.xml"/><Relationship Id="rId2" Type="http://schemas.openxmlformats.org/officeDocument/2006/relationships/slideLayout" Target="../slideLayouts/slideLayout574.xml"/><Relationship Id="rId1" Type="http://schemas.openxmlformats.org/officeDocument/2006/relationships/slideLayout" Target="../slideLayouts/slideLayout573.xml"/><Relationship Id="rId6" Type="http://schemas.openxmlformats.org/officeDocument/2006/relationships/slideLayout" Target="../slideLayouts/slideLayout578.xml"/><Relationship Id="rId11" Type="http://schemas.openxmlformats.org/officeDocument/2006/relationships/slideLayout" Target="../slideLayouts/slideLayout583.xml"/><Relationship Id="rId5" Type="http://schemas.openxmlformats.org/officeDocument/2006/relationships/slideLayout" Target="../slideLayouts/slideLayout577.xml"/><Relationship Id="rId10" Type="http://schemas.openxmlformats.org/officeDocument/2006/relationships/slideLayout" Target="../slideLayouts/slideLayout582.xml"/><Relationship Id="rId4" Type="http://schemas.openxmlformats.org/officeDocument/2006/relationships/slideLayout" Target="../slideLayouts/slideLayout576.xml"/><Relationship Id="rId9" Type="http://schemas.openxmlformats.org/officeDocument/2006/relationships/slideLayout" Target="../slideLayouts/slideLayout581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1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586.xml"/><Relationship Id="rId7" Type="http://schemas.openxmlformats.org/officeDocument/2006/relationships/slideLayout" Target="../slideLayouts/slideLayout590.xml"/><Relationship Id="rId12" Type="http://schemas.openxmlformats.org/officeDocument/2006/relationships/theme" Target="../theme/theme54.xml"/><Relationship Id="rId2" Type="http://schemas.openxmlformats.org/officeDocument/2006/relationships/slideLayout" Target="../slideLayouts/slideLayout585.xml"/><Relationship Id="rId16" Type="http://schemas.openxmlformats.org/officeDocument/2006/relationships/image" Target="../media/image7.png"/><Relationship Id="rId1" Type="http://schemas.openxmlformats.org/officeDocument/2006/relationships/slideLayout" Target="../slideLayouts/slideLayout584.xml"/><Relationship Id="rId6" Type="http://schemas.openxmlformats.org/officeDocument/2006/relationships/slideLayout" Target="../slideLayouts/slideLayout589.xml"/><Relationship Id="rId11" Type="http://schemas.openxmlformats.org/officeDocument/2006/relationships/slideLayout" Target="../slideLayouts/slideLayout594.xml"/><Relationship Id="rId5" Type="http://schemas.openxmlformats.org/officeDocument/2006/relationships/slideLayout" Target="../slideLayouts/slideLayout588.xml"/><Relationship Id="rId15" Type="http://schemas.openxmlformats.org/officeDocument/2006/relationships/image" Target="../media/image13.png"/><Relationship Id="rId10" Type="http://schemas.openxmlformats.org/officeDocument/2006/relationships/slideLayout" Target="../slideLayouts/slideLayout593.xml"/><Relationship Id="rId4" Type="http://schemas.openxmlformats.org/officeDocument/2006/relationships/slideLayout" Target="../slideLayouts/slideLayout587.xml"/><Relationship Id="rId9" Type="http://schemas.openxmlformats.org/officeDocument/2006/relationships/slideLayout" Target="../slideLayouts/slideLayout592.xml"/><Relationship Id="rId14" Type="http://schemas.openxmlformats.org/officeDocument/2006/relationships/image" Target="../media/image6.png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2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597.xml"/><Relationship Id="rId7" Type="http://schemas.openxmlformats.org/officeDocument/2006/relationships/slideLayout" Target="../slideLayouts/slideLayout601.xml"/><Relationship Id="rId12" Type="http://schemas.openxmlformats.org/officeDocument/2006/relationships/theme" Target="../theme/theme55.xml"/><Relationship Id="rId2" Type="http://schemas.openxmlformats.org/officeDocument/2006/relationships/slideLayout" Target="../slideLayouts/slideLayout596.xml"/><Relationship Id="rId1" Type="http://schemas.openxmlformats.org/officeDocument/2006/relationships/slideLayout" Target="../slideLayouts/slideLayout595.xml"/><Relationship Id="rId6" Type="http://schemas.openxmlformats.org/officeDocument/2006/relationships/slideLayout" Target="../slideLayouts/slideLayout600.xml"/><Relationship Id="rId11" Type="http://schemas.openxmlformats.org/officeDocument/2006/relationships/slideLayout" Target="../slideLayouts/slideLayout605.xml"/><Relationship Id="rId5" Type="http://schemas.openxmlformats.org/officeDocument/2006/relationships/slideLayout" Target="../slideLayouts/slideLayout599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04.xml"/><Relationship Id="rId4" Type="http://schemas.openxmlformats.org/officeDocument/2006/relationships/slideLayout" Target="../slideLayouts/slideLayout598.xml"/><Relationship Id="rId9" Type="http://schemas.openxmlformats.org/officeDocument/2006/relationships/slideLayout" Target="../slideLayouts/slideLayout603.xml"/><Relationship Id="rId14" Type="http://schemas.openxmlformats.org/officeDocument/2006/relationships/image" Target="../media/image6.png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3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608.xml"/><Relationship Id="rId7" Type="http://schemas.openxmlformats.org/officeDocument/2006/relationships/slideLayout" Target="../slideLayouts/slideLayout612.xml"/><Relationship Id="rId12" Type="http://schemas.openxmlformats.org/officeDocument/2006/relationships/theme" Target="../theme/theme56.xml"/><Relationship Id="rId2" Type="http://schemas.openxmlformats.org/officeDocument/2006/relationships/slideLayout" Target="../slideLayouts/slideLayout607.xml"/><Relationship Id="rId1" Type="http://schemas.openxmlformats.org/officeDocument/2006/relationships/slideLayout" Target="../slideLayouts/slideLayout606.xml"/><Relationship Id="rId6" Type="http://schemas.openxmlformats.org/officeDocument/2006/relationships/slideLayout" Target="../slideLayouts/slideLayout611.xml"/><Relationship Id="rId11" Type="http://schemas.openxmlformats.org/officeDocument/2006/relationships/slideLayout" Target="../slideLayouts/slideLayout616.xml"/><Relationship Id="rId5" Type="http://schemas.openxmlformats.org/officeDocument/2006/relationships/slideLayout" Target="../slideLayouts/slideLayout610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15.xml"/><Relationship Id="rId4" Type="http://schemas.openxmlformats.org/officeDocument/2006/relationships/slideLayout" Target="../slideLayouts/slideLayout609.xml"/><Relationship Id="rId9" Type="http://schemas.openxmlformats.org/officeDocument/2006/relationships/slideLayout" Target="../slideLayouts/slideLayout614.xml"/><Relationship Id="rId14" Type="http://schemas.openxmlformats.org/officeDocument/2006/relationships/image" Target="../media/image6.png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4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619.xml"/><Relationship Id="rId7" Type="http://schemas.openxmlformats.org/officeDocument/2006/relationships/slideLayout" Target="../slideLayouts/slideLayout623.xml"/><Relationship Id="rId12" Type="http://schemas.openxmlformats.org/officeDocument/2006/relationships/theme" Target="../theme/theme57.xml"/><Relationship Id="rId2" Type="http://schemas.openxmlformats.org/officeDocument/2006/relationships/slideLayout" Target="../slideLayouts/slideLayout618.xml"/><Relationship Id="rId1" Type="http://schemas.openxmlformats.org/officeDocument/2006/relationships/slideLayout" Target="../slideLayouts/slideLayout617.xml"/><Relationship Id="rId6" Type="http://schemas.openxmlformats.org/officeDocument/2006/relationships/slideLayout" Target="../slideLayouts/slideLayout622.xml"/><Relationship Id="rId11" Type="http://schemas.openxmlformats.org/officeDocument/2006/relationships/slideLayout" Target="../slideLayouts/slideLayout627.xml"/><Relationship Id="rId5" Type="http://schemas.openxmlformats.org/officeDocument/2006/relationships/slideLayout" Target="../slideLayouts/slideLayout621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26.xml"/><Relationship Id="rId4" Type="http://schemas.openxmlformats.org/officeDocument/2006/relationships/slideLayout" Target="../slideLayouts/slideLayout620.xml"/><Relationship Id="rId9" Type="http://schemas.openxmlformats.org/officeDocument/2006/relationships/slideLayout" Target="../slideLayouts/slideLayout625.xml"/><Relationship Id="rId14" Type="http://schemas.openxmlformats.org/officeDocument/2006/relationships/image" Target="../media/image6.png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5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630.xml"/><Relationship Id="rId7" Type="http://schemas.openxmlformats.org/officeDocument/2006/relationships/slideLayout" Target="../slideLayouts/slideLayout634.xml"/><Relationship Id="rId12" Type="http://schemas.openxmlformats.org/officeDocument/2006/relationships/theme" Target="../theme/theme58.xml"/><Relationship Id="rId2" Type="http://schemas.openxmlformats.org/officeDocument/2006/relationships/slideLayout" Target="../slideLayouts/slideLayout629.xml"/><Relationship Id="rId1" Type="http://schemas.openxmlformats.org/officeDocument/2006/relationships/slideLayout" Target="../slideLayouts/slideLayout628.xml"/><Relationship Id="rId6" Type="http://schemas.openxmlformats.org/officeDocument/2006/relationships/slideLayout" Target="../slideLayouts/slideLayout633.xml"/><Relationship Id="rId11" Type="http://schemas.openxmlformats.org/officeDocument/2006/relationships/slideLayout" Target="../slideLayouts/slideLayout638.xml"/><Relationship Id="rId5" Type="http://schemas.openxmlformats.org/officeDocument/2006/relationships/slideLayout" Target="../slideLayouts/slideLayout632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37.xml"/><Relationship Id="rId4" Type="http://schemas.openxmlformats.org/officeDocument/2006/relationships/slideLayout" Target="../slideLayouts/slideLayout631.xml"/><Relationship Id="rId9" Type="http://schemas.openxmlformats.org/officeDocument/2006/relationships/slideLayout" Target="../slideLayouts/slideLayout636.xml"/><Relationship Id="rId14" Type="http://schemas.openxmlformats.org/officeDocument/2006/relationships/image" Target="../media/image6.png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6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641.xml"/><Relationship Id="rId7" Type="http://schemas.openxmlformats.org/officeDocument/2006/relationships/slideLayout" Target="../slideLayouts/slideLayout645.xml"/><Relationship Id="rId12" Type="http://schemas.openxmlformats.org/officeDocument/2006/relationships/theme" Target="../theme/theme59.xml"/><Relationship Id="rId2" Type="http://schemas.openxmlformats.org/officeDocument/2006/relationships/slideLayout" Target="../slideLayouts/slideLayout640.xml"/><Relationship Id="rId1" Type="http://schemas.openxmlformats.org/officeDocument/2006/relationships/slideLayout" Target="../slideLayouts/slideLayout639.xml"/><Relationship Id="rId6" Type="http://schemas.openxmlformats.org/officeDocument/2006/relationships/slideLayout" Target="../slideLayouts/slideLayout644.xml"/><Relationship Id="rId11" Type="http://schemas.openxmlformats.org/officeDocument/2006/relationships/slideLayout" Target="../slideLayouts/slideLayout649.xml"/><Relationship Id="rId5" Type="http://schemas.openxmlformats.org/officeDocument/2006/relationships/slideLayout" Target="../slideLayouts/slideLayout643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48.xml"/><Relationship Id="rId4" Type="http://schemas.openxmlformats.org/officeDocument/2006/relationships/slideLayout" Target="../slideLayouts/slideLayout642.xml"/><Relationship Id="rId9" Type="http://schemas.openxmlformats.org/officeDocument/2006/relationships/slideLayout" Target="../slideLayouts/slideLayout647.xml"/><Relationship Id="rId14" Type="http://schemas.openxmlformats.org/officeDocument/2006/relationships/image" Target="../media/image6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7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652.xml"/><Relationship Id="rId7" Type="http://schemas.openxmlformats.org/officeDocument/2006/relationships/slideLayout" Target="../slideLayouts/slideLayout656.xml"/><Relationship Id="rId12" Type="http://schemas.openxmlformats.org/officeDocument/2006/relationships/theme" Target="../theme/theme60.xml"/><Relationship Id="rId2" Type="http://schemas.openxmlformats.org/officeDocument/2006/relationships/slideLayout" Target="../slideLayouts/slideLayout651.xml"/><Relationship Id="rId1" Type="http://schemas.openxmlformats.org/officeDocument/2006/relationships/slideLayout" Target="../slideLayouts/slideLayout650.xml"/><Relationship Id="rId6" Type="http://schemas.openxmlformats.org/officeDocument/2006/relationships/slideLayout" Target="../slideLayouts/slideLayout655.xml"/><Relationship Id="rId11" Type="http://schemas.openxmlformats.org/officeDocument/2006/relationships/slideLayout" Target="../slideLayouts/slideLayout660.xml"/><Relationship Id="rId5" Type="http://schemas.openxmlformats.org/officeDocument/2006/relationships/slideLayout" Target="../slideLayouts/slideLayout654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59.xml"/><Relationship Id="rId4" Type="http://schemas.openxmlformats.org/officeDocument/2006/relationships/slideLayout" Target="../slideLayouts/slideLayout653.xml"/><Relationship Id="rId9" Type="http://schemas.openxmlformats.org/officeDocument/2006/relationships/slideLayout" Target="../slideLayouts/slideLayout658.xml"/><Relationship Id="rId14" Type="http://schemas.openxmlformats.org/officeDocument/2006/relationships/image" Target="../media/image6.png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8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663.xml"/><Relationship Id="rId7" Type="http://schemas.openxmlformats.org/officeDocument/2006/relationships/slideLayout" Target="../slideLayouts/slideLayout667.xml"/><Relationship Id="rId12" Type="http://schemas.openxmlformats.org/officeDocument/2006/relationships/theme" Target="../theme/theme61.xml"/><Relationship Id="rId2" Type="http://schemas.openxmlformats.org/officeDocument/2006/relationships/slideLayout" Target="../slideLayouts/slideLayout662.xml"/><Relationship Id="rId1" Type="http://schemas.openxmlformats.org/officeDocument/2006/relationships/slideLayout" Target="../slideLayouts/slideLayout661.xml"/><Relationship Id="rId6" Type="http://schemas.openxmlformats.org/officeDocument/2006/relationships/slideLayout" Target="../slideLayouts/slideLayout666.xml"/><Relationship Id="rId11" Type="http://schemas.openxmlformats.org/officeDocument/2006/relationships/slideLayout" Target="../slideLayouts/slideLayout671.xml"/><Relationship Id="rId5" Type="http://schemas.openxmlformats.org/officeDocument/2006/relationships/slideLayout" Target="../slideLayouts/slideLayout665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70.xml"/><Relationship Id="rId4" Type="http://schemas.openxmlformats.org/officeDocument/2006/relationships/slideLayout" Target="../slideLayouts/slideLayout664.xml"/><Relationship Id="rId9" Type="http://schemas.openxmlformats.org/officeDocument/2006/relationships/slideLayout" Target="../slideLayouts/slideLayout669.xml"/><Relationship Id="rId14" Type="http://schemas.openxmlformats.org/officeDocument/2006/relationships/image" Target="../media/image6.png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9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674.xml"/><Relationship Id="rId7" Type="http://schemas.openxmlformats.org/officeDocument/2006/relationships/slideLayout" Target="../slideLayouts/slideLayout678.xml"/><Relationship Id="rId12" Type="http://schemas.openxmlformats.org/officeDocument/2006/relationships/theme" Target="../theme/theme62.xml"/><Relationship Id="rId2" Type="http://schemas.openxmlformats.org/officeDocument/2006/relationships/slideLayout" Target="../slideLayouts/slideLayout673.xml"/><Relationship Id="rId1" Type="http://schemas.openxmlformats.org/officeDocument/2006/relationships/slideLayout" Target="../slideLayouts/slideLayout672.xml"/><Relationship Id="rId6" Type="http://schemas.openxmlformats.org/officeDocument/2006/relationships/slideLayout" Target="../slideLayouts/slideLayout677.xml"/><Relationship Id="rId11" Type="http://schemas.openxmlformats.org/officeDocument/2006/relationships/slideLayout" Target="../slideLayouts/slideLayout682.xml"/><Relationship Id="rId5" Type="http://schemas.openxmlformats.org/officeDocument/2006/relationships/slideLayout" Target="../slideLayouts/slideLayout676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81.xml"/><Relationship Id="rId4" Type="http://schemas.openxmlformats.org/officeDocument/2006/relationships/slideLayout" Target="../slideLayouts/slideLayout675.xml"/><Relationship Id="rId9" Type="http://schemas.openxmlformats.org/officeDocument/2006/relationships/slideLayout" Target="../slideLayouts/slideLayout680.xml"/><Relationship Id="rId14" Type="http://schemas.openxmlformats.org/officeDocument/2006/relationships/image" Target="../media/image6.png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0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685.xml"/><Relationship Id="rId7" Type="http://schemas.openxmlformats.org/officeDocument/2006/relationships/slideLayout" Target="../slideLayouts/slideLayout689.xml"/><Relationship Id="rId12" Type="http://schemas.openxmlformats.org/officeDocument/2006/relationships/theme" Target="../theme/theme63.xml"/><Relationship Id="rId2" Type="http://schemas.openxmlformats.org/officeDocument/2006/relationships/slideLayout" Target="../slideLayouts/slideLayout684.xml"/><Relationship Id="rId1" Type="http://schemas.openxmlformats.org/officeDocument/2006/relationships/slideLayout" Target="../slideLayouts/slideLayout683.xml"/><Relationship Id="rId6" Type="http://schemas.openxmlformats.org/officeDocument/2006/relationships/slideLayout" Target="../slideLayouts/slideLayout688.xml"/><Relationship Id="rId11" Type="http://schemas.openxmlformats.org/officeDocument/2006/relationships/slideLayout" Target="../slideLayouts/slideLayout693.xml"/><Relationship Id="rId5" Type="http://schemas.openxmlformats.org/officeDocument/2006/relationships/slideLayout" Target="../slideLayouts/slideLayout687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692.xml"/><Relationship Id="rId4" Type="http://schemas.openxmlformats.org/officeDocument/2006/relationships/slideLayout" Target="../slideLayouts/slideLayout686.xml"/><Relationship Id="rId9" Type="http://schemas.openxmlformats.org/officeDocument/2006/relationships/slideLayout" Target="../slideLayouts/slideLayout691.xml"/><Relationship Id="rId14" Type="http://schemas.openxmlformats.org/officeDocument/2006/relationships/image" Target="../media/image6.png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1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696.xml"/><Relationship Id="rId7" Type="http://schemas.openxmlformats.org/officeDocument/2006/relationships/slideLayout" Target="../slideLayouts/slideLayout700.xml"/><Relationship Id="rId12" Type="http://schemas.openxmlformats.org/officeDocument/2006/relationships/theme" Target="../theme/theme64.xml"/><Relationship Id="rId2" Type="http://schemas.openxmlformats.org/officeDocument/2006/relationships/slideLayout" Target="../slideLayouts/slideLayout695.xml"/><Relationship Id="rId1" Type="http://schemas.openxmlformats.org/officeDocument/2006/relationships/slideLayout" Target="../slideLayouts/slideLayout694.xml"/><Relationship Id="rId6" Type="http://schemas.openxmlformats.org/officeDocument/2006/relationships/slideLayout" Target="../slideLayouts/slideLayout699.xml"/><Relationship Id="rId11" Type="http://schemas.openxmlformats.org/officeDocument/2006/relationships/slideLayout" Target="../slideLayouts/slideLayout704.xml"/><Relationship Id="rId5" Type="http://schemas.openxmlformats.org/officeDocument/2006/relationships/slideLayout" Target="../slideLayouts/slideLayout698.xml"/><Relationship Id="rId15" Type="http://schemas.openxmlformats.org/officeDocument/2006/relationships/image" Target="../media/image7.png"/><Relationship Id="rId10" Type="http://schemas.openxmlformats.org/officeDocument/2006/relationships/slideLayout" Target="../slideLayouts/slideLayout703.xml"/><Relationship Id="rId4" Type="http://schemas.openxmlformats.org/officeDocument/2006/relationships/slideLayout" Target="../slideLayouts/slideLayout697.xml"/><Relationship Id="rId9" Type="http://schemas.openxmlformats.org/officeDocument/2006/relationships/slideLayout" Target="../slideLayouts/slideLayout702.xml"/><Relationship Id="rId14" Type="http://schemas.openxmlformats.org/officeDocument/2006/relationships/image" Target="../media/image6.png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2.xml"/><Relationship Id="rId13" Type="http://schemas.openxmlformats.org/officeDocument/2006/relationships/image" Target="../media/image8.jpeg"/><Relationship Id="rId3" Type="http://schemas.openxmlformats.org/officeDocument/2006/relationships/slideLayout" Target="../slideLayouts/slideLayout707.xml"/><Relationship Id="rId7" Type="http://schemas.openxmlformats.org/officeDocument/2006/relationships/slideLayout" Target="../slideLayouts/slideLayout711.xml"/><Relationship Id="rId12" Type="http://schemas.openxmlformats.org/officeDocument/2006/relationships/theme" Target="../theme/theme65.xml"/><Relationship Id="rId2" Type="http://schemas.openxmlformats.org/officeDocument/2006/relationships/slideLayout" Target="../slideLayouts/slideLayout706.xml"/><Relationship Id="rId1" Type="http://schemas.openxmlformats.org/officeDocument/2006/relationships/slideLayout" Target="../slideLayouts/slideLayout705.xml"/><Relationship Id="rId6" Type="http://schemas.openxmlformats.org/officeDocument/2006/relationships/slideLayout" Target="../slideLayouts/slideLayout710.xml"/><Relationship Id="rId11" Type="http://schemas.openxmlformats.org/officeDocument/2006/relationships/slideLayout" Target="../slideLayouts/slideLayout715.xml"/><Relationship Id="rId5" Type="http://schemas.openxmlformats.org/officeDocument/2006/relationships/slideLayout" Target="../slideLayouts/slideLayout709.xml"/><Relationship Id="rId10" Type="http://schemas.openxmlformats.org/officeDocument/2006/relationships/slideLayout" Target="../slideLayouts/slideLayout714.xml"/><Relationship Id="rId4" Type="http://schemas.openxmlformats.org/officeDocument/2006/relationships/slideLayout" Target="../slideLayouts/slideLayout708.xml"/><Relationship Id="rId9" Type="http://schemas.openxmlformats.org/officeDocument/2006/relationships/slideLayout" Target="../slideLayouts/slideLayout713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3.xml"/><Relationship Id="rId3" Type="http://schemas.openxmlformats.org/officeDocument/2006/relationships/slideLayout" Target="../slideLayouts/slideLayout718.xml"/><Relationship Id="rId7" Type="http://schemas.openxmlformats.org/officeDocument/2006/relationships/slideLayout" Target="../slideLayouts/slideLayout722.xml"/><Relationship Id="rId12" Type="http://schemas.openxmlformats.org/officeDocument/2006/relationships/theme" Target="../theme/theme66.xml"/><Relationship Id="rId2" Type="http://schemas.openxmlformats.org/officeDocument/2006/relationships/slideLayout" Target="../slideLayouts/slideLayout717.xml"/><Relationship Id="rId1" Type="http://schemas.openxmlformats.org/officeDocument/2006/relationships/slideLayout" Target="../slideLayouts/slideLayout716.xml"/><Relationship Id="rId6" Type="http://schemas.openxmlformats.org/officeDocument/2006/relationships/slideLayout" Target="../slideLayouts/slideLayout721.xml"/><Relationship Id="rId11" Type="http://schemas.openxmlformats.org/officeDocument/2006/relationships/slideLayout" Target="../slideLayouts/slideLayout726.xml"/><Relationship Id="rId5" Type="http://schemas.openxmlformats.org/officeDocument/2006/relationships/slideLayout" Target="../slideLayouts/slideLayout720.xml"/><Relationship Id="rId10" Type="http://schemas.openxmlformats.org/officeDocument/2006/relationships/slideLayout" Target="../slideLayouts/slideLayout725.xml"/><Relationship Id="rId4" Type="http://schemas.openxmlformats.org/officeDocument/2006/relationships/slideLayout" Target="../slideLayouts/slideLayout719.xml"/><Relationship Id="rId9" Type="http://schemas.openxmlformats.org/officeDocument/2006/relationships/slideLayout" Target="../slideLayouts/slideLayout724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4.xml"/><Relationship Id="rId3" Type="http://schemas.openxmlformats.org/officeDocument/2006/relationships/slideLayout" Target="../slideLayouts/slideLayout729.xml"/><Relationship Id="rId7" Type="http://schemas.openxmlformats.org/officeDocument/2006/relationships/slideLayout" Target="../slideLayouts/slideLayout733.xml"/><Relationship Id="rId12" Type="http://schemas.openxmlformats.org/officeDocument/2006/relationships/theme" Target="../theme/theme67.xml"/><Relationship Id="rId2" Type="http://schemas.openxmlformats.org/officeDocument/2006/relationships/slideLayout" Target="../slideLayouts/slideLayout728.xml"/><Relationship Id="rId1" Type="http://schemas.openxmlformats.org/officeDocument/2006/relationships/slideLayout" Target="../slideLayouts/slideLayout727.xml"/><Relationship Id="rId6" Type="http://schemas.openxmlformats.org/officeDocument/2006/relationships/slideLayout" Target="../slideLayouts/slideLayout732.xml"/><Relationship Id="rId11" Type="http://schemas.openxmlformats.org/officeDocument/2006/relationships/slideLayout" Target="../slideLayouts/slideLayout737.xml"/><Relationship Id="rId5" Type="http://schemas.openxmlformats.org/officeDocument/2006/relationships/slideLayout" Target="../slideLayouts/slideLayout731.xml"/><Relationship Id="rId10" Type="http://schemas.openxmlformats.org/officeDocument/2006/relationships/slideLayout" Target="../slideLayouts/slideLayout736.xml"/><Relationship Id="rId4" Type="http://schemas.openxmlformats.org/officeDocument/2006/relationships/slideLayout" Target="../slideLayouts/slideLayout730.xml"/><Relationship Id="rId9" Type="http://schemas.openxmlformats.org/officeDocument/2006/relationships/slideLayout" Target="../slideLayouts/slideLayout735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5.xml"/><Relationship Id="rId3" Type="http://schemas.openxmlformats.org/officeDocument/2006/relationships/slideLayout" Target="../slideLayouts/slideLayout740.xml"/><Relationship Id="rId7" Type="http://schemas.openxmlformats.org/officeDocument/2006/relationships/slideLayout" Target="../slideLayouts/slideLayout744.xml"/><Relationship Id="rId12" Type="http://schemas.openxmlformats.org/officeDocument/2006/relationships/theme" Target="../theme/theme68.xml"/><Relationship Id="rId2" Type="http://schemas.openxmlformats.org/officeDocument/2006/relationships/slideLayout" Target="../slideLayouts/slideLayout739.xml"/><Relationship Id="rId1" Type="http://schemas.openxmlformats.org/officeDocument/2006/relationships/slideLayout" Target="../slideLayouts/slideLayout738.xml"/><Relationship Id="rId6" Type="http://schemas.openxmlformats.org/officeDocument/2006/relationships/slideLayout" Target="../slideLayouts/slideLayout743.xml"/><Relationship Id="rId11" Type="http://schemas.openxmlformats.org/officeDocument/2006/relationships/slideLayout" Target="../slideLayouts/slideLayout748.xml"/><Relationship Id="rId5" Type="http://schemas.openxmlformats.org/officeDocument/2006/relationships/slideLayout" Target="../slideLayouts/slideLayout742.xml"/><Relationship Id="rId10" Type="http://schemas.openxmlformats.org/officeDocument/2006/relationships/slideLayout" Target="../slideLayouts/slideLayout747.xml"/><Relationship Id="rId4" Type="http://schemas.openxmlformats.org/officeDocument/2006/relationships/slideLayout" Target="../slideLayouts/slideLayout741.xml"/><Relationship Id="rId9" Type="http://schemas.openxmlformats.org/officeDocument/2006/relationships/slideLayout" Target="../slideLayouts/slideLayout746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6.xml"/><Relationship Id="rId3" Type="http://schemas.openxmlformats.org/officeDocument/2006/relationships/slideLayout" Target="../slideLayouts/slideLayout751.xml"/><Relationship Id="rId7" Type="http://schemas.openxmlformats.org/officeDocument/2006/relationships/slideLayout" Target="../slideLayouts/slideLayout755.xml"/><Relationship Id="rId12" Type="http://schemas.openxmlformats.org/officeDocument/2006/relationships/theme" Target="../theme/theme69.xml"/><Relationship Id="rId2" Type="http://schemas.openxmlformats.org/officeDocument/2006/relationships/slideLayout" Target="../slideLayouts/slideLayout750.xml"/><Relationship Id="rId1" Type="http://schemas.openxmlformats.org/officeDocument/2006/relationships/slideLayout" Target="../slideLayouts/slideLayout749.xml"/><Relationship Id="rId6" Type="http://schemas.openxmlformats.org/officeDocument/2006/relationships/slideLayout" Target="../slideLayouts/slideLayout754.xml"/><Relationship Id="rId11" Type="http://schemas.openxmlformats.org/officeDocument/2006/relationships/slideLayout" Target="../slideLayouts/slideLayout759.xml"/><Relationship Id="rId5" Type="http://schemas.openxmlformats.org/officeDocument/2006/relationships/slideLayout" Target="../slideLayouts/slideLayout753.xml"/><Relationship Id="rId10" Type="http://schemas.openxmlformats.org/officeDocument/2006/relationships/slideLayout" Target="../slideLayouts/slideLayout758.xml"/><Relationship Id="rId4" Type="http://schemas.openxmlformats.org/officeDocument/2006/relationships/slideLayout" Target="../slideLayouts/slideLayout752.xml"/><Relationship Id="rId9" Type="http://schemas.openxmlformats.org/officeDocument/2006/relationships/slideLayout" Target="../slideLayouts/slideLayout75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image" Target="../media/image1.emf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7.xml"/><Relationship Id="rId3" Type="http://schemas.openxmlformats.org/officeDocument/2006/relationships/slideLayout" Target="../slideLayouts/slideLayout762.xml"/><Relationship Id="rId7" Type="http://schemas.openxmlformats.org/officeDocument/2006/relationships/slideLayout" Target="../slideLayouts/slideLayout766.xml"/><Relationship Id="rId12" Type="http://schemas.openxmlformats.org/officeDocument/2006/relationships/theme" Target="../theme/theme70.xml"/><Relationship Id="rId2" Type="http://schemas.openxmlformats.org/officeDocument/2006/relationships/slideLayout" Target="../slideLayouts/slideLayout761.xml"/><Relationship Id="rId1" Type="http://schemas.openxmlformats.org/officeDocument/2006/relationships/slideLayout" Target="../slideLayouts/slideLayout760.xml"/><Relationship Id="rId6" Type="http://schemas.openxmlformats.org/officeDocument/2006/relationships/slideLayout" Target="../slideLayouts/slideLayout765.xml"/><Relationship Id="rId11" Type="http://schemas.openxmlformats.org/officeDocument/2006/relationships/slideLayout" Target="../slideLayouts/slideLayout770.xml"/><Relationship Id="rId5" Type="http://schemas.openxmlformats.org/officeDocument/2006/relationships/slideLayout" Target="../slideLayouts/slideLayout764.xml"/><Relationship Id="rId10" Type="http://schemas.openxmlformats.org/officeDocument/2006/relationships/slideLayout" Target="../slideLayouts/slideLayout769.xml"/><Relationship Id="rId4" Type="http://schemas.openxmlformats.org/officeDocument/2006/relationships/slideLayout" Target="../slideLayouts/slideLayout763.xml"/><Relationship Id="rId9" Type="http://schemas.openxmlformats.org/officeDocument/2006/relationships/slideLayout" Target="../slideLayouts/slideLayout768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8.xml"/><Relationship Id="rId3" Type="http://schemas.openxmlformats.org/officeDocument/2006/relationships/slideLayout" Target="../slideLayouts/slideLayout773.xml"/><Relationship Id="rId7" Type="http://schemas.openxmlformats.org/officeDocument/2006/relationships/slideLayout" Target="../slideLayouts/slideLayout777.xml"/><Relationship Id="rId12" Type="http://schemas.openxmlformats.org/officeDocument/2006/relationships/theme" Target="../theme/theme71.xml"/><Relationship Id="rId2" Type="http://schemas.openxmlformats.org/officeDocument/2006/relationships/slideLayout" Target="../slideLayouts/slideLayout772.xml"/><Relationship Id="rId1" Type="http://schemas.openxmlformats.org/officeDocument/2006/relationships/slideLayout" Target="../slideLayouts/slideLayout771.xml"/><Relationship Id="rId6" Type="http://schemas.openxmlformats.org/officeDocument/2006/relationships/slideLayout" Target="../slideLayouts/slideLayout776.xml"/><Relationship Id="rId11" Type="http://schemas.openxmlformats.org/officeDocument/2006/relationships/slideLayout" Target="../slideLayouts/slideLayout781.xml"/><Relationship Id="rId5" Type="http://schemas.openxmlformats.org/officeDocument/2006/relationships/slideLayout" Target="../slideLayouts/slideLayout775.xml"/><Relationship Id="rId10" Type="http://schemas.openxmlformats.org/officeDocument/2006/relationships/slideLayout" Target="../slideLayouts/slideLayout780.xml"/><Relationship Id="rId4" Type="http://schemas.openxmlformats.org/officeDocument/2006/relationships/slideLayout" Target="../slideLayouts/slideLayout774.xml"/><Relationship Id="rId9" Type="http://schemas.openxmlformats.org/officeDocument/2006/relationships/slideLayout" Target="../slideLayouts/slideLayout779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9.xml"/><Relationship Id="rId3" Type="http://schemas.openxmlformats.org/officeDocument/2006/relationships/slideLayout" Target="../slideLayouts/slideLayout784.xml"/><Relationship Id="rId7" Type="http://schemas.openxmlformats.org/officeDocument/2006/relationships/slideLayout" Target="../slideLayouts/slideLayout788.xml"/><Relationship Id="rId12" Type="http://schemas.openxmlformats.org/officeDocument/2006/relationships/theme" Target="../theme/theme72.xml"/><Relationship Id="rId2" Type="http://schemas.openxmlformats.org/officeDocument/2006/relationships/slideLayout" Target="../slideLayouts/slideLayout783.xml"/><Relationship Id="rId1" Type="http://schemas.openxmlformats.org/officeDocument/2006/relationships/slideLayout" Target="../slideLayouts/slideLayout782.xml"/><Relationship Id="rId6" Type="http://schemas.openxmlformats.org/officeDocument/2006/relationships/slideLayout" Target="../slideLayouts/slideLayout787.xml"/><Relationship Id="rId11" Type="http://schemas.openxmlformats.org/officeDocument/2006/relationships/slideLayout" Target="../slideLayouts/slideLayout792.xml"/><Relationship Id="rId5" Type="http://schemas.openxmlformats.org/officeDocument/2006/relationships/slideLayout" Target="../slideLayouts/slideLayout786.xml"/><Relationship Id="rId10" Type="http://schemas.openxmlformats.org/officeDocument/2006/relationships/slideLayout" Target="../slideLayouts/slideLayout791.xml"/><Relationship Id="rId4" Type="http://schemas.openxmlformats.org/officeDocument/2006/relationships/slideLayout" Target="../slideLayouts/slideLayout785.xml"/><Relationship Id="rId9" Type="http://schemas.openxmlformats.org/officeDocument/2006/relationships/slideLayout" Target="../slideLayouts/slideLayout790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0.xml"/><Relationship Id="rId3" Type="http://schemas.openxmlformats.org/officeDocument/2006/relationships/slideLayout" Target="../slideLayouts/slideLayout795.xml"/><Relationship Id="rId7" Type="http://schemas.openxmlformats.org/officeDocument/2006/relationships/slideLayout" Target="../slideLayouts/slideLayout799.xml"/><Relationship Id="rId12" Type="http://schemas.openxmlformats.org/officeDocument/2006/relationships/theme" Target="../theme/theme73.xml"/><Relationship Id="rId2" Type="http://schemas.openxmlformats.org/officeDocument/2006/relationships/slideLayout" Target="../slideLayouts/slideLayout794.xml"/><Relationship Id="rId1" Type="http://schemas.openxmlformats.org/officeDocument/2006/relationships/slideLayout" Target="../slideLayouts/slideLayout793.xml"/><Relationship Id="rId6" Type="http://schemas.openxmlformats.org/officeDocument/2006/relationships/slideLayout" Target="../slideLayouts/slideLayout798.xml"/><Relationship Id="rId11" Type="http://schemas.openxmlformats.org/officeDocument/2006/relationships/slideLayout" Target="../slideLayouts/slideLayout803.xml"/><Relationship Id="rId5" Type="http://schemas.openxmlformats.org/officeDocument/2006/relationships/slideLayout" Target="../slideLayouts/slideLayout797.xml"/><Relationship Id="rId10" Type="http://schemas.openxmlformats.org/officeDocument/2006/relationships/slideLayout" Target="../slideLayouts/slideLayout802.xml"/><Relationship Id="rId4" Type="http://schemas.openxmlformats.org/officeDocument/2006/relationships/slideLayout" Target="../slideLayouts/slideLayout796.xml"/><Relationship Id="rId9" Type="http://schemas.openxmlformats.org/officeDocument/2006/relationships/slideLayout" Target="../slideLayouts/slideLayout801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1.xml"/><Relationship Id="rId3" Type="http://schemas.openxmlformats.org/officeDocument/2006/relationships/slideLayout" Target="../slideLayouts/slideLayout806.xml"/><Relationship Id="rId7" Type="http://schemas.openxmlformats.org/officeDocument/2006/relationships/slideLayout" Target="../slideLayouts/slideLayout810.xml"/><Relationship Id="rId12" Type="http://schemas.openxmlformats.org/officeDocument/2006/relationships/theme" Target="../theme/theme74.xml"/><Relationship Id="rId2" Type="http://schemas.openxmlformats.org/officeDocument/2006/relationships/slideLayout" Target="../slideLayouts/slideLayout805.xml"/><Relationship Id="rId1" Type="http://schemas.openxmlformats.org/officeDocument/2006/relationships/slideLayout" Target="../slideLayouts/slideLayout804.xml"/><Relationship Id="rId6" Type="http://schemas.openxmlformats.org/officeDocument/2006/relationships/slideLayout" Target="../slideLayouts/slideLayout809.xml"/><Relationship Id="rId11" Type="http://schemas.openxmlformats.org/officeDocument/2006/relationships/slideLayout" Target="../slideLayouts/slideLayout814.xml"/><Relationship Id="rId5" Type="http://schemas.openxmlformats.org/officeDocument/2006/relationships/slideLayout" Target="../slideLayouts/slideLayout808.xml"/><Relationship Id="rId10" Type="http://schemas.openxmlformats.org/officeDocument/2006/relationships/slideLayout" Target="../slideLayouts/slideLayout813.xml"/><Relationship Id="rId4" Type="http://schemas.openxmlformats.org/officeDocument/2006/relationships/slideLayout" Target="../slideLayouts/slideLayout807.xml"/><Relationship Id="rId9" Type="http://schemas.openxmlformats.org/officeDocument/2006/relationships/slideLayout" Target="../slideLayouts/slideLayout812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2.xml"/><Relationship Id="rId3" Type="http://schemas.openxmlformats.org/officeDocument/2006/relationships/slideLayout" Target="../slideLayouts/slideLayout817.xml"/><Relationship Id="rId7" Type="http://schemas.openxmlformats.org/officeDocument/2006/relationships/slideLayout" Target="../slideLayouts/slideLayout821.xml"/><Relationship Id="rId12" Type="http://schemas.openxmlformats.org/officeDocument/2006/relationships/theme" Target="../theme/theme75.xml"/><Relationship Id="rId2" Type="http://schemas.openxmlformats.org/officeDocument/2006/relationships/slideLayout" Target="../slideLayouts/slideLayout816.xml"/><Relationship Id="rId1" Type="http://schemas.openxmlformats.org/officeDocument/2006/relationships/slideLayout" Target="../slideLayouts/slideLayout815.xml"/><Relationship Id="rId6" Type="http://schemas.openxmlformats.org/officeDocument/2006/relationships/slideLayout" Target="../slideLayouts/slideLayout820.xml"/><Relationship Id="rId11" Type="http://schemas.openxmlformats.org/officeDocument/2006/relationships/slideLayout" Target="../slideLayouts/slideLayout825.xml"/><Relationship Id="rId5" Type="http://schemas.openxmlformats.org/officeDocument/2006/relationships/slideLayout" Target="../slideLayouts/slideLayout819.xml"/><Relationship Id="rId10" Type="http://schemas.openxmlformats.org/officeDocument/2006/relationships/slideLayout" Target="../slideLayouts/slideLayout824.xml"/><Relationship Id="rId4" Type="http://schemas.openxmlformats.org/officeDocument/2006/relationships/slideLayout" Target="../slideLayouts/slideLayout818.xml"/><Relationship Id="rId9" Type="http://schemas.openxmlformats.org/officeDocument/2006/relationships/slideLayout" Target="../slideLayouts/slideLayout823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3.xml"/><Relationship Id="rId3" Type="http://schemas.openxmlformats.org/officeDocument/2006/relationships/slideLayout" Target="../slideLayouts/slideLayout828.xml"/><Relationship Id="rId7" Type="http://schemas.openxmlformats.org/officeDocument/2006/relationships/slideLayout" Target="../slideLayouts/slideLayout832.xml"/><Relationship Id="rId12" Type="http://schemas.openxmlformats.org/officeDocument/2006/relationships/theme" Target="../theme/theme76.xml"/><Relationship Id="rId2" Type="http://schemas.openxmlformats.org/officeDocument/2006/relationships/slideLayout" Target="../slideLayouts/slideLayout827.xml"/><Relationship Id="rId1" Type="http://schemas.openxmlformats.org/officeDocument/2006/relationships/slideLayout" Target="../slideLayouts/slideLayout826.xml"/><Relationship Id="rId6" Type="http://schemas.openxmlformats.org/officeDocument/2006/relationships/slideLayout" Target="../slideLayouts/slideLayout831.xml"/><Relationship Id="rId11" Type="http://schemas.openxmlformats.org/officeDocument/2006/relationships/slideLayout" Target="../slideLayouts/slideLayout836.xml"/><Relationship Id="rId5" Type="http://schemas.openxmlformats.org/officeDocument/2006/relationships/slideLayout" Target="../slideLayouts/slideLayout830.xml"/><Relationship Id="rId10" Type="http://schemas.openxmlformats.org/officeDocument/2006/relationships/slideLayout" Target="../slideLayouts/slideLayout835.xml"/><Relationship Id="rId4" Type="http://schemas.openxmlformats.org/officeDocument/2006/relationships/slideLayout" Target="../slideLayouts/slideLayout829.xml"/><Relationship Id="rId9" Type="http://schemas.openxmlformats.org/officeDocument/2006/relationships/slideLayout" Target="../slideLayouts/slideLayout834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4.xml"/><Relationship Id="rId3" Type="http://schemas.openxmlformats.org/officeDocument/2006/relationships/slideLayout" Target="../slideLayouts/slideLayout839.xml"/><Relationship Id="rId7" Type="http://schemas.openxmlformats.org/officeDocument/2006/relationships/slideLayout" Target="../slideLayouts/slideLayout843.xml"/><Relationship Id="rId12" Type="http://schemas.openxmlformats.org/officeDocument/2006/relationships/theme" Target="../theme/theme77.xml"/><Relationship Id="rId2" Type="http://schemas.openxmlformats.org/officeDocument/2006/relationships/slideLayout" Target="../slideLayouts/slideLayout838.xml"/><Relationship Id="rId1" Type="http://schemas.openxmlformats.org/officeDocument/2006/relationships/slideLayout" Target="../slideLayouts/slideLayout837.xml"/><Relationship Id="rId6" Type="http://schemas.openxmlformats.org/officeDocument/2006/relationships/slideLayout" Target="../slideLayouts/slideLayout842.xml"/><Relationship Id="rId11" Type="http://schemas.openxmlformats.org/officeDocument/2006/relationships/slideLayout" Target="../slideLayouts/slideLayout847.xml"/><Relationship Id="rId5" Type="http://schemas.openxmlformats.org/officeDocument/2006/relationships/slideLayout" Target="../slideLayouts/slideLayout841.xml"/><Relationship Id="rId10" Type="http://schemas.openxmlformats.org/officeDocument/2006/relationships/slideLayout" Target="../slideLayouts/slideLayout846.xml"/><Relationship Id="rId4" Type="http://schemas.openxmlformats.org/officeDocument/2006/relationships/slideLayout" Target="../slideLayouts/slideLayout840.xml"/><Relationship Id="rId9" Type="http://schemas.openxmlformats.org/officeDocument/2006/relationships/slideLayout" Target="../slideLayouts/slideLayout845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5.xml"/><Relationship Id="rId3" Type="http://schemas.openxmlformats.org/officeDocument/2006/relationships/slideLayout" Target="../slideLayouts/slideLayout850.xml"/><Relationship Id="rId7" Type="http://schemas.openxmlformats.org/officeDocument/2006/relationships/slideLayout" Target="../slideLayouts/slideLayout854.xml"/><Relationship Id="rId12" Type="http://schemas.openxmlformats.org/officeDocument/2006/relationships/theme" Target="../theme/theme78.xml"/><Relationship Id="rId2" Type="http://schemas.openxmlformats.org/officeDocument/2006/relationships/slideLayout" Target="../slideLayouts/slideLayout849.xml"/><Relationship Id="rId1" Type="http://schemas.openxmlformats.org/officeDocument/2006/relationships/slideLayout" Target="../slideLayouts/slideLayout848.xml"/><Relationship Id="rId6" Type="http://schemas.openxmlformats.org/officeDocument/2006/relationships/slideLayout" Target="../slideLayouts/slideLayout853.xml"/><Relationship Id="rId11" Type="http://schemas.openxmlformats.org/officeDocument/2006/relationships/slideLayout" Target="../slideLayouts/slideLayout858.xml"/><Relationship Id="rId5" Type="http://schemas.openxmlformats.org/officeDocument/2006/relationships/slideLayout" Target="../slideLayouts/slideLayout852.xml"/><Relationship Id="rId10" Type="http://schemas.openxmlformats.org/officeDocument/2006/relationships/slideLayout" Target="../slideLayouts/slideLayout857.xml"/><Relationship Id="rId4" Type="http://schemas.openxmlformats.org/officeDocument/2006/relationships/slideLayout" Target="../slideLayouts/slideLayout851.xml"/><Relationship Id="rId9" Type="http://schemas.openxmlformats.org/officeDocument/2006/relationships/slideLayout" Target="../slideLayouts/slideLayout856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6.xml"/><Relationship Id="rId3" Type="http://schemas.openxmlformats.org/officeDocument/2006/relationships/slideLayout" Target="../slideLayouts/slideLayout861.xml"/><Relationship Id="rId7" Type="http://schemas.openxmlformats.org/officeDocument/2006/relationships/slideLayout" Target="../slideLayouts/slideLayout865.xml"/><Relationship Id="rId12" Type="http://schemas.openxmlformats.org/officeDocument/2006/relationships/theme" Target="../theme/theme79.xml"/><Relationship Id="rId2" Type="http://schemas.openxmlformats.org/officeDocument/2006/relationships/slideLayout" Target="../slideLayouts/slideLayout860.xml"/><Relationship Id="rId1" Type="http://schemas.openxmlformats.org/officeDocument/2006/relationships/slideLayout" Target="../slideLayouts/slideLayout859.xml"/><Relationship Id="rId6" Type="http://schemas.openxmlformats.org/officeDocument/2006/relationships/slideLayout" Target="../slideLayouts/slideLayout864.xml"/><Relationship Id="rId11" Type="http://schemas.openxmlformats.org/officeDocument/2006/relationships/slideLayout" Target="../slideLayouts/slideLayout869.xml"/><Relationship Id="rId5" Type="http://schemas.openxmlformats.org/officeDocument/2006/relationships/slideLayout" Target="../slideLayouts/slideLayout863.xml"/><Relationship Id="rId10" Type="http://schemas.openxmlformats.org/officeDocument/2006/relationships/slideLayout" Target="../slideLayouts/slideLayout868.xml"/><Relationship Id="rId4" Type="http://schemas.openxmlformats.org/officeDocument/2006/relationships/slideLayout" Target="../slideLayouts/slideLayout862.xml"/><Relationship Id="rId9" Type="http://schemas.openxmlformats.org/officeDocument/2006/relationships/slideLayout" Target="../slideLayouts/slideLayout86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image" Target="../media/image1.emf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7.xml"/><Relationship Id="rId3" Type="http://schemas.openxmlformats.org/officeDocument/2006/relationships/slideLayout" Target="../slideLayouts/slideLayout872.xml"/><Relationship Id="rId7" Type="http://schemas.openxmlformats.org/officeDocument/2006/relationships/slideLayout" Target="../slideLayouts/slideLayout876.xml"/><Relationship Id="rId12" Type="http://schemas.openxmlformats.org/officeDocument/2006/relationships/theme" Target="../theme/theme80.xml"/><Relationship Id="rId2" Type="http://schemas.openxmlformats.org/officeDocument/2006/relationships/slideLayout" Target="../slideLayouts/slideLayout871.xml"/><Relationship Id="rId1" Type="http://schemas.openxmlformats.org/officeDocument/2006/relationships/slideLayout" Target="../slideLayouts/slideLayout870.xml"/><Relationship Id="rId6" Type="http://schemas.openxmlformats.org/officeDocument/2006/relationships/slideLayout" Target="../slideLayouts/slideLayout875.xml"/><Relationship Id="rId11" Type="http://schemas.openxmlformats.org/officeDocument/2006/relationships/slideLayout" Target="../slideLayouts/slideLayout880.xml"/><Relationship Id="rId5" Type="http://schemas.openxmlformats.org/officeDocument/2006/relationships/slideLayout" Target="../slideLayouts/slideLayout874.xml"/><Relationship Id="rId10" Type="http://schemas.openxmlformats.org/officeDocument/2006/relationships/slideLayout" Target="../slideLayouts/slideLayout879.xml"/><Relationship Id="rId4" Type="http://schemas.openxmlformats.org/officeDocument/2006/relationships/slideLayout" Target="../slideLayouts/slideLayout873.xml"/><Relationship Id="rId9" Type="http://schemas.openxmlformats.org/officeDocument/2006/relationships/slideLayout" Target="../slideLayouts/slideLayout878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8.xml"/><Relationship Id="rId3" Type="http://schemas.openxmlformats.org/officeDocument/2006/relationships/slideLayout" Target="../slideLayouts/slideLayout883.xml"/><Relationship Id="rId7" Type="http://schemas.openxmlformats.org/officeDocument/2006/relationships/slideLayout" Target="../slideLayouts/slideLayout887.xml"/><Relationship Id="rId12" Type="http://schemas.openxmlformats.org/officeDocument/2006/relationships/theme" Target="../theme/theme81.xml"/><Relationship Id="rId2" Type="http://schemas.openxmlformats.org/officeDocument/2006/relationships/slideLayout" Target="../slideLayouts/slideLayout882.xml"/><Relationship Id="rId1" Type="http://schemas.openxmlformats.org/officeDocument/2006/relationships/slideLayout" Target="../slideLayouts/slideLayout881.xml"/><Relationship Id="rId6" Type="http://schemas.openxmlformats.org/officeDocument/2006/relationships/slideLayout" Target="../slideLayouts/slideLayout886.xml"/><Relationship Id="rId11" Type="http://schemas.openxmlformats.org/officeDocument/2006/relationships/slideLayout" Target="../slideLayouts/slideLayout891.xml"/><Relationship Id="rId5" Type="http://schemas.openxmlformats.org/officeDocument/2006/relationships/slideLayout" Target="../slideLayouts/slideLayout885.xml"/><Relationship Id="rId10" Type="http://schemas.openxmlformats.org/officeDocument/2006/relationships/slideLayout" Target="../slideLayouts/slideLayout890.xml"/><Relationship Id="rId4" Type="http://schemas.openxmlformats.org/officeDocument/2006/relationships/slideLayout" Target="../slideLayouts/slideLayout884.xml"/><Relationship Id="rId9" Type="http://schemas.openxmlformats.org/officeDocument/2006/relationships/slideLayout" Target="../slideLayouts/slideLayout889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9.xml"/><Relationship Id="rId3" Type="http://schemas.openxmlformats.org/officeDocument/2006/relationships/slideLayout" Target="../slideLayouts/slideLayout894.xml"/><Relationship Id="rId7" Type="http://schemas.openxmlformats.org/officeDocument/2006/relationships/slideLayout" Target="../slideLayouts/slideLayout898.xml"/><Relationship Id="rId12" Type="http://schemas.openxmlformats.org/officeDocument/2006/relationships/theme" Target="../theme/theme82.xml"/><Relationship Id="rId2" Type="http://schemas.openxmlformats.org/officeDocument/2006/relationships/slideLayout" Target="../slideLayouts/slideLayout893.xml"/><Relationship Id="rId1" Type="http://schemas.openxmlformats.org/officeDocument/2006/relationships/slideLayout" Target="../slideLayouts/slideLayout892.xml"/><Relationship Id="rId6" Type="http://schemas.openxmlformats.org/officeDocument/2006/relationships/slideLayout" Target="../slideLayouts/slideLayout897.xml"/><Relationship Id="rId11" Type="http://schemas.openxmlformats.org/officeDocument/2006/relationships/slideLayout" Target="../slideLayouts/slideLayout902.xml"/><Relationship Id="rId5" Type="http://schemas.openxmlformats.org/officeDocument/2006/relationships/slideLayout" Target="../slideLayouts/slideLayout896.xml"/><Relationship Id="rId10" Type="http://schemas.openxmlformats.org/officeDocument/2006/relationships/slideLayout" Target="../slideLayouts/slideLayout901.xml"/><Relationship Id="rId4" Type="http://schemas.openxmlformats.org/officeDocument/2006/relationships/slideLayout" Target="../slideLayouts/slideLayout895.xml"/><Relationship Id="rId9" Type="http://schemas.openxmlformats.org/officeDocument/2006/relationships/slideLayout" Target="../slideLayouts/slideLayout900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0.xml"/><Relationship Id="rId3" Type="http://schemas.openxmlformats.org/officeDocument/2006/relationships/slideLayout" Target="../slideLayouts/slideLayout905.xml"/><Relationship Id="rId7" Type="http://schemas.openxmlformats.org/officeDocument/2006/relationships/slideLayout" Target="../slideLayouts/slideLayout909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904.xml"/><Relationship Id="rId1" Type="http://schemas.openxmlformats.org/officeDocument/2006/relationships/slideLayout" Target="../slideLayouts/slideLayout903.xml"/><Relationship Id="rId6" Type="http://schemas.openxmlformats.org/officeDocument/2006/relationships/slideLayout" Target="../slideLayouts/slideLayout908.xml"/><Relationship Id="rId11" Type="http://schemas.openxmlformats.org/officeDocument/2006/relationships/slideLayout" Target="../slideLayouts/slideLayout913.xml"/><Relationship Id="rId5" Type="http://schemas.openxmlformats.org/officeDocument/2006/relationships/slideLayout" Target="../slideLayouts/slideLayout907.xml"/><Relationship Id="rId10" Type="http://schemas.openxmlformats.org/officeDocument/2006/relationships/slideLayout" Target="../slideLayouts/slideLayout912.xml"/><Relationship Id="rId4" Type="http://schemas.openxmlformats.org/officeDocument/2006/relationships/slideLayout" Target="../slideLayouts/slideLayout906.xml"/><Relationship Id="rId9" Type="http://schemas.openxmlformats.org/officeDocument/2006/relationships/slideLayout" Target="../slideLayouts/slideLayout911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1.xml"/><Relationship Id="rId3" Type="http://schemas.openxmlformats.org/officeDocument/2006/relationships/slideLayout" Target="../slideLayouts/slideLayout916.xml"/><Relationship Id="rId7" Type="http://schemas.openxmlformats.org/officeDocument/2006/relationships/slideLayout" Target="../slideLayouts/slideLayout920.xml"/><Relationship Id="rId12" Type="http://schemas.openxmlformats.org/officeDocument/2006/relationships/theme" Target="../theme/theme84.xml"/><Relationship Id="rId2" Type="http://schemas.openxmlformats.org/officeDocument/2006/relationships/slideLayout" Target="../slideLayouts/slideLayout915.xml"/><Relationship Id="rId1" Type="http://schemas.openxmlformats.org/officeDocument/2006/relationships/slideLayout" Target="../slideLayouts/slideLayout914.xml"/><Relationship Id="rId6" Type="http://schemas.openxmlformats.org/officeDocument/2006/relationships/slideLayout" Target="../slideLayouts/slideLayout919.xml"/><Relationship Id="rId11" Type="http://schemas.openxmlformats.org/officeDocument/2006/relationships/slideLayout" Target="../slideLayouts/slideLayout924.xml"/><Relationship Id="rId5" Type="http://schemas.openxmlformats.org/officeDocument/2006/relationships/slideLayout" Target="../slideLayouts/slideLayout918.xml"/><Relationship Id="rId10" Type="http://schemas.openxmlformats.org/officeDocument/2006/relationships/slideLayout" Target="../slideLayouts/slideLayout923.xml"/><Relationship Id="rId4" Type="http://schemas.openxmlformats.org/officeDocument/2006/relationships/slideLayout" Target="../slideLayouts/slideLayout917.xml"/><Relationship Id="rId9" Type="http://schemas.openxmlformats.org/officeDocument/2006/relationships/slideLayout" Target="../slideLayouts/slideLayout922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2.xml"/><Relationship Id="rId3" Type="http://schemas.openxmlformats.org/officeDocument/2006/relationships/slideLayout" Target="../slideLayouts/slideLayout927.xml"/><Relationship Id="rId7" Type="http://schemas.openxmlformats.org/officeDocument/2006/relationships/slideLayout" Target="../slideLayouts/slideLayout931.xml"/><Relationship Id="rId12" Type="http://schemas.openxmlformats.org/officeDocument/2006/relationships/theme" Target="../theme/theme85.xml"/><Relationship Id="rId2" Type="http://schemas.openxmlformats.org/officeDocument/2006/relationships/slideLayout" Target="../slideLayouts/slideLayout926.xml"/><Relationship Id="rId1" Type="http://schemas.openxmlformats.org/officeDocument/2006/relationships/slideLayout" Target="../slideLayouts/slideLayout925.xml"/><Relationship Id="rId6" Type="http://schemas.openxmlformats.org/officeDocument/2006/relationships/slideLayout" Target="../slideLayouts/slideLayout930.xml"/><Relationship Id="rId11" Type="http://schemas.openxmlformats.org/officeDocument/2006/relationships/slideLayout" Target="../slideLayouts/slideLayout935.xml"/><Relationship Id="rId5" Type="http://schemas.openxmlformats.org/officeDocument/2006/relationships/slideLayout" Target="../slideLayouts/slideLayout929.xml"/><Relationship Id="rId10" Type="http://schemas.openxmlformats.org/officeDocument/2006/relationships/slideLayout" Target="../slideLayouts/slideLayout934.xml"/><Relationship Id="rId4" Type="http://schemas.openxmlformats.org/officeDocument/2006/relationships/slideLayout" Target="../slideLayouts/slideLayout928.xml"/><Relationship Id="rId9" Type="http://schemas.openxmlformats.org/officeDocument/2006/relationships/slideLayout" Target="../slideLayouts/slideLayout933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3.xml"/><Relationship Id="rId3" Type="http://schemas.openxmlformats.org/officeDocument/2006/relationships/slideLayout" Target="../slideLayouts/slideLayout938.xml"/><Relationship Id="rId7" Type="http://schemas.openxmlformats.org/officeDocument/2006/relationships/slideLayout" Target="../slideLayouts/slideLayout942.xml"/><Relationship Id="rId12" Type="http://schemas.openxmlformats.org/officeDocument/2006/relationships/theme" Target="../theme/theme86.xml"/><Relationship Id="rId2" Type="http://schemas.openxmlformats.org/officeDocument/2006/relationships/slideLayout" Target="../slideLayouts/slideLayout937.xml"/><Relationship Id="rId1" Type="http://schemas.openxmlformats.org/officeDocument/2006/relationships/slideLayout" Target="../slideLayouts/slideLayout936.xml"/><Relationship Id="rId6" Type="http://schemas.openxmlformats.org/officeDocument/2006/relationships/slideLayout" Target="../slideLayouts/slideLayout941.xml"/><Relationship Id="rId11" Type="http://schemas.openxmlformats.org/officeDocument/2006/relationships/slideLayout" Target="../slideLayouts/slideLayout946.xml"/><Relationship Id="rId5" Type="http://schemas.openxmlformats.org/officeDocument/2006/relationships/slideLayout" Target="../slideLayouts/slideLayout940.xml"/><Relationship Id="rId10" Type="http://schemas.openxmlformats.org/officeDocument/2006/relationships/slideLayout" Target="../slideLayouts/slideLayout945.xml"/><Relationship Id="rId4" Type="http://schemas.openxmlformats.org/officeDocument/2006/relationships/slideLayout" Target="../slideLayouts/slideLayout939.xml"/><Relationship Id="rId9" Type="http://schemas.openxmlformats.org/officeDocument/2006/relationships/slideLayout" Target="../slideLayouts/slideLayout944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4.xml"/><Relationship Id="rId3" Type="http://schemas.openxmlformats.org/officeDocument/2006/relationships/slideLayout" Target="../slideLayouts/slideLayout949.xml"/><Relationship Id="rId7" Type="http://schemas.openxmlformats.org/officeDocument/2006/relationships/slideLayout" Target="../slideLayouts/slideLayout953.xml"/><Relationship Id="rId12" Type="http://schemas.openxmlformats.org/officeDocument/2006/relationships/theme" Target="../theme/theme87.xml"/><Relationship Id="rId2" Type="http://schemas.openxmlformats.org/officeDocument/2006/relationships/slideLayout" Target="../slideLayouts/slideLayout948.xml"/><Relationship Id="rId1" Type="http://schemas.openxmlformats.org/officeDocument/2006/relationships/slideLayout" Target="../slideLayouts/slideLayout947.xml"/><Relationship Id="rId6" Type="http://schemas.openxmlformats.org/officeDocument/2006/relationships/slideLayout" Target="../slideLayouts/slideLayout952.xml"/><Relationship Id="rId11" Type="http://schemas.openxmlformats.org/officeDocument/2006/relationships/slideLayout" Target="../slideLayouts/slideLayout957.xml"/><Relationship Id="rId5" Type="http://schemas.openxmlformats.org/officeDocument/2006/relationships/slideLayout" Target="../slideLayouts/slideLayout951.xml"/><Relationship Id="rId10" Type="http://schemas.openxmlformats.org/officeDocument/2006/relationships/slideLayout" Target="../slideLayouts/slideLayout956.xml"/><Relationship Id="rId4" Type="http://schemas.openxmlformats.org/officeDocument/2006/relationships/slideLayout" Target="../slideLayouts/slideLayout950.xml"/><Relationship Id="rId9" Type="http://schemas.openxmlformats.org/officeDocument/2006/relationships/slideLayout" Target="../slideLayouts/slideLayout955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5.xml"/><Relationship Id="rId13" Type="http://schemas.openxmlformats.org/officeDocument/2006/relationships/image" Target="../media/image12.jpeg"/><Relationship Id="rId3" Type="http://schemas.openxmlformats.org/officeDocument/2006/relationships/slideLayout" Target="../slideLayouts/slideLayout960.xml"/><Relationship Id="rId7" Type="http://schemas.openxmlformats.org/officeDocument/2006/relationships/slideLayout" Target="../slideLayouts/slideLayout964.xml"/><Relationship Id="rId12" Type="http://schemas.openxmlformats.org/officeDocument/2006/relationships/theme" Target="../theme/theme88.xml"/><Relationship Id="rId2" Type="http://schemas.openxmlformats.org/officeDocument/2006/relationships/slideLayout" Target="../slideLayouts/slideLayout959.xml"/><Relationship Id="rId1" Type="http://schemas.openxmlformats.org/officeDocument/2006/relationships/slideLayout" Target="../slideLayouts/slideLayout958.xml"/><Relationship Id="rId6" Type="http://schemas.openxmlformats.org/officeDocument/2006/relationships/slideLayout" Target="../slideLayouts/slideLayout963.xml"/><Relationship Id="rId11" Type="http://schemas.openxmlformats.org/officeDocument/2006/relationships/slideLayout" Target="../slideLayouts/slideLayout968.xml"/><Relationship Id="rId5" Type="http://schemas.openxmlformats.org/officeDocument/2006/relationships/slideLayout" Target="../slideLayouts/slideLayout962.xml"/><Relationship Id="rId10" Type="http://schemas.openxmlformats.org/officeDocument/2006/relationships/slideLayout" Target="../slideLayouts/slideLayout967.xml"/><Relationship Id="rId4" Type="http://schemas.openxmlformats.org/officeDocument/2006/relationships/slideLayout" Target="../slideLayouts/slideLayout961.xml"/><Relationship Id="rId9" Type="http://schemas.openxmlformats.org/officeDocument/2006/relationships/slideLayout" Target="../slideLayouts/slideLayout966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6.xml"/><Relationship Id="rId13" Type="http://schemas.openxmlformats.org/officeDocument/2006/relationships/image" Target="../media/image14.jpeg"/><Relationship Id="rId3" Type="http://schemas.openxmlformats.org/officeDocument/2006/relationships/slideLayout" Target="../slideLayouts/slideLayout971.xml"/><Relationship Id="rId7" Type="http://schemas.openxmlformats.org/officeDocument/2006/relationships/slideLayout" Target="../slideLayouts/slideLayout975.xml"/><Relationship Id="rId12" Type="http://schemas.openxmlformats.org/officeDocument/2006/relationships/theme" Target="../theme/theme89.xml"/><Relationship Id="rId2" Type="http://schemas.openxmlformats.org/officeDocument/2006/relationships/slideLayout" Target="../slideLayouts/slideLayout970.xml"/><Relationship Id="rId1" Type="http://schemas.openxmlformats.org/officeDocument/2006/relationships/slideLayout" Target="../slideLayouts/slideLayout969.xml"/><Relationship Id="rId6" Type="http://schemas.openxmlformats.org/officeDocument/2006/relationships/slideLayout" Target="../slideLayouts/slideLayout974.xml"/><Relationship Id="rId11" Type="http://schemas.openxmlformats.org/officeDocument/2006/relationships/slideLayout" Target="../slideLayouts/slideLayout979.xml"/><Relationship Id="rId5" Type="http://schemas.openxmlformats.org/officeDocument/2006/relationships/slideLayout" Target="../slideLayouts/slideLayout973.xml"/><Relationship Id="rId10" Type="http://schemas.openxmlformats.org/officeDocument/2006/relationships/slideLayout" Target="../slideLayouts/slideLayout978.xml"/><Relationship Id="rId4" Type="http://schemas.openxmlformats.org/officeDocument/2006/relationships/slideLayout" Target="../slideLayouts/slideLayout972.xml"/><Relationship Id="rId9" Type="http://schemas.openxmlformats.org/officeDocument/2006/relationships/slideLayout" Target="../slideLayouts/slideLayout977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_rels/slideMaster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7.xml"/><Relationship Id="rId3" Type="http://schemas.openxmlformats.org/officeDocument/2006/relationships/slideLayout" Target="../slideLayouts/slideLayout982.xml"/><Relationship Id="rId7" Type="http://schemas.openxmlformats.org/officeDocument/2006/relationships/slideLayout" Target="../slideLayouts/slideLayout986.xml"/><Relationship Id="rId12" Type="http://schemas.openxmlformats.org/officeDocument/2006/relationships/theme" Target="../theme/theme90.xml"/><Relationship Id="rId2" Type="http://schemas.openxmlformats.org/officeDocument/2006/relationships/slideLayout" Target="../slideLayouts/slideLayout981.xml"/><Relationship Id="rId1" Type="http://schemas.openxmlformats.org/officeDocument/2006/relationships/slideLayout" Target="../slideLayouts/slideLayout980.xml"/><Relationship Id="rId6" Type="http://schemas.openxmlformats.org/officeDocument/2006/relationships/slideLayout" Target="../slideLayouts/slideLayout985.xml"/><Relationship Id="rId11" Type="http://schemas.openxmlformats.org/officeDocument/2006/relationships/slideLayout" Target="../slideLayouts/slideLayout990.xml"/><Relationship Id="rId5" Type="http://schemas.openxmlformats.org/officeDocument/2006/relationships/slideLayout" Target="../slideLayouts/slideLayout984.xml"/><Relationship Id="rId10" Type="http://schemas.openxmlformats.org/officeDocument/2006/relationships/slideLayout" Target="../slideLayouts/slideLayout989.xml"/><Relationship Id="rId4" Type="http://schemas.openxmlformats.org/officeDocument/2006/relationships/slideLayout" Target="../slideLayouts/slideLayout983.xml"/><Relationship Id="rId9" Type="http://schemas.openxmlformats.org/officeDocument/2006/relationships/slideLayout" Target="../slideLayouts/slideLayout988.xml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8.xml"/><Relationship Id="rId3" Type="http://schemas.openxmlformats.org/officeDocument/2006/relationships/slideLayout" Target="../slideLayouts/slideLayout993.xml"/><Relationship Id="rId7" Type="http://schemas.openxmlformats.org/officeDocument/2006/relationships/slideLayout" Target="../slideLayouts/slideLayout997.xml"/><Relationship Id="rId12" Type="http://schemas.openxmlformats.org/officeDocument/2006/relationships/theme" Target="../theme/theme91.xml"/><Relationship Id="rId2" Type="http://schemas.openxmlformats.org/officeDocument/2006/relationships/slideLayout" Target="../slideLayouts/slideLayout992.xml"/><Relationship Id="rId1" Type="http://schemas.openxmlformats.org/officeDocument/2006/relationships/slideLayout" Target="../slideLayouts/slideLayout991.xml"/><Relationship Id="rId6" Type="http://schemas.openxmlformats.org/officeDocument/2006/relationships/slideLayout" Target="../slideLayouts/slideLayout996.xml"/><Relationship Id="rId11" Type="http://schemas.openxmlformats.org/officeDocument/2006/relationships/slideLayout" Target="../slideLayouts/slideLayout1001.xml"/><Relationship Id="rId5" Type="http://schemas.openxmlformats.org/officeDocument/2006/relationships/slideLayout" Target="../slideLayouts/slideLayout995.xml"/><Relationship Id="rId10" Type="http://schemas.openxmlformats.org/officeDocument/2006/relationships/slideLayout" Target="../slideLayouts/slideLayout1000.xml"/><Relationship Id="rId4" Type="http://schemas.openxmlformats.org/officeDocument/2006/relationships/slideLayout" Target="../slideLayouts/slideLayout994.xml"/><Relationship Id="rId9" Type="http://schemas.openxmlformats.org/officeDocument/2006/relationships/slideLayout" Target="../slideLayouts/slideLayout999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9.xml"/><Relationship Id="rId3" Type="http://schemas.openxmlformats.org/officeDocument/2006/relationships/slideLayout" Target="../slideLayouts/slideLayout1004.xml"/><Relationship Id="rId7" Type="http://schemas.openxmlformats.org/officeDocument/2006/relationships/slideLayout" Target="../slideLayouts/slideLayout1008.xml"/><Relationship Id="rId12" Type="http://schemas.openxmlformats.org/officeDocument/2006/relationships/theme" Target="../theme/theme92.xml"/><Relationship Id="rId2" Type="http://schemas.openxmlformats.org/officeDocument/2006/relationships/slideLayout" Target="../slideLayouts/slideLayout1003.xml"/><Relationship Id="rId1" Type="http://schemas.openxmlformats.org/officeDocument/2006/relationships/slideLayout" Target="../slideLayouts/slideLayout1002.xml"/><Relationship Id="rId6" Type="http://schemas.openxmlformats.org/officeDocument/2006/relationships/slideLayout" Target="../slideLayouts/slideLayout1007.xml"/><Relationship Id="rId11" Type="http://schemas.openxmlformats.org/officeDocument/2006/relationships/slideLayout" Target="../slideLayouts/slideLayout1012.xml"/><Relationship Id="rId5" Type="http://schemas.openxmlformats.org/officeDocument/2006/relationships/slideLayout" Target="../slideLayouts/slideLayout1006.xml"/><Relationship Id="rId10" Type="http://schemas.openxmlformats.org/officeDocument/2006/relationships/slideLayout" Target="../slideLayouts/slideLayout1011.xml"/><Relationship Id="rId4" Type="http://schemas.openxmlformats.org/officeDocument/2006/relationships/slideLayout" Target="../slideLayouts/slideLayout1005.xml"/><Relationship Id="rId9" Type="http://schemas.openxmlformats.org/officeDocument/2006/relationships/slideLayout" Target="../slideLayouts/slideLayout1010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0.xml"/><Relationship Id="rId3" Type="http://schemas.openxmlformats.org/officeDocument/2006/relationships/slideLayout" Target="../slideLayouts/slideLayout1015.xml"/><Relationship Id="rId7" Type="http://schemas.openxmlformats.org/officeDocument/2006/relationships/slideLayout" Target="../slideLayouts/slideLayout1019.xml"/><Relationship Id="rId12" Type="http://schemas.openxmlformats.org/officeDocument/2006/relationships/theme" Target="../theme/theme93.xml"/><Relationship Id="rId2" Type="http://schemas.openxmlformats.org/officeDocument/2006/relationships/slideLayout" Target="../slideLayouts/slideLayout1014.xml"/><Relationship Id="rId1" Type="http://schemas.openxmlformats.org/officeDocument/2006/relationships/slideLayout" Target="../slideLayouts/slideLayout1013.xml"/><Relationship Id="rId6" Type="http://schemas.openxmlformats.org/officeDocument/2006/relationships/slideLayout" Target="../slideLayouts/slideLayout1018.xml"/><Relationship Id="rId11" Type="http://schemas.openxmlformats.org/officeDocument/2006/relationships/slideLayout" Target="../slideLayouts/slideLayout1023.xml"/><Relationship Id="rId5" Type="http://schemas.openxmlformats.org/officeDocument/2006/relationships/slideLayout" Target="../slideLayouts/slideLayout1017.xml"/><Relationship Id="rId10" Type="http://schemas.openxmlformats.org/officeDocument/2006/relationships/slideLayout" Target="../slideLayouts/slideLayout1022.xml"/><Relationship Id="rId4" Type="http://schemas.openxmlformats.org/officeDocument/2006/relationships/slideLayout" Target="../slideLayouts/slideLayout1016.xml"/><Relationship Id="rId9" Type="http://schemas.openxmlformats.org/officeDocument/2006/relationships/slideLayout" Target="../slideLayouts/slideLayout1021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1.xml"/><Relationship Id="rId3" Type="http://schemas.openxmlformats.org/officeDocument/2006/relationships/slideLayout" Target="../slideLayouts/slideLayout1026.xml"/><Relationship Id="rId7" Type="http://schemas.openxmlformats.org/officeDocument/2006/relationships/slideLayout" Target="../slideLayouts/slideLayout1030.xml"/><Relationship Id="rId12" Type="http://schemas.openxmlformats.org/officeDocument/2006/relationships/theme" Target="../theme/theme94.xml"/><Relationship Id="rId2" Type="http://schemas.openxmlformats.org/officeDocument/2006/relationships/slideLayout" Target="../slideLayouts/slideLayout1025.xml"/><Relationship Id="rId1" Type="http://schemas.openxmlformats.org/officeDocument/2006/relationships/slideLayout" Target="../slideLayouts/slideLayout1024.xml"/><Relationship Id="rId6" Type="http://schemas.openxmlformats.org/officeDocument/2006/relationships/slideLayout" Target="../slideLayouts/slideLayout1029.xml"/><Relationship Id="rId11" Type="http://schemas.openxmlformats.org/officeDocument/2006/relationships/slideLayout" Target="../slideLayouts/slideLayout1034.xml"/><Relationship Id="rId5" Type="http://schemas.openxmlformats.org/officeDocument/2006/relationships/slideLayout" Target="../slideLayouts/slideLayout1028.xml"/><Relationship Id="rId10" Type="http://schemas.openxmlformats.org/officeDocument/2006/relationships/slideLayout" Target="../slideLayouts/slideLayout1033.xml"/><Relationship Id="rId4" Type="http://schemas.openxmlformats.org/officeDocument/2006/relationships/slideLayout" Target="../slideLayouts/slideLayout1027.xml"/><Relationship Id="rId9" Type="http://schemas.openxmlformats.org/officeDocument/2006/relationships/slideLayout" Target="../slideLayouts/slideLayout1032.xml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2.xml"/><Relationship Id="rId3" Type="http://schemas.openxmlformats.org/officeDocument/2006/relationships/slideLayout" Target="../slideLayouts/slideLayout1037.xml"/><Relationship Id="rId7" Type="http://schemas.openxmlformats.org/officeDocument/2006/relationships/slideLayout" Target="../slideLayouts/slideLayout1041.xml"/><Relationship Id="rId12" Type="http://schemas.openxmlformats.org/officeDocument/2006/relationships/theme" Target="../theme/theme95.xml"/><Relationship Id="rId2" Type="http://schemas.openxmlformats.org/officeDocument/2006/relationships/slideLayout" Target="../slideLayouts/slideLayout1036.xml"/><Relationship Id="rId1" Type="http://schemas.openxmlformats.org/officeDocument/2006/relationships/slideLayout" Target="../slideLayouts/slideLayout1035.xml"/><Relationship Id="rId6" Type="http://schemas.openxmlformats.org/officeDocument/2006/relationships/slideLayout" Target="../slideLayouts/slideLayout1040.xml"/><Relationship Id="rId11" Type="http://schemas.openxmlformats.org/officeDocument/2006/relationships/slideLayout" Target="../slideLayouts/slideLayout1045.xml"/><Relationship Id="rId5" Type="http://schemas.openxmlformats.org/officeDocument/2006/relationships/slideLayout" Target="../slideLayouts/slideLayout1039.xml"/><Relationship Id="rId10" Type="http://schemas.openxmlformats.org/officeDocument/2006/relationships/slideLayout" Target="../slideLayouts/slideLayout1044.xml"/><Relationship Id="rId4" Type="http://schemas.openxmlformats.org/officeDocument/2006/relationships/slideLayout" Target="../slideLayouts/slideLayout1038.xml"/><Relationship Id="rId9" Type="http://schemas.openxmlformats.org/officeDocument/2006/relationships/slideLayout" Target="../slideLayouts/slideLayout1043.xml"/></Relationships>
</file>

<file path=ppt/slideMasters/_rels/slideMaster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3.xml"/><Relationship Id="rId3" Type="http://schemas.openxmlformats.org/officeDocument/2006/relationships/slideLayout" Target="../slideLayouts/slideLayout1048.xml"/><Relationship Id="rId7" Type="http://schemas.openxmlformats.org/officeDocument/2006/relationships/slideLayout" Target="../slideLayouts/slideLayout1052.xml"/><Relationship Id="rId12" Type="http://schemas.openxmlformats.org/officeDocument/2006/relationships/theme" Target="../theme/theme96.xml"/><Relationship Id="rId2" Type="http://schemas.openxmlformats.org/officeDocument/2006/relationships/slideLayout" Target="../slideLayouts/slideLayout1047.xml"/><Relationship Id="rId1" Type="http://schemas.openxmlformats.org/officeDocument/2006/relationships/slideLayout" Target="../slideLayouts/slideLayout1046.xml"/><Relationship Id="rId6" Type="http://schemas.openxmlformats.org/officeDocument/2006/relationships/slideLayout" Target="../slideLayouts/slideLayout1051.xml"/><Relationship Id="rId11" Type="http://schemas.openxmlformats.org/officeDocument/2006/relationships/slideLayout" Target="../slideLayouts/slideLayout1056.xml"/><Relationship Id="rId5" Type="http://schemas.openxmlformats.org/officeDocument/2006/relationships/slideLayout" Target="../slideLayouts/slideLayout1050.xml"/><Relationship Id="rId10" Type="http://schemas.openxmlformats.org/officeDocument/2006/relationships/slideLayout" Target="../slideLayouts/slideLayout1055.xml"/><Relationship Id="rId4" Type="http://schemas.openxmlformats.org/officeDocument/2006/relationships/slideLayout" Target="../slideLayouts/slideLayout1049.xml"/><Relationship Id="rId9" Type="http://schemas.openxmlformats.org/officeDocument/2006/relationships/slideLayout" Target="../slideLayouts/slideLayout1054.xml"/></Relationships>
</file>

<file path=ppt/slideMasters/_rels/slideMaster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4.xml"/><Relationship Id="rId3" Type="http://schemas.openxmlformats.org/officeDocument/2006/relationships/slideLayout" Target="../slideLayouts/slideLayout1059.xml"/><Relationship Id="rId7" Type="http://schemas.openxmlformats.org/officeDocument/2006/relationships/slideLayout" Target="../slideLayouts/slideLayout1063.xml"/><Relationship Id="rId12" Type="http://schemas.openxmlformats.org/officeDocument/2006/relationships/theme" Target="../theme/theme97.xml"/><Relationship Id="rId2" Type="http://schemas.openxmlformats.org/officeDocument/2006/relationships/slideLayout" Target="../slideLayouts/slideLayout1058.xml"/><Relationship Id="rId1" Type="http://schemas.openxmlformats.org/officeDocument/2006/relationships/slideLayout" Target="../slideLayouts/slideLayout1057.xml"/><Relationship Id="rId6" Type="http://schemas.openxmlformats.org/officeDocument/2006/relationships/slideLayout" Target="../slideLayouts/slideLayout1062.xml"/><Relationship Id="rId11" Type="http://schemas.openxmlformats.org/officeDocument/2006/relationships/slideLayout" Target="../slideLayouts/slideLayout1067.xml"/><Relationship Id="rId5" Type="http://schemas.openxmlformats.org/officeDocument/2006/relationships/slideLayout" Target="../slideLayouts/slideLayout1061.xml"/><Relationship Id="rId10" Type="http://schemas.openxmlformats.org/officeDocument/2006/relationships/slideLayout" Target="../slideLayouts/slideLayout1066.xml"/><Relationship Id="rId4" Type="http://schemas.openxmlformats.org/officeDocument/2006/relationships/slideLayout" Target="../slideLayouts/slideLayout1060.xml"/><Relationship Id="rId9" Type="http://schemas.openxmlformats.org/officeDocument/2006/relationships/slideLayout" Target="../slideLayouts/slideLayout1065.xml"/></Relationships>
</file>

<file path=ppt/slideMasters/_rels/slideMaster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5.xml"/><Relationship Id="rId3" Type="http://schemas.openxmlformats.org/officeDocument/2006/relationships/slideLayout" Target="../slideLayouts/slideLayout1070.xml"/><Relationship Id="rId7" Type="http://schemas.openxmlformats.org/officeDocument/2006/relationships/slideLayout" Target="../slideLayouts/slideLayout1074.xml"/><Relationship Id="rId12" Type="http://schemas.openxmlformats.org/officeDocument/2006/relationships/theme" Target="../theme/theme98.xml"/><Relationship Id="rId2" Type="http://schemas.openxmlformats.org/officeDocument/2006/relationships/slideLayout" Target="../slideLayouts/slideLayout1069.xml"/><Relationship Id="rId1" Type="http://schemas.openxmlformats.org/officeDocument/2006/relationships/slideLayout" Target="../slideLayouts/slideLayout1068.xml"/><Relationship Id="rId6" Type="http://schemas.openxmlformats.org/officeDocument/2006/relationships/slideLayout" Target="../slideLayouts/slideLayout1073.xml"/><Relationship Id="rId11" Type="http://schemas.openxmlformats.org/officeDocument/2006/relationships/slideLayout" Target="../slideLayouts/slideLayout1078.xml"/><Relationship Id="rId5" Type="http://schemas.openxmlformats.org/officeDocument/2006/relationships/slideLayout" Target="../slideLayouts/slideLayout1072.xml"/><Relationship Id="rId10" Type="http://schemas.openxmlformats.org/officeDocument/2006/relationships/slideLayout" Target="../slideLayouts/slideLayout1077.xml"/><Relationship Id="rId4" Type="http://schemas.openxmlformats.org/officeDocument/2006/relationships/slideLayout" Target="../slideLayouts/slideLayout1071.xml"/><Relationship Id="rId9" Type="http://schemas.openxmlformats.org/officeDocument/2006/relationships/slideLayout" Target="../slideLayouts/slideLayout1076.xml"/></Relationships>
</file>

<file path=ppt/slideMasters/_rels/slideMaster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6.xml"/><Relationship Id="rId3" Type="http://schemas.openxmlformats.org/officeDocument/2006/relationships/slideLayout" Target="../slideLayouts/slideLayout1081.xml"/><Relationship Id="rId7" Type="http://schemas.openxmlformats.org/officeDocument/2006/relationships/slideLayout" Target="../slideLayouts/slideLayout1085.xml"/><Relationship Id="rId12" Type="http://schemas.openxmlformats.org/officeDocument/2006/relationships/theme" Target="../theme/theme99.xml"/><Relationship Id="rId2" Type="http://schemas.openxmlformats.org/officeDocument/2006/relationships/slideLayout" Target="../slideLayouts/slideLayout1080.xml"/><Relationship Id="rId1" Type="http://schemas.openxmlformats.org/officeDocument/2006/relationships/slideLayout" Target="../slideLayouts/slideLayout1079.xml"/><Relationship Id="rId6" Type="http://schemas.openxmlformats.org/officeDocument/2006/relationships/slideLayout" Target="../slideLayouts/slideLayout1084.xml"/><Relationship Id="rId11" Type="http://schemas.openxmlformats.org/officeDocument/2006/relationships/slideLayout" Target="../slideLayouts/slideLayout1089.xml"/><Relationship Id="rId5" Type="http://schemas.openxmlformats.org/officeDocument/2006/relationships/slideLayout" Target="../slideLayouts/slideLayout1083.xml"/><Relationship Id="rId10" Type="http://schemas.openxmlformats.org/officeDocument/2006/relationships/slideLayout" Target="../slideLayouts/slideLayout1088.xml"/><Relationship Id="rId4" Type="http://schemas.openxmlformats.org/officeDocument/2006/relationships/slideLayout" Target="../slideLayouts/slideLayout1082.xml"/><Relationship Id="rId9" Type="http://schemas.openxmlformats.org/officeDocument/2006/relationships/slideLayout" Target="../slideLayouts/slideLayout10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>
            <a:extLst>
              <a:ext uri="{FF2B5EF4-FFF2-40B4-BE49-F238E27FC236}">
                <a16:creationId xmlns:a16="http://schemas.microsoft.com/office/drawing/2014/main" id="{86C8B05D-57F8-E441-8BF4-830171CBE2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26" name="Rectangle 2">
            <a:extLst>
              <a:ext uri="{FF2B5EF4-FFF2-40B4-BE49-F238E27FC236}">
                <a16:creationId xmlns:a16="http://schemas.microsoft.com/office/drawing/2014/main" id="{CDDE098F-1737-CD41-B72C-EF83076D67D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27" name="Text Box 3">
            <a:extLst>
              <a:ext uri="{FF2B5EF4-FFF2-40B4-BE49-F238E27FC236}">
                <a16:creationId xmlns:a16="http://schemas.microsoft.com/office/drawing/2014/main" id="{154BE41A-C8B8-884C-8D0D-085E13D7B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8" name="Text Box 4">
            <a:extLst>
              <a:ext uri="{FF2B5EF4-FFF2-40B4-BE49-F238E27FC236}">
                <a16:creationId xmlns:a16="http://schemas.microsoft.com/office/drawing/2014/main" id="{5F22848D-F6C2-0845-AE7C-7510B6A77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32E4E051-0D43-7443-BCFB-29304885C0C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rgbClr val="000000"/>
                </a:solidFill>
              </a:defRPr>
            </a:lvl1pPr>
          </a:lstStyle>
          <a:p>
            <a:fld id="{75B8149C-887F-DD4E-98C9-A4906E3E456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15" r:id="rId1"/>
    <p:sldLayoutId id="2147485016" r:id="rId2"/>
    <p:sldLayoutId id="2147485017" r:id="rId3"/>
    <p:sldLayoutId id="2147485018" r:id="rId4"/>
    <p:sldLayoutId id="2147485019" r:id="rId5"/>
    <p:sldLayoutId id="2147485020" r:id="rId6"/>
    <p:sldLayoutId id="2147485021" r:id="rId7"/>
    <p:sldLayoutId id="2147485022" r:id="rId8"/>
    <p:sldLayoutId id="2147485023" r:id="rId9"/>
    <p:sldLayoutId id="2147485024" r:id="rId10"/>
    <p:sldLayoutId id="2147485025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Rectangle 1">
            <a:extLst>
              <a:ext uri="{FF2B5EF4-FFF2-40B4-BE49-F238E27FC236}">
                <a16:creationId xmlns:a16="http://schemas.microsoft.com/office/drawing/2014/main" id="{B2FD4AD2-71A9-DF46-98FC-C147787481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79413"/>
            <a:ext cx="7769225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242" name="Rectangle 2">
            <a:extLst>
              <a:ext uri="{FF2B5EF4-FFF2-40B4-BE49-F238E27FC236}">
                <a16:creationId xmlns:a16="http://schemas.microsoft.com/office/drawing/2014/main" id="{1AE78FC8-203A-8842-8505-1C9FA599EDB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828800"/>
            <a:ext cx="7769225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243" name="Text Box 3">
            <a:extLst>
              <a:ext uri="{FF2B5EF4-FFF2-40B4-BE49-F238E27FC236}">
                <a16:creationId xmlns:a16="http://schemas.microsoft.com/office/drawing/2014/main" id="{8B8C89B5-2D65-124F-A3BB-CB18AD0C2A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70625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4" name="Text Box 4">
            <a:extLst>
              <a:ext uri="{FF2B5EF4-FFF2-40B4-BE49-F238E27FC236}">
                <a16:creationId xmlns:a16="http://schemas.microsoft.com/office/drawing/2014/main" id="{DE3C1A86-7A32-8D48-8581-F637F6F7E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706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5" name="Rectangle 5">
            <a:extLst>
              <a:ext uri="{FF2B5EF4-FFF2-40B4-BE49-F238E27FC236}">
                <a16:creationId xmlns:a16="http://schemas.microsoft.com/office/drawing/2014/main" id="{F892CF7E-A8A5-8C4F-BFA9-93348E50922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70625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latin typeface="Arial" panose="020B0604020202020204" pitchFamily="34" charset="0"/>
              </a:defRPr>
            </a:lvl1pPr>
          </a:lstStyle>
          <a:p>
            <a:fld id="{0FD01A3E-CE5B-8645-8E55-224200360A6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14" r:id="rId1"/>
    <p:sldLayoutId id="2147485115" r:id="rId2"/>
    <p:sldLayoutId id="2147485116" r:id="rId3"/>
    <p:sldLayoutId id="2147485117" r:id="rId4"/>
    <p:sldLayoutId id="2147485118" r:id="rId5"/>
    <p:sldLayoutId id="2147485119" r:id="rId6"/>
    <p:sldLayoutId id="2147485120" r:id="rId7"/>
    <p:sldLayoutId id="2147485121" r:id="rId8"/>
    <p:sldLayoutId id="2147485122" r:id="rId9"/>
    <p:sldLayoutId id="2147485123" r:id="rId10"/>
    <p:sldLayoutId id="2147485124" r:id="rId11"/>
  </p:sldLayoutIdLst>
  <p:txStyles>
    <p:titleStyle>
      <a:lvl1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lnSpc>
          <a:spcPct val="9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lnSpc>
          <a:spcPct val="90000"/>
        </a:lnSpc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lnSpc>
          <a:spcPct val="90000"/>
        </a:lnSpc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1">
            <a:extLst>
              <a:ext uri="{FF2B5EF4-FFF2-40B4-BE49-F238E27FC236}">
                <a16:creationId xmlns:a16="http://schemas.microsoft.com/office/drawing/2014/main" id="{8B9FB48D-6FC8-E747-9A5C-BFE36277F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02" name="Rectangle 2">
            <a:extLst>
              <a:ext uri="{FF2B5EF4-FFF2-40B4-BE49-F238E27FC236}">
                <a16:creationId xmlns:a16="http://schemas.microsoft.com/office/drawing/2014/main" id="{64F9156E-7BF1-B444-9C07-AD7709FDF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9C579C43-DD63-0C40-8EF5-A4DA53712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04" name="Rectangle 4">
            <a:extLst>
              <a:ext uri="{FF2B5EF4-FFF2-40B4-BE49-F238E27FC236}">
                <a16:creationId xmlns:a16="http://schemas.microsoft.com/office/drawing/2014/main" id="{236ECF10-C031-5B49-ABA3-CA6C16E78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05" name="Rectangle 5">
            <a:extLst>
              <a:ext uri="{FF2B5EF4-FFF2-40B4-BE49-F238E27FC236}">
                <a16:creationId xmlns:a16="http://schemas.microsoft.com/office/drawing/2014/main" id="{796ED069-E32C-C244-91D0-8A5D1D32E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06" name="Rectangle 6">
            <a:extLst>
              <a:ext uri="{FF2B5EF4-FFF2-40B4-BE49-F238E27FC236}">
                <a16:creationId xmlns:a16="http://schemas.microsoft.com/office/drawing/2014/main" id="{1F90265B-8617-0A48-B665-1CA78A50E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07" name="Rectangle 7">
            <a:extLst>
              <a:ext uri="{FF2B5EF4-FFF2-40B4-BE49-F238E27FC236}">
                <a16:creationId xmlns:a16="http://schemas.microsoft.com/office/drawing/2014/main" id="{F7138CBC-714A-AB4A-B676-8B41F8470C9C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08" name="Rectangle 8">
            <a:extLst>
              <a:ext uri="{FF2B5EF4-FFF2-40B4-BE49-F238E27FC236}">
                <a16:creationId xmlns:a16="http://schemas.microsoft.com/office/drawing/2014/main" id="{65DA9CE8-02A8-C14A-8617-BBF918DC83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2409" name="Rectangle 9">
            <a:extLst>
              <a:ext uri="{FF2B5EF4-FFF2-40B4-BE49-F238E27FC236}">
                <a16:creationId xmlns:a16="http://schemas.microsoft.com/office/drawing/2014/main" id="{FECB0C1E-7843-1E43-9C5A-002975D2AB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2410" name="Text Box 10">
            <a:extLst>
              <a:ext uri="{FF2B5EF4-FFF2-40B4-BE49-F238E27FC236}">
                <a16:creationId xmlns:a16="http://schemas.microsoft.com/office/drawing/2014/main" id="{5B63303E-D95E-CF4F-B075-C2B615CDBD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11" name="Text Box 11">
            <a:extLst>
              <a:ext uri="{FF2B5EF4-FFF2-40B4-BE49-F238E27FC236}">
                <a16:creationId xmlns:a16="http://schemas.microsoft.com/office/drawing/2014/main" id="{61535677-E239-7C4B-801F-C9886892E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2412" name="Rectangle 12">
            <a:extLst>
              <a:ext uri="{FF2B5EF4-FFF2-40B4-BE49-F238E27FC236}">
                <a16:creationId xmlns:a16="http://schemas.microsoft.com/office/drawing/2014/main" id="{F40BDD29-38FF-1348-B254-09F96C7EF32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C1DDD30A-F430-8442-83F1-48A59D63BB0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4" r:id="rId1"/>
    <p:sldLayoutId id="2147486105" r:id="rId2"/>
    <p:sldLayoutId id="2147486106" r:id="rId3"/>
    <p:sldLayoutId id="2147486107" r:id="rId4"/>
    <p:sldLayoutId id="2147486108" r:id="rId5"/>
    <p:sldLayoutId id="2147486109" r:id="rId6"/>
    <p:sldLayoutId id="2147486110" r:id="rId7"/>
    <p:sldLayoutId id="2147486111" r:id="rId8"/>
    <p:sldLayoutId id="2147486112" r:id="rId9"/>
    <p:sldLayoutId id="2147486113" r:id="rId10"/>
    <p:sldLayoutId id="2147486114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Line 1">
            <a:extLst>
              <a:ext uri="{FF2B5EF4-FFF2-40B4-BE49-F238E27FC236}">
                <a16:creationId xmlns:a16="http://schemas.microsoft.com/office/drawing/2014/main" id="{D9804500-379C-0848-846E-F252BE439DB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5200" y="1066800"/>
            <a:ext cx="1588" cy="44958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03427" name="Group 2">
            <a:extLst>
              <a:ext uri="{FF2B5EF4-FFF2-40B4-BE49-F238E27FC236}">
                <a16:creationId xmlns:a16="http://schemas.microsoft.com/office/drawing/2014/main" id="{5404C870-3715-9F49-AD0D-11270BD89682}"/>
              </a:ext>
            </a:extLst>
          </p:cNvPr>
          <p:cNvGrpSpPr>
            <a:grpSpLocks/>
          </p:cNvGrpSpPr>
          <p:nvPr/>
        </p:nvGrpSpPr>
        <p:grpSpPr bwMode="auto">
          <a:xfrm>
            <a:off x="7493000" y="2992438"/>
            <a:ext cx="1335088" cy="2185987"/>
            <a:chOff x="4720" y="1885"/>
            <a:chExt cx="841" cy="1377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9737C338-4AC8-2146-9047-53A72927C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1885"/>
              <a:ext cx="125" cy="125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28" name="Oval 4">
              <a:extLst>
                <a:ext uri="{FF2B5EF4-FFF2-40B4-BE49-F238E27FC236}">
                  <a16:creationId xmlns:a16="http://schemas.microsoft.com/office/drawing/2014/main" id="{EF74541F-1115-E041-A2BC-941D14D29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1885"/>
              <a:ext cx="125" cy="125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29" name="Oval 5">
              <a:extLst>
                <a:ext uri="{FF2B5EF4-FFF2-40B4-BE49-F238E27FC236}">
                  <a16:creationId xmlns:a16="http://schemas.microsoft.com/office/drawing/2014/main" id="{5AE06887-86E7-E148-9BD9-4A2E117A9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1885"/>
              <a:ext cx="125" cy="125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0" name="Oval 6">
              <a:extLst>
                <a:ext uri="{FF2B5EF4-FFF2-40B4-BE49-F238E27FC236}">
                  <a16:creationId xmlns:a16="http://schemas.microsoft.com/office/drawing/2014/main" id="{31496A92-EF61-0047-A78E-35773A2C0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064"/>
              <a:ext cx="125" cy="125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1" name="Oval 7">
              <a:extLst>
                <a:ext uri="{FF2B5EF4-FFF2-40B4-BE49-F238E27FC236}">
                  <a16:creationId xmlns:a16="http://schemas.microsoft.com/office/drawing/2014/main" id="{78377168-F969-A644-AB6B-25DF45C7C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2064"/>
              <a:ext cx="125" cy="125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2" name="Oval 8">
              <a:extLst>
                <a:ext uri="{FF2B5EF4-FFF2-40B4-BE49-F238E27FC236}">
                  <a16:creationId xmlns:a16="http://schemas.microsoft.com/office/drawing/2014/main" id="{928A4F4B-8D17-4A45-BECA-BE66A04B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064"/>
              <a:ext cx="125" cy="125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3" name="Oval 9">
              <a:extLst>
                <a:ext uri="{FF2B5EF4-FFF2-40B4-BE49-F238E27FC236}">
                  <a16:creationId xmlns:a16="http://schemas.microsoft.com/office/drawing/2014/main" id="{9DC06C12-FA52-474A-B59B-D9D945061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" y="2064"/>
              <a:ext cx="125" cy="125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4" name="Oval 10">
              <a:extLst>
                <a:ext uri="{FF2B5EF4-FFF2-40B4-BE49-F238E27FC236}">
                  <a16:creationId xmlns:a16="http://schemas.microsoft.com/office/drawing/2014/main" id="{1BA0D333-CEB7-9347-BABB-4E8FBF4C8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243"/>
              <a:ext cx="125" cy="125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5" name="Oval 11">
              <a:extLst>
                <a:ext uri="{FF2B5EF4-FFF2-40B4-BE49-F238E27FC236}">
                  <a16:creationId xmlns:a16="http://schemas.microsoft.com/office/drawing/2014/main" id="{2A522C13-198D-0D45-A694-4D99A96BB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2243"/>
              <a:ext cx="125" cy="125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6" name="Oval 12">
              <a:extLst>
                <a:ext uri="{FF2B5EF4-FFF2-40B4-BE49-F238E27FC236}">
                  <a16:creationId xmlns:a16="http://schemas.microsoft.com/office/drawing/2014/main" id="{7F63AB58-99B5-2142-AB60-49A546077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243"/>
              <a:ext cx="125" cy="125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7" name="Oval 13">
              <a:extLst>
                <a:ext uri="{FF2B5EF4-FFF2-40B4-BE49-F238E27FC236}">
                  <a16:creationId xmlns:a16="http://schemas.microsoft.com/office/drawing/2014/main" id="{A3BB7660-1488-CD40-8E76-2445CEB72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" y="2243"/>
              <a:ext cx="125" cy="125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8" name="Oval 14">
              <a:extLst>
                <a:ext uri="{FF2B5EF4-FFF2-40B4-BE49-F238E27FC236}">
                  <a16:creationId xmlns:a16="http://schemas.microsoft.com/office/drawing/2014/main" id="{FE7898A9-9456-1145-A6EA-372D2203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6" y="2243"/>
              <a:ext cx="125" cy="125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39" name="Oval 15">
              <a:extLst>
                <a:ext uri="{FF2B5EF4-FFF2-40B4-BE49-F238E27FC236}">
                  <a16:creationId xmlns:a16="http://schemas.microsoft.com/office/drawing/2014/main" id="{34CD6683-FEC2-A844-8AA8-1B6AE0233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421"/>
              <a:ext cx="125" cy="126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0" name="Oval 16">
              <a:extLst>
                <a:ext uri="{FF2B5EF4-FFF2-40B4-BE49-F238E27FC236}">
                  <a16:creationId xmlns:a16="http://schemas.microsoft.com/office/drawing/2014/main" id="{2A389D18-7D0A-C644-A4A5-0CD720136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2421"/>
              <a:ext cx="125" cy="126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1" name="Oval 17">
              <a:extLst>
                <a:ext uri="{FF2B5EF4-FFF2-40B4-BE49-F238E27FC236}">
                  <a16:creationId xmlns:a16="http://schemas.microsoft.com/office/drawing/2014/main" id="{93827E28-2933-5446-BA9B-2C3F6414F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421"/>
              <a:ext cx="125" cy="126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2" name="Oval 18">
              <a:extLst>
                <a:ext uri="{FF2B5EF4-FFF2-40B4-BE49-F238E27FC236}">
                  <a16:creationId xmlns:a16="http://schemas.microsoft.com/office/drawing/2014/main" id="{E9B6194C-7EC0-124C-9514-B9C4A5935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" y="2421"/>
              <a:ext cx="125" cy="126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3" name="Oval 19">
              <a:extLst>
                <a:ext uri="{FF2B5EF4-FFF2-40B4-BE49-F238E27FC236}">
                  <a16:creationId xmlns:a16="http://schemas.microsoft.com/office/drawing/2014/main" id="{A872E7FE-1F81-5944-9262-A50E536B7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600"/>
              <a:ext cx="125" cy="126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4" name="Oval 20">
              <a:extLst>
                <a:ext uri="{FF2B5EF4-FFF2-40B4-BE49-F238E27FC236}">
                  <a16:creationId xmlns:a16="http://schemas.microsoft.com/office/drawing/2014/main" id="{33977DAA-A819-BB4E-A141-4D601D25C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2600"/>
              <a:ext cx="125" cy="126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5" name="Oval 21">
              <a:extLst>
                <a:ext uri="{FF2B5EF4-FFF2-40B4-BE49-F238E27FC236}">
                  <a16:creationId xmlns:a16="http://schemas.microsoft.com/office/drawing/2014/main" id="{A53C5414-5D5C-7C44-A164-E6CD8B57B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600"/>
              <a:ext cx="125" cy="126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6" name="Oval 22">
              <a:extLst>
                <a:ext uri="{FF2B5EF4-FFF2-40B4-BE49-F238E27FC236}">
                  <a16:creationId xmlns:a16="http://schemas.microsoft.com/office/drawing/2014/main" id="{6CD65F6A-8BB2-464C-A1E5-DA049FA27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" y="2600"/>
              <a:ext cx="125" cy="126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7" name="Oval 23">
              <a:extLst>
                <a:ext uri="{FF2B5EF4-FFF2-40B4-BE49-F238E27FC236}">
                  <a16:creationId xmlns:a16="http://schemas.microsoft.com/office/drawing/2014/main" id="{7B22F744-8A33-7F45-9893-3987855A2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6" y="2600"/>
              <a:ext cx="125" cy="126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8" name="Oval 24">
              <a:extLst>
                <a:ext uri="{FF2B5EF4-FFF2-40B4-BE49-F238E27FC236}">
                  <a16:creationId xmlns:a16="http://schemas.microsoft.com/office/drawing/2014/main" id="{79A11D64-3D33-E848-BB98-88B5218F6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779"/>
              <a:ext cx="125" cy="125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49" name="Oval 25">
              <a:extLst>
                <a:ext uri="{FF2B5EF4-FFF2-40B4-BE49-F238E27FC236}">
                  <a16:creationId xmlns:a16="http://schemas.microsoft.com/office/drawing/2014/main" id="{08563342-B24A-154B-80D1-227A262BA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2779"/>
              <a:ext cx="125" cy="125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50" name="Oval 26">
              <a:extLst>
                <a:ext uri="{FF2B5EF4-FFF2-40B4-BE49-F238E27FC236}">
                  <a16:creationId xmlns:a16="http://schemas.microsoft.com/office/drawing/2014/main" id="{42951581-9A32-5F4A-96F8-1A74FF621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779"/>
              <a:ext cx="125" cy="125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51" name="Oval 27">
              <a:extLst>
                <a:ext uri="{FF2B5EF4-FFF2-40B4-BE49-F238E27FC236}">
                  <a16:creationId xmlns:a16="http://schemas.microsoft.com/office/drawing/2014/main" id="{E7E271A4-3B92-6347-AC41-403B354AC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" y="2779"/>
              <a:ext cx="125" cy="125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52" name="Oval 28">
              <a:extLst>
                <a:ext uri="{FF2B5EF4-FFF2-40B4-BE49-F238E27FC236}">
                  <a16:creationId xmlns:a16="http://schemas.microsoft.com/office/drawing/2014/main" id="{7E6EC010-76C9-E849-A372-29A8CF606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958"/>
              <a:ext cx="125" cy="125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53" name="Oval 29">
              <a:extLst>
                <a:ext uri="{FF2B5EF4-FFF2-40B4-BE49-F238E27FC236}">
                  <a16:creationId xmlns:a16="http://schemas.microsoft.com/office/drawing/2014/main" id="{6D2CD9A8-91DA-1345-8DC8-007E27062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2958"/>
              <a:ext cx="125" cy="125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54" name="Oval 30">
              <a:extLst>
                <a:ext uri="{FF2B5EF4-FFF2-40B4-BE49-F238E27FC236}">
                  <a16:creationId xmlns:a16="http://schemas.microsoft.com/office/drawing/2014/main" id="{91B615B5-D773-F047-B39B-448902641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958"/>
              <a:ext cx="125" cy="125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55" name="Oval 31">
              <a:extLst>
                <a:ext uri="{FF2B5EF4-FFF2-40B4-BE49-F238E27FC236}">
                  <a16:creationId xmlns:a16="http://schemas.microsoft.com/office/drawing/2014/main" id="{2B85D68C-E232-E04C-85AF-059F56E22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" y="2958"/>
              <a:ext cx="125" cy="125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56" name="Oval 32">
              <a:extLst>
                <a:ext uri="{FF2B5EF4-FFF2-40B4-BE49-F238E27FC236}">
                  <a16:creationId xmlns:a16="http://schemas.microsoft.com/office/drawing/2014/main" id="{5F28EDCB-78A5-B647-9259-D83E39AFB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3137"/>
              <a:ext cx="125" cy="125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3457" name="Oval 33">
              <a:extLst>
                <a:ext uri="{FF2B5EF4-FFF2-40B4-BE49-F238E27FC236}">
                  <a16:creationId xmlns:a16="http://schemas.microsoft.com/office/drawing/2014/main" id="{981B0CBC-0D8D-3F48-8F1C-86ADACBD0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" y="3137"/>
              <a:ext cx="125" cy="125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03458" name="Line 34">
            <a:extLst>
              <a:ext uri="{FF2B5EF4-FFF2-40B4-BE49-F238E27FC236}">
                <a16:creationId xmlns:a16="http://schemas.microsoft.com/office/drawing/2014/main" id="{62697779-4FA3-F04E-A0A2-622E127DBC74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800" y="2819400"/>
            <a:ext cx="8229600" cy="1588"/>
          </a:xfrm>
          <a:prstGeom prst="line">
            <a:avLst/>
          </a:prstGeom>
          <a:noFill/>
          <a:ln w="648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3459" name="Rectangle 35">
            <a:extLst>
              <a:ext uri="{FF2B5EF4-FFF2-40B4-BE49-F238E27FC236}">
                <a16:creationId xmlns:a16="http://schemas.microsoft.com/office/drawing/2014/main" id="{4039B173-5C5A-BE4A-9402-D99DE8D650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3460" name="Rectangle 36">
            <a:extLst>
              <a:ext uri="{FF2B5EF4-FFF2-40B4-BE49-F238E27FC236}">
                <a16:creationId xmlns:a16="http://schemas.microsoft.com/office/drawing/2014/main" id="{7ACF3C58-FBFA-0A4F-91B7-2F944921C8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3461" name="Text Box 37">
            <a:extLst>
              <a:ext uri="{FF2B5EF4-FFF2-40B4-BE49-F238E27FC236}">
                <a16:creationId xmlns:a16="http://schemas.microsoft.com/office/drawing/2014/main" id="{1DF9E6FD-BF1C-FC46-9317-6F85608D4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3462" name="Text Box 38">
            <a:extLst>
              <a:ext uri="{FF2B5EF4-FFF2-40B4-BE49-F238E27FC236}">
                <a16:creationId xmlns:a16="http://schemas.microsoft.com/office/drawing/2014/main" id="{CFD497F2-99F4-3D4A-94B6-DB7E2A0EF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3463" name="Rectangle 39">
            <a:extLst>
              <a:ext uri="{FF2B5EF4-FFF2-40B4-BE49-F238E27FC236}">
                <a16:creationId xmlns:a16="http://schemas.microsoft.com/office/drawing/2014/main" id="{5AFE1887-8EA0-FF4F-B618-D77A3EF79BD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113F332C-F63F-324C-86AD-4FC3DEF75B9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15" r:id="rId1"/>
    <p:sldLayoutId id="2147486116" r:id="rId2"/>
    <p:sldLayoutId id="2147486117" r:id="rId3"/>
    <p:sldLayoutId id="2147486118" r:id="rId4"/>
    <p:sldLayoutId id="2147486119" r:id="rId5"/>
    <p:sldLayoutId id="2147486120" r:id="rId6"/>
    <p:sldLayoutId id="2147486121" r:id="rId7"/>
    <p:sldLayoutId id="2147486122" r:id="rId8"/>
    <p:sldLayoutId id="2147486123" r:id="rId9"/>
    <p:sldLayoutId id="2147486124" r:id="rId10"/>
    <p:sldLayoutId id="2147486125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Line 1">
            <a:extLst>
              <a:ext uri="{FF2B5EF4-FFF2-40B4-BE49-F238E27FC236}">
                <a16:creationId xmlns:a16="http://schemas.microsoft.com/office/drawing/2014/main" id="{FE244965-32D1-C649-81B0-E01CB5BC7A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04451" name="Group 2">
            <a:extLst>
              <a:ext uri="{FF2B5EF4-FFF2-40B4-BE49-F238E27FC236}">
                <a16:creationId xmlns:a16="http://schemas.microsoft.com/office/drawing/2014/main" id="{11BA9A09-95E6-8C4C-A5AA-CC12AC7E49DF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8C5E0241-624C-6A4E-BC3F-827931BA4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52" name="Oval 4">
              <a:extLst>
                <a:ext uri="{FF2B5EF4-FFF2-40B4-BE49-F238E27FC236}">
                  <a16:creationId xmlns:a16="http://schemas.microsoft.com/office/drawing/2014/main" id="{20D4911D-892F-C84C-97AE-00BB4C5B7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53" name="Oval 5">
              <a:extLst>
                <a:ext uri="{FF2B5EF4-FFF2-40B4-BE49-F238E27FC236}">
                  <a16:creationId xmlns:a16="http://schemas.microsoft.com/office/drawing/2014/main" id="{16FD6670-4C26-F741-8120-CF135F350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54" name="Oval 6">
              <a:extLst>
                <a:ext uri="{FF2B5EF4-FFF2-40B4-BE49-F238E27FC236}">
                  <a16:creationId xmlns:a16="http://schemas.microsoft.com/office/drawing/2014/main" id="{C6DB40FD-9A78-B849-9A21-3AA711B9B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55" name="Oval 7">
              <a:extLst>
                <a:ext uri="{FF2B5EF4-FFF2-40B4-BE49-F238E27FC236}">
                  <a16:creationId xmlns:a16="http://schemas.microsoft.com/office/drawing/2014/main" id="{ABF12375-A199-2A4F-8F26-173120875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56" name="Oval 8">
              <a:extLst>
                <a:ext uri="{FF2B5EF4-FFF2-40B4-BE49-F238E27FC236}">
                  <a16:creationId xmlns:a16="http://schemas.microsoft.com/office/drawing/2014/main" id="{48434EF8-A426-4249-A34E-3C11120EB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57" name="Oval 9">
              <a:extLst>
                <a:ext uri="{FF2B5EF4-FFF2-40B4-BE49-F238E27FC236}">
                  <a16:creationId xmlns:a16="http://schemas.microsoft.com/office/drawing/2014/main" id="{7A0B110B-65D9-2C4B-8D85-F0B122B90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58" name="Oval 10">
              <a:extLst>
                <a:ext uri="{FF2B5EF4-FFF2-40B4-BE49-F238E27FC236}">
                  <a16:creationId xmlns:a16="http://schemas.microsoft.com/office/drawing/2014/main" id="{38AD0854-E385-C74B-A5DB-A07A1C09B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59" name="Oval 11">
              <a:extLst>
                <a:ext uri="{FF2B5EF4-FFF2-40B4-BE49-F238E27FC236}">
                  <a16:creationId xmlns:a16="http://schemas.microsoft.com/office/drawing/2014/main" id="{6C67D555-19B7-AD4E-BEA8-3719550DD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0" name="Oval 12">
              <a:extLst>
                <a:ext uri="{FF2B5EF4-FFF2-40B4-BE49-F238E27FC236}">
                  <a16:creationId xmlns:a16="http://schemas.microsoft.com/office/drawing/2014/main" id="{481F1D36-0D5D-7540-80B4-1D92A745B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1" name="Oval 13">
              <a:extLst>
                <a:ext uri="{FF2B5EF4-FFF2-40B4-BE49-F238E27FC236}">
                  <a16:creationId xmlns:a16="http://schemas.microsoft.com/office/drawing/2014/main" id="{8C98EDFB-904D-2D44-B251-7BF1BB561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2" name="Oval 14">
              <a:extLst>
                <a:ext uri="{FF2B5EF4-FFF2-40B4-BE49-F238E27FC236}">
                  <a16:creationId xmlns:a16="http://schemas.microsoft.com/office/drawing/2014/main" id="{B119FA2E-278E-6A45-BB27-2F8ACBBEA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3" name="Oval 15">
              <a:extLst>
                <a:ext uri="{FF2B5EF4-FFF2-40B4-BE49-F238E27FC236}">
                  <a16:creationId xmlns:a16="http://schemas.microsoft.com/office/drawing/2014/main" id="{34C13B39-B6BD-564E-BC30-78FAF76E4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4" name="Oval 16">
              <a:extLst>
                <a:ext uri="{FF2B5EF4-FFF2-40B4-BE49-F238E27FC236}">
                  <a16:creationId xmlns:a16="http://schemas.microsoft.com/office/drawing/2014/main" id="{429E3D87-0726-734D-B9C4-44D83BFD2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5" name="Oval 17">
              <a:extLst>
                <a:ext uri="{FF2B5EF4-FFF2-40B4-BE49-F238E27FC236}">
                  <a16:creationId xmlns:a16="http://schemas.microsoft.com/office/drawing/2014/main" id="{76C0B701-A1E0-A941-9A4E-C65C7CCAA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6" name="Oval 18">
              <a:extLst>
                <a:ext uri="{FF2B5EF4-FFF2-40B4-BE49-F238E27FC236}">
                  <a16:creationId xmlns:a16="http://schemas.microsoft.com/office/drawing/2014/main" id="{B779A2B7-9A9C-F04E-835F-B6DC46EA5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7" name="Oval 19">
              <a:extLst>
                <a:ext uri="{FF2B5EF4-FFF2-40B4-BE49-F238E27FC236}">
                  <a16:creationId xmlns:a16="http://schemas.microsoft.com/office/drawing/2014/main" id="{E0A0C32B-75C7-1D43-BB98-259916A72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8" name="Oval 20">
              <a:extLst>
                <a:ext uri="{FF2B5EF4-FFF2-40B4-BE49-F238E27FC236}">
                  <a16:creationId xmlns:a16="http://schemas.microsoft.com/office/drawing/2014/main" id="{BE014782-D2BD-F84A-9705-C97891447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69" name="Oval 21">
              <a:extLst>
                <a:ext uri="{FF2B5EF4-FFF2-40B4-BE49-F238E27FC236}">
                  <a16:creationId xmlns:a16="http://schemas.microsoft.com/office/drawing/2014/main" id="{E181B103-8BAC-7F43-ABDB-1D1DED6EC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0" name="Oval 22">
              <a:extLst>
                <a:ext uri="{FF2B5EF4-FFF2-40B4-BE49-F238E27FC236}">
                  <a16:creationId xmlns:a16="http://schemas.microsoft.com/office/drawing/2014/main" id="{030FEFBF-0331-DB40-BD0E-64734EA34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1" name="Oval 23">
              <a:extLst>
                <a:ext uri="{FF2B5EF4-FFF2-40B4-BE49-F238E27FC236}">
                  <a16:creationId xmlns:a16="http://schemas.microsoft.com/office/drawing/2014/main" id="{B9CB4B37-D9A6-1A41-839F-9A421D2EA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2" name="Oval 24">
              <a:extLst>
                <a:ext uri="{FF2B5EF4-FFF2-40B4-BE49-F238E27FC236}">
                  <a16:creationId xmlns:a16="http://schemas.microsoft.com/office/drawing/2014/main" id="{CA94F7A4-2993-4845-A96E-2F4189AD1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3" name="Oval 25">
              <a:extLst>
                <a:ext uri="{FF2B5EF4-FFF2-40B4-BE49-F238E27FC236}">
                  <a16:creationId xmlns:a16="http://schemas.microsoft.com/office/drawing/2014/main" id="{E026065D-CFC4-9941-B3E4-4FF0B31A5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4" name="Oval 26">
              <a:extLst>
                <a:ext uri="{FF2B5EF4-FFF2-40B4-BE49-F238E27FC236}">
                  <a16:creationId xmlns:a16="http://schemas.microsoft.com/office/drawing/2014/main" id="{6D3976AC-5847-6F4F-8164-566965DE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5" name="Oval 27">
              <a:extLst>
                <a:ext uri="{FF2B5EF4-FFF2-40B4-BE49-F238E27FC236}">
                  <a16:creationId xmlns:a16="http://schemas.microsoft.com/office/drawing/2014/main" id="{AC05CF7B-DE25-0C42-9A50-240E51D4D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6" name="Oval 28">
              <a:extLst>
                <a:ext uri="{FF2B5EF4-FFF2-40B4-BE49-F238E27FC236}">
                  <a16:creationId xmlns:a16="http://schemas.microsoft.com/office/drawing/2014/main" id="{B0C11EFD-D393-504A-8833-0CB26DF0B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7" name="Oval 29">
              <a:extLst>
                <a:ext uri="{FF2B5EF4-FFF2-40B4-BE49-F238E27FC236}">
                  <a16:creationId xmlns:a16="http://schemas.microsoft.com/office/drawing/2014/main" id="{62B657F8-48B4-3445-85C9-312A245CD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8" name="Oval 30">
              <a:extLst>
                <a:ext uri="{FF2B5EF4-FFF2-40B4-BE49-F238E27FC236}">
                  <a16:creationId xmlns:a16="http://schemas.microsoft.com/office/drawing/2014/main" id="{2A5DDE39-AB78-FF47-A1C2-B465C581E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79" name="Oval 31">
              <a:extLst>
                <a:ext uri="{FF2B5EF4-FFF2-40B4-BE49-F238E27FC236}">
                  <a16:creationId xmlns:a16="http://schemas.microsoft.com/office/drawing/2014/main" id="{717C87BC-4E6E-D247-A3E8-2B496B6DA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80" name="Oval 32">
              <a:extLst>
                <a:ext uri="{FF2B5EF4-FFF2-40B4-BE49-F238E27FC236}">
                  <a16:creationId xmlns:a16="http://schemas.microsoft.com/office/drawing/2014/main" id="{5AA1C625-A47F-ED43-A28A-CA81C2C34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4481" name="Oval 33">
              <a:extLst>
                <a:ext uri="{FF2B5EF4-FFF2-40B4-BE49-F238E27FC236}">
                  <a16:creationId xmlns:a16="http://schemas.microsoft.com/office/drawing/2014/main" id="{0821CA17-AEE7-C24B-AE40-7755881B8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04482" name="Rectangle 34">
            <a:extLst>
              <a:ext uri="{FF2B5EF4-FFF2-40B4-BE49-F238E27FC236}">
                <a16:creationId xmlns:a16="http://schemas.microsoft.com/office/drawing/2014/main" id="{89F10312-6673-5E4C-9F8A-8C5737C1F1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4483" name="Rectangle 35">
            <a:extLst>
              <a:ext uri="{FF2B5EF4-FFF2-40B4-BE49-F238E27FC236}">
                <a16:creationId xmlns:a16="http://schemas.microsoft.com/office/drawing/2014/main" id="{3FDD63DC-D1B5-C841-81D2-3F54E02228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4484" name="Text Box 36">
            <a:extLst>
              <a:ext uri="{FF2B5EF4-FFF2-40B4-BE49-F238E27FC236}">
                <a16:creationId xmlns:a16="http://schemas.microsoft.com/office/drawing/2014/main" id="{78ABDBB8-6B0C-8244-B9F6-28D4E1248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4485" name="Text Box 37">
            <a:extLst>
              <a:ext uri="{FF2B5EF4-FFF2-40B4-BE49-F238E27FC236}">
                <a16:creationId xmlns:a16="http://schemas.microsoft.com/office/drawing/2014/main" id="{8C8E1A15-5215-6E4D-9DCF-1F584F1ACF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4486" name="Rectangle 38">
            <a:extLst>
              <a:ext uri="{FF2B5EF4-FFF2-40B4-BE49-F238E27FC236}">
                <a16:creationId xmlns:a16="http://schemas.microsoft.com/office/drawing/2014/main" id="{48DB4375-7ED0-AD49-B6D7-5D8BC3BD4FF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5D82A8B6-16F6-014C-890C-365E10B93D8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6" r:id="rId1"/>
    <p:sldLayoutId id="2147486127" r:id="rId2"/>
    <p:sldLayoutId id="2147486128" r:id="rId3"/>
    <p:sldLayoutId id="2147486129" r:id="rId4"/>
    <p:sldLayoutId id="2147486130" r:id="rId5"/>
    <p:sldLayoutId id="2147486131" r:id="rId6"/>
    <p:sldLayoutId id="2147486132" r:id="rId7"/>
    <p:sldLayoutId id="2147486133" r:id="rId8"/>
    <p:sldLayoutId id="2147486134" r:id="rId9"/>
    <p:sldLayoutId id="2147486135" r:id="rId10"/>
    <p:sldLayoutId id="2147486136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Line 1">
            <a:extLst>
              <a:ext uri="{FF2B5EF4-FFF2-40B4-BE49-F238E27FC236}">
                <a16:creationId xmlns:a16="http://schemas.microsoft.com/office/drawing/2014/main" id="{0356EBD0-47D9-564E-88EA-8DDD9FBA3254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05475" name="Group 2">
            <a:extLst>
              <a:ext uri="{FF2B5EF4-FFF2-40B4-BE49-F238E27FC236}">
                <a16:creationId xmlns:a16="http://schemas.microsoft.com/office/drawing/2014/main" id="{CA78C062-B199-2144-961D-580B634EE1C0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23A93A6C-27AF-D040-9CD6-996C2C0F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76" name="Oval 4">
              <a:extLst>
                <a:ext uri="{FF2B5EF4-FFF2-40B4-BE49-F238E27FC236}">
                  <a16:creationId xmlns:a16="http://schemas.microsoft.com/office/drawing/2014/main" id="{D122A965-481F-C843-BDCF-DBC8A9D85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77" name="Oval 5">
              <a:extLst>
                <a:ext uri="{FF2B5EF4-FFF2-40B4-BE49-F238E27FC236}">
                  <a16:creationId xmlns:a16="http://schemas.microsoft.com/office/drawing/2014/main" id="{4028FD33-19CB-704C-A095-364BDA289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78" name="Oval 6">
              <a:extLst>
                <a:ext uri="{FF2B5EF4-FFF2-40B4-BE49-F238E27FC236}">
                  <a16:creationId xmlns:a16="http://schemas.microsoft.com/office/drawing/2014/main" id="{729F2D92-DDBC-0A4A-A5AB-6EC6A67B9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79" name="Oval 7">
              <a:extLst>
                <a:ext uri="{FF2B5EF4-FFF2-40B4-BE49-F238E27FC236}">
                  <a16:creationId xmlns:a16="http://schemas.microsoft.com/office/drawing/2014/main" id="{3E0925BD-9ADA-314C-9111-5F0BE9239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0" name="Oval 8">
              <a:extLst>
                <a:ext uri="{FF2B5EF4-FFF2-40B4-BE49-F238E27FC236}">
                  <a16:creationId xmlns:a16="http://schemas.microsoft.com/office/drawing/2014/main" id="{35F22BD1-B200-9D45-B068-809426CD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1" name="Oval 9">
              <a:extLst>
                <a:ext uri="{FF2B5EF4-FFF2-40B4-BE49-F238E27FC236}">
                  <a16:creationId xmlns:a16="http://schemas.microsoft.com/office/drawing/2014/main" id="{5FBDF32E-B5BC-3C47-9A9D-386E10EA0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2" name="Oval 10">
              <a:extLst>
                <a:ext uri="{FF2B5EF4-FFF2-40B4-BE49-F238E27FC236}">
                  <a16:creationId xmlns:a16="http://schemas.microsoft.com/office/drawing/2014/main" id="{F70D202C-29CB-4148-BC38-72567D5B0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3" name="Oval 11">
              <a:extLst>
                <a:ext uri="{FF2B5EF4-FFF2-40B4-BE49-F238E27FC236}">
                  <a16:creationId xmlns:a16="http://schemas.microsoft.com/office/drawing/2014/main" id="{58E9274C-7F40-AB4E-AC18-A429F6585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4" name="Oval 12">
              <a:extLst>
                <a:ext uri="{FF2B5EF4-FFF2-40B4-BE49-F238E27FC236}">
                  <a16:creationId xmlns:a16="http://schemas.microsoft.com/office/drawing/2014/main" id="{38F796B8-79F7-2744-8CBD-BC92A9EFA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5" name="Oval 13">
              <a:extLst>
                <a:ext uri="{FF2B5EF4-FFF2-40B4-BE49-F238E27FC236}">
                  <a16:creationId xmlns:a16="http://schemas.microsoft.com/office/drawing/2014/main" id="{3C63164B-B274-8147-A3D4-186A060A4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6" name="Oval 14">
              <a:extLst>
                <a:ext uri="{FF2B5EF4-FFF2-40B4-BE49-F238E27FC236}">
                  <a16:creationId xmlns:a16="http://schemas.microsoft.com/office/drawing/2014/main" id="{D634BABA-40BC-AD4E-828A-9B737E9ED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7" name="Oval 15">
              <a:extLst>
                <a:ext uri="{FF2B5EF4-FFF2-40B4-BE49-F238E27FC236}">
                  <a16:creationId xmlns:a16="http://schemas.microsoft.com/office/drawing/2014/main" id="{A7DD3BD6-15E9-384B-A4C3-9EBEE1491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8" name="Oval 16">
              <a:extLst>
                <a:ext uri="{FF2B5EF4-FFF2-40B4-BE49-F238E27FC236}">
                  <a16:creationId xmlns:a16="http://schemas.microsoft.com/office/drawing/2014/main" id="{CC074792-CA44-A54E-A2C2-76D87A9BE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89" name="Oval 17">
              <a:extLst>
                <a:ext uri="{FF2B5EF4-FFF2-40B4-BE49-F238E27FC236}">
                  <a16:creationId xmlns:a16="http://schemas.microsoft.com/office/drawing/2014/main" id="{A095EC04-676A-E24B-BF48-BA6FBE44A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0" name="Oval 18">
              <a:extLst>
                <a:ext uri="{FF2B5EF4-FFF2-40B4-BE49-F238E27FC236}">
                  <a16:creationId xmlns:a16="http://schemas.microsoft.com/office/drawing/2014/main" id="{0D9CD7C5-1EB4-5E4E-81E0-098F55BA7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1" name="Oval 19">
              <a:extLst>
                <a:ext uri="{FF2B5EF4-FFF2-40B4-BE49-F238E27FC236}">
                  <a16:creationId xmlns:a16="http://schemas.microsoft.com/office/drawing/2014/main" id="{CE6CA1AA-7A19-CC4D-9805-8EAEFE33D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2" name="Oval 20">
              <a:extLst>
                <a:ext uri="{FF2B5EF4-FFF2-40B4-BE49-F238E27FC236}">
                  <a16:creationId xmlns:a16="http://schemas.microsoft.com/office/drawing/2014/main" id="{9FA51FE8-655F-1945-90DC-5FBF6CC7A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3" name="Oval 21">
              <a:extLst>
                <a:ext uri="{FF2B5EF4-FFF2-40B4-BE49-F238E27FC236}">
                  <a16:creationId xmlns:a16="http://schemas.microsoft.com/office/drawing/2014/main" id="{1E09278C-2868-C745-9205-3490645A8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4" name="Oval 22">
              <a:extLst>
                <a:ext uri="{FF2B5EF4-FFF2-40B4-BE49-F238E27FC236}">
                  <a16:creationId xmlns:a16="http://schemas.microsoft.com/office/drawing/2014/main" id="{E9E263B3-A19D-6C4E-8C9F-6DF1E99E7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5" name="Oval 23">
              <a:extLst>
                <a:ext uri="{FF2B5EF4-FFF2-40B4-BE49-F238E27FC236}">
                  <a16:creationId xmlns:a16="http://schemas.microsoft.com/office/drawing/2014/main" id="{A3AEA0F1-62F6-954E-98CD-AA5761A12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6" name="Oval 24">
              <a:extLst>
                <a:ext uri="{FF2B5EF4-FFF2-40B4-BE49-F238E27FC236}">
                  <a16:creationId xmlns:a16="http://schemas.microsoft.com/office/drawing/2014/main" id="{5D5F471F-AC84-D949-BADA-234E589AB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7" name="Oval 25">
              <a:extLst>
                <a:ext uri="{FF2B5EF4-FFF2-40B4-BE49-F238E27FC236}">
                  <a16:creationId xmlns:a16="http://schemas.microsoft.com/office/drawing/2014/main" id="{BDD01680-F5AB-E040-88FB-DCE26FA29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8" name="Oval 26">
              <a:extLst>
                <a:ext uri="{FF2B5EF4-FFF2-40B4-BE49-F238E27FC236}">
                  <a16:creationId xmlns:a16="http://schemas.microsoft.com/office/drawing/2014/main" id="{BD25281D-DB89-0846-9C5F-A8E50AEAF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499" name="Oval 27">
              <a:extLst>
                <a:ext uri="{FF2B5EF4-FFF2-40B4-BE49-F238E27FC236}">
                  <a16:creationId xmlns:a16="http://schemas.microsoft.com/office/drawing/2014/main" id="{490CF841-33B2-DA41-BF36-147C32C1E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500" name="Oval 28">
              <a:extLst>
                <a:ext uri="{FF2B5EF4-FFF2-40B4-BE49-F238E27FC236}">
                  <a16:creationId xmlns:a16="http://schemas.microsoft.com/office/drawing/2014/main" id="{98390D8D-BD49-2F4E-AD25-D4D83BE2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501" name="Oval 29">
              <a:extLst>
                <a:ext uri="{FF2B5EF4-FFF2-40B4-BE49-F238E27FC236}">
                  <a16:creationId xmlns:a16="http://schemas.microsoft.com/office/drawing/2014/main" id="{8FDD1EFE-6747-3E4C-A6FD-F1E96C44A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502" name="Oval 30">
              <a:extLst>
                <a:ext uri="{FF2B5EF4-FFF2-40B4-BE49-F238E27FC236}">
                  <a16:creationId xmlns:a16="http://schemas.microsoft.com/office/drawing/2014/main" id="{F9581782-4730-6849-A2DB-417078A10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503" name="Oval 31">
              <a:extLst>
                <a:ext uri="{FF2B5EF4-FFF2-40B4-BE49-F238E27FC236}">
                  <a16:creationId xmlns:a16="http://schemas.microsoft.com/office/drawing/2014/main" id="{E3E09209-72A2-7A4F-AA08-E4DCDD685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504" name="Oval 32">
              <a:extLst>
                <a:ext uri="{FF2B5EF4-FFF2-40B4-BE49-F238E27FC236}">
                  <a16:creationId xmlns:a16="http://schemas.microsoft.com/office/drawing/2014/main" id="{C8F4918B-B316-5248-A13A-44C609B0B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5505" name="Oval 33">
              <a:extLst>
                <a:ext uri="{FF2B5EF4-FFF2-40B4-BE49-F238E27FC236}">
                  <a16:creationId xmlns:a16="http://schemas.microsoft.com/office/drawing/2014/main" id="{30C3D9AC-D961-FE4F-A850-A092350E6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05506" name="Rectangle 34">
            <a:extLst>
              <a:ext uri="{FF2B5EF4-FFF2-40B4-BE49-F238E27FC236}">
                <a16:creationId xmlns:a16="http://schemas.microsoft.com/office/drawing/2014/main" id="{B32CBCDE-F922-6946-8056-249DD1784F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5507" name="Rectangle 35">
            <a:extLst>
              <a:ext uri="{FF2B5EF4-FFF2-40B4-BE49-F238E27FC236}">
                <a16:creationId xmlns:a16="http://schemas.microsoft.com/office/drawing/2014/main" id="{2D4D69B6-7CD5-FA4A-8E72-9FD243BAD36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5508" name="Text Box 36">
            <a:extLst>
              <a:ext uri="{FF2B5EF4-FFF2-40B4-BE49-F238E27FC236}">
                <a16:creationId xmlns:a16="http://schemas.microsoft.com/office/drawing/2014/main" id="{51248E54-8F10-574D-BE4A-4250809C3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5509" name="Text Box 37">
            <a:extLst>
              <a:ext uri="{FF2B5EF4-FFF2-40B4-BE49-F238E27FC236}">
                <a16:creationId xmlns:a16="http://schemas.microsoft.com/office/drawing/2014/main" id="{B72E72F2-58BE-074B-8A39-D32A69FFD0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5510" name="Rectangle 38">
            <a:extLst>
              <a:ext uri="{FF2B5EF4-FFF2-40B4-BE49-F238E27FC236}">
                <a16:creationId xmlns:a16="http://schemas.microsoft.com/office/drawing/2014/main" id="{045580E4-86CD-1B4A-B5E1-B4FF926F13B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B86E1C5D-7783-B648-8485-824742EF58C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37" r:id="rId1"/>
    <p:sldLayoutId id="2147486138" r:id="rId2"/>
    <p:sldLayoutId id="2147486139" r:id="rId3"/>
    <p:sldLayoutId id="2147486140" r:id="rId4"/>
    <p:sldLayoutId id="2147486141" r:id="rId5"/>
    <p:sldLayoutId id="2147486142" r:id="rId6"/>
    <p:sldLayoutId id="2147486143" r:id="rId7"/>
    <p:sldLayoutId id="2147486144" r:id="rId8"/>
    <p:sldLayoutId id="2147486145" r:id="rId9"/>
    <p:sldLayoutId id="2147486146" r:id="rId10"/>
    <p:sldLayoutId id="2147486147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Line 1">
            <a:extLst>
              <a:ext uri="{FF2B5EF4-FFF2-40B4-BE49-F238E27FC236}">
                <a16:creationId xmlns:a16="http://schemas.microsoft.com/office/drawing/2014/main" id="{60B6CBD4-3105-0A48-BDA7-CBF7FDDD81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06499" name="Group 2">
            <a:extLst>
              <a:ext uri="{FF2B5EF4-FFF2-40B4-BE49-F238E27FC236}">
                <a16:creationId xmlns:a16="http://schemas.microsoft.com/office/drawing/2014/main" id="{3C776552-4C2B-9E4F-B978-A8C36309A6F1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E1FBE295-F660-D842-AB57-59F8D73C8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0" name="Oval 4">
              <a:extLst>
                <a:ext uri="{FF2B5EF4-FFF2-40B4-BE49-F238E27FC236}">
                  <a16:creationId xmlns:a16="http://schemas.microsoft.com/office/drawing/2014/main" id="{69DD0410-B33E-0042-8F98-9F1F32E63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1" name="Oval 5">
              <a:extLst>
                <a:ext uri="{FF2B5EF4-FFF2-40B4-BE49-F238E27FC236}">
                  <a16:creationId xmlns:a16="http://schemas.microsoft.com/office/drawing/2014/main" id="{83F595B7-1668-A04F-A5BC-A3302C94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2" name="Oval 6">
              <a:extLst>
                <a:ext uri="{FF2B5EF4-FFF2-40B4-BE49-F238E27FC236}">
                  <a16:creationId xmlns:a16="http://schemas.microsoft.com/office/drawing/2014/main" id="{95769CA1-689F-7048-B72E-AC2E73C8B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3" name="Oval 7">
              <a:extLst>
                <a:ext uri="{FF2B5EF4-FFF2-40B4-BE49-F238E27FC236}">
                  <a16:creationId xmlns:a16="http://schemas.microsoft.com/office/drawing/2014/main" id="{1984B7A4-F590-9D4F-9B4B-C47110E26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4" name="Oval 8">
              <a:extLst>
                <a:ext uri="{FF2B5EF4-FFF2-40B4-BE49-F238E27FC236}">
                  <a16:creationId xmlns:a16="http://schemas.microsoft.com/office/drawing/2014/main" id="{AF2141A8-72BD-F142-9650-89F92C402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5" name="Oval 9">
              <a:extLst>
                <a:ext uri="{FF2B5EF4-FFF2-40B4-BE49-F238E27FC236}">
                  <a16:creationId xmlns:a16="http://schemas.microsoft.com/office/drawing/2014/main" id="{CE55DA70-7D4B-2445-9703-A8C5CB7B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6" name="Oval 10">
              <a:extLst>
                <a:ext uri="{FF2B5EF4-FFF2-40B4-BE49-F238E27FC236}">
                  <a16:creationId xmlns:a16="http://schemas.microsoft.com/office/drawing/2014/main" id="{84721EEC-59E2-CD4E-8E32-7BD685526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7" name="Oval 11">
              <a:extLst>
                <a:ext uri="{FF2B5EF4-FFF2-40B4-BE49-F238E27FC236}">
                  <a16:creationId xmlns:a16="http://schemas.microsoft.com/office/drawing/2014/main" id="{2C955735-1D7B-984B-AC45-8825EA601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8" name="Oval 12">
              <a:extLst>
                <a:ext uri="{FF2B5EF4-FFF2-40B4-BE49-F238E27FC236}">
                  <a16:creationId xmlns:a16="http://schemas.microsoft.com/office/drawing/2014/main" id="{85D47D41-0596-CE45-AFBD-27BFCA317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09" name="Oval 13">
              <a:extLst>
                <a:ext uri="{FF2B5EF4-FFF2-40B4-BE49-F238E27FC236}">
                  <a16:creationId xmlns:a16="http://schemas.microsoft.com/office/drawing/2014/main" id="{F2FF403F-E7A7-AB42-B05C-B85DCC597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0" name="Oval 14">
              <a:extLst>
                <a:ext uri="{FF2B5EF4-FFF2-40B4-BE49-F238E27FC236}">
                  <a16:creationId xmlns:a16="http://schemas.microsoft.com/office/drawing/2014/main" id="{B41BD228-C313-3642-AFD4-FD2D4EE4B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1" name="Oval 15">
              <a:extLst>
                <a:ext uri="{FF2B5EF4-FFF2-40B4-BE49-F238E27FC236}">
                  <a16:creationId xmlns:a16="http://schemas.microsoft.com/office/drawing/2014/main" id="{9AC54DB9-6240-314C-8DB8-3E755A313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2" name="Oval 16">
              <a:extLst>
                <a:ext uri="{FF2B5EF4-FFF2-40B4-BE49-F238E27FC236}">
                  <a16:creationId xmlns:a16="http://schemas.microsoft.com/office/drawing/2014/main" id="{F5FCC461-81AD-7A40-9255-2732DCC83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3" name="Oval 17">
              <a:extLst>
                <a:ext uri="{FF2B5EF4-FFF2-40B4-BE49-F238E27FC236}">
                  <a16:creationId xmlns:a16="http://schemas.microsoft.com/office/drawing/2014/main" id="{BC8B64C5-8145-0145-B96C-C369B37DD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4" name="Oval 18">
              <a:extLst>
                <a:ext uri="{FF2B5EF4-FFF2-40B4-BE49-F238E27FC236}">
                  <a16:creationId xmlns:a16="http://schemas.microsoft.com/office/drawing/2014/main" id="{2690AAE4-FD3E-8D40-8243-652010ADA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5" name="Oval 19">
              <a:extLst>
                <a:ext uri="{FF2B5EF4-FFF2-40B4-BE49-F238E27FC236}">
                  <a16:creationId xmlns:a16="http://schemas.microsoft.com/office/drawing/2014/main" id="{493FC5CE-12FD-5F40-AA48-6129055B7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6" name="Oval 20">
              <a:extLst>
                <a:ext uri="{FF2B5EF4-FFF2-40B4-BE49-F238E27FC236}">
                  <a16:creationId xmlns:a16="http://schemas.microsoft.com/office/drawing/2014/main" id="{36A25C3A-E7FD-A643-96EA-25121B765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7" name="Oval 21">
              <a:extLst>
                <a:ext uri="{FF2B5EF4-FFF2-40B4-BE49-F238E27FC236}">
                  <a16:creationId xmlns:a16="http://schemas.microsoft.com/office/drawing/2014/main" id="{76115F11-3EF8-CC4A-A69C-8E08D5EC8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8" name="Oval 22">
              <a:extLst>
                <a:ext uri="{FF2B5EF4-FFF2-40B4-BE49-F238E27FC236}">
                  <a16:creationId xmlns:a16="http://schemas.microsoft.com/office/drawing/2014/main" id="{220A7D0F-7D0D-9D44-8266-7B43C798D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19" name="Oval 23">
              <a:extLst>
                <a:ext uri="{FF2B5EF4-FFF2-40B4-BE49-F238E27FC236}">
                  <a16:creationId xmlns:a16="http://schemas.microsoft.com/office/drawing/2014/main" id="{ADAC7437-6B76-0344-83E3-826F1F346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0" name="Oval 24">
              <a:extLst>
                <a:ext uri="{FF2B5EF4-FFF2-40B4-BE49-F238E27FC236}">
                  <a16:creationId xmlns:a16="http://schemas.microsoft.com/office/drawing/2014/main" id="{F90E0931-6536-174A-ACB4-C54989E66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1" name="Oval 25">
              <a:extLst>
                <a:ext uri="{FF2B5EF4-FFF2-40B4-BE49-F238E27FC236}">
                  <a16:creationId xmlns:a16="http://schemas.microsoft.com/office/drawing/2014/main" id="{9EEA7084-BD22-1A44-8A14-21035E4BE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2" name="Oval 26">
              <a:extLst>
                <a:ext uri="{FF2B5EF4-FFF2-40B4-BE49-F238E27FC236}">
                  <a16:creationId xmlns:a16="http://schemas.microsoft.com/office/drawing/2014/main" id="{3BEAFC27-7FA4-3A42-9116-A48C02224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3" name="Oval 27">
              <a:extLst>
                <a:ext uri="{FF2B5EF4-FFF2-40B4-BE49-F238E27FC236}">
                  <a16:creationId xmlns:a16="http://schemas.microsoft.com/office/drawing/2014/main" id="{BC5BCB2E-FA80-2945-BF21-09CE00E4B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4" name="Oval 28">
              <a:extLst>
                <a:ext uri="{FF2B5EF4-FFF2-40B4-BE49-F238E27FC236}">
                  <a16:creationId xmlns:a16="http://schemas.microsoft.com/office/drawing/2014/main" id="{90AC49C1-C23F-E148-B31A-7A7195795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5" name="Oval 29">
              <a:extLst>
                <a:ext uri="{FF2B5EF4-FFF2-40B4-BE49-F238E27FC236}">
                  <a16:creationId xmlns:a16="http://schemas.microsoft.com/office/drawing/2014/main" id="{C5A40EBA-EDC0-7743-B73C-A6929D37E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6" name="Oval 30">
              <a:extLst>
                <a:ext uri="{FF2B5EF4-FFF2-40B4-BE49-F238E27FC236}">
                  <a16:creationId xmlns:a16="http://schemas.microsoft.com/office/drawing/2014/main" id="{945625EB-E44B-9E40-AB43-460097EF7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7" name="Oval 31">
              <a:extLst>
                <a:ext uri="{FF2B5EF4-FFF2-40B4-BE49-F238E27FC236}">
                  <a16:creationId xmlns:a16="http://schemas.microsoft.com/office/drawing/2014/main" id="{AB1A00AD-8916-114A-B9B0-9F03D6B3E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8" name="Oval 32">
              <a:extLst>
                <a:ext uri="{FF2B5EF4-FFF2-40B4-BE49-F238E27FC236}">
                  <a16:creationId xmlns:a16="http://schemas.microsoft.com/office/drawing/2014/main" id="{6C64B5CB-FF17-D94D-8684-B5CEB7287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6529" name="Oval 33">
              <a:extLst>
                <a:ext uri="{FF2B5EF4-FFF2-40B4-BE49-F238E27FC236}">
                  <a16:creationId xmlns:a16="http://schemas.microsoft.com/office/drawing/2014/main" id="{2FF055C5-7988-AD48-8C7C-675F34922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06530" name="Rectangle 34">
            <a:extLst>
              <a:ext uri="{FF2B5EF4-FFF2-40B4-BE49-F238E27FC236}">
                <a16:creationId xmlns:a16="http://schemas.microsoft.com/office/drawing/2014/main" id="{9EF76069-DF97-1642-9416-2B6EDDE00F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6531" name="Rectangle 35">
            <a:extLst>
              <a:ext uri="{FF2B5EF4-FFF2-40B4-BE49-F238E27FC236}">
                <a16:creationId xmlns:a16="http://schemas.microsoft.com/office/drawing/2014/main" id="{A6CD02C4-87BC-C54D-9C06-BB37F74025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6532" name="Text Box 36">
            <a:extLst>
              <a:ext uri="{FF2B5EF4-FFF2-40B4-BE49-F238E27FC236}">
                <a16:creationId xmlns:a16="http://schemas.microsoft.com/office/drawing/2014/main" id="{C0E807A2-6C03-FB4D-B76A-37FAEC1186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6533" name="Text Box 37">
            <a:extLst>
              <a:ext uri="{FF2B5EF4-FFF2-40B4-BE49-F238E27FC236}">
                <a16:creationId xmlns:a16="http://schemas.microsoft.com/office/drawing/2014/main" id="{64F0CF9C-F8B2-CA47-8CC9-705812110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6534" name="Rectangle 38">
            <a:extLst>
              <a:ext uri="{FF2B5EF4-FFF2-40B4-BE49-F238E27FC236}">
                <a16:creationId xmlns:a16="http://schemas.microsoft.com/office/drawing/2014/main" id="{E22E97EB-E048-C54E-9DD0-0DC35195D9D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20FF34CA-AA0F-4D44-98A1-23EA7704534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48" r:id="rId1"/>
    <p:sldLayoutId id="2147486149" r:id="rId2"/>
    <p:sldLayoutId id="2147486150" r:id="rId3"/>
    <p:sldLayoutId id="2147486151" r:id="rId4"/>
    <p:sldLayoutId id="2147486152" r:id="rId5"/>
    <p:sldLayoutId id="2147486153" r:id="rId6"/>
    <p:sldLayoutId id="2147486154" r:id="rId7"/>
    <p:sldLayoutId id="2147486155" r:id="rId8"/>
    <p:sldLayoutId id="2147486156" r:id="rId9"/>
    <p:sldLayoutId id="2147486157" r:id="rId10"/>
    <p:sldLayoutId id="2147486158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Line 1">
            <a:extLst>
              <a:ext uri="{FF2B5EF4-FFF2-40B4-BE49-F238E27FC236}">
                <a16:creationId xmlns:a16="http://schemas.microsoft.com/office/drawing/2014/main" id="{F807DCFB-476E-7F4F-AF43-9D40C3FFFD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07523" name="Group 2">
            <a:extLst>
              <a:ext uri="{FF2B5EF4-FFF2-40B4-BE49-F238E27FC236}">
                <a16:creationId xmlns:a16="http://schemas.microsoft.com/office/drawing/2014/main" id="{CD292E85-275C-1A42-93A5-9E7B39CFF734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1EECCEA5-E6B0-654C-8B14-476DC98ED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24" name="Oval 4">
              <a:extLst>
                <a:ext uri="{FF2B5EF4-FFF2-40B4-BE49-F238E27FC236}">
                  <a16:creationId xmlns:a16="http://schemas.microsoft.com/office/drawing/2014/main" id="{5629377C-E606-A64C-97DF-B4D268FCA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25" name="Oval 5">
              <a:extLst>
                <a:ext uri="{FF2B5EF4-FFF2-40B4-BE49-F238E27FC236}">
                  <a16:creationId xmlns:a16="http://schemas.microsoft.com/office/drawing/2014/main" id="{C037C34C-3D07-5D4B-801D-E82C15E2D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26" name="Oval 6">
              <a:extLst>
                <a:ext uri="{FF2B5EF4-FFF2-40B4-BE49-F238E27FC236}">
                  <a16:creationId xmlns:a16="http://schemas.microsoft.com/office/drawing/2014/main" id="{597CD7FA-9C49-334C-8C38-CD2338908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27" name="Oval 7">
              <a:extLst>
                <a:ext uri="{FF2B5EF4-FFF2-40B4-BE49-F238E27FC236}">
                  <a16:creationId xmlns:a16="http://schemas.microsoft.com/office/drawing/2014/main" id="{233CEB2F-270A-1843-A5B8-BD499FD3E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28" name="Oval 8">
              <a:extLst>
                <a:ext uri="{FF2B5EF4-FFF2-40B4-BE49-F238E27FC236}">
                  <a16:creationId xmlns:a16="http://schemas.microsoft.com/office/drawing/2014/main" id="{B77E89A3-6962-BE4A-BD5B-6D75C6045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29" name="Oval 9">
              <a:extLst>
                <a:ext uri="{FF2B5EF4-FFF2-40B4-BE49-F238E27FC236}">
                  <a16:creationId xmlns:a16="http://schemas.microsoft.com/office/drawing/2014/main" id="{7AF58F57-3772-C641-B51F-635D69132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0" name="Oval 10">
              <a:extLst>
                <a:ext uri="{FF2B5EF4-FFF2-40B4-BE49-F238E27FC236}">
                  <a16:creationId xmlns:a16="http://schemas.microsoft.com/office/drawing/2014/main" id="{5B6C478D-96BE-E140-80A3-EDB7DF7C2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1" name="Oval 11">
              <a:extLst>
                <a:ext uri="{FF2B5EF4-FFF2-40B4-BE49-F238E27FC236}">
                  <a16:creationId xmlns:a16="http://schemas.microsoft.com/office/drawing/2014/main" id="{9E2162F9-7C88-4342-92E0-FF6937938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2" name="Oval 12">
              <a:extLst>
                <a:ext uri="{FF2B5EF4-FFF2-40B4-BE49-F238E27FC236}">
                  <a16:creationId xmlns:a16="http://schemas.microsoft.com/office/drawing/2014/main" id="{EBB1BD75-541E-6449-8AD2-31FBB8515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3" name="Oval 13">
              <a:extLst>
                <a:ext uri="{FF2B5EF4-FFF2-40B4-BE49-F238E27FC236}">
                  <a16:creationId xmlns:a16="http://schemas.microsoft.com/office/drawing/2014/main" id="{7D2A186E-342B-6D45-BDBC-27B6B3557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4" name="Oval 14">
              <a:extLst>
                <a:ext uri="{FF2B5EF4-FFF2-40B4-BE49-F238E27FC236}">
                  <a16:creationId xmlns:a16="http://schemas.microsoft.com/office/drawing/2014/main" id="{1A459BB5-188F-1E4A-89F0-C88EB1EDF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5" name="Oval 15">
              <a:extLst>
                <a:ext uri="{FF2B5EF4-FFF2-40B4-BE49-F238E27FC236}">
                  <a16:creationId xmlns:a16="http://schemas.microsoft.com/office/drawing/2014/main" id="{53C3566E-E6FD-CF4C-9FB3-BFE5E5FB5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6" name="Oval 16">
              <a:extLst>
                <a:ext uri="{FF2B5EF4-FFF2-40B4-BE49-F238E27FC236}">
                  <a16:creationId xmlns:a16="http://schemas.microsoft.com/office/drawing/2014/main" id="{CFD4539D-827F-094D-9B58-4DB658D11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7" name="Oval 17">
              <a:extLst>
                <a:ext uri="{FF2B5EF4-FFF2-40B4-BE49-F238E27FC236}">
                  <a16:creationId xmlns:a16="http://schemas.microsoft.com/office/drawing/2014/main" id="{A4287726-6C23-CF40-8CA2-252361A41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8" name="Oval 18">
              <a:extLst>
                <a:ext uri="{FF2B5EF4-FFF2-40B4-BE49-F238E27FC236}">
                  <a16:creationId xmlns:a16="http://schemas.microsoft.com/office/drawing/2014/main" id="{3A47FA9F-08FC-4145-93A5-EEF4A2DCB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39" name="Oval 19">
              <a:extLst>
                <a:ext uri="{FF2B5EF4-FFF2-40B4-BE49-F238E27FC236}">
                  <a16:creationId xmlns:a16="http://schemas.microsoft.com/office/drawing/2014/main" id="{62EA5159-EB0F-BF41-A8BE-19C0D259B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0" name="Oval 20">
              <a:extLst>
                <a:ext uri="{FF2B5EF4-FFF2-40B4-BE49-F238E27FC236}">
                  <a16:creationId xmlns:a16="http://schemas.microsoft.com/office/drawing/2014/main" id="{E53EEA82-F14C-D145-BED9-640691235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1" name="Oval 21">
              <a:extLst>
                <a:ext uri="{FF2B5EF4-FFF2-40B4-BE49-F238E27FC236}">
                  <a16:creationId xmlns:a16="http://schemas.microsoft.com/office/drawing/2014/main" id="{CE4D439B-B801-E24B-BE39-A09AF9D2C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2" name="Oval 22">
              <a:extLst>
                <a:ext uri="{FF2B5EF4-FFF2-40B4-BE49-F238E27FC236}">
                  <a16:creationId xmlns:a16="http://schemas.microsoft.com/office/drawing/2014/main" id="{190E1062-E0E2-5A41-8924-2EBB5EFDC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3" name="Oval 23">
              <a:extLst>
                <a:ext uri="{FF2B5EF4-FFF2-40B4-BE49-F238E27FC236}">
                  <a16:creationId xmlns:a16="http://schemas.microsoft.com/office/drawing/2014/main" id="{45AD78F0-D825-8A48-B163-18F38720F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4" name="Oval 24">
              <a:extLst>
                <a:ext uri="{FF2B5EF4-FFF2-40B4-BE49-F238E27FC236}">
                  <a16:creationId xmlns:a16="http://schemas.microsoft.com/office/drawing/2014/main" id="{771BE94B-07AA-0243-8DE9-C268C8293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5" name="Oval 25">
              <a:extLst>
                <a:ext uri="{FF2B5EF4-FFF2-40B4-BE49-F238E27FC236}">
                  <a16:creationId xmlns:a16="http://schemas.microsoft.com/office/drawing/2014/main" id="{845AE00B-7E07-8947-977F-486E08599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6" name="Oval 26">
              <a:extLst>
                <a:ext uri="{FF2B5EF4-FFF2-40B4-BE49-F238E27FC236}">
                  <a16:creationId xmlns:a16="http://schemas.microsoft.com/office/drawing/2014/main" id="{E4E15D91-C453-DE43-AA86-6FA7A1421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7" name="Oval 27">
              <a:extLst>
                <a:ext uri="{FF2B5EF4-FFF2-40B4-BE49-F238E27FC236}">
                  <a16:creationId xmlns:a16="http://schemas.microsoft.com/office/drawing/2014/main" id="{4102584E-7B20-2C44-8B0D-DE750D753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8" name="Oval 28">
              <a:extLst>
                <a:ext uri="{FF2B5EF4-FFF2-40B4-BE49-F238E27FC236}">
                  <a16:creationId xmlns:a16="http://schemas.microsoft.com/office/drawing/2014/main" id="{45855E2B-87F0-E241-981E-5556A4C4C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49" name="Oval 29">
              <a:extLst>
                <a:ext uri="{FF2B5EF4-FFF2-40B4-BE49-F238E27FC236}">
                  <a16:creationId xmlns:a16="http://schemas.microsoft.com/office/drawing/2014/main" id="{CAD865BE-5B69-D940-94C4-872BCFC23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50" name="Oval 30">
              <a:extLst>
                <a:ext uri="{FF2B5EF4-FFF2-40B4-BE49-F238E27FC236}">
                  <a16:creationId xmlns:a16="http://schemas.microsoft.com/office/drawing/2014/main" id="{40E3C1DA-2504-E641-A312-6417F23B2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51" name="Oval 31">
              <a:extLst>
                <a:ext uri="{FF2B5EF4-FFF2-40B4-BE49-F238E27FC236}">
                  <a16:creationId xmlns:a16="http://schemas.microsoft.com/office/drawing/2014/main" id="{B6114350-823D-1646-9740-0006CADAF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52" name="Oval 32">
              <a:extLst>
                <a:ext uri="{FF2B5EF4-FFF2-40B4-BE49-F238E27FC236}">
                  <a16:creationId xmlns:a16="http://schemas.microsoft.com/office/drawing/2014/main" id="{9582BA53-423A-E145-9A73-66EE1C6B0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7553" name="Oval 33">
              <a:extLst>
                <a:ext uri="{FF2B5EF4-FFF2-40B4-BE49-F238E27FC236}">
                  <a16:creationId xmlns:a16="http://schemas.microsoft.com/office/drawing/2014/main" id="{65970B4C-F1A4-074F-A917-90F386EB6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07554" name="Rectangle 34">
            <a:extLst>
              <a:ext uri="{FF2B5EF4-FFF2-40B4-BE49-F238E27FC236}">
                <a16:creationId xmlns:a16="http://schemas.microsoft.com/office/drawing/2014/main" id="{17F2490D-4D68-7644-A7D0-39842DAE49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7555" name="Rectangle 35">
            <a:extLst>
              <a:ext uri="{FF2B5EF4-FFF2-40B4-BE49-F238E27FC236}">
                <a16:creationId xmlns:a16="http://schemas.microsoft.com/office/drawing/2014/main" id="{2426442B-46F2-E141-9D32-E4BE2BCBF6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7556" name="Text Box 36">
            <a:extLst>
              <a:ext uri="{FF2B5EF4-FFF2-40B4-BE49-F238E27FC236}">
                <a16:creationId xmlns:a16="http://schemas.microsoft.com/office/drawing/2014/main" id="{8602E8DB-1B58-1E48-9A58-08429B992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7557" name="Text Box 37">
            <a:extLst>
              <a:ext uri="{FF2B5EF4-FFF2-40B4-BE49-F238E27FC236}">
                <a16:creationId xmlns:a16="http://schemas.microsoft.com/office/drawing/2014/main" id="{7188BCDA-CCC8-8643-8835-2F3223B7D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7558" name="Rectangle 38">
            <a:extLst>
              <a:ext uri="{FF2B5EF4-FFF2-40B4-BE49-F238E27FC236}">
                <a16:creationId xmlns:a16="http://schemas.microsoft.com/office/drawing/2014/main" id="{67AF6C69-7F01-0343-B02F-4478BBBA4D6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4BE8C5F2-CE08-5E4D-9E4E-90A5D1C5BF7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59" r:id="rId1"/>
    <p:sldLayoutId id="2147486160" r:id="rId2"/>
    <p:sldLayoutId id="2147486161" r:id="rId3"/>
    <p:sldLayoutId id="2147486162" r:id="rId4"/>
    <p:sldLayoutId id="2147486163" r:id="rId5"/>
    <p:sldLayoutId id="2147486164" r:id="rId6"/>
    <p:sldLayoutId id="2147486165" r:id="rId7"/>
    <p:sldLayoutId id="2147486166" r:id="rId8"/>
    <p:sldLayoutId id="2147486167" r:id="rId9"/>
    <p:sldLayoutId id="2147486168" r:id="rId10"/>
    <p:sldLayoutId id="2147486169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Line 1">
            <a:extLst>
              <a:ext uri="{FF2B5EF4-FFF2-40B4-BE49-F238E27FC236}">
                <a16:creationId xmlns:a16="http://schemas.microsoft.com/office/drawing/2014/main" id="{AFB07D05-2095-2446-BEC4-EC38E741310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08547" name="Group 2">
            <a:extLst>
              <a:ext uri="{FF2B5EF4-FFF2-40B4-BE49-F238E27FC236}">
                <a16:creationId xmlns:a16="http://schemas.microsoft.com/office/drawing/2014/main" id="{C05D09F3-09B1-2B4B-BDD3-30876094BE37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79CCCC9A-824E-6C4C-A63C-CF9D29054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48" name="Oval 4">
              <a:extLst>
                <a:ext uri="{FF2B5EF4-FFF2-40B4-BE49-F238E27FC236}">
                  <a16:creationId xmlns:a16="http://schemas.microsoft.com/office/drawing/2014/main" id="{ACAD0A82-A771-2944-B0DE-3C4635DA5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49" name="Oval 5">
              <a:extLst>
                <a:ext uri="{FF2B5EF4-FFF2-40B4-BE49-F238E27FC236}">
                  <a16:creationId xmlns:a16="http://schemas.microsoft.com/office/drawing/2014/main" id="{59426BE9-2F9E-0940-81CE-DDFBF5A51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0" name="Oval 6">
              <a:extLst>
                <a:ext uri="{FF2B5EF4-FFF2-40B4-BE49-F238E27FC236}">
                  <a16:creationId xmlns:a16="http://schemas.microsoft.com/office/drawing/2014/main" id="{81111297-C7A7-2C4C-900D-5DC16842E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1" name="Oval 7">
              <a:extLst>
                <a:ext uri="{FF2B5EF4-FFF2-40B4-BE49-F238E27FC236}">
                  <a16:creationId xmlns:a16="http://schemas.microsoft.com/office/drawing/2014/main" id="{46707E0C-D300-164D-8F01-2A330403D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2" name="Oval 8">
              <a:extLst>
                <a:ext uri="{FF2B5EF4-FFF2-40B4-BE49-F238E27FC236}">
                  <a16:creationId xmlns:a16="http://schemas.microsoft.com/office/drawing/2014/main" id="{9816F384-3209-914B-B2C1-43A42D58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3" name="Oval 9">
              <a:extLst>
                <a:ext uri="{FF2B5EF4-FFF2-40B4-BE49-F238E27FC236}">
                  <a16:creationId xmlns:a16="http://schemas.microsoft.com/office/drawing/2014/main" id="{16A32EFE-64EB-204D-99BC-94605074F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4" name="Oval 10">
              <a:extLst>
                <a:ext uri="{FF2B5EF4-FFF2-40B4-BE49-F238E27FC236}">
                  <a16:creationId xmlns:a16="http://schemas.microsoft.com/office/drawing/2014/main" id="{A3794AC8-DA1F-0F40-9164-E50754318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5" name="Oval 11">
              <a:extLst>
                <a:ext uri="{FF2B5EF4-FFF2-40B4-BE49-F238E27FC236}">
                  <a16:creationId xmlns:a16="http://schemas.microsoft.com/office/drawing/2014/main" id="{7FB96D0B-8664-654C-A0A3-78F063E78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6" name="Oval 12">
              <a:extLst>
                <a:ext uri="{FF2B5EF4-FFF2-40B4-BE49-F238E27FC236}">
                  <a16:creationId xmlns:a16="http://schemas.microsoft.com/office/drawing/2014/main" id="{9D7A1890-07AF-C544-80E6-4AE64CC04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7" name="Oval 13">
              <a:extLst>
                <a:ext uri="{FF2B5EF4-FFF2-40B4-BE49-F238E27FC236}">
                  <a16:creationId xmlns:a16="http://schemas.microsoft.com/office/drawing/2014/main" id="{E322188F-4BC8-054C-B057-36D1878BD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8" name="Oval 14">
              <a:extLst>
                <a:ext uri="{FF2B5EF4-FFF2-40B4-BE49-F238E27FC236}">
                  <a16:creationId xmlns:a16="http://schemas.microsoft.com/office/drawing/2014/main" id="{A29E43BC-892A-BE48-8A83-6403C4E43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59" name="Oval 15">
              <a:extLst>
                <a:ext uri="{FF2B5EF4-FFF2-40B4-BE49-F238E27FC236}">
                  <a16:creationId xmlns:a16="http://schemas.microsoft.com/office/drawing/2014/main" id="{9F4ADA24-E584-4A45-A213-AFD652039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0" name="Oval 16">
              <a:extLst>
                <a:ext uri="{FF2B5EF4-FFF2-40B4-BE49-F238E27FC236}">
                  <a16:creationId xmlns:a16="http://schemas.microsoft.com/office/drawing/2014/main" id="{384F0E69-0CF2-B04D-AEEB-875CD8DDE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1" name="Oval 17">
              <a:extLst>
                <a:ext uri="{FF2B5EF4-FFF2-40B4-BE49-F238E27FC236}">
                  <a16:creationId xmlns:a16="http://schemas.microsoft.com/office/drawing/2014/main" id="{01B4DCCF-FAC9-8C4E-8095-B52701F7B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2" name="Oval 18">
              <a:extLst>
                <a:ext uri="{FF2B5EF4-FFF2-40B4-BE49-F238E27FC236}">
                  <a16:creationId xmlns:a16="http://schemas.microsoft.com/office/drawing/2014/main" id="{C3A518D6-6CE1-C74E-A202-9228ABA73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3" name="Oval 19">
              <a:extLst>
                <a:ext uri="{FF2B5EF4-FFF2-40B4-BE49-F238E27FC236}">
                  <a16:creationId xmlns:a16="http://schemas.microsoft.com/office/drawing/2014/main" id="{AF625A5E-D962-8549-8097-79A4785FF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4" name="Oval 20">
              <a:extLst>
                <a:ext uri="{FF2B5EF4-FFF2-40B4-BE49-F238E27FC236}">
                  <a16:creationId xmlns:a16="http://schemas.microsoft.com/office/drawing/2014/main" id="{70B1AFCE-FD59-834D-80F0-406A5DFFE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5" name="Oval 21">
              <a:extLst>
                <a:ext uri="{FF2B5EF4-FFF2-40B4-BE49-F238E27FC236}">
                  <a16:creationId xmlns:a16="http://schemas.microsoft.com/office/drawing/2014/main" id="{6DE7BA37-2AAD-A248-B2CF-61EA0274E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6" name="Oval 22">
              <a:extLst>
                <a:ext uri="{FF2B5EF4-FFF2-40B4-BE49-F238E27FC236}">
                  <a16:creationId xmlns:a16="http://schemas.microsoft.com/office/drawing/2014/main" id="{8360528E-E6FB-7E48-B28C-CD4B4D33D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7" name="Oval 23">
              <a:extLst>
                <a:ext uri="{FF2B5EF4-FFF2-40B4-BE49-F238E27FC236}">
                  <a16:creationId xmlns:a16="http://schemas.microsoft.com/office/drawing/2014/main" id="{28BD2321-7B5D-A941-BBD2-5D449016A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8" name="Oval 24">
              <a:extLst>
                <a:ext uri="{FF2B5EF4-FFF2-40B4-BE49-F238E27FC236}">
                  <a16:creationId xmlns:a16="http://schemas.microsoft.com/office/drawing/2014/main" id="{ACA662EF-EACF-F04E-B40A-890A86BEC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69" name="Oval 25">
              <a:extLst>
                <a:ext uri="{FF2B5EF4-FFF2-40B4-BE49-F238E27FC236}">
                  <a16:creationId xmlns:a16="http://schemas.microsoft.com/office/drawing/2014/main" id="{31B00AF7-F805-2E49-8A7B-FE210F765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70" name="Oval 26">
              <a:extLst>
                <a:ext uri="{FF2B5EF4-FFF2-40B4-BE49-F238E27FC236}">
                  <a16:creationId xmlns:a16="http://schemas.microsoft.com/office/drawing/2014/main" id="{538D06AB-EA0F-6046-A1B0-478DA66B8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71" name="Oval 27">
              <a:extLst>
                <a:ext uri="{FF2B5EF4-FFF2-40B4-BE49-F238E27FC236}">
                  <a16:creationId xmlns:a16="http://schemas.microsoft.com/office/drawing/2014/main" id="{7F5238B6-570B-FD4D-A7B6-E63548A7E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72" name="Oval 28">
              <a:extLst>
                <a:ext uri="{FF2B5EF4-FFF2-40B4-BE49-F238E27FC236}">
                  <a16:creationId xmlns:a16="http://schemas.microsoft.com/office/drawing/2014/main" id="{F982016D-B4EE-C14B-BFF9-BEA36D3AA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73" name="Oval 29">
              <a:extLst>
                <a:ext uri="{FF2B5EF4-FFF2-40B4-BE49-F238E27FC236}">
                  <a16:creationId xmlns:a16="http://schemas.microsoft.com/office/drawing/2014/main" id="{752BD7F2-FCC9-3A41-B10A-3490B9999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74" name="Oval 30">
              <a:extLst>
                <a:ext uri="{FF2B5EF4-FFF2-40B4-BE49-F238E27FC236}">
                  <a16:creationId xmlns:a16="http://schemas.microsoft.com/office/drawing/2014/main" id="{8C8C952A-05CB-F240-9E3F-23290045B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75" name="Oval 31">
              <a:extLst>
                <a:ext uri="{FF2B5EF4-FFF2-40B4-BE49-F238E27FC236}">
                  <a16:creationId xmlns:a16="http://schemas.microsoft.com/office/drawing/2014/main" id="{A6F7E945-41AE-534B-B0E4-8CD36E3A5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76" name="Oval 32">
              <a:extLst>
                <a:ext uri="{FF2B5EF4-FFF2-40B4-BE49-F238E27FC236}">
                  <a16:creationId xmlns:a16="http://schemas.microsoft.com/office/drawing/2014/main" id="{2D6A5B84-F47C-D749-B2FC-0E20023A3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8577" name="Oval 33">
              <a:extLst>
                <a:ext uri="{FF2B5EF4-FFF2-40B4-BE49-F238E27FC236}">
                  <a16:creationId xmlns:a16="http://schemas.microsoft.com/office/drawing/2014/main" id="{C411D03B-5C97-AC4A-8E23-FFC429885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08578" name="Rectangle 34">
            <a:extLst>
              <a:ext uri="{FF2B5EF4-FFF2-40B4-BE49-F238E27FC236}">
                <a16:creationId xmlns:a16="http://schemas.microsoft.com/office/drawing/2014/main" id="{2FB1AF77-6510-BA4E-8A95-8A785477EF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8579" name="Rectangle 35">
            <a:extLst>
              <a:ext uri="{FF2B5EF4-FFF2-40B4-BE49-F238E27FC236}">
                <a16:creationId xmlns:a16="http://schemas.microsoft.com/office/drawing/2014/main" id="{FA05AA68-3E5B-7D42-A357-49DE89D118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8580" name="Text Box 36">
            <a:extLst>
              <a:ext uri="{FF2B5EF4-FFF2-40B4-BE49-F238E27FC236}">
                <a16:creationId xmlns:a16="http://schemas.microsoft.com/office/drawing/2014/main" id="{61337170-D257-AA4C-8BCD-A5D16C336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8581" name="Text Box 37">
            <a:extLst>
              <a:ext uri="{FF2B5EF4-FFF2-40B4-BE49-F238E27FC236}">
                <a16:creationId xmlns:a16="http://schemas.microsoft.com/office/drawing/2014/main" id="{A3B1B82D-CEB9-C348-8908-16F0722676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8582" name="Rectangle 38">
            <a:extLst>
              <a:ext uri="{FF2B5EF4-FFF2-40B4-BE49-F238E27FC236}">
                <a16:creationId xmlns:a16="http://schemas.microsoft.com/office/drawing/2014/main" id="{3E83598D-6571-B94A-807A-7519FEC49B2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E9488130-319D-DE48-B1D7-0740CB33C1B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70" r:id="rId1"/>
    <p:sldLayoutId id="2147486171" r:id="rId2"/>
    <p:sldLayoutId id="2147486172" r:id="rId3"/>
    <p:sldLayoutId id="2147486173" r:id="rId4"/>
    <p:sldLayoutId id="2147486174" r:id="rId5"/>
    <p:sldLayoutId id="2147486175" r:id="rId6"/>
    <p:sldLayoutId id="2147486176" r:id="rId7"/>
    <p:sldLayoutId id="2147486177" r:id="rId8"/>
    <p:sldLayoutId id="2147486178" r:id="rId9"/>
    <p:sldLayoutId id="2147486179" r:id="rId10"/>
    <p:sldLayoutId id="2147486180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Line 1">
            <a:extLst>
              <a:ext uri="{FF2B5EF4-FFF2-40B4-BE49-F238E27FC236}">
                <a16:creationId xmlns:a16="http://schemas.microsoft.com/office/drawing/2014/main" id="{8162A63C-2636-774D-A6E1-3FBE52D635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09571" name="Group 2">
            <a:extLst>
              <a:ext uri="{FF2B5EF4-FFF2-40B4-BE49-F238E27FC236}">
                <a16:creationId xmlns:a16="http://schemas.microsoft.com/office/drawing/2014/main" id="{E4A19BA9-20CC-9D4E-A16C-5EECA2387663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4E76FC81-82F2-F244-93B1-84D6C5D7F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72" name="Oval 4">
              <a:extLst>
                <a:ext uri="{FF2B5EF4-FFF2-40B4-BE49-F238E27FC236}">
                  <a16:creationId xmlns:a16="http://schemas.microsoft.com/office/drawing/2014/main" id="{95A32713-5EC3-8F44-8925-870387FA2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73" name="Oval 5">
              <a:extLst>
                <a:ext uri="{FF2B5EF4-FFF2-40B4-BE49-F238E27FC236}">
                  <a16:creationId xmlns:a16="http://schemas.microsoft.com/office/drawing/2014/main" id="{5D5C7EBA-C1BC-924C-A8E5-7A7544317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74" name="Oval 6">
              <a:extLst>
                <a:ext uri="{FF2B5EF4-FFF2-40B4-BE49-F238E27FC236}">
                  <a16:creationId xmlns:a16="http://schemas.microsoft.com/office/drawing/2014/main" id="{CCBE4FE3-5162-8545-B4D1-02ED0334A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75" name="Oval 7">
              <a:extLst>
                <a:ext uri="{FF2B5EF4-FFF2-40B4-BE49-F238E27FC236}">
                  <a16:creationId xmlns:a16="http://schemas.microsoft.com/office/drawing/2014/main" id="{419D4C46-2881-5848-90FB-34BDDD6F1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76" name="Oval 8">
              <a:extLst>
                <a:ext uri="{FF2B5EF4-FFF2-40B4-BE49-F238E27FC236}">
                  <a16:creationId xmlns:a16="http://schemas.microsoft.com/office/drawing/2014/main" id="{3B85E2BF-9546-8C49-9790-08E6A4FF2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77" name="Oval 9">
              <a:extLst>
                <a:ext uri="{FF2B5EF4-FFF2-40B4-BE49-F238E27FC236}">
                  <a16:creationId xmlns:a16="http://schemas.microsoft.com/office/drawing/2014/main" id="{DE1E6623-0C20-3C4C-AB68-BEE3DE12B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78" name="Oval 10">
              <a:extLst>
                <a:ext uri="{FF2B5EF4-FFF2-40B4-BE49-F238E27FC236}">
                  <a16:creationId xmlns:a16="http://schemas.microsoft.com/office/drawing/2014/main" id="{9D12E729-511C-4A4D-84FC-5A4D95B76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79" name="Oval 11">
              <a:extLst>
                <a:ext uri="{FF2B5EF4-FFF2-40B4-BE49-F238E27FC236}">
                  <a16:creationId xmlns:a16="http://schemas.microsoft.com/office/drawing/2014/main" id="{AE476AC3-B02A-2E41-8F68-2658FEED0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0" name="Oval 12">
              <a:extLst>
                <a:ext uri="{FF2B5EF4-FFF2-40B4-BE49-F238E27FC236}">
                  <a16:creationId xmlns:a16="http://schemas.microsoft.com/office/drawing/2014/main" id="{26B3C4C8-59A4-814B-B17B-965B384D9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1" name="Oval 13">
              <a:extLst>
                <a:ext uri="{FF2B5EF4-FFF2-40B4-BE49-F238E27FC236}">
                  <a16:creationId xmlns:a16="http://schemas.microsoft.com/office/drawing/2014/main" id="{CDD2DEAE-9E47-3C48-A882-F3B89FE10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2" name="Oval 14">
              <a:extLst>
                <a:ext uri="{FF2B5EF4-FFF2-40B4-BE49-F238E27FC236}">
                  <a16:creationId xmlns:a16="http://schemas.microsoft.com/office/drawing/2014/main" id="{42166E6F-ACB0-5445-9AF0-4CA188161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3" name="Oval 15">
              <a:extLst>
                <a:ext uri="{FF2B5EF4-FFF2-40B4-BE49-F238E27FC236}">
                  <a16:creationId xmlns:a16="http://schemas.microsoft.com/office/drawing/2014/main" id="{CD69D2EA-C6B2-A54F-91E8-2A7A70125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4" name="Oval 16">
              <a:extLst>
                <a:ext uri="{FF2B5EF4-FFF2-40B4-BE49-F238E27FC236}">
                  <a16:creationId xmlns:a16="http://schemas.microsoft.com/office/drawing/2014/main" id="{D709B881-21D3-F94D-8942-75DB4822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5" name="Oval 17">
              <a:extLst>
                <a:ext uri="{FF2B5EF4-FFF2-40B4-BE49-F238E27FC236}">
                  <a16:creationId xmlns:a16="http://schemas.microsoft.com/office/drawing/2014/main" id="{3B5EBF0C-4897-D44A-8019-6C6F7BDE1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6" name="Oval 18">
              <a:extLst>
                <a:ext uri="{FF2B5EF4-FFF2-40B4-BE49-F238E27FC236}">
                  <a16:creationId xmlns:a16="http://schemas.microsoft.com/office/drawing/2014/main" id="{67820B9E-756B-D642-958C-1A77C6937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7" name="Oval 19">
              <a:extLst>
                <a:ext uri="{FF2B5EF4-FFF2-40B4-BE49-F238E27FC236}">
                  <a16:creationId xmlns:a16="http://schemas.microsoft.com/office/drawing/2014/main" id="{5659DDB9-D520-5740-9992-D3FF8120A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8" name="Oval 20">
              <a:extLst>
                <a:ext uri="{FF2B5EF4-FFF2-40B4-BE49-F238E27FC236}">
                  <a16:creationId xmlns:a16="http://schemas.microsoft.com/office/drawing/2014/main" id="{087D2D8C-567C-994D-ADF6-03EC6D8F1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89" name="Oval 21">
              <a:extLst>
                <a:ext uri="{FF2B5EF4-FFF2-40B4-BE49-F238E27FC236}">
                  <a16:creationId xmlns:a16="http://schemas.microsoft.com/office/drawing/2014/main" id="{50F0F5B4-6BB5-4442-9B2B-9EAE2301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0" name="Oval 22">
              <a:extLst>
                <a:ext uri="{FF2B5EF4-FFF2-40B4-BE49-F238E27FC236}">
                  <a16:creationId xmlns:a16="http://schemas.microsoft.com/office/drawing/2014/main" id="{3D03A7D6-445E-B240-84BC-9B89BF5FE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1" name="Oval 23">
              <a:extLst>
                <a:ext uri="{FF2B5EF4-FFF2-40B4-BE49-F238E27FC236}">
                  <a16:creationId xmlns:a16="http://schemas.microsoft.com/office/drawing/2014/main" id="{8BBB95DA-4F93-F345-98B1-48086F93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2" name="Oval 24">
              <a:extLst>
                <a:ext uri="{FF2B5EF4-FFF2-40B4-BE49-F238E27FC236}">
                  <a16:creationId xmlns:a16="http://schemas.microsoft.com/office/drawing/2014/main" id="{15229AEA-5D89-B245-80F5-DD99230B9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3" name="Oval 25">
              <a:extLst>
                <a:ext uri="{FF2B5EF4-FFF2-40B4-BE49-F238E27FC236}">
                  <a16:creationId xmlns:a16="http://schemas.microsoft.com/office/drawing/2014/main" id="{ACCB11FC-51C8-E141-94DE-3EBE02ACA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4" name="Oval 26">
              <a:extLst>
                <a:ext uri="{FF2B5EF4-FFF2-40B4-BE49-F238E27FC236}">
                  <a16:creationId xmlns:a16="http://schemas.microsoft.com/office/drawing/2014/main" id="{11FBFEC7-E446-8549-8E88-E7868BB49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5" name="Oval 27">
              <a:extLst>
                <a:ext uri="{FF2B5EF4-FFF2-40B4-BE49-F238E27FC236}">
                  <a16:creationId xmlns:a16="http://schemas.microsoft.com/office/drawing/2014/main" id="{07768ECD-E4EC-E34B-9FE3-642D364F3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6" name="Oval 28">
              <a:extLst>
                <a:ext uri="{FF2B5EF4-FFF2-40B4-BE49-F238E27FC236}">
                  <a16:creationId xmlns:a16="http://schemas.microsoft.com/office/drawing/2014/main" id="{9BFD10A8-FE04-664C-A7C1-B670D3F65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7" name="Oval 29">
              <a:extLst>
                <a:ext uri="{FF2B5EF4-FFF2-40B4-BE49-F238E27FC236}">
                  <a16:creationId xmlns:a16="http://schemas.microsoft.com/office/drawing/2014/main" id="{7A574AF4-D0D6-9245-88F4-67BEB80E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8" name="Oval 30">
              <a:extLst>
                <a:ext uri="{FF2B5EF4-FFF2-40B4-BE49-F238E27FC236}">
                  <a16:creationId xmlns:a16="http://schemas.microsoft.com/office/drawing/2014/main" id="{90F45F47-5427-BD45-8D0D-2569D8BBA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599" name="Oval 31">
              <a:extLst>
                <a:ext uri="{FF2B5EF4-FFF2-40B4-BE49-F238E27FC236}">
                  <a16:creationId xmlns:a16="http://schemas.microsoft.com/office/drawing/2014/main" id="{F25C9E6C-048C-ED4A-8009-B7A6DD90C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600" name="Oval 32">
              <a:extLst>
                <a:ext uri="{FF2B5EF4-FFF2-40B4-BE49-F238E27FC236}">
                  <a16:creationId xmlns:a16="http://schemas.microsoft.com/office/drawing/2014/main" id="{5DE68CA3-7E48-C748-B4BC-E43096037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9601" name="Oval 33">
              <a:extLst>
                <a:ext uri="{FF2B5EF4-FFF2-40B4-BE49-F238E27FC236}">
                  <a16:creationId xmlns:a16="http://schemas.microsoft.com/office/drawing/2014/main" id="{AE79658F-1B21-5E4A-B03D-C7976DC8C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09602" name="Rectangle 34">
            <a:extLst>
              <a:ext uri="{FF2B5EF4-FFF2-40B4-BE49-F238E27FC236}">
                <a16:creationId xmlns:a16="http://schemas.microsoft.com/office/drawing/2014/main" id="{DA73D23F-1FC7-154B-83F8-8533BBCBC4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9603" name="Rectangle 35">
            <a:extLst>
              <a:ext uri="{FF2B5EF4-FFF2-40B4-BE49-F238E27FC236}">
                <a16:creationId xmlns:a16="http://schemas.microsoft.com/office/drawing/2014/main" id="{6148F9DE-4C74-E94F-9C72-ADF48B24A00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9604" name="Text Box 36">
            <a:extLst>
              <a:ext uri="{FF2B5EF4-FFF2-40B4-BE49-F238E27FC236}">
                <a16:creationId xmlns:a16="http://schemas.microsoft.com/office/drawing/2014/main" id="{A9AC6CA4-3E77-E445-9602-DD689E7FC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9605" name="Text Box 37">
            <a:extLst>
              <a:ext uri="{FF2B5EF4-FFF2-40B4-BE49-F238E27FC236}">
                <a16:creationId xmlns:a16="http://schemas.microsoft.com/office/drawing/2014/main" id="{9AF910F7-E25B-B246-B49C-1B73B123E6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9606" name="Rectangle 38">
            <a:extLst>
              <a:ext uri="{FF2B5EF4-FFF2-40B4-BE49-F238E27FC236}">
                <a16:creationId xmlns:a16="http://schemas.microsoft.com/office/drawing/2014/main" id="{ABF94E72-5170-D742-95EF-229989A8006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2FE6B1B3-7304-E243-A840-0FBAA4E6672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81" r:id="rId1"/>
    <p:sldLayoutId id="2147486182" r:id="rId2"/>
    <p:sldLayoutId id="2147486183" r:id="rId3"/>
    <p:sldLayoutId id="2147486184" r:id="rId4"/>
    <p:sldLayoutId id="2147486185" r:id="rId5"/>
    <p:sldLayoutId id="2147486186" r:id="rId6"/>
    <p:sldLayoutId id="2147486187" r:id="rId7"/>
    <p:sldLayoutId id="2147486188" r:id="rId8"/>
    <p:sldLayoutId id="2147486189" r:id="rId9"/>
    <p:sldLayoutId id="2147486190" r:id="rId10"/>
    <p:sldLayoutId id="2147486191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Line 1">
            <a:extLst>
              <a:ext uri="{FF2B5EF4-FFF2-40B4-BE49-F238E27FC236}">
                <a16:creationId xmlns:a16="http://schemas.microsoft.com/office/drawing/2014/main" id="{42F7A589-1F2F-8C42-A2D4-B3F05E3FB72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10595" name="Group 2">
            <a:extLst>
              <a:ext uri="{FF2B5EF4-FFF2-40B4-BE49-F238E27FC236}">
                <a16:creationId xmlns:a16="http://schemas.microsoft.com/office/drawing/2014/main" id="{D4F35CCB-F26B-A04F-9CC0-E4BF9EF890F2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B7D2CD44-50DF-9D47-BC3A-804E54EC1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596" name="Oval 4">
              <a:extLst>
                <a:ext uri="{FF2B5EF4-FFF2-40B4-BE49-F238E27FC236}">
                  <a16:creationId xmlns:a16="http://schemas.microsoft.com/office/drawing/2014/main" id="{933AD64C-629F-FD47-B4E7-5378116DE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597" name="Oval 5">
              <a:extLst>
                <a:ext uri="{FF2B5EF4-FFF2-40B4-BE49-F238E27FC236}">
                  <a16:creationId xmlns:a16="http://schemas.microsoft.com/office/drawing/2014/main" id="{D3991DBE-8D8D-5C4F-816F-AD630A48A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598" name="Oval 6">
              <a:extLst>
                <a:ext uri="{FF2B5EF4-FFF2-40B4-BE49-F238E27FC236}">
                  <a16:creationId xmlns:a16="http://schemas.microsoft.com/office/drawing/2014/main" id="{6A7C0A4B-BC0A-0F4D-9522-EC45317BB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599" name="Oval 7">
              <a:extLst>
                <a:ext uri="{FF2B5EF4-FFF2-40B4-BE49-F238E27FC236}">
                  <a16:creationId xmlns:a16="http://schemas.microsoft.com/office/drawing/2014/main" id="{47680BF6-AD23-AE45-BABF-57F3A2B35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0" name="Oval 8">
              <a:extLst>
                <a:ext uri="{FF2B5EF4-FFF2-40B4-BE49-F238E27FC236}">
                  <a16:creationId xmlns:a16="http://schemas.microsoft.com/office/drawing/2014/main" id="{0CB43F2A-2C65-AC41-8C7A-4F0286371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1" name="Oval 9">
              <a:extLst>
                <a:ext uri="{FF2B5EF4-FFF2-40B4-BE49-F238E27FC236}">
                  <a16:creationId xmlns:a16="http://schemas.microsoft.com/office/drawing/2014/main" id="{A4FCFAC3-4ECE-EE4C-96D1-DE6C4853A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2" name="Oval 10">
              <a:extLst>
                <a:ext uri="{FF2B5EF4-FFF2-40B4-BE49-F238E27FC236}">
                  <a16:creationId xmlns:a16="http://schemas.microsoft.com/office/drawing/2014/main" id="{C97C1EC7-0C74-1044-852D-71916AB19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3" name="Oval 11">
              <a:extLst>
                <a:ext uri="{FF2B5EF4-FFF2-40B4-BE49-F238E27FC236}">
                  <a16:creationId xmlns:a16="http://schemas.microsoft.com/office/drawing/2014/main" id="{75F1853A-83D3-F444-B609-04C6A4BAC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4" name="Oval 12">
              <a:extLst>
                <a:ext uri="{FF2B5EF4-FFF2-40B4-BE49-F238E27FC236}">
                  <a16:creationId xmlns:a16="http://schemas.microsoft.com/office/drawing/2014/main" id="{A862241B-27AF-6F4A-A0C2-A2B0D1C5C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5" name="Oval 13">
              <a:extLst>
                <a:ext uri="{FF2B5EF4-FFF2-40B4-BE49-F238E27FC236}">
                  <a16:creationId xmlns:a16="http://schemas.microsoft.com/office/drawing/2014/main" id="{501B12D5-44FB-2445-A985-83B274BBF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6" name="Oval 14">
              <a:extLst>
                <a:ext uri="{FF2B5EF4-FFF2-40B4-BE49-F238E27FC236}">
                  <a16:creationId xmlns:a16="http://schemas.microsoft.com/office/drawing/2014/main" id="{4542EFD3-3B26-A94B-80E4-C87E874B6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7" name="Oval 15">
              <a:extLst>
                <a:ext uri="{FF2B5EF4-FFF2-40B4-BE49-F238E27FC236}">
                  <a16:creationId xmlns:a16="http://schemas.microsoft.com/office/drawing/2014/main" id="{7242DDF7-0A6A-1C45-B6C6-DE8D4AD80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8" name="Oval 16">
              <a:extLst>
                <a:ext uri="{FF2B5EF4-FFF2-40B4-BE49-F238E27FC236}">
                  <a16:creationId xmlns:a16="http://schemas.microsoft.com/office/drawing/2014/main" id="{A7E816B5-7AB0-4E47-8739-17A3563CA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09" name="Oval 17">
              <a:extLst>
                <a:ext uri="{FF2B5EF4-FFF2-40B4-BE49-F238E27FC236}">
                  <a16:creationId xmlns:a16="http://schemas.microsoft.com/office/drawing/2014/main" id="{6C98BEFE-32F3-6549-A9D1-66A559F68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0" name="Oval 18">
              <a:extLst>
                <a:ext uri="{FF2B5EF4-FFF2-40B4-BE49-F238E27FC236}">
                  <a16:creationId xmlns:a16="http://schemas.microsoft.com/office/drawing/2014/main" id="{331FAF9A-DDBD-6740-8456-E4F56DDC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1" name="Oval 19">
              <a:extLst>
                <a:ext uri="{FF2B5EF4-FFF2-40B4-BE49-F238E27FC236}">
                  <a16:creationId xmlns:a16="http://schemas.microsoft.com/office/drawing/2014/main" id="{D3224593-9C5E-B746-B435-A3FAFA3E7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2" name="Oval 20">
              <a:extLst>
                <a:ext uri="{FF2B5EF4-FFF2-40B4-BE49-F238E27FC236}">
                  <a16:creationId xmlns:a16="http://schemas.microsoft.com/office/drawing/2014/main" id="{2EDDB0B3-0C8D-144E-A65B-7622A6BB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3" name="Oval 21">
              <a:extLst>
                <a:ext uri="{FF2B5EF4-FFF2-40B4-BE49-F238E27FC236}">
                  <a16:creationId xmlns:a16="http://schemas.microsoft.com/office/drawing/2014/main" id="{753C03B2-412A-414E-8F63-9AA8D113C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4" name="Oval 22">
              <a:extLst>
                <a:ext uri="{FF2B5EF4-FFF2-40B4-BE49-F238E27FC236}">
                  <a16:creationId xmlns:a16="http://schemas.microsoft.com/office/drawing/2014/main" id="{E5B825B9-6E5D-894B-96E1-BA21F2906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5" name="Oval 23">
              <a:extLst>
                <a:ext uri="{FF2B5EF4-FFF2-40B4-BE49-F238E27FC236}">
                  <a16:creationId xmlns:a16="http://schemas.microsoft.com/office/drawing/2014/main" id="{A7745F55-7B60-524F-B5A8-0AE59B748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6" name="Oval 24">
              <a:extLst>
                <a:ext uri="{FF2B5EF4-FFF2-40B4-BE49-F238E27FC236}">
                  <a16:creationId xmlns:a16="http://schemas.microsoft.com/office/drawing/2014/main" id="{26AA4C35-ED26-0E4B-B1A3-A1BE18DDC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7" name="Oval 25">
              <a:extLst>
                <a:ext uri="{FF2B5EF4-FFF2-40B4-BE49-F238E27FC236}">
                  <a16:creationId xmlns:a16="http://schemas.microsoft.com/office/drawing/2014/main" id="{99EF016A-C304-D94C-8C50-E653A5F6A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8" name="Oval 26">
              <a:extLst>
                <a:ext uri="{FF2B5EF4-FFF2-40B4-BE49-F238E27FC236}">
                  <a16:creationId xmlns:a16="http://schemas.microsoft.com/office/drawing/2014/main" id="{E6CA633B-4B4C-8C4A-B211-99FDCD48B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19" name="Oval 27">
              <a:extLst>
                <a:ext uri="{FF2B5EF4-FFF2-40B4-BE49-F238E27FC236}">
                  <a16:creationId xmlns:a16="http://schemas.microsoft.com/office/drawing/2014/main" id="{861F914F-9926-394C-8663-F303E9C70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20" name="Oval 28">
              <a:extLst>
                <a:ext uri="{FF2B5EF4-FFF2-40B4-BE49-F238E27FC236}">
                  <a16:creationId xmlns:a16="http://schemas.microsoft.com/office/drawing/2014/main" id="{13601B36-DEB3-CD48-829A-BAC024E7B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21" name="Oval 29">
              <a:extLst>
                <a:ext uri="{FF2B5EF4-FFF2-40B4-BE49-F238E27FC236}">
                  <a16:creationId xmlns:a16="http://schemas.microsoft.com/office/drawing/2014/main" id="{FA1504C2-1496-9241-B975-A1CE18F77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22" name="Oval 30">
              <a:extLst>
                <a:ext uri="{FF2B5EF4-FFF2-40B4-BE49-F238E27FC236}">
                  <a16:creationId xmlns:a16="http://schemas.microsoft.com/office/drawing/2014/main" id="{C1AE6A24-2E35-1946-8A35-AB1DF8C5E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23" name="Oval 31">
              <a:extLst>
                <a:ext uri="{FF2B5EF4-FFF2-40B4-BE49-F238E27FC236}">
                  <a16:creationId xmlns:a16="http://schemas.microsoft.com/office/drawing/2014/main" id="{43776361-E810-B742-8642-749EE5A4E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24" name="Oval 32">
              <a:extLst>
                <a:ext uri="{FF2B5EF4-FFF2-40B4-BE49-F238E27FC236}">
                  <a16:creationId xmlns:a16="http://schemas.microsoft.com/office/drawing/2014/main" id="{E0FC10AF-FDB1-A64A-AD71-1E3C9C0C7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0625" name="Oval 33">
              <a:extLst>
                <a:ext uri="{FF2B5EF4-FFF2-40B4-BE49-F238E27FC236}">
                  <a16:creationId xmlns:a16="http://schemas.microsoft.com/office/drawing/2014/main" id="{8E7C8E13-DDED-F44D-AF7E-1394D1DC3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10626" name="Rectangle 34">
            <a:extLst>
              <a:ext uri="{FF2B5EF4-FFF2-40B4-BE49-F238E27FC236}">
                <a16:creationId xmlns:a16="http://schemas.microsoft.com/office/drawing/2014/main" id="{E8EF93E2-078E-9743-BAD7-74D7C54A1D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10627" name="Rectangle 35">
            <a:extLst>
              <a:ext uri="{FF2B5EF4-FFF2-40B4-BE49-F238E27FC236}">
                <a16:creationId xmlns:a16="http://schemas.microsoft.com/office/drawing/2014/main" id="{CF53F0DB-33E9-E04A-A3CC-1B8E1E16B1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10628" name="Text Box 36">
            <a:extLst>
              <a:ext uri="{FF2B5EF4-FFF2-40B4-BE49-F238E27FC236}">
                <a16:creationId xmlns:a16="http://schemas.microsoft.com/office/drawing/2014/main" id="{701E54B5-A595-6E4A-B43F-856E6F329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0629" name="Text Box 37">
            <a:extLst>
              <a:ext uri="{FF2B5EF4-FFF2-40B4-BE49-F238E27FC236}">
                <a16:creationId xmlns:a16="http://schemas.microsoft.com/office/drawing/2014/main" id="{A7A6B95D-01A0-6F42-9A0A-47974E7AD6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0630" name="Rectangle 38">
            <a:extLst>
              <a:ext uri="{FF2B5EF4-FFF2-40B4-BE49-F238E27FC236}">
                <a16:creationId xmlns:a16="http://schemas.microsoft.com/office/drawing/2014/main" id="{D6D4156E-FEDF-D74E-8D98-9451C430CCD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3EDA4530-496B-F04C-9164-F79769FB251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92" r:id="rId1"/>
    <p:sldLayoutId id="2147486193" r:id="rId2"/>
    <p:sldLayoutId id="2147486194" r:id="rId3"/>
    <p:sldLayoutId id="2147486195" r:id="rId4"/>
    <p:sldLayoutId id="2147486196" r:id="rId5"/>
    <p:sldLayoutId id="2147486197" r:id="rId6"/>
    <p:sldLayoutId id="2147486198" r:id="rId7"/>
    <p:sldLayoutId id="2147486199" r:id="rId8"/>
    <p:sldLayoutId id="2147486200" r:id="rId9"/>
    <p:sldLayoutId id="2147486201" r:id="rId10"/>
    <p:sldLayoutId id="2147486202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Line 1">
            <a:extLst>
              <a:ext uri="{FF2B5EF4-FFF2-40B4-BE49-F238E27FC236}">
                <a16:creationId xmlns:a16="http://schemas.microsoft.com/office/drawing/2014/main" id="{F9118E5F-B944-4B47-AC7F-DACBC9E0D647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11619" name="Group 2">
            <a:extLst>
              <a:ext uri="{FF2B5EF4-FFF2-40B4-BE49-F238E27FC236}">
                <a16:creationId xmlns:a16="http://schemas.microsoft.com/office/drawing/2014/main" id="{E8146370-0444-1949-A560-F6533B2547AF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4761A81B-5838-E844-A253-C320FA5B8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0" name="Oval 4">
              <a:extLst>
                <a:ext uri="{FF2B5EF4-FFF2-40B4-BE49-F238E27FC236}">
                  <a16:creationId xmlns:a16="http://schemas.microsoft.com/office/drawing/2014/main" id="{7F50504E-4A18-9F4B-8731-581F04777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1" name="Oval 5">
              <a:extLst>
                <a:ext uri="{FF2B5EF4-FFF2-40B4-BE49-F238E27FC236}">
                  <a16:creationId xmlns:a16="http://schemas.microsoft.com/office/drawing/2014/main" id="{4569A5E7-EAFA-2A44-B51F-17AE38CC9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2" name="Oval 6">
              <a:extLst>
                <a:ext uri="{FF2B5EF4-FFF2-40B4-BE49-F238E27FC236}">
                  <a16:creationId xmlns:a16="http://schemas.microsoft.com/office/drawing/2014/main" id="{E3E08DBE-7ACE-8D44-AE82-65819D0F4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3" name="Oval 7">
              <a:extLst>
                <a:ext uri="{FF2B5EF4-FFF2-40B4-BE49-F238E27FC236}">
                  <a16:creationId xmlns:a16="http://schemas.microsoft.com/office/drawing/2014/main" id="{19188DE9-3600-5149-BE70-C24C23319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4" name="Oval 8">
              <a:extLst>
                <a:ext uri="{FF2B5EF4-FFF2-40B4-BE49-F238E27FC236}">
                  <a16:creationId xmlns:a16="http://schemas.microsoft.com/office/drawing/2014/main" id="{9F95C6CC-08FA-8940-9AAC-DE207ADB7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5" name="Oval 9">
              <a:extLst>
                <a:ext uri="{FF2B5EF4-FFF2-40B4-BE49-F238E27FC236}">
                  <a16:creationId xmlns:a16="http://schemas.microsoft.com/office/drawing/2014/main" id="{20497C49-3E42-544C-B051-333F7D69C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6" name="Oval 10">
              <a:extLst>
                <a:ext uri="{FF2B5EF4-FFF2-40B4-BE49-F238E27FC236}">
                  <a16:creationId xmlns:a16="http://schemas.microsoft.com/office/drawing/2014/main" id="{9DFD6AAB-1B51-6349-8208-A08177549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7" name="Oval 11">
              <a:extLst>
                <a:ext uri="{FF2B5EF4-FFF2-40B4-BE49-F238E27FC236}">
                  <a16:creationId xmlns:a16="http://schemas.microsoft.com/office/drawing/2014/main" id="{1AAA7D24-77B4-8A44-9FD4-6087E61AC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8" name="Oval 12">
              <a:extLst>
                <a:ext uri="{FF2B5EF4-FFF2-40B4-BE49-F238E27FC236}">
                  <a16:creationId xmlns:a16="http://schemas.microsoft.com/office/drawing/2014/main" id="{8076F736-B3F2-7E4D-939D-EB05725D7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29" name="Oval 13">
              <a:extLst>
                <a:ext uri="{FF2B5EF4-FFF2-40B4-BE49-F238E27FC236}">
                  <a16:creationId xmlns:a16="http://schemas.microsoft.com/office/drawing/2014/main" id="{320FD9E5-73C4-894E-BA9E-D0F9F5088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0" name="Oval 14">
              <a:extLst>
                <a:ext uri="{FF2B5EF4-FFF2-40B4-BE49-F238E27FC236}">
                  <a16:creationId xmlns:a16="http://schemas.microsoft.com/office/drawing/2014/main" id="{F73B7126-E54D-1A44-9C77-9E27880BA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1" name="Oval 15">
              <a:extLst>
                <a:ext uri="{FF2B5EF4-FFF2-40B4-BE49-F238E27FC236}">
                  <a16:creationId xmlns:a16="http://schemas.microsoft.com/office/drawing/2014/main" id="{B31D96E0-F9EE-C143-BF49-11F5E8B29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2" name="Oval 16">
              <a:extLst>
                <a:ext uri="{FF2B5EF4-FFF2-40B4-BE49-F238E27FC236}">
                  <a16:creationId xmlns:a16="http://schemas.microsoft.com/office/drawing/2014/main" id="{611A1026-116C-BB42-8EEB-D1F064269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3" name="Oval 17">
              <a:extLst>
                <a:ext uri="{FF2B5EF4-FFF2-40B4-BE49-F238E27FC236}">
                  <a16:creationId xmlns:a16="http://schemas.microsoft.com/office/drawing/2014/main" id="{7F12F13F-8CBF-A249-A780-E1D59F421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4" name="Oval 18">
              <a:extLst>
                <a:ext uri="{FF2B5EF4-FFF2-40B4-BE49-F238E27FC236}">
                  <a16:creationId xmlns:a16="http://schemas.microsoft.com/office/drawing/2014/main" id="{97DF721F-92A9-0249-B10C-B0AABE51D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5" name="Oval 19">
              <a:extLst>
                <a:ext uri="{FF2B5EF4-FFF2-40B4-BE49-F238E27FC236}">
                  <a16:creationId xmlns:a16="http://schemas.microsoft.com/office/drawing/2014/main" id="{89EF2B82-C1F0-8C4E-AB62-0B1C60225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6" name="Oval 20">
              <a:extLst>
                <a:ext uri="{FF2B5EF4-FFF2-40B4-BE49-F238E27FC236}">
                  <a16:creationId xmlns:a16="http://schemas.microsoft.com/office/drawing/2014/main" id="{BC86F79F-4C58-7844-ABB7-B37A54DB8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7" name="Oval 21">
              <a:extLst>
                <a:ext uri="{FF2B5EF4-FFF2-40B4-BE49-F238E27FC236}">
                  <a16:creationId xmlns:a16="http://schemas.microsoft.com/office/drawing/2014/main" id="{3780A644-B128-C54B-8C17-4848CB52D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8" name="Oval 22">
              <a:extLst>
                <a:ext uri="{FF2B5EF4-FFF2-40B4-BE49-F238E27FC236}">
                  <a16:creationId xmlns:a16="http://schemas.microsoft.com/office/drawing/2014/main" id="{BB20BB1C-3DC4-FA45-9243-84F865DA7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39" name="Oval 23">
              <a:extLst>
                <a:ext uri="{FF2B5EF4-FFF2-40B4-BE49-F238E27FC236}">
                  <a16:creationId xmlns:a16="http://schemas.microsoft.com/office/drawing/2014/main" id="{938BDCA6-7B01-4545-8E3B-56E85CBE5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0" name="Oval 24">
              <a:extLst>
                <a:ext uri="{FF2B5EF4-FFF2-40B4-BE49-F238E27FC236}">
                  <a16:creationId xmlns:a16="http://schemas.microsoft.com/office/drawing/2014/main" id="{CC89DF1D-98B1-034E-A726-5083728CB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1" name="Oval 25">
              <a:extLst>
                <a:ext uri="{FF2B5EF4-FFF2-40B4-BE49-F238E27FC236}">
                  <a16:creationId xmlns:a16="http://schemas.microsoft.com/office/drawing/2014/main" id="{EA854BA7-4D0C-7C41-B7BE-5E11610B7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2" name="Oval 26">
              <a:extLst>
                <a:ext uri="{FF2B5EF4-FFF2-40B4-BE49-F238E27FC236}">
                  <a16:creationId xmlns:a16="http://schemas.microsoft.com/office/drawing/2014/main" id="{57F24F8D-E760-E844-8EA3-531E16CE1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3" name="Oval 27">
              <a:extLst>
                <a:ext uri="{FF2B5EF4-FFF2-40B4-BE49-F238E27FC236}">
                  <a16:creationId xmlns:a16="http://schemas.microsoft.com/office/drawing/2014/main" id="{F89AFC37-1C57-364C-A547-9E255E04F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4" name="Oval 28">
              <a:extLst>
                <a:ext uri="{FF2B5EF4-FFF2-40B4-BE49-F238E27FC236}">
                  <a16:creationId xmlns:a16="http://schemas.microsoft.com/office/drawing/2014/main" id="{5F230F34-E233-A64D-BFF4-5404367D6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5" name="Oval 29">
              <a:extLst>
                <a:ext uri="{FF2B5EF4-FFF2-40B4-BE49-F238E27FC236}">
                  <a16:creationId xmlns:a16="http://schemas.microsoft.com/office/drawing/2014/main" id="{223EDE6E-43CD-0E44-BCEC-BBD4C3CE2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6" name="Oval 30">
              <a:extLst>
                <a:ext uri="{FF2B5EF4-FFF2-40B4-BE49-F238E27FC236}">
                  <a16:creationId xmlns:a16="http://schemas.microsoft.com/office/drawing/2014/main" id="{51CE7F49-5319-334F-A427-4CB112848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7" name="Oval 31">
              <a:extLst>
                <a:ext uri="{FF2B5EF4-FFF2-40B4-BE49-F238E27FC236}">
                  <a16:creationId xmlns:a16="http://schemas.microsoft.com/office/drawing/2014/main" id="{6FCE685A-2BCF-8E4D-8B2F-E9539B6F8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8" name="Oval 32">
              <a:extLst>
                <a:ext uri="{FF2B5EF4-FFF2-40B4-BE49-F238E27FC236}">
                  <a16:creationId xmlns:a16="http://schemas.microsoft.com/office/drawing/2014/main" id="{1D4FAB8A-1AE1-9F44-AAAF-1CA08FFA4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1649" name="Oval 33">
              <a:extLst>
                <a:ext uri="{FF2B5EF4-FFF2-40B4-BE49-F238E27FC236}">
                  <a16:creationId xmlns:a16="http://schemas.microsoft.com/office/drawing/2014/main" id="{D83580B9-6678-C54E-99E4-9C701E944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11650" name="Rectangle 34">
            <a:extLst>
              <a:ext uri="{FF2B5EF4-FFF2-40B4-BE49-F238E27FC236}">
                <a16:creationId xmlns:a16="http://schemas.microsoft.com/office/drawing/2014/main" id="{CBA87CDE-137F-8644-A21F-DBB4479D4D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11651" name="Rectangle 35">
            <a:extLst>
              <a:ext uri="{FF2B5EF4-FFF2-40B4-BE49-F238E27FC236}">
                <a16:creationId xmlns:a16="http://schemas.microsoft.com/office/drawing/2014/main" id="{1A8CCA3F-BF2F-8246-8A88-87406109A9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11652" name="Text Box 36">
            <a:extLst>
              <a:ext uri="{FF2B5EF4-FFF2-40B4-BE49-F238E27FC236}">
                <a16:creationId xmlns:a16="http://schemas.microsoft.com/office/drawing/2014/main" id="{0088C10E-802E-8B4B-9B10-7AFE924034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1653" name="Text Box 37">
            <a:extLst>
              <a:ext uri="{FF2B5EF4-FFF2-40B4-BE49-F238E27FC236}">
                <a16:creationId xmlns:a16="http://schemas.microsoft.com/office/drawing/2014/main" id="{57C53533-5989-3848-B89F-B3F9204498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1654" name="Rectangle 38">
            <a:extLst>
              <a:ext uri="{FF2B5EF4-FFF2-40B4-BE49-F238E27FC236}">
                <a16:creationId xmlns:a16="http://schemas.microsoft.com/office/drawing/2014/main" id="{D62DC027-2770-0C43-B53A-4AB9F995CE9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69BC9851-8025-3441-8FFB-2CD797B7A44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03" r:id="rId1"/>
    <p:sldLayoutId id="2147486204" r:id="rId2"/>
    <p:sldLayoutId id="2147486205" r:id="rId3"/>
    <p:sldLayoutId id="2147486206" r:id="rId4"/>
    <p:sldLayoutId id="2147486207" r:id="rId5"/>
    <p:sldLayoutId id="2147486208" r:id="rId6"/>
    <p:sldLayoutId id="2147486209" r:id="rId7"/>
    <p:sldLayoutId id="2147486210" r:id="rId8"/>
    <p:sldLayoutId id="2147486211" r:id="rId9"/>
    <p:sldLayoutId id="2147486212" r:id="rId10"/>
    <p:sldLayoutId id="2147486213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Rectangle 1">
            <a:extLst>
              <a:ext uri="{FF2B5EF4-FFF2-40B4-BE49-F238E27FC236}">
                <a16:creationId xmlns:a16="http://schemas.microsoft.com/office/drawing/2014/main" id="{1741299A-58F1-564D-8BEA-3E85EB331E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1266" name="Rectangle 2">
            <a:extLst>
              <a:ext uri="{FF2B5EF4-FFF2-40B4-BE49-F238E27FC236}">
                <a16:creationId xmlns:a16="http://schemas.microsoft.com/office/drawing/2014/main" id="{F652266B-2F80-054A-A282-4EC023080C2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1267" name="Text Box 3">
            <a:extLst>
              <a:ext uri="{FF2B5EF4-FFF2-40B4-BE49-F238E27FC236}">
                <a16:creationId xmlns:a16="http://schemas.microsoft.com/office/drawing/2014/main" id="{4282C6A4-3E75-6346-AE5F-5D58CC59A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268" name="Text Box 4">
            <a:extLst>
              <a:ext uri="{FF2B5EF4-FFF2-40B4-BE49-F238E27FC236}">
                <a16:creationId xmlns:a16="http://schemas.microsoft.com/office/drawing/2014/main" id="{42F143B2-749C-B44B-8B92-3C3E33BDB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269" name="Rectangle 5">
            <a:extLst>
              <a:ext uri="{FF2B5EF4-FFF2-40B4-BE49-F238E27FC236}">
                <a16:creationId xmlns:a16="http://schemas.microsoft.com/office/drawing/2014/main" id="{AE339326-1E6B-9D40-BC55-E774E6AA2D6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9E353FCD-FCA4-C242-8A15-E78AD89D9B98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5" r:id="rId1"/>
    <p:sldLayoutId id="2147485126" r:id="rId2"/>
    <p:sldLayoutId id="2147485127" r:id="rId3"/>
    <p:sldLayoutId id="2147485128" r:id="rId4"/>
    <p:sldLayoutId id="2147485129" r:id="rId5"/>
    <p:sldLayoutId id="2147485130" r:id="rId6"/>
    <p:sldLayoutId id="2147485131" r:id="rId7"/>
    <p:sldLayoutId id="2147485132" r:id="rId8"/>
    <p:sldLayoutId id="2147485133" r:id="rId9"/>
    <p:sldLayoutId id="2147485134" r:id="rId10"/>
    <p:sldLayoutId id="2147485135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Line 1">
            <a:extLst>
              <a:ext uri="{FF2B5EF4-FFF2-40B4-BE49-F238E27FC236}">
                <a16:creationId xmlns:a16="http://schemas.microsoft.com/office/drawing/2014/main" id="{58FF4FC9-36AA-7D46-8971-2E92B8A6ADF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12643" name="Group 2">
            <a:extLst>
              <a:ext uri="{FF2B5EF4-FFF2-40B4-BE49-F238E27FC236}">
                <a16:creationId xmlns:a16="http://schemas.microsoft.com/office/drawing/2014/main" id="{A92C7CF5-8E2C-204A-A4F4-EAB7CB161008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F8D5B214-E28D-8348-AE53-256B6BE26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44" name="Oval 4">
              <a:extLst>
                <a:ext uri="{FF2B5EF4-FFF2-40B4-BE49-F238E27FC236}">
                  <a16:creationId xmlns:a16="http://schemas.microsoft.com/office/drawing/2014/main" id="{CD3D64BA-7B13-7842-9F6E-344547F19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45" name="Oval 5">
              <a:extLst>
                <a:ext uri="{FF2B5EF4-FFF2-40B4-BE49-F238E27FC236}">
                  <a16:creationId xmlns:a16="http://schemas.microsoft.com/office/drawing/2014/main" id="{5694C301-83AA-F945-BA2D-D023C9090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46" name="Oval 6">
              <a:extLst>
                <a:ext uri="{FF2B5EF4-FFF2-40B4-BE49-F238E27FC236}">
                  <a16:creationId xmlns:a16="http://schemas.microsoft.com/office/drawing/2014/main" id="{A4B0C847-8B8E-9445-A3F2-E7647F5DA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47" name="Oval 7">
              <a:extLst>
                <a:ext uri="{FF2B5EF4-FFF2-40B4-BE49-F238E27FC236}">
                  <a16:creationId xmlns:a16="http://schemas.microsoft.com/office/drawing/2014/main" id="{01F5A5F5-4591-6040-8353-826953EE3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48" name="Oval 8">
              <a:extLst>
                <a:ext uri="{FF2B5EF4-FFF2-40B4-BE49-F238E27FC236}">
                  <a16:creationId xmlns:a16="http://schemas.microsoft.com/office/drawing/2014/main" id="{F53CC06C-0930-A74A-9F13-28DF58A43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49" name="Oval 9">
              <a:extLst>
                <a:ext uri="{FF2B5EF4-FFF2-40B4-BE49-F238E27FC236}">
                  <a16:creationId xmlns:a16="http://schemas.microsoft.com/office/drawing/2014/main" id="{706C632A-0756-384E-8310-8005EE979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0" name="Oval 10">
              <a:extLst>
                <a:ext uri="{FF2B5EF4-FFF2-40B4-BE49-F238E27FC236}">
                  <a16:creationId xmlns:a16="http://schemas.microsoft.com/office/drawing/2014/main" id="{2B438444-6495-B447-B35B-572488FB2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1" name="Oval 11">
              <a:extLst>
                <a:ext uri="{FF2B5EF4-FFF2-40B4-BE49-F238E27FC236}">
                  <a16:creationId xmlns:a16="http://schemas.microsoft.com/office/drawing/2014/main" id="{8EEC954E-F401-DC4A-97C2-B438ADBF1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2" name="Oval 12">
              <a:extLst>
                <a:ext uri="{FF2B5EF4-FFF2-40B4-BE49-F238E27FC236}">
                  <a16:creationId xmlns:a16="http://schemas.microsoft.com/office/drawing/2014/main" id="{5821C1C3-B8AF-7C41-A4DE-F7B669725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3" name="Oval 13">
              <a:extLst>
                <a:ext uri="{FF2B5EF4-FFF2-40B4-BE49-F238E27FC236}">
                  <a16:creationId xmlns:a16="http://schemas.microsoft.com/office/drawing/2014/main" id="{A6D009E6-4034-AB43-A036-27099343F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4" name="Oval 14">
              <a:extLst>
                <a:ext uri="{FF2B5EF4-FFF2-40B4-BE49-F238E27FC236}">
                  <a16:creationId xmlns:a16="http://schemas.microsoft.com/office/drawing/2014/main" id="{882B0D7B-2112-804F-ABC1-3D1176BC1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5" name="Oval 15">
              <a:extLst>
                <a:ext uri="{FF2B5EF4-FFF2-40B4-BE49-F238E27FC236}">
                  <a16:creationId xmlns:a16="http://schemas.microsoft.com/office/drawing/2014/main" id="{29D8E08D-7A50-A947-9715-EDF9FF23D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6" name="Oval 16">
              <a:extLst>
                <a:ext uri="{FF2B5EF4-FFF2-40B4-BE49-F238E27FC236}">
                  <a16:creationId xmlns:a16="http://schemas.microsoft.com/office/drawing/2014/main" id="{3BA54146-F732-CD41-B907-BA6F993BA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7" name="Oval 17">
              <a:extLst>
                <a:ext uri="{FF2B5EF4-FFF2-40B4-BE49-F238E27FC236}">
                  <a16:creationId xmlns:a16="http://schemas.microsoft.com/office/drawing/2014/main" id="{8647F000-A9B7-DD44-9AE2-41F162018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8" name="Oval 18">
              <a:extLst>
                <a:ext uri="{FF2B5EF4-FFF2-40B4-BE49-F238E27FC236}">
                  <a16:creationId xmlns:a16="http://schemas.microsoft.com/office/drawing/2014/main" id="{B10B2DEF-221B-AB4D-9116-119B3EE7F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59" name="Oval 19">
              <a:extLst>
                <a:ext uri="{FF2B5EF4-FFF2-40B4-BE49-F238E27FC236}">
                  <a16:creationId xmlns:a16="http://schemas.microsoft.com/office/drawing/2014/main" id="{8A7A40A3-A538-354C-A097-6667A3379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0" name="Oval 20">
              <a:extLst>
                <a:ext uri="{FF2B5EF4-FFF2-40B4-BE49-F238E27FC236}">
                  <a16:creationId xmlns:a16="http://schemas.microsoft.com/office/drawing/2014/main" id="{4DB35C1A-A675-8944-9AC6-920FCF29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1" name="Oval 21">
              <a:extLst>
                <a:ext uri="{FF2B5EF4-FFF2-40B4-BE49-F238E27FC236}">
                  <a16:creationId xmlns:a16="http://schemas.microsoft.com/office/drawing/2014/main" id="{91435362-6F79-FD4A-AC0F-C5C0C24D5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2" name="Oval 22">
              <a:extLst>
                <a:ext uri="{FF2B5EF4-FFF2-40B4-BE49-F238E27FC236}">
                  <a16:creationId xmlns:a16="http://schemas.microsoft.com/office/drawing/2014/main" id="{F0883196-3565-C341-ADE6-95E23323D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3" name="Oval 23">
              <a:extLst>
                <a:ext uri="{FF2B5EF4-FFF2-40B4-BE49-F238E27FC236}">
                  <a16:creationId xmlns:a16="http://schemas.microsoft.com/office/drawing/2014/main" id="{C4828166-84CA-2343-933B-D2D8FB2C5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4" name="Oval 24">
              <a:extLst>
                <a:ext uri="{FF2B5EF4-FFF2-40B4-BE49-F238E27FC236}">
                  <a16:creationId xmlns:a16="http://schemas.microsoft.com/office/drawing/2014/main" id="{A17FE1A6-E4CB-8646-8FEC-94617FD1F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5" name="Oval 25">
              <a:extLst>
                <a:ext uri="{FF2B5EF4-FFF2-40B4-BE49-F238E27FC236}">
                  <a16:creationId xmlns:a16="http://schemas.microsoft.com/office/drawing/2014/main" id="{DF519F31-DB72-6747-A6A0-A0A6E2421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6" name="Oval 26">
              <a:extLst>
                <a:ext uri="{FF2B5EF4-FFF2-40B4-BE49-F238E27FC236}">
                  <a16:creationId xmlns:a16="http://schemas.microsoft.com/office/drawing/2014/main" id="{60CC32D4-4F02-2B4A-A83F-3B8B0D020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7" name="Oval 27">
              <a:extLst>
                <a:ext uri="{FF2B5EF4-FFF2-40B4-BE49-F238E27FC236}">
                  <a16:creationId xmlns:a16="http://schemas.microsoft.com/office/drawing/2014/main" id="{0C2A69D6-6447-6844-A815-A0EA89A9B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8" name="Oval 28">
              <a:extLst>
                <a:ext uri="{FF2B5EF4-FFF2-40B4-BE49-F238E27FC236}">
                  <a16:creationId xmlns:a16="http://schemas.microsoft.com/office/drawing/2014/main" id="{E2B1950C-9A35-0841-ADCC-E6ECE6698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69" name="Oval 29">
              <a:extLst>
                <a:ext uri="{FF2B5EF4-FFF2-40B4-BE49-F238E27FC236}">
                  <a16:creationId xmlns:a16="http://schemas.microsoft.com/office/drawing/2014/main" id="{58E7BDDC-DC0E-5748-86BB-0FB02F5BB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70" name="Oval 30">
              <a:extLst>
                <a:ext uri="{FF2B5EF4-FFF2-40B4-BE49-F238E27FC236}">
                  <a16:creationId xmlns:a16="http://schemas.microsoft.com/office/drawing/2014/main" id="{1CB7A559-457C-4240-ACFF-B8AC94847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71" name="Oval 31">
              <a:extLst>
                <a:ext uri="{FF2B5EF4-FFF2-40B4-BE49-F238E27FC236}">
                  <a16:creationId xmlns:a16="http://schemas.microsoft.com/office/drawing/2014/main" id="{2D72A367-65BD-3A49-96C0-CBD80FB7C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72" name="Oval 32">
              <a:extLst>
                <a:ext uri="{FF2B5EF4-FFF2-40B4-BE49-F238E27FC236}">
                  <a16:creationId xmlns:a16="http://schemas.microsoft.com/office/drawing/2014/main" id="{C9410FD6-DA50-3F4B-A8D2-B6DABF187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2673" name="Oval 33">
              <a:extLst>
                <a:ext uri="{FF2B5EF4-FFF2-40B4-BE49-F238E27FC236}">
                  <a16:creationId xmlns:a16="http://schemas.microsoft.com/office/drawing/2014/main" id="{7B84A8E2-4945-CF47-AFFF-3580B5069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12674" name="Rectangle 34">
            <a:extLst>
              <a:ext uri="{FF2B5EF4-FFF2-40B4-BE49-F238E27FC236}">
                <a16:creationId xmlns:a16="http://schemas.microsoft.com/office/drawing/2014/main" id="{97C4A3EE-2234-B048-9D9C-6C7E94AA64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12675" name="Rectangle 35">
            <a:extLst>
              <a:ext uri="{FF2B5EF4-FFF2-40B4-BE49-F238E27FC236}">
                <a16:creationId xmlns:a16="http://schemas.microsoft.com/office/drawing/2014/main" id="{46E9A0B8-2CD4-3A4F-8E55-C9760FE0E43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12676" name="Text Box 36">
            <a:extLst>
              <a:ext uri="{FF2B5EF4-FFF2-40B4-BE49-F238E27FC236}">
                <a16:creationId xmlns:a16="http://schemas.microsoft.com/office/drawing/2014/main" id="{D36AB082-AFC8-5245-B858-297383BD7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2677" name="Text Box 37">
            <a:extLst>
              <a:ext uri="{FF2B5EF4-FFF2-40B4-BE49-F238E27FC236}">
                <a16:creationId xmlns:a16="http://schemas.microsoft.com/office/drawing/2014/main" id="{631ECA7D-5AFB-2049-A10B-640A4A8EE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2678" name="Rectangle 38">
            <a:extLst>
              <a:ext uri="{FF2B5EF4-FFF2-40B4-BE49-F238E27FC236}">
                <a16:creationId xmlns:a16="http://schemas.microsoft.com/office/drawing/2014/main" id="{014B54EC-08F8-C24A-BD04-A8FD4494CF2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0965E050-86BA-AA43-8197-0FA54C9B982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14" r:id="rId1"/>
    <p:sldLayoutId id="2147486215" r:id="rId2"/>
    <p:sldLayoutId id="2147486216" r:id="rId3"/>
    <p:sldLayoutId id="2147486217" r:id="rId4"/>
    <p:sldLayoutId id="2147486218" r:id="rId5"/>
    <p:sldLayoutId id="2147486219" r:id="rId6"/>
    <p:sldLayoutId id="2147486220" r:id="rId7"/>
    <p:sldLayoutId id="2147486221" r:id="rId8"/>
    <p:sldLayoutId id="2147486222" r:id="rId9"/>
    <p:sldLayoutId id="2147486223" r:id="rId10"/>
    <p:sldLayoutId id="2147486224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Line 1">
            <a:extLst>
              <a:ext uri="{FF2B5EF4-FFF2-40B4-BE49-F238E27FC236}">
                <a16:creationId xmlns:a16="http://schemas.microsoft.com/office/drawing/2014/main" id="{60E0E4EC-A7A7-1A4F-AA4F-314C670D2C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grpSp>
        <p:nvGrpSpPr>
          <p:cNvPr id="113667" name="Group 2">
            <a:extLst>
              <a:ext uri="{FF2B5EF4-FFF2-40B4-BE49-F238E27FC236}">
                <a16:creationId xmlns:a16="http://schemas.microsoft.com/office/drawing/2014/main" id="{524B86F9-F1BE-6541-838D-388D6D5A6315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3">
              <a:extLst>
                <a:ext uri="{FF2B5EF4-FFF2-40B4-BE49-F238E27FC236}">
                  <a16:creationId xmlns:a16="http://schemas.microsoft.com/office/drawing/2014/main" id="{E5B7DF76-45A9-F24B-89E2-453B2DA7F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68" name="Oval 4">
              <a:extLst>
                <a:ext uri="{FF2B5EF4-FFF2-40B4-BE49-F238E27FC236}">
                  <a16:creationId xmlns:a16="http://schemas.microsoft.com/office/drawing/2014/main" id="{5590A0E6-E66F-9945-A200-434E5851E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69" name="Oval 5">
              <a:extLst>
                <a:ext uri="{FF2B5EF4-FFF2-40B4-BE49-F238E27FC236}">
                  <a16:creationId xmlns:a16="http://schemas.microsoft.com/office/drawing/2014/main" id="{FBF608F9-0056-3647-BEB9-DC52067A2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0" name="Oval 6">
              <a:extLst>
                <a:ext uri="{FF2B5EF4-FFF2-40B4-BE49-F238E27FC236}">
                  <a16:creationId xmlns:a16="http://schemas.microsoft.com/office/drawing/2014/main" id="{8BB31450-2EBE-5E4B-892F-DFF473589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1" name="Oval 7">
              <a:extLst>
                <a:ext uri="{FF2B5EF4-FFF2-40B4-BE49-F238E27FC236}">
                  <a16:creationId xmlns:a16="http://schemas.microsoft.com/office/drawing/2014/main" id="{979EB891-ADAA-4A45-99D9-0A44DE9FC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2" name="Oval 8">
              <a:extLst>
                <a:ext uri="{FF2B5EF4-FFF2-40B4-BE49-F238E27FC236}">
                  <a16:creationId xmlns:a16="http://schemas.microsoft.com/office/drawing/2014/main" id="{3B2469FD-F1C5-144D-8B2E-09F49E909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3" name="Oval 9">
              <a:extLst>
                <a:ext uri="{FF2B5EF4-FFF2-40B4-BE49-F238E27FC236}">
                  <a16:creationId xmlns:a16="http://schemas.microsoft.com/office/drawing/2014/main" id="{0DCD7751-A4EA-0A4F-9C87-9A843145B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4" name="Oval 10">
              <a:extLst>
                <a:ext uri="{FF2B5EF4-FFF2-40B4-BE49-F238E27FC236}">
                  <a16:creationId xmlns:a16="http://schemas.microsoft.com/office/drawing/2014/main" id="{064B12FF-C6C0-634C-AADD-95CC6B437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5" name="Oval 11">
              <a:extLst>
                <a:ext uri="{FF2B5EF4-FFF2-40B4-BE49-F238E27FC236}">
                  <a16:creationId xmlns:a16="http://schemas.microsoft.com/office/drawing/2014/main" id="{E0EC75E8-FEEB-4548-854D-C5C8959F7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6" name="Oval 12">
              <a:extLst>
                <a:ext uri="{FF2B5EF4-FFF2-40B4-BE49-F238E27FC236}">
                  <a16:creationId xmlns:a16="http://schemas.microsoft.com/office/drawing/2014/main" id="{A8429881-0191-F242-B5C5-CC01F8A27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7" name="Oval 13">
              <a:extLst>
                <a:ext uri="{FF2B5EF4-FFF2-40B4-BE49-F238E27FC236}">
                  <a16:creationId xmlns:a16="http://schemas.microsoft.com/office/drawing/2014/main" id="{F0CEEFB3-58F8-0049-B22C-D0CBBE80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8" name="Oval 14">
              <a:extLst>
                <a:ext uri="{FF2B5EF4-FFF2-40B4-BE49-F238E27FC236}">
                  <a16:creationId xmlns:a16="http://schemas.microsoft.com/office/drawing/2014/main" id="{B67DC3C3-E140-9447-B688-212DF1F71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79" name="Oval 15">
              <a:extLst>
                <a:ext uri="{FF2B5EF4-FFF2-40B4-BE49-F238E27FC236}">
                  <a16:creationId xmlns:a16="http://schemas.microsoft.com/office/drawing/2014/main" id="{E52C776E-E10D-E241-A94B-003EAC7C5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0" name="Oval 16">
              <a:extLst>
                <a:ext uri="{FF2B5EF4-FFF2-40B4-BE49-F238E27FC236}">
                  <a16:creationId xmlns:a16="http://schemas.microsoft.com/office/drawing/2014/main" id="{A004E014-29EE-6044-BC2D-9A00FCA92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1" name="Oval 17">
              <a:extLst>
                <a:ext uri="{FF2B5EF4-FFF2-40B4-BE49-F238E27FC236}">
                  <a16:creationId xmlns:a16="http://schemas.microsoft.com/office/drawing/2014/main" id="{7959D4D6-D054-AA4D-BDB3-2DA78914B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2" name="Oval 18">
              <a:extLst>
                <a:ext uri="{FF2B5EF4-FFF2-40B4-BE49-F238E27FC236}">
                  <a16:creationId xmlns:a16="http://schemas.microsoft.com/office/drawing/2014/main" id="{17F0AA03-E920-B84B-9BA1-EF5BD12AF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3" name="Oval 19">
              <a:extLst>
                <a:ext uri="{FF2B5EF4-FFF2-40B4-BE49-F238E27FC236}">
                  <a16:creationId xmlns:a16="http://schemas.microsoft.com/office/drawing/2014/main" id="{6662BD53-5C52-0D4F-84C9-FE79DAA63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4" name="Oval 20">
              <a:extLst>
                <a:ext uri="{FF2B5EF4-FFF2-40B4-BE49-F238E27FC236}">
                  <a16:creationId xmlns:a16="http://schemas.microsoft.com/office/drawing/2014/main" id="{51FD83EF-8D36-394A-986F-C51C34306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5" name="Oval 21">
              <a:extLst>
                <a:ext uri="{FF2B5EF4-FFF2-40B4-BE49-F238E27FC236}">
                  <a16:creationId xmlns:a16="http://schemas.microsoft.com/office/drawing/2014/main" id="{402C5206-F787-A342-B04F-88D9431BC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6" name="Oval 22">
              <a:extLst>
                <a:ext uri="{FF2B5EF4-FFF2-40B4-BE49-F238E27FC236}">
                  <a16:creationId xmlns:a16="http://schemas.microsoft.com/office/drawing/2014/main" id="{F702F716-9F8F-6543-8C3D-E21A0941C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7" name="Oval 23">
              <a:extLst>
                <a:ext uri="{FF2B5EF4-FFF2-40B4-BE49-F238E27FC236}">
                  <a16:creationId xmlns:a16="http://schemas.microsoft.com/office/drawing/2014/main" id="{82E1257C-9512-E14F-8E1F-36FDA7BC1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8" name="Oval 24">
              <a:extLst>
                <a:ext uri="{FF2B5EF4-FFF2-40B4-BE49-F238E27FC236}">
                  <a16:creationId xmlns:a16="http://schemas.microsoft.com/office/drawing/2014/main" id="{C910B186-A25A-7247-9651-440D3A9BB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89" name="Oval 25">
              <a:extLst>
                <a:ext uri="{FF2B5EF4-FFF2-40B4-BE49-F238E27FC236}">
                  <a16:creationId xmlns:a16="http://schemas.microsoft.com/office/drawing/2014/main" id="{52957DDD-8D2D-1A40-818B-FABB71AB8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90" name="Oval 26">
              <a:extLst>
                <a:ext uri="{FF2B5EF4-FFF2-40B4-BE49-F238E27FC236}">
                  <a16:creationId xmlns:a16="http://schemas.microsoft.com/office/drawing/2014/main" id="{BA2D412E-A740-1540-AC40-AF801C3DA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91" name="Oval 27">
              <a:extLst>
                <a:ext uri="{FF2B5EF4-FFF2-40B4-BE49-F238E27FC236}">
                  <a16:creationId xmlns:a16="http://schemas.microsoft.com/office/drawing/2014/main" id="{90EBBC70-E84F-A644-900D-1D759A2B7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92" name="Oval 28">
              <a:extLst>
                <a:ext uri="{FF2B5EF4-FFF2-40B4-BE49-F238E27FC236}">
                  <a16:creationId xmlns:a16="http://schemas.microsoft.com/office/drawing/2014/main" id="{D675539F-C0DC-C04C-BA54-F16A542A1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93" name="Oval 29">
              <a:extLst>
                <a:ext uri="{FF2B5EF4-FFF2-40B4-BE49-F238E27FC236}">
                  <a16:creationId xmlns:a16="http://schemas.microsoft.com/office/drawing/2014/main" id="{D5BD0E91-B628-A245-9974-D31304B45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94" name="Oval 30">
              <a:extLst>
                <a:ext uri="{FF2B5EF4-FFF2-40B4-BE49-F238E27FC236}">
                  <a16:creationId xmlns:a16="http://schemas.microsoft.com/office/drawing/2014/main" id="{49B28930-A5ED-CC4E-A59D-D4D8F41FF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95" name="Oval 31">
              <a:extLst>
                <a:ext uri="{FF2B5EF4-FFF2-40B4-BE49-F238E27FC236}">
                  <a16:creationId xmlns:a16="http://schemas.microsoft.com/office/drawing/2014/main" id="{2530AA6F-D39C-9F4B-8739-15DC602F9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96" name="Oval 32">
              <a:extLst>
                <a:ext uri="{FF2B5EF4-FFF2-40B4-BE49-F238E27FC236}">
                  <a16:creationId xmlns:a16="http://schemas.microsoft.com/office/drawing/2014/main" id="{1CB1B31B-0B24-7740-B6FC-0697CF298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13697" name="Oval 33">
              <a:extLst>
                <a:ext uri="{FF2B5EF4-FFF2-40B4-BE49-F238E27FC236}">
                  <a16:creationId xmlns:a16="http://schemas.microsoft.com/office/drawing/2014/main" id="{24D46FA7-11ED-2446-B062-A7F9EAC94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113698" name="Rectangle 34">
            <a:extLst>
              <a:ext uri="{FF2B5EF4-FFF2-40B4-BE49-F238E27FC236}">
                <a16:creationId xmlns:a16="http://schemas.microsoft.com/office/drawing/2014/main" id="{BA7B7D7D-EDE7-2945-B9C6-BA5E2E287B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13699" name="Rectangle 35">
            <a:extLst>
              <a:ext uri="{FF2B5EF4-FFF2-40B4-BE49-F238E27FC236}">
                <a16:creationId xmlns:a16="http://schemas.microsoft.com/office/drawing/2014/main" id="{A4E07B4C-9D56-0946-82AA-4E86143DA2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13700" name="Text Box 36">
            <a:extLst>
              <a:ext uri="{FF2B5EF4-FFF2-40B4-BE49-F238E27FC236}">
                <a16:creationId xmlns:a16="http://schemas.microsoft.com/office/drawing/2014/main" id="{D973E18C-1C8E-8842-A32E-8FD085B81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3701" name="Text Box 37">
            <a:extLst>
              <a:ext uri="{FF2B5EF4-FFF2-40B4-BE49-F238E27FC236}">
                <a16:creationId xmlns:a16="http://schemas.microsoft.com/office/drawing/2014/main" id="{2E51DDA5-2808-844C-B95F-9E9DC0D14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3702" name="Rectangle 38">
            <a:extLst>
              <a:ext uri="{FF2B5EF4-FFF2-40B4-BE49-F238E27FC236}">
                <a16:creationId xmlns:a16="http://schemas.microsoft.com/office/drawing/2014/main" id="{E0F32C55-4975-2C4C-BAAD-3C380EAAA47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</a:defRPr>
            </a:lvl1pPr>
          </a:lstStyle>
          <a:p>
            <a:fld id="{6A9A6136-34F8-154F-B2E1-352AC78C630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25" r:id="rId1"/>
    <p:sldLayoutId id="2147486226" r:id="rId2"/>
    <p:sldLayoutId id="2147486227" r:id="rId3"/>
    <p:sldLayoutId id="2147486228" r:id="rId4"/>
    <p:sldLayoutId id="2147486229" r:id="rId5"/>
    <p:sldLayoutId id="2147486230" r:id="rId6"/>
    <p:sldLayoutId id="2147486231" r:id="rId7"/>
    <p:sldLayoutId id="2147486232" r:id="rId8"/>
    <p:sldLayoutId id="2147486233" r:id="rId9"/>
    <p:sldLayoutId id="2147486234" r:id="rId10"/>
    <p:sldLayoutId id="2147486235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>
            <a:extLst>
              <a:ext uri="{FF2B5EF4-FFF2-40B4-BE49-F238E27FC236}">
                <a16:creationId xmlns:a16="http://schemas.microsoft.com/office/drawing/2014/main" id="{BA011E3C-85C0-C344-9934-E032281C91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title style</a:t>
            </a:r>
          </a:p>
        </p:txBody>
      </p:sp>
      <p:sp>
        <p:nvSpPr>
          <p:cNvPr id="114691" name="Rectangle 3">
            <a:extLst>
              <a:ext uri="{FF2B5EF4-FFF2-40B4-BE49-F238E27FC236}">
                <a16:creationId xmlns:a16="http://schemas.microsoft.com/office/drawing/2014/main" id="{D1143DED-C23F-F641-BCD7-09640DD68E8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text styles</a:t>
            </a:r>
          </a:p>
          <a:p>
            <a:pPr lvl="1"/>
            <a:r>
              <a:rPr lang="en-GB" altLang="en-US"/>
              <a:t>Second level</a:t>
            </a:r>
          </a:p>
          <a:p>
            <a:pPr lvl="2"/>
            <a:r>
              <a:rPr lang="en-GB" altLang="en-US"/>
              <a:t>Third level</a:t>
            </a:r>
          </a:p>
          <a:p>
            <a:pPr lvl="3"/>
            <a:r>
              <a:rPr lang="en-GB" altLang="en-US"/>
              <a:t>Fourth level</a:t>
            </a:r>
          </a:p>
          <a:p>
            <a:pPr lvl="4"/>
            <a:r>
              <a:rPr lang="en-GB" altLang="en-US"/>
              <a:t>Fifth level</a:t>
            </a:r>
          </a:p>
        </p:txBody>
      </p:sp>
      <p:sp>
        <p:nvSpPr>
          <p:cNvPr id="10244" name="Rectangle 4">
            <a:extLst>
              <a:ext uri="{FF2B5EF4-FFF2-40B4-BE49-F238E27FC236}">
                <a16:creationId xmlns:a16="http://schemas.microsoft.com/office/drawing/2014/main" id="{806BEEC1-8CD8-D14E-A90B-0BEE50934AFE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buClrTx/>
              <a:buSzTx/>
              <a:buFontTx/>
              <a:buNone/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45" name="Rectangle 5">
            <a:extLst>
              <a:ext uri="{FF2B5EF4-FFF2-40B4-BE49-F238E27FC236}">
                <a16:creationId xmlns:a16="http://schemas.microsoft.com/office/drawing/2014/main" id="{F143A144-8A76-DD4C-83C1-B177A3951B98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 eaLnBrk="1" hangingPunct="1">
              <a:buClrTx/>
              <a:buSzTx/>
              <a:buFontTx/>
              <a:buNone/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46" name="Rectangle 6">
            <a:extLst>
              <a:ext uri="{FF2B5EF4-FFF2-40B4-BE49-F238E27FC236}">
                <a16:creationId xmlns:a16="http://schemas.microsoft.com/office/drawing/2014/main" id="{148B9759-5894-0B49-953E-CA477E8546E7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 eaLnBrk="1" hangingPunct="1">
              <a:buClrTx/>
              <a:buSzTx/>
              <a:buFontTx/>
              <a:buNone/>
              <a:defRPr sz="1400">
                <a:solidFill>
                  <a:srgbClr val="000000"/>
                </a:solidFill>
                <a:latin typeface="Arial" panose="020B0604020202020204" pitchFamily="34" charset="0"/>
              </a:defRPr>
            </a:lvl1pPr>
          </a:lstStyle>
          <a:p>
            <a:fld id="{0F1F3D54-431E-A344-8571-F93B1A212FFE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47" r:id="rId1"/>
    <p:sldLayoutId id="2147486248" r:id="rId2"/>
    <p:sldLayoutId id="2147486249" r:id="rId3"/>
    <p:sldLayoutId id="2147486250" r:id="rId4"/>
    <p:sldLayoutId id="2147486251" r:id="rId5"/>
    <p:sldLayoutId id="2147486252" r:id="rId6"/>
    <p:sldLayoutId id="2147486253" r:id="rId7"/>
    <p:sldLayoutId id="2147486254" r:id="rId8"/>
    <p:sldLayoutId id="2147486255" r:id="rId9"/>
    <p:sldLayoutId id="2147486256" r:id="rId10"/>
    <p:sldLayoutId id="2147486257" r:id="rId11"/>
  </p:sldLayoutIdLst>
  <p:transition>
    <p:random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anose="020B0600070205080204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anose="020B0600070205080204" pitchFamily="34" charset="-128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anose="020B0600070205080204" pitchFamily="34" charset="-128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anose="020B0600070205080204" pitchFamily="34" charset="-128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anose="020B0600070205080204" pitchFamily="34" charset="-128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Rectangle 1">
            <a:extLst>
              <a:ext uri="{FF2B5EF4-FFF2-40B4-BE49-F238E27FC236}">
                <a16:creationId xmlns:a16="http://schemas.microsoft.com/office/drawing/2014/main" id="{3D5D0F9A-F875-D046-BFFE-600A38B02D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79413"/>
            <a:ext cx="7769225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242" name="Rectangle 2">
            <a:extLst>
              <a:ext uri="{FF2B5EF4-FFF2-40B4-BE49-F238E27FC236}">
                <a16:creationId xmlns:a16="http://schemas.microsoft.com/office/drawing/2014/main" id="{E55A8690-6EB7-B547-915D-58B18FA00FE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828800"/>
            <a:ext cx="7769225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243" name="Text Box 3">
            <a:extLst>
              <a:ext uri="{FF2B5EF4-FFF2-40B4-BE49-F238E27FC236}">
                <a16:creationId xmlns:a16="http://schemas.microsoft.com/office/drawing/2014/main" id="{F32C08C8-4582-FB41-BA82-4A66B8C94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70625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solidFill>
                <a:srgbClr val="FFFFFF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10244" name="Text Box 4">
            <a:extLst>
              <a:ext uri="{FF2B5EF4-FFF2-40B4-BE49-F238E27FC236}">
                <a16:creationId xmlns:a16="http://schemas.microsoft.com/office/drawing/2014/main" id="{48B5E108-59B0-9342-910E-21C8A993F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706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solidFill>
                <a:srgbClr val="FFFFFF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10245" name="Rectangle 5">
            <a:extLst>
              <a:ext uri="{FF2B5EF4-FFF2-40B4-BE49-F238E27FC236}">
                <a16:creationId xmlns:a16="http://schemas.microsoft.com/office/drawing/2014/main" id="{B1621DAC-B2E2-7948-BEA9-1A719941E50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70625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latin typeface="Arial" panose="020B0604020202020204" pitchFamily="34" charset="0"/>
              </a:defRPr>
            </a:lvl1pPr>
          </a:lstStyle>
          <a:p>
            <a:fld id="{B776DCBA-2417-E84E-9516-AAE8F150A5E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36" r:id="rId1"/>
    <p:sldLayoutId id="2147486237" r:id="rId2"/>
    <p:sldLayoutId id="2147486238" r:id="rId3"/>
    <p:sldLayoutId id="2147486239" r:id="rId4"/>
    <p:sldLayoutId id="2147486240" r:id="rId5"/>
    <p:sldLayoutId id="2147486241" r:id="rId6"/>
    <p:sldLayoutId id="2147486242" r:id="rId7"/>
    <p:sldLayoutId id="2147486243" r:id="rId8"/>
    <p:sldLayoutId id="2147486244" r:id="rId9"/>
    <p:sldLayoutId id="2147486245" r:id="rId10"/>
    <p:sldLayoutId id="2147486246" r:id="rId11"/>
  </p:sldLayoutIdLst>
  <p:txStyles>
    <p:titleStyle>
      <a:lvl1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lnSpc>
          <a:spcPct val="9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lnSpc>
          <a:spcPct val="90000"/>
        </a:lnSpc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lnSpc>
          <a:spcPct val="90000"/>
        </a:lnSpc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2" name="Picture 2" descr="Expbann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invGray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3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81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990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1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482400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99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1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482400"/>
                </a:solidFill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99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104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1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482400"/>
                </a:solidFill>
              </a:defRPr>
            </a:lvl1pPr>
          </a:lstStyle>
          <a:p>
            <a:pPr>
              <a:defRPr/>
            </a:pPr>
            <a:fld id="{5D54FE12-18E8-214F-B35E-7FC68AF4C3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12647" name="Picture 7" descr="EXPHORS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8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9225" cy="411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147770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59" r:id="rId1"/>
    <p:sldLayoutId id="2147486260" r:id="rId2"/>
  </p:sldLayoutIdLst>
  <p:transition>
    <p:random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Blip>
          <a:blip r:embed="rId7"/>
        </a:buBlip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charset="0"/>
        <a:buBlip>
          <a:blip r:embed="rId8"/>
        </a:buBlip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Font typeface="Wingdings" charset="0"/>
        <a:buChar char="s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100000">
              <a:srgbClr val="000066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Rectangle 1">
            <a:extLst>
              <a:ext uri="{FF2B5EF4-FFF2-40B4-BE49-F238E27FC236}">
                <a16:creationId xmlns:a16="http://schemas.microsoft.com/office/drawing/2014/main" id="{432FA427-0CFA-ED4E-A240-1B226D1E0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9038" y="0"/>
            <a:ext cx="334962" cy="6858000"/>
          </a:xfrm>
          <a:prstGeom prst="rect">
            <a:avLst/>
          </a:prstGeom>
          <a:gradFill rotWithShape="0">
            <a:gsLst>
              <a:gs pos="0">
                <a:srgbClr val="3366FF"/>
              </a:gs>
              <a:gs pos="50000">
                <a:srgbClr val="000044"/>
              </a:gs>
              <a:gs pos="100000">
                <a:srgbClr val="3366FF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2290" name="Freeform 2">
            <a:extLst>
              <a:ext uri="{FF2B5EF4-FFF2-40B4-BE49-F238E27FC236}">
                <a16:creationId xmlns:a16="http://schemas.microsoft.com/office/drawing/2014/main" id="{83040685-013A-5B4B-96DE-217D1B449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9525" y="4489450"/>
            <a:ext cx="5754688" cy="2368550"/>
          </a:xfrm>
          <a:custGeom>
            <a:avLst/>
            <a:gdLst>
              <a:gd name="T0" fmla="*/ 0 w 3625"/>
              <a:gd name="T1" fmla="*/ 2147483647 h 1492"/>
              <a:gd name="T2" fmla="*/ 0 w 3625"/>
              <a:gd name="T3" fmla="*/ 0 h 1492"/>
              <a:gd name="T4" fmla="*/ 2147483647 w 3625"/>
              <a:gd name="T5" fmla="*/ 2147483647 h 1492"/>
              <a:gd name="T6" fmla="*/ 2147483647 w 3625"/>
              <a:gd name="T7" fmla="*/ 2147483647 h 1492"/>
              <a:gd name="T8" fmla="*/ 2147483647 w 3625"/>
              <a:gd name="T9" fmla="*/ 2147483647 h 1492"/>
              <a:gd name="T10" fmla="*/ 2147483647 w 3625"/>
              <a:gd name="T11" fmla="*/ 2147483647 h 1492"/>
              <a:gd name="T12" fmla="*/ 2147483647 w 3625"/>
              <a:gd name="T13" fmla="*/ 2147483647 h 1492"/>
              <a:gd name="T14" fmla="*/ 2147483647 w 3625"/>
              <a:gd name="T15" fmla="*/ 2147483647 h 1492"/>
              <a:gd name="T16" fmla="*/ 2147483647 w 3625"/>
              <a:gd name="T17" fmla="*/ 2147483647 h 1492"/>
              <a:gd name="T18" fmla="*/ 2147483647 w 3625"/>
              <a:gd name="T19" fmla="*/ 2147483647 h 1492"/>
              <a:gd name="T20" fmla="*/ 2147483647 w 3625"/>
              <a:gd name="T21" fmla="*/ 2147483647 h 1492"/>
              <a:gd name="T22" fmla="*/ 2147483647 w 3625"/>
              <a:gd name="T23" fmla="*/ 2147483647 h 1492"/>
              <a:gd name="T24" fmla="*/ 2147483647 w 3625"/>
              <a:gd name="T25" fmla="*/ 2147483647 h 1492"/>
              <a:gd name="T26" fmla="*/ 2147483647 w 3625"/>
              <a:gd name="T27" fmla="*/ 2147483647 h 1492"/>
              <a:gd name="T28" fmla="*/ 2147483647 w 3625"/>
              <a:gd name="T29" fmla="*/ 2147483647 h 1492"/>
              <a:gd name="T30" fmla="*/ 2147483647 w 3625"/>
              <a:gd name="T31" fmla="*/ 2147483647 h 1492"/>
              <a:gd name="T32" fmla="*/ 2147483647 w 3625"/>
              <a:gd name="T33" fmla="*/ 2147483647 h 1492"/>
              <a:gd name="T34" fmla="*/ 2147483647 w 3625"/>
              <a:gd name="T35" fmla="*/ 2147483647 h 1492"/>
              <a:gd name="T36" fmla="*/ 2147483647 w 3625"/>
              <a:gd name="T37" fmla="*/ 2147483647 h 1492"/>
              <a:gd name="T38" fmla="*/ 2147483647 w 3625"/>
              <a:gd name="T39" fmla="*/ 2147483647 h 1492"/>
              <a:gd name="T40" fmla="*/ 2147483647 w 3625"/>
              <a:gd name="T41" fmla="*/ 2147483647 h 1492"/>
              <a:gd name="T42" fmla="*/ 2147483647 w 3625"/>
              <a:gd name="T43" fmla="*/ 2147483647 h 1492"/>
              <a:gd name="T44" fmla="*/ 2147483647 w 3625"/>
              <a:gd name="T45" fmla="*/ 2147483647 h 1492"/>
              <a:gd name="T46" fmla="*/ 2147483647 w 3625"/>
              <a:gd name="T47" fmla="*/ 2147483647 h 1492"/>
              <a:gd name="T48" fmla="*/ 2147483647 w 3625"/>
              <a:gd name="T49" fmla="*/ 2147483647 h 1492"/>
              <a:gd name="T50" fmla="*/ 2147483647 w 3625"/>
              <a:gd name="T51" fmla="*/ 2147483647 h 1492"/>
              <a:gd name="T52" fmla="*/ 0 w 3625"/>
              <a:gd name="T53" fmla="*/ 2147483647 h 149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625" h="1492">
                <a:moveTo>
                  <a:pt x="0" y="1491"/>
                </a:moveTo>
                <a:lnTo>
                  <a:pt x="0" y="0"/>
                </a:lnTo>
                <a:lnTo>
                  <a:pt x="171" y="3"/>
                </a:lnTo>
                <a:lnTo>
                  <a:pt x="355" y="9"/>
                </a:lnTo>
                <a:lnTo>
                  <a:pt x="499" y="21"/>
                </a:lnTo>
                <a:lnTo>
                  <a:pt x="650" y="36"/>
                </a:lnTo>
                <a:lnTo>
                  <a:pt x="809" y="54"/>
                </a:lnTo>
                <a:lnTo>
                  <a:pt x="957" y="78"/>
                </a:lnTo>
                <a:lnTo>
                  <a:pt x="1119" y="105"/>
                </a:lnTo>
                <a:lnTo>
                  <a:pt x="1261" y="133"/>
                </a:lnTo>
                <a:lnTo>
                  <a:pt x="1441" y="175"/>
                </a:lnTo>
                <a:lnTo>
                  <a:pt x="1598" y="217"/>
                </a:lnTo>
                <a:lnTo>
                  <a:pt x="1763" y="269"/>
                </a:lnTo>
                <a:lnTo>
                  <a:pt x="1887" y="308"/>
                </a:lnTo>
                <a:lnTo>
                  <a:pt x="2085" y="384"/>
                </a:lnTo>
                <a:lnTo>
                  <a:pt x="2230" y="444"/>
                </a:lnTo>
                <a:lnTo>
                  <a:pt x="2456" y="547"/>
                </a:lnTo>
                <a:lnTo>
                  <a:pt x="2666" y="662"/>
                </a:lnTo>
                <a:lnTo>
                  <a:pt x="2859" y="786"/>
                </a:lnTo>
                <a:lnTo>
                  <a:pt x="3046" y="920"/>
                </a:lnTo>
                <a:lnTo>
                  <a:pt x="3193" y="1038"/>
                </a:lnTo>
                <a:lnTo>
                  <a:pt x="3332" y="1168"/>
                </a:lnTo>
                <a:lnTo>
                  <a:pt x="3440" y="1280"/>
                </a:lnTo>
                <a:lnTo>
                  <a:pt x="3524" y="1380"/>
                </a:lnTo>
                <a:lnTo>
                  <a:pt x="3624" y="1491"/>
                </a:lnTo>
                <a:lnTo>
                  <a:pt x="3608" y="1491"/>
                </a:lnTo>
                <a:lnTo>
                  <a:pt x="0" y="1491"/>
                </a:lnTo>
              </a:path>
            </a:pathLst>
          </a:custGeom>
          <a:gradFill rotWithShape="0">
            <a:gsLst>
              <a:gs pos="0">
                <a:srgbClr val="000066"/>
              </a:gs>
              <a:gs pos="100000">
                <a:srgbClr val="00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" name="Freeform 3">
            <a:extLst>
              <a:ext uri="{FF2B5EF4-FFF2-40B4-BE49-F238E27FC236}">
                <a16:creationId xmlns:a16="http://schemas.microsoft.com/office/drawing/2014/main" id="{35E63517-2F0B-014E-8CAF-3B7AA0B1C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817938"/>
            <a:ext cx="8164513" cy="3019425"/>
          </a:xfrm>
          <a:custGeom>
            <a:avLst/>
            <a:gdLst>
              <a:gd name="T0" fmla="*/ 2147483647 w 5143"/>
              <a:gd name="T1" fmla="*/ 2147483647 h 1902"/>
              <a:gd name="T2" fmla="*/ 2147483647 w 5143"/>
              <a:gd name="T3" fmla="*/ 2147483647 h 1902"/>
              <a:gd name="T4" fmla="*/ 2147483647 w 5143"/>
              <a:gd name="T5" fmla="*/ 2147483647 h 1902"/>
              <a:gd name="T6" fmla="*/ 2147483647 w 5143"/>
              <a:gd name="T7" fmla="*/ 2147483647 h 1902"/>
              <a:gd name="T8" fmla="*/ 2147483647 w 5143"/>
              <a:gd name="T9" fmla="*/ 2147483647 h 1902"/>
              <a:gd name="T10" fmla="*/ 2147483647 w 5143"/>
              <a:gd name="T11" fmla="*/ 2147483647 h 1902"/>
              <a:gd name="T12" fmla="*/ 2147483647 w 5143"/>
              <a:gd name="T13" fmla="*/ 2147483647 h 1902"/>
              <a:gd name="T14" fmla="*/ 2147483647 w 5143"/>
              <a:gd name="T15" fmla="*/ 2147483647 h 1902"/>
              <a:gd name="T16" fmla="*/ 2147483647 w 5143"/>
              <a:gd name="T17" fmla="*/ 2147483647 h 1902"/>
              <a:gd name="T18" fmla="*/ 2147483647 w 5143"/>
              <a:gd name="T19" fmla="*/ 2147483647 h 1902"/>
              <a:gd name="T20" fmla="*/ 2147483647 w 5143"/>
              <a:gd name="T21" fmla="*/ 2147483647 h 1902"/>
              <a:gd name="T22" fmla="*/ 0 w 5143"/>
              <a:gd name="T23" fmla="*/ 0 h 1902"/>
              <a:gd name="T24" fmla="*/ 0 w 5143"/>
              <a:gd name="T25" fmla="*/ 2147483647 h 1902"/>
              <a:gd name="T26" fmla="*/ 0 w 5143"/>
              <a:gd name="T27" fmla="*/ 2147483647 h 1902"/>
              <a:gd name="T28" fmla="*/ 0 w 5143"/>
              <a:gd name="T29" fmla="*/ 2147483647 h 1902"/>
              <a:gd name="T30" fmla="*/ 0 w 5143"/>
              <a:gd name="T31" fmla="*/ 2147483647 h 1902"/>
              <a:gd name="T32" fmla="*/ 2147483647 w 5143"/>
              <a:gd name="T33" fmla="*/ 2147483647 h 1902"/>
              <a:gd name="T34" fmla="*/ 2147483647 w 5143"/>
              <a:gd name="T35" fmla="*/ 2147483647 h 1902"/>
              <a:gd name="T36" fmla="*/ 2147483647 w 5143"/>
              <a:gd name="T37" fmla="*/ 2147483647 h 1902"/>
              <a:gd name="T38" fmla="*/ 2147483647 w 5143"/>
              <a:gd name="T39" fmla="*/ 2147483647 h 1902"/>
              <a:gd name="T40" fmla="*/ 2147483647 w 5143"/>
              <a:gd name="T41" fmla="*/ 2147483647 h 1902"/>
              <a:gd name="T42" fmla="*/ 2147483647 w 5143"/>
              <a:gd name="T43" fmla="*/ 2147483647 h 1902"/>
              <a:gd name="T44" fmla="*/ 2147483647 w 5143"/>
              <a:gd name="T45" fmla="*/ 2147483647 h 1902"/>
              <a:gd name="T46" fmla="*/ 2147483647 w 5143"/>
              <a:gd name="T47" fmla="*/ 2147483647 h 1902"/>
              <a:gd name="T48" fmla="*/ 2147483647 w 5143"/>
              <a:gd name="T49" fmla="*/ 2147483647 h 1902"/>
              <a:gd name="T50" fmla="*/ 2147483647 w 5143"/>
              <a:gd name="T51" fmla="*/ 2147483647 h 1902"/>
              <a:gd name="T52" fmla="*/ 2147483647 w 5143"/>
              <a:gd name="T53" fmla="*/ 2147483647 h 1902"/>
              <a:gd name="T54" fmla="*/ 2147483647 w 5143"/>
              <a:gd name="T55" fmla="*/ 2147483647 h 1902"/>
              <a:gd name="T56" fmla="*/ 2147483647 w 5143"/>
              <a:gd name="T57" fmla="*/ 2147483647 h 1902"/>
              <a:gd name="T58" fmla="*/ 2147483647 w 5143"/>
              <a:gd name="T59" fmla="*/ 2147483647 h 1902"/>
              <a:gd name="T60" fmla="*/ 2147483647 w 5143"/>
              <a:gd name="T61" fmla="*/ 2147483647 h 1902"/>
              <a:gd name="T62" fmla="*/ 2147483647 w 5143"/>
              <a:gd name="T63" fmla="*/ 2147483647 h 1902"/>
              <a:gd name="T64" fmla="*/ 2147483647 w 5143"/>
              <a:gd name="T65" fmla="*/ 2147483647 h 1902"/>
              <a:gd name="T66" fmla="*/ 2147483647 w 5143"/>
              <a:gd name="T67" fmla="*/ 2147483647 h 1902"/>
              <a:gd name="T68" fmla="*/ 2147483647 w 5143"/>
              <a:gd name="T69" fmla="*/ 2147483647 h 1902"/>
              <a:gd name="T70" fmla="*/ 2147483647 w 5143"/>
              <a:gd name="T71" fmla="*/ 2147483647 h 1902"/>
              <a:gd name="T72" fmla="*/ 2147483647 w 5143"/>
              <a:gd name="T73" fmla="*/ 2147483647 h 1902"/>
              <a:gd name="T74" fmla="*/ 2147483647 w 5143"/>
              <a:gd name="T75" fmla="*/ 2147483647 h 1902"/>
              <a:gd name="T76" fmla="*/ 2147483647 w 5143"/>
              <a:gd name="T77" fmla="*/ 2147483647 h 1902"/>
              <a:gd name="T78" fmla="*/ 2147483647 w 5143"/>
              <a:gd name="T79" fmla="*/ 2147483647 h 1902"/>
              <a:gd name="T80" fmla="*/ 2147483647 w 5143"/>
              <a:gd name="T81" fmla="*/ 2147483647 h 1902"/>
              <a:gd name="T82" fmla="*/ 2147483647 w 5143"/>
              <a:gd name="T83" fmla="*/ 2147483647 h 1902"/>
              <a:gd name="T84" fmla="*/ 2147483647 w 5143"/>
              <a:gd name="T85" fmla="*/ 2147483647 h 1902"/>
              <a:gd name="T86" fmla="*/ 2147483647 w 5143"/>
              <a:gd name="T87" fmla="*/ 2147483647 h 1902"/>
              <a:gd name="T88" fmla="*/ 2147483647 w 5143"/>
              <a:gd name="T89" fmla="*/ 2147483647 h 1902"/>
              <a:gd name="T90" fmla="*/ 2147483647 w 5143"/>
              <a:gd name="T91" fmla="*/ 2147483647 h 1902"/>
              <a:gd name="T92" fmla="*/ 2147483647 w 5143"/>
              <a:gd name="T93" fmla="*/ 2147483647 h 190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143" h="1902">
                <a:moveTo>
                  <a:pt x="2718" y="405"/>
                </a:moveTo>
                <a:lnTo>
                  <a:pt x="2466" y="333"/>
                </a:lnTo>
                <a:lnTo>
                  <a:pt x="2202" y="261"/>
                </a:lnTo>
                <a:lnTo>
                  <a:pt x="1929" y="198"/>
                </a:lnTo>
                <a:lnTo>
                  <a:pt x="1695" y="153"/>
                </a:lnTo>
                <a:lnTo>
                  <a:pt x="1434" y="111"/>
                </a:lnTo>
                <a:lnTo>
                  <a:pt x="1188" y="75"/>
                </a:lnTo>
                <a:lnTo>
                  <a:pt x="957" y="48"/>
                </a:lnTo>
                <a:lnTo>
                  <a:pt x="747" y="30"/>
                </a:lnTo>
                <a:lnTo>
                  <a:pt x="501" y="15"/>
                </a:lnTo>
                <a:lnTo>
                  <a:pt x="246" y="3"/>
                </a:lnTo>
                <a:lnTo>
                  <a:pt x="0" y="0"/>
                </a:lnTo>
                <a:lnTo>
                  <a:pt x="0" y="275"/>
                </a:lnTo>
                <a:lnTo>
                  <a:pt x="0" y="345"/>
                </a:lnTo>
                <a:lnTo>
                  <a:pt x="0" y="275"/>
                </a:lnTo>
                <a:lnTo>
                  <a:pt x="0" y="342"/>
                </a:lnTo>
                <a:lnTo>
                  <a:pt x="339" y="351"/>
                </a:lnTo>
                <a:lnTo>
                  <a:pt x="606" y="372"/>
                </a:lnTo>
                <a:lnTo>
                  <a:pt x="852" y="399"/>
                </a:lnTo>
                <a:lnTo>
                  <a:pt x="1068" y="435"/>
                </a:lnTo>
                <a:lnTo>
                  <a:pt x="1275" y="474"/>
                </a:lnTo>
                <a:lnTo>
                  <a:pt x="1545" y="540"/>
                </a:lnTo>
                <a:lnTo>
                  <a:pt x="1761" y="603"/>
                </a:lnTo>
                <a:lnTo>
                  <a:pt x="1971" y="678"/>
                </a:lnTo>
                <a:lnTo>
                  <a:pt x="2166" y="747"/>
                </a:lnTo>
                <a:lnTo>
                  <a:pt x="2397" y="852"/>
                </a:lnTo>
                <a:lnTo>
                  <a:pt x="2613" y="960"/>
                </a:lnTo>
                <a:lnTo>
                  <a:pt x="2832" y="1095"/>
                </a:lnTo>
                <a:lnTo>
                  <a:pt x="3012" y="1212"/>
                </a:lnTo>
                <a:lnTo>
                  <a:pt x="3186" y="1347"/>
                </a:lnTo>
                <a:lnTo>
                  <a:pt x="3351" y="1497"/>
                </a:lnTo>
                <a:lnTo>
                  <a:pt x="3480" y="1629"/>
                </a:lnTo>
                <a:lnTo>
                  <a:pt x="3612" y="1785"/>
                </a:lnTo>
                <a:lnTo>
                  <a:pt x="3699" y="1901"/>
                </a:lnTo>
                <a:lnTo>
                  <a:pt x="5142" y="1901"/>
                </a:lnTo>
                <a:lnTo>
                  <a:pt x="5076" y="1827"/>
                </a:lnTo>
                <a:lnTo>
                  <a:pt x="4968" y="1707"/>
                </a:lnTo>
                <a:lnTo>
                  <a:pt x="4797" y="1539"/>
                </a:lnTo>
                <a:lnTo>
                  <a:pt x="4617" y="1383"/>
                </a:lnTo>
                <a:lnTo>
                  <a:pt x="4410" y="1221"/>
                </a:lnTo>
                <a:lnTo>
                  <a:pt x="4185" y="1071"/>
                </a:lnTo>
                <a:lnTo>
                  <a:pt x="3960" y="939"/>
                </a:lnTo>
                <a:lnTo>
                  <a:pt x="3708" y="801"/>
                </a:lnTo>
                <a:lnTo>
                  <a:pt x="3492" y="702"/>
                </a:lnTo>
                <a:lnTo>
                  <a:pt x="3231" y="588"/>
                </a:lnTo>
                <a:lnTo>
                  <a:pt x="2964" y="489"/>
                </a:lnTo>
                <a:lnTo>
                  <a:pt x="2718" y="405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" name="Freeform 4">
            <a:extLst>
              <a:ext uri="{FF2B5EF4-FFF2-40B4-BE49-F238E27FC236}">
                <a16:creationId xmlns:a16="http://schemas.microsoft.com/office/drawing/2014/main" id="{E484D0D0-BCC5-904B-A21F-870EE6F3C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146425"/>
            <a:ext cx="9144000" cy="3690938"/>
          </a:xfrm>
          <a:custGeom>
            <a:avLst/>
            <a:gdLst>
              <a:gd name="T0" fmla="*/ 0 w 5760"/>
              <a:gd name="T1" fmla="*/ 0 h 2325"/>
              <a:gd name="T2" fmla="*/ 0 w 5760"/>
              <a:gd name="T3" fmla="*/ 2147483647 h 2325"/>
              <a:gd name="T4" fmla="*/ 2147483647 w 5760"/>
              <a:gd name="T5" fmla="*/ 2147483647 h 2325"/>
              <a:gd name="T6" fmla="*/ 2147483647 w 5760"/>
              <a:gd name="T7" fmla="*/ 2147483647 h 2325"/>
              <a:gd name="T8" fmla="*/ 2147483647 w 5760"/>
              <a:gd name="T9" fmla="*/ 2147483647 h 2325"/>
              <a:gd name="T10" fmla="*/ 2147483647 w 5760"/>
              <a:gd name="T11" fmla="*/ 2147483647 h 2325"/>
              <a:gd name="T12" fmla="*/ 2147483647 w 5760"/>
              <a:gd name="T13" fmla="*/ 2147483647 h 2325"/>
              <a:gd name="T14" fmla="*/ 2147483647 w 5760"/>
              <a:gd name="T15" fmla="*/ 2147483647 h 2325"/>
              <a:gd name="T16" fmla="*/ 2147483647 w 5760"/>
              <a:gd name="T17" fmla="*/ 2147483647 h 2325"/>
              <a:gd name="T18" fmla="*/ 2147483647 w 5760"/>
              <a:gd name="T19" fmla="*/ 2147483647 h 2325"/>
              <a:gd name="T20" fmla="*/ 2147483647 w 5760"/>
              <a:gd name="T21" fmla="*/ 2147483647 h 2325"/>
              <a:gd name="T22" fmla="*/ 2147483647 w 5760"/>
              <a:gd name="T23" fmla="*/ 2147483647 h 2325"/>
              <a:gd name="T24" fmla="*/ 2147483647 w 5760"/>
              <a:gd name="T25" fmla="*/ 2147483647 h 2325"/>
              <a:gd name="T26" fmla="*/ 2147483647 w 5760"/>
              <a:gd name="T27" fmla="*/ 2147483647 h 2325"/>
              <a:gd name="T28" fmla="*/ 2147483647 w 5760"/>
              <a:gd name="T29" fmla="*/ 2147483647 h 2325"/>
              <a:gd name="T30" fmla="*/ 2147483647 w 5760"/>
              <a:gd name="T31" fmla="*/ 2147483647 h 2325"/>
              <a:gd name="T32" fmla="*/ 2147483647 w 5760"/>
              <a:gd name="T33" fmla="*/ 2147483647 h 2325"/>
              <a:gd name="T34" fmla="*/ 2147483647 w 5760"/>
              <a:gd name="T35" fmla="*/ 2147483647 h 2325"/>
              <a:gd name="T36" fmla="*/ 2147483647 w 5760"/>
              <a:gd name="T37" fmla="*/ 2147483647 h 2325"/>
              <a:gd name="T38" fmla="*/ 2147483647 w 5760"/>
              <a:gd name="T39" fmla="*/ 2147483647 h 2325"/>
              <a:gd name="T40" fmla="*/ 2147483647 w 5760"/>
              <a:gd name="T41" fmla="*/ 2147483647 h 2325"/>
              <a:gd name="T42" fmla="*/ 2147483647 w 5760"/>
              <a:gd name="T43" fmla="*/ 2147483647 h 2325"/>
              <a:gd name="T44" fmla="*/ 2147483647 w 5760"/>
              <a:gd name="T45" fmla="*/ 2147483647 h 2325"/>
              <a:gd name="T46" fmla="*/ 2147483647 w 5760"/>
              <a:gd name="T47" fmla="*/ 2147483647 h 2325"/>
              <a:gd name="T48" fmla="*/ 2147483647 w 5760"/>
              <a:gd name="T49" fmla="*/ 2147483647 h 2325"/>
              <a:gd name="T50" fmla="*/ 2147483647 w 5760"/>
              <a:gd name="T51" fmla="*/ 2147483647 h 2325"/>
              <a:gd name="T52" fmla="*/ 2147483647 w 5760"/>
              <a:gd name="T53" fmla="*/ 2147483647 h 2325"/>
              <a:gd name="T54" fmla="*/ 2147483647 w 5760"/>
              <a:gd name="T55" fmla="*/ 2147483647 h 2325"/>
              <a:gd name="T56" fmla="*/ 2147483647 w 5760"/>
              <a:gd name="T57" fmla="*/ 2147483647 h 2325"/>
              <a:gd name="T58" fmla="*/ 2147483647 w 5760"/>
              <a:gd name="T59" fmla="*/ 2147483647 h 2325"/>
              <a:gd name="T60" fmla="*/ 2147483647 w 5760"/>
              <a:gd name="T61" fmla="*/ 2147483647 h 2325"/>
              <a:gd name="T62" fmla="*/ 2147483647 w 5760"/>
              <a:gd name="T63" fmla="*/ 2147483647 h 2325"/>
              <a:gd name="T64" fmla="*/ 2147483647 w 5760"/>
              <a:gd name="T65" fmla="*/ 2147483647 h 2325"/>
              <a:gd name="T66" fmla="*/ 2147483647 w 5760"/>
              <a:gd name="T67" fmla="*/ 2147483647 h 2325"/>
              <a:gd name="T68" fmla="*/ 2147483647 w 5760"/>
              <a:gd name="T69" fmla="*/ 2147483647 h 2325"/>
              <a:gd name="T70" fmla="*/ 2147483647 w 5760"/>
              <a:gd name="T71" fmla="*/ 2147483647 h 2325"/>
              <a:gd name="T72" fmla="*/ 2147483647 w 5760"/>
              <a:gd name="T73" fmla="*/ 2147483647 h 2325"/>
              <a:gd name="T74" fmla="*/ 2147483647 w 5760"/>
              <a:gd name="T75" fmla="*/ 2147483647 h 2325"/>
              <a:gd name="T76" fmla="*/ 2147483647 w 5760"/>
              <a:gd name="T77" fmla="*/ 2147483647 h 2325"/>
              <a:gd name="T78" fmla="*/ 2147483647 w 5760"/>
              <a:gd name="T79" fmla="*/ 2147483647 h 2325"/>
              <a:gd name="T80" fmla="*/ 2147483647 w 5760"/>
              <a:gd name="T81" fmla="*/ 2147483647 h 2325"/>
              <a:gd name="T82" fmla="*/ 2147483647 w 5760"/>
              <a:gd name="T83" fmla="*/ 2147483647 h 2325"/>
              <a:gd name="T84" fmla="*/ 2147483647 w 5760"/>
              <a:gd name="T85" fmla="*/ 2147483647 h 2325"/>
              <a:gd name="T86" fmla="*/ 2147483647 w 5760"/>
              <a:gd name="T87" fmla="*/ 2147483647 h 2325"/>
              <a:gd name="T88" fmla="*/ 2147483647 w 5760"/>
              <a:gd name="T89" fmla="*/ 2147483647 h 2325"/>
              <a:gd name="T90" fmla="*/ 2147483647 w 5760"/>
              <a:gd name="T91" fmla="*/ 2147483647 h 2325"/>
              <a:gd name="T92" fmla="*/ 2147483647 w 5760"/>
              <a:gd name="T93" fmla="*/ 2147483647 h 2325"/>
              <a:gd name="T94" fmla="*/ 2147483647 w 5760"/>
              <a:gd name="T95" fmla="*/ 2147483647 h 2325"/>
              <a:gd name="T96" fmla="*/ 2147483647 w 5760"/>
              <a:gd name="T97" fmla="*/ 2147483647 h 2325"/>
              <a:gd name="T98" fmla="*/ 2147483647 w 5760"/>
              <a:gd name="T99" fmla="*/ 2147483647 h 2325"/>
              <a:gd name="T100" fmla="*/ 2147483647 w 5760"/>
              <a:gd name="T101" fmla="*/ 2147483647 h 2325"/>
              <a:gd name="T102" fmla="*/ 0 w 5760"/>
              <a:gd name="T103" fmla="*/ 0 h 23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760" h="2325">
                <a:moveTo>
                  <a:pt x="0" y="0"/>
                </a:moveTo>
                <a:lnTo>
                  <a:pt x="0" y="339"/>
                </a:lnTo>
                <a:lnTo>
                  <a:pt x="558" y="357"/>
                </a:lnTo>
                <a:lnTo>
                  <a:pt x="807" y="375"/>
                </a:lnTo>
                <a:lnTo>
                  <a:pt x="1056" y="399"/>
                </a:lnTo>
                <a:lnTo>
                  <a:pt x="1272" y="426"/>
                </a:lnTo>
                <a:lnTo>
                  <a:pt x="1539" y="465"/>
                </a:lnTo>
                <a:lnTo>
                  <a:pt x="1791" y="510"/>
                </a:lnTo>
                <a:lnTo>
                  <a:pt x="2076" y="570"/>
                </a:lnTo>
                <a:lnTo>
                  <a:pt x="2334" y="630"/>
                </a:lnTo>
                <a:lnTo>
                  <a:pt x="2544" y="687"/>
                </a:lnTo>
                <a:lnTo>
                  <a:pt x="2775" y="759"/>
                </a:lnTo>
                <a:lnTo>
                  <a:pt x="3003" y="837"/>
                </a:lnTo>
                <a:lnTo>
                  <a:pt x="3231" y="924"/>
                </a:lnTo>
                <a:lnTo>
                  <a:pt x="3438" y="1005"/>
                </a:lnTo>
                <a:lnTo>
                  <a:pt x="3663" y="1110"/>
                </a:lnTo>
                <a:lnTo>
                  <a:pt x="3903" y="1233"/>
                </a:lnTo>
                <a:lnTo>
                  <a:pt x="4149" y="1374"/>
                </a:lnTo>
                <a:lnTo>
                  <a:pt x="4353" y="1506"/>
                </a:lnTo>
                <a:lnTo>
                  <a:pt x="4491" y="1602"/>
                </a:lnTo>
                <a:lnTo>
                  <a:pt x="4668" y="1740"/>
                </a:lnTo>
                <a:lnTo>
                  <a:pt x="4824" y="1875"/>
                </a:lnTo>
                <a:lnTo>
                  <a:pt x="4968" y="2016"/>
                </a:lnTo>
                <a:lnTo>
                  <a:pt x="5100" y="2154"/>
                </a:lnTo>
                <a:lnTo>
                  <a:pt x="5238" y="2324"/>
                </a:lnTo>
                <a:lnTo>
                  <a:pt x="5759" y="2324"/>
                </a:lnTo>
                <a:lnTo>
                  <a:pt x="5759" y="1245"/>
                </a:lnTo>
                <a:lnTo>
                  <a:pt x="5580" y="1119"/>
                </a:lnTo>
                <a:lnTo>
                  <a:pt x="5400" y="1020"/>
                </a:lnTo>
                <a:lnTo>
                  <a:pt x="5205" y="918"/>
                </a:lnTo>
                <a:lnTo>
                  <a:pt x="5031" y="837"/>
                </a:lnTo>
                <a:lnTo>
                  <a:pt x="4866" y="771"/>
                </a:lnTo>
                <a:lnTo>
                  <a:pt x="4710" y="711"/>
                </a:lnTo>
                <a:lnTo>
                  <a:pt x="4545" y="651"/>
                </a:lnTo>
                <a:lnTo>
                  <a:pt x="4386" y="600"/>
                </a:lnTo>
                <a:lnTo>
                  <a:pt x="4248" y="552"/>
                </a:lnTo>
                <a:lnTo>
                  <a:pt x="3993" y="483"/>
                </a:lnTo>
                <a:lnTo>
                  <a:pt x="3777" y="423"/>
                </a:lnTo>
                <a:lnTo>
                  <a:pt x="3564" y="375"/>
                </a:lnTo>
                <a:lnTo>
                  <a:pt x="3282" y="312"/>
                </a:lnTo>
                <a:lnTo>
                  <a:pt x="3003" y="261"/>
                </a:lnTo>
                <a:lnTo>
                  <a:pt x="2733" y="213"/>
                </a:lnTo>
                <a:lnTo>
                  <a:pt x="2451" y="171"/>
                </a:lnTo>
                <a:lnTo>
                  <a:pt x="2211" y="138"/>
                </a:lnTo>
                <a:lnTo>
                  <a:pt x="1974" y="108"/>
                </a:lnTo>
                <a:lnTo>
                  <a:pt x="1665" y="81"/>
                </a:lnTo>
                <a:lnTo>
                  <a:pt x="1437" y="60"/>
                </a:lnTo>
                <a:lnTo>
                  <a:pt x="1125" y="36"/>
                </a:lnTo>
                <a:lnTo>
                  <a:pt x="828" y="21"/>
                </a:lnTo>
                <a:lnTo>
                  <a:pt x="558" y="12"/>
                </a:lnTo>
                <a:lnTo>
                  <a:pt x="282" y="3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3" name="Freeform 5">
            <a:extLst>
              <a:ext uri="{FF2B5EF4-FFF2-40B4-BE49-F238E27FC236}">
                <a16:creationId xmlns:a16="http://schemas.microsoft.com/office/drawing/2014/main" id="{585584FE-17FF-F648-86FE-1632DC611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460625"/>
            <a:ext cx="9144000" cy="2497138"/>
          </a:xfrm>
          <a:custGeom>
            <a:avLst/>
            <a:gdLst>
              <a:gd name="T0" fmla="*/ 0 w 5760"/>
              <a:gd name="T1" fmla="*/ 0 h 1573"/>
              <a:gd name="T2" fmla="*/ 0 w 5760"/>
              <a:gd name="T3" fmla="*/ 2147483647 h 1573"/>
              <a:gd name="T4" fmla="*/ 2147483647 w 5760"/>
              <a:gd name="T5" fmla="*/ 2147483647 h 1573"/>
              <a:gd name="T6" fmla="*/ 2147483647 w 5760"/>
              <a:gd name="T7" fmla="*/ 2147483647 h 1573"/>
              <a:gd name="T8" fmla="*/ 2147483647 w 5760"/>
              <a:gd name="T9" fmla="*/ 2147483647 h 1573"/>
              <a:gd name="T10" fmla="*/ 2147483647 w 5760"/>
              <a:gd name="T11" fmla="*/ 2147483647 h 1573"/>
              <a:gd name="T12" fmla="*/ 2147483647 w 5760"/>
              <a:gd name="T13" fmla="*/ 2147483647 h 1573"/>
              <a:gd name="T14" fmla="*/ 2147483647 w 5760"/>
              <a:gd name="T15" fmla="*/ 2147483647 h 1573"/>
              <a:gd name="T16" fmla="*/ 2147483647 w 5760"/>
              <a:gd name="T17" fmla="*/ 2147483647 h 1573"/>
              <a:gd name="T18" fmla="*/ 2147483647 w 5760"/>
              <a:gd name="T19" fmla="*/ 2147483647 h 1573"/>
              <a:gd name="T20" fmla="*/ 2147483647 w 5760"/>
              <a:gd name="T21" fmla="*/ 2147483647 h 1573"/>
              <a:gd name="T22" fmla="*/ 2147483647 w 5760"/>
              <a:gd name="T23" fmla="*/ 2147483647 h 1573"/>
              <a:gd name="T24" fmla="*/ 2147483647 w 5760"/>
              <a:gd name="T25" fmla="*/ 2147483647 h 1573"/>
              <a:gd name="T26" fmla="*/ 2147483647 w 5760"/>
              <a:gd name="T27" fmla="*/ 2147483647 h 1573"/>
              <a:gd name="T28" fmla="*/ 2147483647 w 5760"/>
              <a:gd name="T29" fmla="*/ 2147483647 h 1573"/>
              <a:gd name="T30" fmla="*/ 2147483647 w 5760"/>
              <a:gd name="T31" fmla="*/ 2147483647 h 1573"/>
              <a:gd name="T32" fmla="*/ 2147483647 w 5760"/>
              <a:gd name="T33" fmla="*/ 2147483647 h 1573"/>
              <a:gd name="T34" fmla="*/ 2147483647 w 5760"/>
              <a:gd name="T35" fmla="*/ 2147483647 h 1573"/>
              <a:gd name="T36" fmla="*/ 2147483647 w 5760"/>
              <a:gd name="T37" fmla="*/ 2147483647 h 1573"/>
              <a:gd name="T38" fmla="*/ 2147483647 w 5760"/>
              <a:gd name="T39" fmla="*/ 2147483647 h 1573"/>
              <a:gd name="T40" fmla="*/ 2147483647 w 5760"/>
              <a:gd name="T41" fmla="*/ 2147483647 h 1573"/>
              <a:gd name="T42" fmla="*/ 2147483647 w 5760"/>
              <a:gd name="T43" fmla="*/ 2147483647 h 1573"/>
              <a:gd name="T44" fmla="*/ 2147483647 w 5760"/>
              <a:gd name="T45" fmla="*/ 2147483647 h 1573"/>
              <a:gd name="T46" fmla="*/ 2147483647 w 5760"/>
              <a:gd name="T47" fmla="*/ 2147483647 h 1573"/>
              <a:gd name="T48" fmla="*/ 2147483647 w 5760"/>
              <a:gd name="T49" fmla="*/ 2147483647 h 1573"/>
              <a:gd name="T50" fmla="*/ 2147483647 w 5760"/>
              <a:gd name="T51" fmla="*/ 2147483647 h 1573"/>
              <a:gd name="T52" fmla="*/ 2147483647 w 5760"/>
              <a:gd name="T53" fmla="*/ 2147483647 h 1573"/>
              <a:gd name="T54" fmla="*/ 2147483647 w 5760"/>
              <a:gd name="T55" fmla="*/ 2147483647 h 1573"/>
              <a:gd name="T56" fmla="*/ 2147483647 w 5760"/>
              <a:gd name="T57" fmla="*/ 2147483647 h 1573"/>
              <a:gd name="T58" fmla="*/ 2147483647 w 5760"/>
              <a:gd name="T59" fmla="*/ 2147483647 h 1573"/>
              <a:gd name="T60" fmla="*/ 2147483647 w 5760"/>
              <a:gd name="T61" fmla="*/ 2147483647 h 1573"/>
              <a:gd name="T62" fmla="*/ 2147483647 w 5760"/>
              <a:gd name="T63" fmla="*/ 2147483647 h 1573"/>
              <a:gd name="T64" fmla="*/ 2147483647 w 5760"/>
              <a:gd name="T65" fmla="*/ 2147483647 h 1573"/>
              <a:gd name="T66" fmla="*/ 2147483647 w 5760"/>
              <a:gd name="T67" fmla="*/ 2147483647 h 1573"/>
              <a:gd name="T68" fmla="*/ 2147483647 w 5760"/>
              <a:gd name="T69" fmla="*/ 2147483647 h 1573"/>
              <a:gd name="T70" fmla="*/ 2147483647 w 5760"/>
              <a:gd name="T71" fmla="*/ 2147483647 h 1573"/>
              <a:gd name="T72" fmla="*/ 2147483647 w 5760"/>
              <a:gd name="T73" fmla="*/ 2147483647 h 1573"/>
              <a:gd name="T74" fmla="*/ 2147483647 w 5760"/>
              <a:gd name="T75" fmla="*/ 2147483647 h 1573"/>
              <a:gd name="T76" fmla="*/ 2147483647 w 5760"/>
              <a:gd name="T77" fmla="*/ 2147483647 h 1573"/>
              <a:gd name="T78" fmla="*/ 2147483647 w 5760"/>
              <a:gd name="T79" fmla="*/ 2147483647 h 1573"/>
              <a:gd name="T80" fmla="*/ 2147483647 w 5760"/>
              <a:gd name="T81" fmla="*/ 2147483647 h 1573"/>
              <a:gd name="T82" fmla="*/ 2147483647 w 5760"/>
              <a:gd name="T83" fmla="*/ 2147483647 h 1573"/>
              <a:gd name="T84" fmla="*/ 2147483647 w 5760"/>
              <a:gd name="T85" fmla="*/ 2147483647 h 1573"/>
              <a:gd name="T86" fmla="*/ 2147483647 w 5760"/>
              <a:gd name="T87" fmla="*/ 2147483647 h 1573"/>
              <a:gd name="T88" fmla="*/ 2147483647 w 5760"/>
              <a:gd name="T89" fmla="*/ 2147483647 h 1573"/>
              <a:gd name="T90" fmla="*/ 2147483647 w 5760"/>
              <a:gd name="T91" fmla="*/ 2147483647 h 1573"/>
              <a:gd name="T92" fmla="*/ 2147483647 w 5760"/>
              <a:gd name="T93" fmla="*/ 2147483647 h 1573"/>
              <a:gd name="T94" fmla="*/ 2147483647 w 5760"/>
              <a:gd name="T95" fmla="*/ 0 h 1573"/>
              <a:gd name="T96" fmla="*/ 0 w 5760"/>
              <a:gd name="T97" fmla="*/ 0 h 157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760" h="1573">
                <a:moveTo>
                  <a:pt x="0" y="0"/>
                </a:moveTo>
                <a:lnTo>
                  <a:pt x="0" y="351"/>
                </a:lnTo>
                <a:lnTo>
                  <a:pt x="282" y="357"/>
                </a:lnTo>
                <a:lnTo>
                  <a:pt x="627" y="363"/>
                </a:lnTo>
                <a:lnTo>
                  <a:pt x="960" y="375"/>
                </a:lnTo>
                <a:lnTo>
                  <a:pt x="1218" y="393"/>
                </a:lnTo>
                <a:lnTo>
                  <a:pt x="1470" y="411"/>
                </a:lnTo>
                <a:lnTo>
                  <a:pt x="1746" y="435"/>
                </a:lnTo>
                <a:lnTo>
                  <a:pt x="2022" y="462"/>
                </a:lnTo>
                <a:lnTo>
                  <a:pt x="2340" y="504"/>
                </a:lnTo>
                <a:lnTo>
                  <a:pt x="2664" y="549"/>
                </a:lnTo>
                <a:lnTo>
                  <a:pt x="2952" y="597"/>
                </a:lnTo>
                <a:lnTo>
                  <a:pt x="3225" y="648"/>
                </a:lnTo>
                <a:lnTo>
                  <a:pt x="3513" y="708"/>
                </a:lnTo>
                <a:lnTo>
                  <a:pt x="3693" y="750"/>
                </a:lnTo>
                <a:lnTo>
                  <a:pt x="3936" y="810"/>
                </a:lnTo>
                <a:lnTo>
                  <a:pt x="4095" y="855"/>
                </a:lnTo>
                <a:lnTo>
                  <a:pt x="4281" y="909"/>
                </a:lnTo>
                <a:lnTo>
                  <a:pt x="4503" y="981"/>
                </a:lnTo>
                <a:lnTo>
                  <a:pt x="4704" y="1053"/>
                </a:lnTo>
                <a:lnTo>
                  <a:pt x="4911" y="1131"/>
                </a:lnTo>
                <a:lnTo>
                  <a:pt x="5073" y="1197"/>
                </a:lnTo>
                <a:lnTo>
                  <a:pt x="5256" y="1281"/>
                </a:lnTo>
                <a:lnTo>
                  <a:pt x="5475" y="1401"/>
                </a:lnTo>
                <a:lnTo>
                  <a:pt x="5628" y="1482"/>
                </a:lnTo>
                <a:lnTo>
                  <a:pt x="5759" y="1572"/>
                </a:lnTo>
                <a:lnTo>
                  <a:pt x="5759" y="633"/>
                </a:lnTo>
                <a:lnTo>
                  <a:pt x="5493" y="570"/>
                </a:lnTo>
                <a:lnTo>
                  <a:pt x="5214" y="501"/>
                </a:lnTo>
                <a:lnTo>
                  <a:pt x="4950" y="444"/>
                </a:lnTo>
                <a:lnTo>
                  <a:pt x="4701" y="396"/>
                </a:lnTo>
                <a:lnTo>
                  <a:pt x="4425" y="348"/>
                </a:lnTo>
                <a:lnTo>
                  <a:pt x="4110" y="294"/>
                </a:lnTo>
                <a:lnTo>
                  <a:pt x="3813" y="252"/>
                </a:lnTo>
                <a:lnTo>
                  <a:pt x="3549" y="213"/>
                </a:lnTo>
                <a:lnTo>
                  <a:pt x="3261" y="183"/>
                </a:lnTo>
                <a:lnTo>
                  <a:pt x="3015" y="153"/>
                </a:lnTo>
                <a:lnTo>
                  <a:pt x="2757" y="129"/>
                </a:lnTo>
                <a:lnTo>
                  <a:pt x="2520" y="105"/>
                </a:lnTo>
                <a:lnTo>
                  <a:pt x="2301" y="87"/>
                </a:lnTo>
                <a:lnTo>
                  <a:pt x="2013" y="66"/>
                </a:lnTo>
                <a:lnTo>
                  <a:pt x="1731" y="48"/>
                </a:lnTo>
                <a:lnTo>
                  <a:pt x="1524" y="39"/>
                </a:lnTo>
                <a:lnTo>
                  <a:pt x="1260" y="27"/>
                </a:lnTo>
                <a:lnTo>
                  <a:pt x="966" y="15"/>
                </a:lnTo>
                <a:lnTo>
                  <a:pt x="714" y="12"/>
                </a:lnTo>
                <a:lnTo>
                  <a:pt x="510" y="6"/>
                </a:lnTo>
                <a:lnTo>
                  <a:pt x="243" y="0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4" name="Freeform 6">
            <a:extLst>
              <a:ext uri="{FF2B5EF4-FFF2-40B4-BE49-F238E27FC236}">
                <a16:creationId xmlns:a16="http://schemas.microsoft.com/office/drawing/2014/main" id="{E712D6CE-6B5C-8C4B-BA92-90DB52BE9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793875"/>
            <a:ext cx="9144000" cy="1539875"/>
          </a:xfrm>
          <a:custGeom>
            <a:avLst/>
            <a:gdLst>
              <a:gd name="T0" fmla="*/ 0 w 5760"/>
              <a:gd name="T1" fmla="*/ 0 h 970"/>
              <a:gd name="T2" fmla="*/ 0 w 5760"/>
              <a:gd name="T3" fmla="*/ 2147483647 h 970"/>
              <a:gd name="T4" fmla="*/ 2147483647 w 5760"/>
              <a:gd name="T5" fmla="*/ 2147483647 h 970"/>
              <a:gd name="T6" fmla="*/ 2147483647 w 5760"/>
              <a:gd name="T7" fmla="*/ 2147483647 h 970"/>
              <a:gd name="T8" fmla="*/ 2147483647 w 5760"/>
              <a:gd name="T9" fmla="*/ 2147483647 h 970"/>
              <a:gd name="T10" fmla="*/ 2147483647 w 5760"/>
              <a:gd name="T11" fmla="*/ 2147483647 h 970"/>
              <a:gd name="T12" fmla="*/ 2147483647 w 5760"/>
              <a:gd name="T13" fmla="*/ 2147483647 h 970"/>
              <a:gd name="T14" fmla="*/ 2147483647 w 5760"/>
              <a:gd name="T15" fmla="*/ 2147483647 h 970"/>
              <a:gd name="T16" fmla="*/ 2147483647 w 5760"/>
              <a:gd name="T17" fmla="*/ 2147483647 h 970"/>
              <a:gd name="T18" fmla="*/ 2147483647 w 5760"/>
              <a:gd name="T19" fmla="*/ 2147483647 h 970"/>
              <a:gd name="T20" fmla="*/ 2147483647 w 5760"/>
              <a:gd name="T21" fmla="*/ 2147483647 h 970"/>
              <a:gd name="T22" fmla="*/ 2147483647 w 5760"/>
              <a:gd name="T23" fmla="*/ 2147483647 h 970"/>
              <a:gd name="T24" fmla="*/ 2147483647 w 5760"/>
              <a:gd name="T25" fmla="*/ 2147483647 h 970"/>
              <a:gd name="T26" fmla="*/ 2147483647 w 5760"/>
              <a:gd name="T27" fmla="*/ 2147483647 h 970"/>
              <a:gd name="T28" fmla="*/ 2147483647 w 5760"/>
              <a:gd name="T29" fmla="*/ 2147483647 h 970"/>
              <a:gd name="T30" fmla="*/ 2147483647 w 5760"/>
              <a:gd name="T31" fmla="*/ 2147483647 h 970"/>
              <a:gd name="T32" fmla="*/ 2147483647 w 5760"/>
              <a:gd name="T33" fmla="*/ 2147483647 h 970"/>
              <a:gd name="T34" fmla="*/ 2147483647 w 5760"/>
              <a:gd name="T35" fmla="*/ 2147483647 h 970"/>
              <a:gd name="T36" fmla="*/ 2147483647 w 5760"/>
              <a:gd name="T37" fmla="*/ 2147483647 h 970"/>
              <a:gd name="T38" fmla="*/ 2147483647 w 5760"/>
              <a:gd name="T39" fmla="*/ 2147483647 h 970"/>
              <a:gd name="T40" fmla="*/ 2147483647 w 5760"/>
              <a:gd name="T41" fmla="*/ 2147483647 h 970"/>
              <a:gd name="T42" fmla="*/ 2147483647 w 5760"/>
              <a:gd name="T43" fmla="*/ 2147483647 h 970"/>
              <a:gd name="T44" fmla="*/ 2147483647 w 5760"/>
              <a:gd name="T45" fmla="*/ 0 h 970"/>
              <a:gd name="T46" fmla="*/ 0 w 5760"/>
              <a:gd name="T47" fmla="*/ 0 h 97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60" h="970">
                <a:moveTo>
                  <a:pt x="0" y="0"/>
                </a:moveTo>
                <a:lnTo>
                  <a:pt x="0" y="339"/>
                </a:lnTo>
                <a:lnTo>
                  <a:pt x="318" y="342"/>
                </a:lnTo>
                <a:lnTo>
                  <a:pt x="591" y="348"/>
                </a:lnTo>
                <a:lnTo>
                  <a:pt x="846" y="354"/>
                </a:lnTo>
                <a:lnTo>
                  <a:pt x="1074" y="360"/>
                </a:lnTo>
                <a:lnTo>
                  <a:pt x="1314" y="366"/>
                </a:lnTo>
                <a:lnTo>
                  <a:pt x="1599" y="381"/>
                </a:lnTo>
                <a:lnTo>
                  <a:pt x="1911" y="399"/>
                </a:lnTo>
                <a:lnTo>
                  <a:pt x="2241" y="420"/>
                </a:lnTo>
                <a:lnTo>
                  <a:pt x="2619" y="453"/>
                </a:lnTo>
                <a:lnTo>
                  <a:pt x="2889" y="477"/>
                </a:lnTo>
                <a:lnTo>
                  <a:pt x="3177" y="507"/>
                </a:lnTo>
                <a:lnTo>
                  <a:pt x="3498" y="543"/>
                </a:lnTo>
                <a:lnTo>
                  <a:pt x="3813" y="585"/>
                </a:lnTo>
                <a:lnTo>
                  <a:pt x="4044" y="618"/>
                </a:lnTo>
                <a:lnTo>
                  <a:pt x="4365" y="669"/>
                </a:lnTo>
                <a:lnTo>
                  <a:pt x="4683" y="726"/>
                </a:lnTo>
                <a:lnTo>
                  <a:pt x="4980" y="786"/>
                </a:lnTo>
                <a:lnTo>
                  <a:pt x="5268" y="846"/>
                </a:lnTo>
                <a:lnTo>
                  <a:pt x="5646" y="942"/>
                </a:lnTo>
                <a:lnTo>
                  <a:pt x="5759" y="969"/>
                </a:lnTo>
                <a:lnTo>
                  <a:pt x="5759" y="0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5" name="Freeform 7">
            <a:extLst>
              <a:ext uri="{FF2B5EF4-FFF2-40B4-BE49-F238E27FC236}">
                <a16:creationId xmlns:a16="http://schemas.microsoft.com/office/drawing/2014/main" id="{35FC85CA-3FCC-E947-A8B8-514A13745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0638"/>
            <a:ext cx="9144000" cy="1682751"/>
          </a:xfrm>
          <a:custGeom>
            <a:avLst/>
            <a:gdLst>
              <a:gd name="T0" fmla="*/ 0 w 5760"/>
              <a:gd name="T1" fmla="*/ 2147483647 h 1060"/>
              <a:gd name="T2" fmla="*/ 0 w 5760"/>
              <a:gd name="T3" fmla="*/ 2147483647 h 1060"/>
              <a:gd name="T4" fmla="*/ 2147483647 w 5760"/>
              <a:gd name="T5" fmla="*/ 2147483647 h 1060"/>
              <a:gd name="T6" fmla="*/ 2147483647 w 5760"/>
              <a:gd name="T7" fmla="*/ 0 h 1060"/>
              <a:gd name="T8" fmla="*/ 2147483647 w 5760"/>
              <a:gd name="T9" fmla="*/ 0 h 1060"/>
              <a:gd name="T10" fmla="*/ 2147483647 w 5760"/>
              <a:gd name="T11" fmla="*/ 2147483647 h 1060"/>
              <a:gd name="T12" fmla="*/ 2147483647 w 5760"/>
              <a:gd name="T13" fmla="*/ 2147483647 h 1060"/>
              <a:gd name="T14" fmla="*/ 2147483647 w 5760"/>
              <a:gd name="T15" fmla="*/ 2147483647 h 1060"/>
              <a:gd name="T16" fmla="*/ 2147483647 w 5760"/>
              <a:gd name="T17" fmla="*/ 2147483647 h 1060"/>
              <a:gd name="T18" fmla="*/ 2147483647 w 5760"/>
              <a:gd name="T19" fmla="*/ 2147483647 h 1060"/>
              <a:gd name="T20" fmla="*/ 2147483647 w 5760"/>
              <a:gd name="T21" fmla="*/ 2147483647 h 1060"/>
              <a:gd name="T22" fmla="*/ 2147483647 w 5760"/>
              <a:gd name="T23" fmla="*/ 2147483647 h 1060"/>
              <a:gd name="T24" fmla="*/ 2147483647 w 5760"/>
              <a:gd name="T25" fmla="*/ 2147483647 h 1060"/>
              <a:gd name="T26" fmla="*/ 2147483647 w 5760"/>
              <a:gd name="T27" fmla="*/ 2147483647 h 1060"/>
              <a:gd name="T28" fmla="*/ 2147483647 w 5760"/>
              <a:gd name="T29" fmla="*/ 2147483647 h 1060"/>
              <a:gd name="T30" fmla="*/ 2147483647 w 5760"/>
              <a:gd name="T31" fmla="*/ 2147483647 h 1060"/>
              <a:gd name="T32" fmla="*/ 2147483647 w 5760"/>
              <a:gd name="T33" fmla="*/ 2147483647 h 1060"/>
              <a:gd name="T34" fmla="*/ 2147483647 w 5760"/>
              <a:gd name="T35" fmla="*/ 2147483647 h 1060"/>
              <a:gd name="T36" fmla="*/ 2147483647 w 5760"/>
              <a:gd name="T37" fmla="*/ 2147483647 h 1060"/>
              <a:gd name="T38" fmla="*/ 2147483647 w 5760"/>
              <a:gd name="T39" fmla="*/ 2147483647 h 1060"/>
              <a:gd name="T40" fmla="*/ 2147483647 w 5760"/>
              <a:gd name="T41" fmla="*/ 2147483647 h 1060"/>
              <a:gd name="T42" fmla="*/ 2147483647 w 5760"/>
              <a:gd name="T43" fmla="*/ 2147483647 h 1060"/>
              <a:gd name="T44" fmla="*/ 2147483647 w 5760"/>
              <a:gd name="T45" fmla="*/ 2147483647 h 1060"/>
              <a:gd name="T46" fmla="*/ 2147483647 w 5760"/>
              <a:gd name="T47" fmla="*/ 2147483647 h 1060"/>
              <a:gd name="T48" fmla="*/ 2147483647 w 5760"/>
              <a:gd name="T49" fmla="*/ 2147483647 h 1060"/>
              <a:gd name="T50" fmla="*/ 2147483647 w 5760"/>
              <a:gd name="T51" fmla="*/ 2147483647 h 1060"/>
              <a:gd name="T52" fmla="*/ 2147483647 w 5760"/>
              <a:gd name="T53" fmla="*/ 2147483647 h 1060"/>
              <a:gd name="T54" fmla="*/ 0 w 5760"/>
              <a:gd name="T55" fmla="*/ 2147483647 h 10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760" h="1060">
                <a:moveTo>
                  <a:pt x="0" y="753"/>
                </a:moveTo>
                <a:lnTo>
                  <a:pt x="0" y="1059"/>
                </a:lnTo>
                <a:lnTo>
                  <a:pt x="5759" y="1059"/>
                </a:lnTo>
                <a:lnTo>
                  <a:pt x="5759" y="0"/>
                </a:lnTo>
                <a:lnTo>
                  <a:pt x="5430" y="0"/>
                </a:lnTo>
                <a:lnTo>
                  <a:pt x="5298" y="84"/>
                </a:lnTo>
                <a:lnTo>
                  <a:pt x="5136" y="159"/>
                </a:lnTo>
                <a:lnTo>
                  <a:pt x="4968" y="222"/>
                </a:lnTo>
                <a:lnTo>
                  <a:pt x="4812" y="267"/>
                </a:lnTo>
                <a:lnTo>
                  <a:pt x="4626" y="324"/>
                </a:lnTo>
                <a:lnTo>
                  <a:pt x="4440" y="366"/>
                </a:lnTo>
                <a:lnTo>
                  <a:pt x="4230" y="414"/>
                </a:lnTo>
                <a:lnTo>
                  <a:pt x="3939" y="468"/>
                </a:lnTo>
                <a:lnTo>
                  <a:pt x="3711" y="504"/>
                </a:lnTo>
                <a:lnTo>
                  <a:pt x="3441" y="543"/>
                </a:lnTo>
                <a:lnTo>
                  <a:pt x="3189" y="579"/>
                </a:lnTo>
                <a:lnTo>
                  <a:pt x="2925" y="606"/>
                </a:lnTo>
                <a:lnTo>
                  <a:pt x="2679" y="633"/>
                </a:lnTo>
                <a:lnTo>
                  <a:pt x="2418" y="654"/>
                </a:lnTo>
                <a:lnTo>
                  <a:pt x="2142" y="675"/>
                </a:lnTo>
                <a:lnTo>
                  <a:pt x="1896" y="693"/>
                </a:lnTo>
                <a:lnTo>
                  <a:pt x="1647" y="708"/>
                </a:lnTo>
                <a:lnTo>
                  <a:pt x="1404" y="720"/>
                </a:lnTo>
                <a:lnTo>
                  <a:pt x="1170" y="732"/>
                </a:lnTo>
                <a:lnTo>
                  <a:pt x="906" y="738"/>
                </a:lnTo>
                <a:lnTo>
                  <a:pt x="534" y="747"/>
                </a:lnTo>
                <a:lnTo>
                  <a:pt x="201" y="753"/>
                </a:lnTo>
                <a:lnTo>
                  <a:pt x="0" y="753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6" name="Freeform 8">
            <a:extLst>
              <a:ext uri="{FF2B5EF4-FFF2-40B4-BE49-F238E27FC236}">
                <a16:creationId xmlns:a16="http://schemas.microsoft.com/office/drawing/2014/main" id="{1E89DFB7-EAC8-E14F-BEB2-9B3DAB357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0638"/>
            <a:ext cx="8388350" cy="1068388"/>
          </a:xfrm>
          <a:custGeom>
            <a:avLst/>
            <a:gdLst>
              <a:gd name="T0" fmla="*/ 0 w 5284"/>
              <a:gd name="T1" fmla="*/ 2147483647 h 673"/>
              <a:gd name="T2" fmla="*/ 0 w 5284"/>
              <a:gd name="T3" fmla="*/ 2147483647 h 673"/>
              <a:gd name="T4" fmla="*/ 2147483647 w 5284"/>
              <a:gd name="T5" fmla="*/ 2147483647 h 673"/>
              <a:gd name="T6" fmla="*/ 2147483647 w 5284"/>
              <a:gd name="T7" fmla="*/ 2147483647 h 673"/>
              <a:gd name="T8" fmla="*/ 2147483647 w 5284"/>
              <a:gd name="T9" fmla="*/ 2147483647 h 673"/>
              <a:gd name="T10" fmla="*/ 2147483647 w 5284"/>
              <a:gd name="T11" fmla="*/ 2147483647 h 673"/>
              <a:gd name="T12" fmla="*/ 2147483647 w 5284"/>
              <a:gd name="T13" fmla="*/ 2147483647 h 673"/>
              <a:gd name="T14" fmla="*/ 2147483647 w 5284"/>
              <a:gd name="T15" fmla="*/ 2147483647 h 673"/>
              <a:gd name="T16" fmla="*/ 2147483647 w 5284"/>
              <a:gd name="T17" fmla="*/ 2147483647 h 673"/>
              <a:gd name="T18" fmla="*/ 2147483647 w 5284"/>
              <a:gd name="T19" fmla="*/ 2147483647 h 673"/>
              <a:gd name="T20" fmla="*/ 2147483647 w 5284"/>
              <a:gd name="T21" fmla="*/ 2147483647 h 673"/>
              <a:gd name="T22" fmla="*/ 2147483647 w 5284"/>
              <a:gd name="T23" fmla="*/ 2147483647 h 673"/>
              <a:gd name="T24" fmla="*/ 2147483647 w 5284"/>
              <a:gd name="T25" fmla="*/ 2147483647 h 673"/>
              <a:gd name="T26" fmla="*/ 2147483647 w 5284"/>
              <a:gd name="T27" fmla="*/ 2147483647 h 673"/>
              <a:gd name="T28" fmla="*/ 2147483647 w 5284"/>
              <a:gd name="T29" fmla="*/ 2147483647 h 673"/>
              <a:gd name="T30" fmla="*/ 2147483647 w 5284"/>
              <a:gd name="T31" fmla="*/ 2147483647 h 673"/>
              <a:gd name="T32" fmla="*/ 2147483647 w 5284"/>
              <a:gd name="T33" fmla="*/ 2147483647 h 673"/>
              <a:gd name="T34" fmla="*/ 2147483647 w 5284"/>
              <a:gd name="T35" fmla="*/ 2147483647 h 673"/>
              <a:gd name="T36" fmla="*/ 2147483647 w 5284"/>
              <a:gd name="T37" fmla="*/ 2147483647 h 673"/>
              <a:gd name="T38" fmla="*/ 2147483647 w 5284"/>
              <a:gd name="T39" fmla="*/ 2147483647 h 673"/>
              <a:gd name="T40" fmla="*/ 2147483647 w 5284"/>
              <a:gd name="T41" fmla="*/ 2147483647 h 673"/>
              <a:gd name="T42" fmla="*/ 2147483647 w 5284"/>
              <a:gd name="T43" fmla="*/ 2147483647 h 673"/>
              <a:gd name="T44" fmla="*/ 2147483647 w 5284"/>
              <a:gd name="T45" fmla="*/ 2147483647 h 673"/>
              <a:gd name="T46" fmla="*/ 2147483647 w 5284"/>
              <a:gd name="T47" fmla="*/ 2147483647 h 673"/>
              <a:gd name="T48" fmla="*/ 2147483647 w 5284"/>
              <a:gd name="T49" fmla="*/ 2147483647 h 673"/>
              <a:gd name="T50" fmla="*/ 2147483647 w 5284"/>
              <a:gd name="T51" fmla="*/ 2147483647 h 673"/>
              <a:gd name="T52" fmla="*/ 2147483647 w 5284"/>
              <a:gd name="T53" fmla="*/ 0 h 673"/>
              <a:gd name="T54" fmla="*/ 2147483647 w 5284"/>
              <a:gd name="T55" fmla="*/ 0 h 673"/>
              <a:gd name="T56" fmla="*/ 2147483647 w 5284"/>
              <a:gd name="T57" fmla="*/ 2147483647 h 673"/>
              <a:gd name="T58" fmla="*/ 2147483647 w 5284"/>
              <a:gd name="T59" fmla="*/ 2147483647 h 673"/>
              <a:gd name="T60" fmla="*/ 2147483647 w 5284"/>
              <a:gd name="T61" fmla="*/ 2147483647 h 673"/>
              <a:gd name="T62" fmla="*/ 2147483647 w 5284"/>
              <a:gd name="T63" fmla="*/ 2147483647 h 673"/>
              <a:gd name="T64" fmla="*/ 2147483647 w 5284"/>
              <a:gd name="T65" fmla="*/ 2147483647 h 673"/>
              <a:gd name="T66" fmla="*/ 2147483647 w 5284"/>
              <a:gd name="T67" fmla="*/ 2147483647 h 673"/>
              <a:gd name="T68" fmla="*/ 2147483647 w 5284"/>
              <a:gd name="T69" fmla="*/ 2147483647 h 673"/>
              <a:gd name="T70" fmla="*/ 2147483647 w 5284"/>
              <a:gd name="T71" fmla="*/ 2147483647 h 673"/>
              <a:gd name="T72" fmla="*/ 2147483647 w 5284"/>
              <a:gd name="T73" fmla="*/ 2147483647 h 673"/>
              <a:gd name="T74" fmla="*/ 2147483647 w 5284"/>
              <a:gd name="T75" fmla="*/ 2147483647 h 673"/>
              <a:gd name="T76" fmla="*/ 2147483647 w 5284"/>
              <a:gd name="T77" fmla="*/ 2147483647 h 673"/>
              <a:gd name="T78" fmla="*/ 2147483647 w 5284"/>
              <a:gd name="T79" fmla="*/ 2147483647 h 673"/>
              <a:gd name="T80" fmla="*/ 2147483647 w 5284"/>
              <a:gd name="T81" fmla="*/ 2147483647 h 673"/>
              <a:gd name="T82" fmla="*/ 2147483647 w 5284"/>
              <a:gd name="T83" fmla="*/ 2147483647 h 673"/>
              <a:gd name="T84" fmla="*/ 2147483647 w 5284"/>
              <a:gd name="T85" fmla="*/ 2147483647 h 673"/>
              <a:gd name="T86" fmla="*/ 0 w 5284"/>
              <a:gd name="T87" fmla="*/ 2147483647 h 67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284" h="673">
                <a:moveTo>
                  <a:pt x="0" y="366"/>
                </a:moveTo>
                <a:lnTo>
                  <a:pt x="0" y="672"/>
                </a:lnTo>
                <a:lnTo>
                  <a:pt x="303" y="672"/>
                </a:lnTo>
                <a:lnTo>
                  <a:pt x="723" y="663"/>
                </a:lnTo>
                <a:lnTo>
                  <a:pt x="1020" y="654"/>
                </a:lnTo>
                <a:lnTo>
                  <a:pt x="1302" y="642"/>
                </a:lnTo>
                <a:lnTo>
                  <a:pt x="1554" y="630"/>
                </a:lnTo>
                <a:lnTo>
                  <a:pt x="1779" y="615"/>
                </a:lnTo>
                <a:lnTo>
                  <a:pt x="1962" y="606"/>
                </a:lnTo>
                <a:lnTo>
                  <a:pt x="2193" y="588"/>
                </a:lnTo>
                <a:lnTo>
                  <a:pt x="2448" y="570"/>
                </a:lnTo>
                <a:lnTo>
                  <a:pt x="2700" y="546"/>
                </a:lnTo>
                <a:lnTo>
                  <a:pt x="2904" y="528"/>
                </a:lnTo>
                <a:lnTo>
                  <a:pt x="3138" y="498"/>
                </a:lnTo>
                <a:lnTo>
                  <a:pt x="3324" y="474"/>
                </a:lnTo>
                <a:lnTo>
                  <a:pt x="3534" y="447"/>
                </a:lnTo>
                <a:lnTo>
                  <a:pt x="3735" y="420"/>
                </a:lnTo>
                <a:lnTo>
                  <a:pt x="3933" y="384"/>
                </a:lnTo>
                <a:lnTo>
                  <a:pt x="4116" y="351"/>
                </a:lnTo>
                <a:lnTo>
                  <a:pt x="4266" y="318"/>
                </a:lnTo>
                <a:lnTo>
                  <a:pt x="4446" y="279"/>
                </a:lnTo>
                <a:lnTo>
                  <a:pt x="4620" y="237"/>
                </a:lnTo>
                <a:lnTo>
                  <a:pt x="4779" y="192"/>
                </a:lnTo>
                <a:lnTo>
                  <a:pt x="4920" y="147"/>
                </a:lnTo>
                <a:lnTo>
                  <a:pt x="5085" y="90"/>
                </a:lnTo>
                <a:lnTo>
                  <a:pt x="5193" y="42"/>
                </a:lnTo>
                <a:lnTo>
                  <a:pt x="5283" y="0"/>
                </a:lnTo>
                <a:lnTo>
                  <a:pt x="3201" y="0"/>
                </a:lnTo>
                <a:lnTo>
                  <a:pt x="2982" y="57"/>
                </a:lnTo>
                <a:lnTo>
                  <a:pt x="2775" y="108"/>
                </a:lnTo>
                <a:lnTo>
                  <a:pt x="2562" y="150"/>
                </a:lnTo>
                <a:lnTo>
                  <a:pt x="2397" y="183"/>
                </a:lnTo>
                <a:lnTo>
                  <a:pt x="2205" y="213"/>
                </a:lnTo>
                <a:lnTo>
                  <a:pt x="2001" y="243"/>
                </a:lnTo>
                <a:lnTo>
                  <a:pt x="1776" y="273"/>
                </a:lnTo>
                <a:lnTo>
                  <a:pt x="1536" y="297"/>
                </a:lnTo>
                <a:lnTo>
                  <a:pt x="1344" y="312"/>
                </a:lnTo>
                <a:lnTo>
                  <a:pt x="1134" y="330"/>
                </a:lnTo>
                <a:lnTo>
                  <a:pt x="921" y="342"/>
                </a:lnTo>
                <a:lnTo>
                  <a:pt x="696" y="354"/>
                </a:lnTo>
                <a:lnTo>
                  <a:pt x="501" y="360"/>
                </a:lnTo>
                <a:lnTo>
                  <a:pt x="279" y="366"/>
                </a:lnTo>
                <a:lnTo>
                  <a:pt x="99" y="369"/>
                </a:lnTo>
                <a:lnTo>
                  <a:pt x="0" y="366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" name="Freeform 9">
            <a:extLst>
              <a:ext uri="{FF2B5EF4-FFF2-40B4-BE49-F238E27FC236}">
                <a16:creationId xmlns:a16="http://schemas.microsoft.com/office/drawing/2014/main" id="{523494FD-4862-4443-A6CD-D2676F536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0638"/>
            <a:ext cx="4578350" cy="454026"/>
          </a:xfrm>
          <a:custGeom>
            <a:avLst/>
            <a:gdLst>
              <a:gd name="T0" fmla="*/ 0 w 2884"/>
              <a:gd name="T1" fmla="*/ 0 h 286"/>
              <a:gd name="T2" fmla="*/ 0 w 2884"/>
              <a:gd name="T3" fmla="*/ 2147483647 h 286"/>
              <a:gd name="T4" fmla="*/ 2147483647 w 2884"/>
              <a:gd name="T5" fmla="*/ 2147483647 h 286"/>
              <a:gd name="T6" fmla="*/ 2147483647 w 2884"/>
              <a:gd name="T7" fmla="*/ 2147483647 h 286"/>
              <a:gd name="T8" fmla="*/ 2147483647 w 2884"/>
              <a:gd name="T9" fmla="*/ 2147483647 h 286"/>
              <a:gd name="T10" fmla="*/ 2147483647 w 2884"/>
              <a:gd name="T11" fmla="*/ 2147483647 h 286"/>
              <a:gd name="T12" fmla="*/ 2147483647 w 2884"/>
              <a:gd name="T13" fmla="*/ 2147483647 h 286"/>
              <a:gd name="T14" fmla="*/ 2147483647 w 2884"/>
              <a:gd name="T15" fmla="*/ 2147483647 h 286"/>
              <a:gd name="T16" fmla="*/ 2147483647 w 2884"/>
              <a:gd name="T17" fmla="*/ 2147483647 h 286"/>
              <a:gd name="T18" fmla="*/ 2147483647 w 2884"/>
              <a:gd name="T19" fmla="*/ 2147483647 h 286"/>
              <a:gd name="T20" fmla="*/ 2147483647 w 2884"/>
              <a:gd name="T21" fmla="*/ 2147483647 h 286"/>
              <a:gd name="T22" fmla="*/ 2147483647 w 2884"/>
              <a:gd name="T23" fmla="*/ 2147483647 h 286"/>
              <a:gd name="T24" fmla="*/ 2147483647 w 2884"/>
              <a:gd name="T25" fmla="*/ 2147483647 h 286"/>
              <a:gd name="T26" fmla="*/ 2147483647 w 2884"/>
              <a:gd name="T27" fmla="*/ 2147483647 h 286"/>
              <a:gd name="T28" fmla="*/ 2147483647 w 2884"/>
              <a:gd name="T29" fmla="*/ 0 h 286"/>
              <a:gd name="T30" fmla="*/ 0 w 2884"/>
              <a:gd name="T31" fmla="*/ 0 h 2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884" h="286">
                <a:moveTo>
                  <a:pt x="0" y="0"/>
                </a:moveTo>
                <a:lnTo>
                  <a:pt x="0" y="285"/>
                </a:lnTo>
                <a:lnTo>
                  <a:pt x="192" y="285"/>
                </a:lnTo>
                <a:lnTo>
                  <a:pt x="384" y="282"/>
                </a:lnTo>
                <a:lnTo>
                  <a:pt x="579" y="276"/>
                </a:lnTo>
                <a:lnTo>
                  <a:pt x="789" y="267"/>
                </a:lnTo>
                <a:lnTo>
                  <a:pt x="999" y="258"/>
                </a:lnTo>
                <a:lnTo>
                  <a:pt x="1161" y="246"/>
                </a:lnTo>
                <a:lnTo>
                  <a:pt x="1302" y="234"/>
                </a:lnTo>
                <a:lnTo>
                  <a:pt x="1458" y="222"/>
                </a:lnTo>
                <a:lnTo>
                  <a:pt x="1665" y="201"/>
                </a:lnTo>
                <a:lnTo>
                  <a:pt x="1992" y="159"/>
                </a:lnTo>
                <a:lnTo>
                  <a:pt x="2301" y="117"/>
                </a:lnTo>
                <a:lnTo>
                  <a:pt x="2604" y="60"/>
                </a:lnTo>
                <a:lnTo>
                  <a:pt x="2883" y="0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8" name="Rectangle 10">
            <a:extLst>
              <a:ext uri="{FF2B5EF4-FFF2-40B4-BE49-F238E27FC236}">
                <a16:creationId xmlns:a16="http://schemas.microsoft.com/office/drawing/2014/main" id="{27D931FA-2074-FF4B-8442-5DF3ED3822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2299" name="Rectangle 11">
            <a:extLst>
              <a:ext uri="{FF2B5EF4-FFF2-40B4-BE49-F238E27FC236}">
                <a16:creationId xmlns:a16="http://schemas.microsoft.com/office/drawing/2014/main" id="{0728C8F7-51D7-BD44-8FD6-432DCFE4487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2300" name="Text Box 12">
            <a:extLst>
              <a:ext uri="{FF2B5EF4-FFF2-40B4-BE49-F238E27FC236}">
                <a16:creationId xmlns:a16="http://schemas.microsoft.com/office/drawing/2014/main" id="{5AFEF894-B9EA-3D46-A76C-DCFBC7796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2301" name="Text Box 13">
            <a:extLst>
              <a:ext uri="{FF2B5EF4-FFF2-40B4-BE49-F238E27FC236}">
                <a16:creationId xmlns:a16="http://schemas.microsoft.com/office/drawing/2014/main" id="{118BA4D4-C473-1242-8B22-187244575E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2302" name="Rectangle 14">
            <a:extLst>
              <a:ext uri="{FF2B5EF4-FFF2-40B4-BE49-F238E27FC236}">
                <a16:creationId xmlns:a16="http://schemas.microsoft.com/office/drawing/2014/main" id="{FE0EEBC1-C8BC-6B41-ADF3-B219B3CBE64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</a:defRPr>
            </a:lvl1pPr>
          </a:lstStyle>
          <a:p>
            <a:fld id="{180C8EBB-CEE6-164F-910C-1BC55950372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6" r:id="rId1"/>
    <p:sldLayoutId id="2147485137" r:id="rId2"/>
    <p:sldLayoutId id="2147485138" r:id="rId3"/>
    <p:sldLayoutId id="2147485139" r:id="rId4"/>
    <p:sldLayoutId id="2147485140" r:id="rId5"/>
    <p:sldLayoutId id="2147485141" r:id="rId6"/>
    <p:sldLayoutId id="2147485142" r:id="rId7"/>
    <p:sldLayoutId id="2147485143" r:id="rId8"/>
    <p:sldLayoutId id="2147485144" r:id="rId9"/>
    <p:sldLayoutId id="2147485145" r:id="rId10"/>
    <p:sldLayoutId id="214748514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Rectangle 1">
            <a:extLst>
              <a:ext uri="{FF2B5EF4-FFF2-40B4-BE49-F238E27FC236}">
                <a16:creationId xmlns:a16="http://schemas.microsoft.com/office/drawing/2014/main" id="{D5E28DE2-8650-4B4B-BA19-9B812B8399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15913"/>
            <a:ext cx="8074025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3314" name="Rectangle 2">
            <a:extLst>
              <a:ext uri="{FF2B5EF4-FFF2-40B4-BE49-F238E27FC236}">
                <a16:creationId xmlns:a16="http://schemas.microsoft.com/office/drawing/2014/main" id="{5BD63DD5-B399-4D4B-ADF1-723488F6E5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905000" y="1981200"/>
            <a:ext cx="6854825" cy="423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3315" name="Text Box 3">
            <a:extLst>
              <a:ext uri="{FF2B5EF4-FFF2-40B4-BE49-F238E27FC236}">
                <a16:creationId xmlns:a16="http://schemas.microsoft.com/office/drawing/2014/main" id="{D4561638-C3F1-704A-94E4-23ED6C154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3316" name="Text Box 4">
            <a:extLst>
              <a:ext uri="{FF2B5EF4-FFF2-40B4-BE49-F238E27FC236}">
                <a16:creationId xmlns:a16="http://schemas.microsoft.com/office/drawing/2014/main" id="{9AEBC1D7-34EB-4D46-99E8-54335C08C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3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3317" name="Rectangle 5">
            <a:extLst>
              <a:ext uri="{FF2B5EF4-FFF2-40B4-BE49-F238E27FC236}">
                <a16:creationId xmlns:a16="http://schemas.microsoft.com/office/drawing/2014/main" id="{6AE68FE4-17EA-D245-96E3-B654BD31956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8580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Trebuchet MS" panose="020B0703020202090204" pitchFamily="34" charset="0"/>
              </a:defRPr>
            </a:lvl1pPr>
          </a:lstStyle>
          <a:p>
            <a:fld id="{58B09D88-7090-2B46-8234-E7C87BDBFED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47" r:id="rId1"/>
    <p:sldLayoutId id="2147485148" r:id="rId2"/>
    <p:sldLayoutId id="2147485149" r:id="rId3"/>
    <p:sldLayoutId id="2147485150" r:id="rId4"/>
    <p:sldLayoutId id="2147485151" r:id="rId5"/>
    <p:sldLayoutId id="2147485152" r:id="rId6"/>
    <p:sldLayoutId id="2147485153" r:id="rId7"/>
    <p:sldLayoutId id="2147485154" r:id="rId8"/>
    <p:sldLayoutId id="2147485155" r:id="rId9"/>
    <p:sldLayoutId id="2147485156" r:id="rId10"/>
    <p:sldLayoutId id="2147485157" r:id="rId11"/>
  </p:sldLayoutIdLst>
  <p:txStyles>
    <p:titleStyle>
      <a:lvl1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Trebuchet MS" charset="0"/>
          <a:ea typeface="MS PGothic" panose="020B0600070205080204" pitchFamily="34" charset="-128"/>
          <a:cs typeface="ＭＳ Ｐゴシック" charset="0"/>
        </a:defRPr>
      </a:lvl2pPr>
      <a:lvl3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Trebuchet MS" charset="0"/>
          <a:ea typeface="MS PGothic" panose="020B0600070205080204" pitchFamily="34" charset="-128"/>
          <a:cs typeface="ＭＳ Ｐゴシック" charset="0"/>
        </a:defRPr>
      </a:lvl3pPr>
      <a:lvl4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Trebuchet MS" charset="0"/>
          <a:ea typeface="MS PGothic" panose="020B0600070205080204" pitchFamily="34" charset="-128"/>
          <a:cs typeface="ＭＳ Ｐゴシック" charset="0"/>
        </a:defRPr>
      </a:lvl4pPr>
      <a:lvl5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Trebuchet MS" charset="0"/>
          <a:ea typeface="MS PGothic" panose="020B0600070205080204" pitchFamily="34" charset="-128"/>
          <a:cs typeface="ＭＳ Ｐゴシック" charset="0"/>
        </a:defRPr>
      </a:lvl5pPr>
      <a:lvl6pPr marL="25146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i="1">
          <a:solidFill>
            <a:srgbClr val="000000"/>
          </a:solidFill>
          <a:latin typeface="Trebuchet MS" charset="0"/>
          <a:ea typeface="ＭＳ Ｐゴシック" charset="0"/>
          <a:cs typeface="ＭＳ Ｐゴシック" charset="0"/>
        </a:defRPr>
      </a:lvl6pPr>
      <a:lvl7pPr marL="29718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i="1">
          <a:solidFill>
            <a:srgbClr val="000000"/>
          </a:solidFill>
          <a:latin typeface="Trebuchet MS" charset="0"/>
          <a:ea typeface="ＭＳ Ｐゴシック" charset="0"/>
          <a:cs typeface="ＭＳ Ｐゴシック" charset="0"/>
        </a:defRPr>
      </a:lvl7pPr>
      <a:lvl8pPr marL="34290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i="1">
          <a:solidFill>
            <a:srgbClr val="000000"/>
          </a:solidFill>
          <a:latin typeface="Trebuchet MS" charset="0"/>
          <a:ea typeface="ＭＳ Ｐゴシック" charset="0"/>
          <a:cs typeface="ＭＳ Ｐゴシック" charset="0"/>
        </a:defRPr>
      </a:lvl8pPr>
      <a:lvl9pPr marL="38862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i="1">
          <a:solidFill>
            <a:srgbClr val="000000"/>
          </a:solidFill>
          <a:latin typeface="Trebuchet MS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Rectangle 1">
            <a:extLst>
              <a:ext uri="{FF2B5EF4-FFF2-40B4-BE49-F238E27FC236}">
                <a16:creationId xmlns:a16="http://schemas.microsoft.com/office/drawing/2014/main" id="{617BBB83-078E-204C-A419-5442914816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4338" name="Rectangle 2">
            <a:extLst>
              <a:ext uri="{FF2B5EF4-FFF2-40B4-BE49-F238E27FC236}">
                <a16:creationId xmlns:a16="http://schemas.microsoft.com/office/drawing/2014/main" id="{400B3F83-A94A-9644-9FED-23C43BC06E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4339" name="Text Box 3">
            <a:extLst>
              <a:ext uri="{FF2B5EF4-FFF2-40B4-BE49-F238E27FC236}">
                <a16:creationId xmlns:a16="http://schemas.microsoft.com/office/drawing/2014/main" id="{45DA11DA-73EC-B847-B5BD-E357EEC0A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4340" name="Text Box 4">
            <a:extLst>
              <a:ext uri="{FF2B5EF4-FFF2-40B4-BE49-F238E27FC236}">
                <a16:creationId xmlns:a16="http://schemas.microsoft.com/office/drawing/2014/main" id="{547A4DA6-A25B-2E4E-BA3A-00CC85F7B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4341" name="Rectangle 5">
            <a:extLst>
              <a:ext uri="{FF2B5EF4-FFF2-40B4-BE49-F238E27FC236}">
                <a16:creationId xmlns:a16="http://schemas.microsoft.com/office/drawing/2014/main" id="{83181236-39B8-CF43-A264-BA48F8BD85A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937883E6-735E-D24B-9E2A-8A7374C15EF1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58" r:id="rId1"/>
    <p:sldLayoutId id="2147485159" r:id="rId2"/>
    <p:sldLayoutId id="2147485160" r:id="rId3"/>
    <p:sldLayoutId id="2147485161" r:id="rId4"/>
    <p:sldLayoutId id="2147485162" r:id="rId5"/>
    <p:sldLayoutId id="2147485163" r:id="rId6"/>
    <p:sldLayoutId id="2147485164" r:id="rId7"/>
    <p:sldLayoutId id="2147485165" r:id="rId8"/>
    <p:sldLayoutId id="2147485166" r:id="rId9"/>
    <p:sldLayoutId id="2147485167" r:id="rId10"/>
    <p:sldLayoutId id="2147485168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1" name="Picture 1">
            <a:extLst>
              <a:ext uri="{FF2B5EF4-FFF2-40B4-BE49-F238E27FC236}">
                <a16:creationId xmlns:a16="http://schemas.microsoft.com/office/drawing/2014/main" id="{08DFF780-3180-534C-8975-6D7678F39B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5362" name="Rectangle 2">
            <a:extLst>
              <a:ext uri="{FF2B5EF4-FFF2-40B4-BE49-F238E27FC236}">
                <a16:creationId xmlns:a16="http://schemas.microsoft.com/office/drawing/2014/main" id="{373921F4-0D12-7B46-A2AF-81AE65EAE6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8EF68103-C334-9A46-9C76-B4C6D3A84B3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5364" name="Text Box 4">
            <a:extLst>
              <a:ext uri="{FF2B5EF4-FFF2-40B4-BE49-F238E27FC236}">
                <a16:creationId xmlns:a16="http://schemas.microsoft.com/office/drawing/2014/main" id="{A7F64EBA-2234-AE42-A67D-4917BBEFF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5365" name="Text Box 5">
            <a:extLst>
              <a:ext uri="{FF2B5EF4-FFF2-40B4-BE49-F238E27FC236}">
                <a16:creationId xmlns:a16="http://schemas.microsoft.com/office/drawing/2014/main" id="{2BE622C0-3B61-EF46-B30A-4C217396F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5366" name="Rectangle 6">
            <a:extLst>
              <a:ext uri="{FF2B5EF4-FFF2-40B4-BE49-F238E27FC236}">
                <a16:creationId xmlns:a16="http://schemas.microsoft.com/office/drawing/2014/main" id="{10F9355E-7AD2-D240-900C-BCCD5C9E319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BBE0E3"/>
                </a:solidFill>
                <a:latin typeface="Arial" panose="020B0604020202020204" pitchFamily="34" charset="0"/>
              </a:defRPr>
            </a:lvl1pPr>
          </a:lstStyle>
          <a:p>
            <a:fld id="{8FA1327B-9059-4849-8B1C-D47F22DCE73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69" r:id="rId1"/>
    <p:sldLayoutId id="2147485170" r:id="rId2"/>
    <p:sldLayoutId id="2147485171" r:id="rId3"/>
    <p:sldLayoutId id="2147485172" r:id="rId4"/>
    <p:sldLayoutId id="2147485173" r:id="rId5"/>
    <p:sldLayoutId id="2147485174" r:id="rId6"/>
    <p:sldLayoutId id="2147485175" r:id="rId7"/>
    <p:sldLayoutId id="2147485176" r:id="rId8"/>
    <p:sldLayoutId id="2147485177" r:id="rId9"/>
    <p:sldLayoutId id="2147485178" r:id="rId10"/>
    <p:sldLayoutId id="2147485179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5" name="Picture 1">
            <a:extLst>
              <a:ext uri="{FF2B5EF4-FFF2-40B4-BE49-F238E27FC236}">
                <a16:creationId xmlns:a16="http://schemas.microsoft.com/office/drawing/2014/main" id="{66E8F441-085A-F149-A8C2-00DA19ADBA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386" name="Rectangle 2">
            <a:extLst>
              <a:ext uri="{FF2B5EF4-FFF2-40B4-BE49-F238E27FC236}">
                <a16:creationId xmlns:a16="http://schemas.microsoft.com/office/drawing/2014/main" id="{B41DBF21-E4B7-8A4D-B7AC-E4F98980B8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6387" name="Text Box 3">
            <a:extLst>
              <a:ext uri="{FF2B5EF4-FFF2-40B4-BE49-F238E27FC236}">
                <a16:creationId xmlns:a16="http://schemas.microsoft.com/office/drawing/2014/main" id="{2461D096-28E1-E149-984E-4310E77283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388" name="Text Box 4">
            <a:extLst>
              <a:ext uri="{FF2B5EF4-FFF2-40B4-BE49-F238E27FC236}">
                <a16:creationId xmlns:a16="http://schemas.microsoft.com/office/drawing/2014/main" id="{A33A6F4C-0FC4-A446-BA64-DE8745B1A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389" name="Rectangle 5">
            <a:extLst>
              <a:ext uri="{FF2B5EF4-FFF2-40B4-BE49-F238E27FC236}">
                <a16:creationId xmlns:a16="http://schemas.microsoft.com/office/drawing/2014/main" id="{4042CBF5-F610-B44E-A112-8B8BE60B9DC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  <a:latin typeface="Arial" panose="020B0604020202020204" pitchFamily="34" charset="0"/>
              </a:defRPr>
            </a:lvl1pPr>
          </a:lstStyle>
          <a:p>
            <a:fld id="{7F59D1DE-1F62-3D4A-A761-4197072F1527}" type="slidenum">
              <a:rPr lang="en-US" altLang="en-US"/>
              <a:pPr/>
              <a:t>‹#›</a:t>
            </a:fld>
            <a:endParaRPr lang="en-US" altLang="en-US"/>
          </a:p>
        </p:txBody>
      </p:sp>
      <p:pic>
        <p:nvPicPr>
          <p:cNvPr id="16390" name="Picture 6">
            <a:extLst>
              <a:ext uri="{FF2B5EF4-FFF2-40B4-BE49-F238E27FC236}">
                <a16:creationId xmlns:a16="http://schemas.microsoft.com/office/drawing/2014/main" id="{EA4E388E-A9A4-414D-99B5-9F6431F01A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391" name="Rectangle 7">
            <a:extLst>
              <a:ext uri="{FF2B5EF4-FFF2-40B4-BE49-F238E27FC236}">
                <a16:creationId xmlns:a16="http://schemas.microsoft.com/office/drawing/2014/main" id="{6A450940-C5B8-3F4E-BF2E-AE5C3F7AF3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80" r:id="rId1"/>
    <p:sldLayoutId id="2147485181" r:id="rId2"/>
    <p:sldLayoutId id="2147485182" r:id="rId3"/>
    <p:sldLayoutId id="2147485183" r:id="rId4"/>
    <p:sldLayoutId id="2147485184" r:id="rId5"/>
    <p:sldLayoutId id="2147485185" r:id="rId6"/>
    <p:sldLayoutId id="2147485186" r:id="rId7"/>
    <p:sldLayoutId id="2147485187" r:id="rId8"/>
    <p:sldLayoutId id="2147485188" r:id="rId9"/>
    <p:sldLayoutId id="2147485189" r:id="rId10"/>
    <p:sldLayoutId id="2147485190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Rectangle 1">
            <a:extLst>
              <a:ext uri="{FF2B5EF4-FFF2-40B4-BE49-F238E27FC236}">
                <a16:creationId xmlns:a16="http://schemas.microsoft.com/office/drawing/2014/main" id="{1C2887C9-8466-1B49-A352-A38D4BE475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447800" y="463550"/>
            <a:ext cx="72358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7410" name="Rectangle 2">
            <a:extLst>
              <a:ext uri="{FF2B5EF4-FFF2-40B4-BE49-F238E27FC236}">
                <a16:creationId xmlns:a16="http://schemas.microsoft.com/office/drawing/2014/main" id="{3FCB5F45-5748-B54A-9B23-A6BFF76A38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0" y="1981200"/>
            <a:ext cx="6397625" cy="545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7411" name="Text Box 3">
            <a:extLst>
              <a:ext uri="{FF2B5EF4-FFF2-40B4-BE49-F238E27FC236}">
                <a16:creationId xmlns:a16="http://schemas.microsoft.com/office/drawing/2014/main" id="{1B6894BE-A3EE-A24B-93FF-5D0203432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7412" name="Text Box 4">
            <a:extLst>
              <a:ext uri="{FF2B5EF4-FFF2-40B4-BE49-F238E27FC236}">
                <a16:creationId xmlns:a16="http://schemas.microsoft.com/office/drawing/2014/main" id="{3D6EC503-EB81-FC44-B00B-4D00BE316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7413" name="Rectangle 5">
            <a:extLst>
              <a:ext uri="{FF2B5EF4-FFF2-40B4-BE49-F238E27FC236}">
                <a16:creationId xmlns:a16="http://schemas.microsoft.com/office/drawing/2014/main" id="{8E506579-58DA-224A-8071-56A99720005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056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00"/>
                </a:solidFill>
                <a:latin typeface="Verdana" panose="020B0604030504040204" pitchFamily="34" charset="0"/>
                <a:ea typeface="Osaka" panose="020B0600000000000000" pitchFamily="34" charset="-128"/>
              </a:defRPr>
            </a:lvl1pPr>
          </a:lstStyle>
          <a:p>
            <a:fld id="{D699BD22-51CD-B645-A71F-52124A151006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91" r:id="rId1"/>
    <p:sldLayoutId id="2147485192" r:id="rId2"/>
    <p:sldLayoutId id="2147485193" r:id="rId3"/>
    <p:sldLayoutId id="2147485194" r:id="rId4"/>
    <p:sldLayoutId id="2147485195" r:id="rId5"/>
    <p:sldLayoutId id="2147485196" r:id="rId6"/>
    <p:sldLayoutId id="2147485197" r:id="rId7"/>
    <p:sldLayoutId id="2147485198" r:id="rId8"/>
    <p:sldLayoutId id="2147485199" r:id="rId9"/>
    <p:sldLayoutId id="2147485200" r:id="rId10"/>
    <p:sldLayoutId id="2147485201" r:id="rId11"/>
  </p:sldLayoutIdLst>
  <p:txStyles>
    <p:titleStyle>
      <a:lvl1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2pPr>
      <a:lvl3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3pPr>
      <a:lvl4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4pPr>
      <a:lvl5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5pPr>
      <a:lvl6pPr marL="25146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6pPr>
      <a:lvl7pPr marL="29718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7pPr>
      <a:lvl8pPr marL="34290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8pPr>
      <a:lvl9pPr marL="38862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00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00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00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00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1">
            <a:extLst>
              <a:ext uri="{FF2B5EF4-FFF2-40B4-BE49-F238E27FC236}">
                <a16:creationId xmlns:a16="http://schemas.microsoft.com/office/drawing/2014/main" id="{9D765F16-B23F-D341-B893-94D0799E0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8434" name="Rectangle 2">
            <a:extLst>
              <a:ext uri="{FF2B5EF4-FFF2-40B4-BE49-F238E27FC236}">
                <a16:creationId xmlns:a16="http://schemas.microsoft.com/office/drawing/2014/main" id="{B5549F86-06AB-4A42-8FF9-C3346417D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F0E0D15F-693F-3E4F-B7C6-404E6A10C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8436" name="Rectangle 4">
            <a:extLst>
              <a:ext uri="{FF2B5EF4-FFF2-40B4-BE49-F238E27FC236}">
                <a16:creationId xmlns:a16="http://schemas.microsoft.com/office/drawing/2014/main" id="{4F499E91-DA22-2E45-A281-17895DCFE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8437" name="Rectangle 5">
            <a:extLst>
              <a:ext uri="{FF2B5EF4-FFF2-40B4-BE49-F238E27FC236}">
                <a16:creationId xmlns:a16="http://schemas.microsoft.com/office/drawing/2014/main" id="{41B931A3-8E88-BE4B-99BF-EF14DC7F7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8438" name="Rectangle 6">
            <a:extLst>
              <a:ext uri="{FF2B5EF4-FFF2-40B4-BE49-F238E27FC236}">
                <a16:creationId xmlns:a16="http://schemas.microsoft.com/office/drawing/2014/main" id="{E1421FFF-AC74-674A-9B18-CC15A18B5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8439" name="Rectangle 7">
            <a:extLst>
              <a:ext uri="{FF2B5EF4-FFF2-40B4-BE49-F238E27FC236}">
                <a16:creationId xmlns:a16="http://schemas.microsoft.com/office/drawing/2014/main" id="{FEBFC959-DB61-A142-A5FA-67D7E9FBC0D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8440" name="Rectangle 8">
            <a:extLst>
              <a:ext uri="{FF2B5EF4-FFF2-40B4-BE49-F238E27FC236}">
                <a16:creationId xmlns:a16="http://schemas.microsoft.com/office/drawing/2014/main" id="{DAC1173D-EA6B-C44B-B139-F9D91ACFFC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8441" name="Rectangle 9">
            <a:extLst>
              <a:ext uri="{FF2B5EF4-FFF2-40B4-BE49-F238E27FC236}">
                <a16:creationId xmlns:a16="http://schemas.microsoft.com/office/drawing/2014/main" id="{613332FD-966D-FD47-93CD-7127ACA886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8442" name="Text Box 10">
            <a:extLst>
              <a:ext uri="{FF2B5EF4-FFF2-40B4-BE49-F238E27FC236}">
                <a16:creationId xmlns:a16="http://schemas.microsoft.com/office/drawing/2014/main" id="{52FDCB6D-3F39-FC47-8F4C-B5CD294D9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8443" name="Text Box 11">
            <a:extLst>
              <a:ext uri="{FF2B5EF4-FFF2-40B4-BE49-F238E27FC236}">
                <a16:creationId xmlns:a16="http://schemas.microsoft.com/office/drawing/2014/main" id="{0C42E1E1-98A3-4544-8CE5-AD8BD1712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8444" name="Rectangle 12">
            <a:extLst>
              <a:ext uri="{FF2B5EF4-FFF2-40B4-BE49-F238E27FC236}">
                <a16:creationId xmlns:a16="http://schemas.microsoft.com/office/drawing/2014/main" id="{91811B0F-08EE-DF45-B3E5-CFC13FECCB5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Arial" panose="020B0604020202020204" pitchFamily="34" charset="0"/>
              </a:defRPr>
            </a:lvl1pPr>
          </a:lstStyle>
          <a:p>
            <a:fld id="{C973777C-2FA3-C14A-B860-526504B1948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02" r:id="rId1"/>
    <p:sldLayoutId id="2147485203" r:id="rId2"/>
    <p:sldLayoutId id="2147485204" r:id="rId3"/>
    <p:sldLayoutId id="2147485205" r:id="rId4"/>
    <p:sldLayoutId id="2147485206" r:id="rId5"/>
    <p:sldLayoutId id="2147485207" r:id="rId6"/>
    <p:sldLayoutId id="2147485208" r:id="rId7"/>
    <p:sldLayoutId id="2147485209" r:id="rId8"/>
    <p:sldLayoutId id="2147485210" r:id="rId9"/>
    <p:sldLayoutId id="2147485211" r:id="rId10"/>
    <p:sldLayoutId id="2147485212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1">
            <a:extLst>
              <a:ext uri="{FF2B5EF4-FFF2-40B4-BE49-F238E27FC236}">
                <a16:creationId xmlns:a16="http://schemas.microsoft.com/office/drawing/2014/main" id="{472F546B-8529-B84B-A50F-C2D90B8837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9458" name="Rectangle 2">
            <a:extLst>
              <a:ext uri="{FF2B5EF4-FFF2-40B4-BE49-F238E27FC236}">
                <a16:creationId xmlns:a16="http://schemas.microsoft.com/office/drawing/2014/main" id="{5947185D-596E-5E4B-B611-37D35ADCE95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9459" name="Text Box 3">
            <a:extLst>
              <a:ext uri="{FF2B5EF4-FFF2-40B4-BE49-F238E27FC236}">
                <a16:creationId xmlns:a16="http://schemas.microsoft.com/office/drawing/2014/main" id="{136D7361-1CFE-9C48-AED0-34682701A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9460" name="Text Box 4">
            <a:extLst>
              <a:ext uri="{FF2B5EF4-FFF2-40B4-BE49-F238E27FC236}">
                <a16:creationId xmlns:a16="http://schemas.microsoft.com/office/drawing/2014/main" id="{886C9E11-C07D-034B-9FFE-F34274BEE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9461" name="Rectangle 5">
            <a:extLst>
              <a:ext uri="{FF2B5EF4-FFF2-40B4-BE49-F238E27FC236}">
                <a16:creationId xmlns:a16="http://schemas.microsoft.com/office/drawing/2014/main" id="{AC5EC68E-231B-DA40-B988-6502DB423FE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  <a:latin typeface="Arial" panose="020B0604020202020204" pitchFamily="34" charset="0"/>
              </a:defRPr>
            </a:lvl1pPr>
          </a:lstStyle>
          <a:p>
            <a:fld id="{BA3BFEF0-1179-8B43-B34E-8620F8934664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13" r:id="rId1"/>
    <p:sldLayoutId id="2147485214" r:id="rId2"/>
    <p:sldLayoutId id="2147485215" r:id="rId3"/>
    <p:sldLayoutId id="2147485216" r:id="rId4"/>
    <p:sldLayoutId id="2147485217" r:id="rId5"/>
    <p:sldLayoutId id="2147485218" r:id="rId6"/>
    <p:sldLayoutId id="2147485219" r:id="rId7"/>
    <p:sldLayoutId id="2147485220" r:id="rId8"/>
    <p:sldLayoutId id="2147485221" r:id="rId9"/>
    <p:sldLayoutId id="2147485222" r:id="rId10"/>
    <p:sldLayoutId id="2147485223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roup 1">
            <a:extLst>
              <a:ext uri="{FF2B5EF4-FFF2-40B4-BE49-F238E27FC236}">
                <a16:creationId xmlns:a16="http://schemas.microsoft.com/office/drawing/2014/main" id="{03EFBD68-86BD-CC49-A295-7858CF54F4F9}"/>
              </a:ext>
            </a:extLst>
          </p:cNvPr>
          <p:cNvGrpSpPr>
            <a:grpSpLocks/>
          </p:cNvGrpSpPr>
          <p:nvPr/>
        </p:nvGrpSpPr>
        <p:grpSpPr bwMode="auto">
          <a:xfrm>
            <a:off x="6350" y="6350"/>
            <a:ext cx="9115425" cy="6829425"/>
            <a:chOff x="4" y="4"/>
            <a:chExt cx="5742" cy="4302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DC2FF77A-7135-B449-A043-996320068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" y="4"/>
              <a:ext cx="5742" cy="4302"/>
            </a:xfrm>
            <a:prstGeom prst="rect">
              <a:avLst/>
            </a:prstGeom>
            <a:solidFill>
              <a:srgbClr val="C0FFFF"/>
            </a:solidFill>
            <a:ln w="1260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2054" name="Group 3">
              <a:extLst>
                <a:ext uri="{FF2B5EF4-FFF2-40B4-BE49-F238E27FC236}">
                  <a16:creationId xmlns:a16="http://schemas.microsoft.com/office/drawing/2014/main" id="{D09515DD-2CEE-074B-BF40-7A650AB5A5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225"/>
              <a:ext cx="5183" cy="3893"/>
              <a:chOff x="288" y="225"/>
              <a:chExt cx="5183" cy="3893"/>
            </a:xfrm>
          </p:grpSpPr>
          <p:sp>
            <p:nvSpPr>
              <p:cNvPr id="2052" name="Freeform 4">
                <a:extLst>
                  <a:ext uri="{FF2B5EF4-FFF2-40B4-BE49-F238E27FC236}">
                    <a16:creationId xmlns:a16="http://schemas.microsoft.com/office/drawing/2014/main" id="{F44151DF-A5DF-384E-9C4B-953E55010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" y="228"/>
                <a:ext cx="5183" cy="101"/>
              </a:xfrm>
              <a:custGeom>
                <a:avLst/>
                <a:gdLst>
                  <a:gd name="T0" fmla="*/ 0 w 5185"/>
                  <a:gd name="T1" fmla="*/ 0 h 103"/>
                  <a:gd name="T2" fmla="*/ 5182 w 5185"/>
                  <a:gd name="T3" fmla="*/ 3 h 103"/>
                  <a:gd name="T4" fmla="*/ 5091 w 5185"/>
                  <a:gd name="T5" fmla="*/ 100 h 103"/>
                  <a:gd name="T6" fmla="*/ 88 w 5185"/>
                  <a:gd name="T7" fmla="*/ 100 h 103"/>
                  <a:gd name="T8" fmla="*/ 0 w 5185"/>
                  <a:gd name="T9" fmla="*/ 0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85" h="103">
                    <a:moveTo>
                      <a:pt x="0" y="0"/>
                    </a:moveTo>
                    <a:lnTo>
                      <a:pt x="5184" y="3"/>
                    </a:lnTo>
                    <a:lnTo>
                      <a:pt x="5093" y="102"/>
                    </a:lnTo>
                    <a:lnTo>
                      <a:pt x="88" y="10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056" name="Group 5">
                <a:extLst>
                  <a:ext uri="{FF2B5EF4-FFF2-40B4-BE49-F238E27FC236}">
                    <a16:creationId xmlns:a16="http://schemas.microsoft.com/office/drawing/2014/main" id="{F462C696-AC97-4746-BD5B-86E1185B44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31"/>
                <a:ext cx="84" cy="3887"/>
                <a:chOff x="288" y="231"/>
                <a:chExt cx="84" cy="3887"/>
              </a:xfrm>
            </p:grpSpPr>
            <p:sp>
              <p:nvSpPr>
                <p:cNvPr id="3" name="Freeform 6">
                  <a:extLst>
                    <a:ext uri="{FF2B5EF4-FFF2-40B4-BE49-F238E27FC236}">
                      <a16:creationId xmlns:a16="http://schemas.microsoft.com/office/drawing/2014/main" id="{652C8557-797E-7947-8398-FAE27E7774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" y="231"/>
                  <a:ext cx="84" cy="911"/>
                </a:xfrm>
                <a:custGeom>
                  <a:avLst/>
                  <a:gdLst>
                    <a:gd name="T0" fmla="*/ 0 w 86"/>
                    <a:gd name="T1" fmla="*/ 0 h 913"/>
                    <a:gd name="T2" fmla="*/ 83 w 86"/>
                    <a:gd name="T3" fmla="*/ 96 h 913"/>
                    <a:gd name="T4" fmla="*/ 83 w 86"/>
                    <a:gd name="T5" fmla="*/ 814 h 913"/>
                    <a:gd name="T6" fmla="*/ 0 w 86"/>
                    <a:gd name="T7" fmla="*/ 910 h 913"/>
                    <a:gd name="T8" fmla="*/ 0 w 86"/>
                    <a:gd name="T9" fmla="*/ 0 h 9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913">
                      <a:moveTo>
                        <a:pt x="0" y="0"/>
                      </a:moveTo>
                      <a:lnTo>
                        <a:pt x="85" y="96"/>
                      </a:lnTo>
                      <a:lnTo>
                        <a:pt x="85" y="816"/>
                      </a:lnTo>
                      <a:lnTo>
                        <a:pt x="0" y="912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C0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7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5" name="Freeform 7">
                  <a:extLst>
                    <a:ext uri="{FF2B5EF4-FFF2-40B4-BE49-F238E27FC236}">
                      <a16:creationId xmlns:a16="http://schemas.microsoft.com/office/drawing/2014/main" id="{93642679-5204-B240-8289-464E86DEC6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" y="846"/>
                  <a:ext cx="77" cy="3272"/>
                </a:xfrm>
                <a:custGeom>
                  <a:avLst/>
                  <a:gdLst>
                    <a:gd name="T0" fmla="*/ 0 w 79"/>
                    <a:gd name="T1" fmla="*/ 0 h 3274"/>
                    <a:gd name="T2" fmla="*/ 76 w 79"/>
                    <a:gd name="T3" fmla="*/ 107 h 3274"/>
                    <a:gd name="T4" fmla="*/ 76 w 79"/>
                    <a:gd name="T5" fmla="*/ 3164 h 3274"/>
                    <a:gd name="T6" fmla="*/ 0 w 79"/>
                    <a:gd name="T7" fmla="*/ 3271 h 3274"/>
                    <a:gd name="T8" fmla="*/ 0 w 79"/>
                    <a:gd name="T9" fmla="*/ 0 h 32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9" h="3274">
                      <a:moveTo>
                        <a:pt x="0" y="0"/>
                      </a:moveTo>
                      <a:lnTo>
                        <a:pt x="78" y="107"/>
                      </a:lnTo>
                      <a:lnTo>
                        <a:pt x="78" y="3166"/>
                      </a:lnTo>
                      <a:lnTo>
                        <a:pt x="0" y="327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C0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7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57" name="Group 8">
                <a:extLst>
                  <a:ext uri="{FF2B5EF4-FFF2-40B4-BE49-F238E27FC236}">
                    <a16:creationId xmlns:a16="http://schemas.microsoft.com/office/drawing/2014/main" id="{38C8F547-3A53-F64B-ABCA-454BDC9C9F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86" y="225"/>
                <a:ext cx="85" cy="3884"/>
                <a:chOff x="5386" y="225"/>
                <a:chExt cx="85" cy="3884"/>
              </a:xfrm>
            </p:grpSpPr>
            <p:sp>
              <p:nvSpPr>
                <p:cNvPr id="4" name="Freeform 9">
                  <a:extLst>
                    <a:ext uri="{FF2B5EF4-FFF2-40B4-BE49-F238E27FC236}">
                      <a16:creationId xmlns:a16="http://schemas.microsoft.com/office/drawing/2014/main" id="{A2E06438-6BDC-E94C-B28A-9D866F24D6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6" y="225"/>
                  <a:ext cx="85" cy="908"/>
                </a:xfrm>
                <a:custGeom>
                  <a:avLst/>
                  <a:gdLst>
                    <a:gd name="T0" fmla="*/ 84 w 87"/>
                    <a:gd name="T1" fmla="*/ 0 h 910"/>
                    <a:gd name="T2" fmla="*/ 0 w 87"/>
                    <a:gd name="T3" fmla="*/ 93 h 910"/>
                    <a:gd name="T4" fmla="*/ 0 w 87"/>
                    <a:gd name="T5" fmla="*/ 811 h 910"/>
                    <a:gd name="T6" fmla="*/ 84 w 87"/>
                    <a:gd name="T7" fmla="*/ 907 h 910"/>
                    <a:gd name="T8" fmla="*/ 84 w 87"/>
                    <a:gd name="T9" fmla="*/ 0 h 9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7" h="910">
                      <a:moveTo>
                        <a:pt x="86" y="0"/>
                      </a:moveTo>
                      <a:lnTo>
                        <a:pt x="0" y="93"/>
                      </a:lnTo>
                      <a:lnTo>
                        <a:pt x="0" y="813"/>
                      </a:lnTo>
                      <a:lnTo>
                        <a:pt x="86" y="909"/>
                      </a:lnTo>
                      <a:lnTo>
                        <a:pt x="86" y="0"/>
                      </a:lnTo>
                    </a:path>
                  </a:pathLst>
                </a:custGeom>
                <a:solidFill>
                  <a:srgbClr val="00606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7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58" name="Freeform 10">
                  <a:extLst>
                    <a:ext uri="{FF2B5EF4-FFF2-40B4-BE49-F238E27FC236}">
                      <a16:creationId xmlns:a16="http://schemas.microsoft.com/office/drawing/2014/main" id="{B9D99F95-EA26-CA42-96B0-BD5F307B09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6" y="786"/>
                  <a:ext cx="82" cy="3323"/>
                </a:xfrm>
                <a:custGeom>
                  <a:avLst/>
                  <a:gdLst>
                    <a:gd name="T0" fmla="*/ 81 w 84"/>
                    <a:gd name="T1" fmla="*/ 0 h 3325"/>
                    <a:gd name="T2" fmla="*/ 3 w 84"/>
                    <a:gd name="T3" fmla="*/ 109 h 3325"/>
                    <a:gd name="T4" fmla="*/ 0 w 84"/>
                    <a:gd name="T5" fmla="*/ 3231 h 3325"/>
                    <a:gd name="T6" fmla="*/ 81 w 84"/>
                    <a:gd name="T7" fmla="*/ 3322 h 3325"/>
                    <a:gd name="T8" fmla="*/ 81 w 84"/>
                    <a:gd name="T9" fmla="*/ 0 h 33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4" h="3325">
                      <a:moveTo>
                        <a:pt x="83" y="0"/>
                      </a:moveTo>
                      <a:lnTo>
                        <a:pt x="3" y="109"/>
                      </a:lnTo>
                      <a:lnTo>
                        <a:pt x="0" y="3233"/>
                      </a:lnTo>
                      <a:lnTo>
                        <a:pt x="83" y="3324"/>
                      </a:lnTo>
                      <a:lnTo>
                        <a:pt x="83" y="0"/>
                      </a:lnTo>
                    </a:path>
                  </a:pathLst>
                </a:custGeom>
                <a:solidFill>
                  <a:srgbClr val="00606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7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059" name="Freeform 11">
                <a:extLst>
                  <a:ext uri="{FF2B5EF4-FFF2-40B4-BE49-F238E27FC236}">
                    <a16:creationId xmlns:a16="http://schemas.microsoft.com/office/drawing/2014/main" id="{D442E806-3532-8E4D-90F0-B666E1CA3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" y="4023"/>
                <a:ext cx="5183" cy="86"/>
              </a:xfrm>
              <a:custGeom>
                <a:avLst/>
                <a:gdLst>
                  <a:gd name="T0" fmla="*/ 0 w 5185"/>
                  <a:gd name="T1" fmla="*/ 85 h 88"/>
                  <a:gd name="T2" fmla="*/ 5182 w 5185"/>
                  <a:gd name="T3" fmla="*/ 85 h 88"/>
                  <a:gd name="T4" fmla="*/ 5093 w 5185"/>
                  <a:gd name="T5" fmla="*/ 0 h 88"/>
                  <a:gd name="T6" fmla="*/ 89 w 5185"/>
                  <a:gd name="T7" fmla="*/ 0 h 88"/>
                  <a:gd name="T8" fmla="*/ 0 w 5185"/>
                  <a:gd name="T9" fmla="*/ 85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85" h="88">
                    <a:moveTo>
                      <a:pt x="0" y="87"/>
                    </a:moveTo>
                    <a:lnTo>
                      <a:pt x="5184" y="87"/>
                    </a:lnTo>
                    <a:lnTo>
                      <a:pt x="5095" y="0"/>
                    </a:lnTo>
                    <a:lnTo>
                      <a:pt x="89" y="0"/>
                    </a:lnTo>
                    <a:lnTo>
                      <a:pt x="0" y="87"/>
                    </a:lnTo>
                  </a:path>
                </a:pathLst>
              </a:custGeom>
              <a:solidFill>
                <a:srgbClr val="00404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0" name="Rectangle 12">
                <a:extLst>
                  <a:ext uri="{FF2B5EF4-FFF2-40B4-BE49-F238E27FC236}">
                    <a16:creationId xmlns:a16="http://schemas.microsoft.com/office/drawing/2014/main" id="{E9C6019C-7FD8-0546-A967-51F0ACFAF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" y="330"/>
                <a:ext cx="5011" cy="3688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2061" name="Rectangle 13">
            <a:extLst>
              <a:ext uri="{FF2B5EF4-FFF2-40B4-BE49-F238E27FC236}">
                <a16:creationId xmlns:a16="http://schemas.microsoft.com/office/drawing/2014/main" id="{4BE8EF8F-E6D4-174D-8EFC-83B613341A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71513" y="61436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360" tIns="44280" rIns="90360" bIns="442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062" name="Rectangle 14">
            <a:extLst>
              <a:ext uri="{FF2B5EF4-FFF2-40B4-BE49-F238E27FC236}">
                <a16:creationId xmlns:a16="http://schemas.microsoft.com/office/drawing/2014/main" id="{1EAE11B3-B2AE-2B4D-AFC8-3AC365EF20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71513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360" tIns="44280" rIns="90360" bIns="44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26" r:id="rId1"/>
    <p:sldLayoutId id="2147485027" r:id="rId2"/>
    <p:sldLayoutId id="2147485028" r:id="rId3"/>
    <p:sldLayoutId id="2147485029" r:id="rId4"/>
    <p:sldLayoutId id="2147485030" r:id="rId5"/>
    <p:sldLayoutId id="2147485031" r:id="rId6"/>
    <p:sldLayoutId id="2147485032" r:id="rId7"/>
    <p:sldLayoutId id="2147485033" r:id="rId8"/>
    <p:sldLayoutId id="2147485034" r:id="rId9"/>
    <p:sldLayoutId id="2147485035" r:id="rId10"/>
    <p:sldLayoutId id="214748503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>
            <a:extLst>
              <a:ext uri="{FF2B5EF4-FFF2-40B4-BE49-F238E27FC236}">
                <a16:creationId xmlns:a16="http://schemas.microsoft.com/office/drawing/2014/main" id="{01886421-8268-FF4A-A01B-E550FB93FD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0482" name="Rectangle 2">
            <a:extLst>
              <a:ext uri="{FF2B5EF4-FFF2-40B4-BE49-F238E27FC236}">
                <a16:creationId xmlns:a16="http://schemas.microsoft.com/office/drawing/2014/main" id="{3EFFD470-0A63-5D47-9601-A07F0A2FA8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15876FFE-C897-8643-950D-18A688DD98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0484" name="Text Box 4">
            <a:extLst>
              <a:ext uri="{FF2B5EF4-FFF2-40B4-BE49-F238E27FC236}">
                <a16:creationId xmlns:a16="http://schemas.microsoft.com/office/drawing/2014/main" id="{7AFC9E73-8CAE-5946-B774-1F445E442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0485" name="Text Box 5">
            <a:extLst>
              <a:ext uri="{FF2B5EF4-FFF2-40B4-BE49-F238E27FC236}">
                <a16:creationId xmlns:a16="http://schemas.microsoft.com/office/drawing/2014/main" id="{595917F9-B4FB-C54C-9B40-F800401DE4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0486" name="Rectangle 6">
            <a:extLst>
              <a:ext uri="{FF2B5EF4-FFF2-40B4-BE49-F238E27FC236}">
                <a16:creationId xmlns:a16="http://schemas.microsoft.com/office/drawing/2014/main" id="{72673E5C-C925-0043-838B-BBF65D145CD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BBE0E3"/>
                </a:solidFill>
                <a:latin typeface="Arial" panose="020B0604020202020204" pitchFamily="34" charset="0"/>
              </a:defRPr>
            </a:lvl1pPr>
          </a:lstStyle>
          <a:p>
            <a:fld id="{03431C6D-0A40-F342-AEB6-A037A842743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24" r:id="rId1"/>
    <p:sldLayoutId id="2147485225" r:id="rId2"/>
    <p:sldLayoutId id="2147485226" r:id="rId3"/>
    <p:sldLayoutId id="2147485227" r:id="rId4"/>
    <p:sldLayoutId id="2147485228" r:id="rId5"/>
    <p:sldLayoutId id="2147485229" r:id="rId6"/>
    <p:sldLayoutId id="2147485230" r:id="rId7"/>
    <p:sldLayoutId id="2147485231" r:id="rId8"/>
    <p:sldLayoutId id="2147485232" r:id="rId9"/>
    <p:sldLayoutId id="2147485233" r:id="rId10"/>
    <p:sldLayoutId id="214748523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Rectangle 1">
            <a:extLst>
              <a:ext uri="{FF2B5EF4-FFF2-40B4-BE49-F238E27FC236}">
                <a16:creationId xmlns:a16="http://schemas.microsoft.com/office/drawing/2014/main" id="{E5776DF1-5E98-1D4E-A55F-5897AEFA37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1506" name="Rectangle 2">
            <a:extLst>
              <a:ext uri="{FF2B5EF4-FFF2-40B4-BE49-F238E27FC236}">
                <a16:creationId xmlns:a16="http://schemas.microsoft.com/office/drawing/2014/main" id="{872753DF-3585-064F-B24B-7A347657DA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295400" y="1981200"/>
            <a:ext cx="71596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1507" name="Text Box 3">
            <a:extLst>
              <a:ext uri="{FF2B5EF4-FFF2-40B4-BE49-F238E27FC236}">
                <a16:creationId xmlns:a16="http://schemas.microsoft.com/office/drawing/2014/main" id="{EA7F1BBE-64F0-5349-9FEE-FEB78024D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1508" name="Text Box 4">
            <a:extLst>
              <a:ext uri="{FF2B5EF4-FFF2-40B4-BE49-F238E27FC236}">
                <a16:creationId xmlns:a16="http://schemas.microsoft.com/office/drawing/2014/main" id="{3D16E741-70EA-FB4A-9EF7-148F6DC35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1509" name="Rectangle 5">
            <a:extLst>
              <a:ext uri="{FF2B5EF4-FFF2-40B4-BE49-F238E27FC236}">
                <a16:creationId xmlns:a16="http://schemas.microsoft.com/office/drawing/2014/main" id="{7579A88E-DA4F-FA4C-B807-074442556EC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Copperplate Gothic Light" panose="020E0507020206020404" pitchFamily="34" charset="77"/>
                <a:ea typeface="ヒラギノ角ゴ Pro W3" panose="020B0300000000000000" pitchFamily="34" charset="-128"/>
              </a:defRPr>
            </a:lvl1pPr>
          </a:lstStyle>
          <a:p>
            <a:fld id="{ECE6D1DB-BFF8-3F4D-B15B-5551E2E3971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35" r:id="rId1"/>
    <p:sldLayoutId id="2147485236" r:id="rId2"/>
    <p:sldLayoutId id="2147485237" r:id="rId3"/>
    <p:sldLayoutId id="2147485238" r:id="rId4"/>
    <p:sldLayoutId id="2147485239" r:id="rId5"/>
    <p:sldLayoutId id="2147485240" r:id="rId6"/>
    <p:sldLayoutId id="2147485241" r:id="rId7"/>
    <p:sldLayoutId id="2147485242" r:id="rId8"/>
    <p:sldLayoutId id="2147485243" r:id="rId9"/>
    <p:sldLayoutId id="2147485244" r:id="rId10"/>
    <p:sldLayoutId id="2147485245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+mj-lt"/>
          <a:ea typeface="+mj-ea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1">
            <a:extLst>
              <a:ext uri="{FF2B5EF4-FFF2-40B4-BE49-F238E27FC236}">
                <a16:creationId xmlns:a16="http://schemas.microsoft.com/office/drawing/2014/main" id="{470E289A-68F5-244E-AA13-7A151874F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2530" name="Rectangle 2">
            <a:extLst>
              <a:ext uri="{FF2B5EF4-FFF2-40B4-BE49-F238E27FC236}">
                <a16:creationId xmlns:a16="http://schemas.microsoft.com/office/drawing/2014/main" id="{953320DF-601A-864A-8FF4-61DDA0996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42FF966D-A7C5-4344-BD3E-85FF4CD00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2532" name="Rectangle 4">
            <a:extLst>
              <a:ext uri="{FF2B5EF4-FFF2-40B4-BE49-F238E27FC236}">
                <a16:creationId xmlns:a16="http://schemas.microsoft.com/office/drawing/2014/main" id="{B187F464-C4F3-0E47-8CEC-0B59A4C91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2533" name="Rectangle 5">
            <a:extLst>
              <a:ext uri="{FF2B5EF4-FFF2-40B4-BE49-F238E27FC236}">
                <a16:creationId xmlns:a16="http://schemas.microsoft.com/office/drawing/2014/main" id="{66251886-0268-9543-A89A-04B831796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2534" name="Rectangle 6">
            <a:extLst>
              <a:ext uri="{FF2B5EF4-FFF2-40B4-BE49-F238E27FC236}">
                <a16:creationId xmlns:a16="http://schemas.microsoft.com/office/drawing/2014/main" id="{C00282EB-0651-474C-80BB-A8953A4CB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2535" name="Rectangle 7">
            <a:extLst>
              <a:ext uri="{FF2B5EF4-FFF2-40B4-BE49-F238E27FC236}">
                <a16:creationId xmlns:a16="http://schemas.microsoft.com/office/drawing/2014/main" id="{65973A19-BD54-EF4C-98D7-46E7AB948E0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2536" name="Rectangle 8">
            <a:extLst>
              <a:ext uri="{FF2B5EF4-FFF2-40B4-BE49-F238E27FC236}">
                <a16:creationId xmlns:a16="http://schemas.microsoft.com/office/drawing/2014/main" id="{C94A056E-52A2-434C-84DB-42E3D0D887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2537" name="Rectangle 9">
            <a:extLst>
              <a:ext uri="{FF2B5EF4-FFF2-40B4-BE49-F238E27FC236}">
                <a16:creationId xmlns:a16="http://schemas.microsoft.com/office/drawing/2014/main" id="{207A1EE0-623A-C847-8288-CC9B28BF11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2538" name="Text Box 10">
            <a:extLst>
              <a:ext uri="{FF2B5EF4-FFF2-40B4-BE49-F238E27FC236}">
                <a16:creationId xmlns:a16="http://schemas.microsoft.com/office/drawing/2014/main" id="{B1303FDA-DBA4-CF49-A5C7-483F72DD1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2539" name="Text Box 11">
            <a:extLst>
              <a:ext uri="{FF2B5EF4-FFF2-40B4-BE49-F238E27FC236}">
                <a16:creationId xmlns:a16="http://schemas.microsoft.com/office/drawing/2014/main" id="{D9DA7266-1BBB-B94B-91BD-E40587741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2540" name="Rectangle 12">
            <a:extLst>
              <a:ext uri="{FF2B5EF4-FFF2-40B4-BE49-F238E27FC236}">
                <a16:creationId xmlns:a16="http://schemas.microsoft.com/office/drawing/2014/main" id="{3EC62A2C-8585-D944-86C6-66E2174A53E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Arial" panose="020B0604020202020204" pitchFamily="34" charset="0"/>
              </a:defRPr>
            </a:lvl1pPr>
          </a:lstStyle>
          <a:p>
            <a:fld id="{F98539F9-BCB7-2F44-A7A4-4202C8C2EE3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46" r:id="rId1"/>
    <p:sldLayoutId id="2147485247" r:id="rId2"/>
    <p:sldLayoutId id="2147485248" r:id="rId3"/>
    <p:sldLayoutId id="2147485249" r:id="rId4"/>
    <p:sldLayoutId id="2147485250" r:id="rId5"/>
    <p:sldLayoutId id="2147485251" r:id="rId6"/>
    <p:sldLayoutId id="2147485252" r:id="rId7"/>
    <p:sldLayoutId id="2147485253" r:id="rId8"/>
    <p:sldLayoutId id="2147485254" r:id="rId9"/>
    <p:sldLayoutId id="2147485255" r:id="rId10"/>
    <p:sldLayoutId id="2147485256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Line 1">
            <a:extLst>
              <a:ext uri="{FF2B5EF4-FFF2-40B4-BE49-F238E27FC236}">
                <a16:creationId xmlns:a16="http://schemas.microsoft.com/office/drawing/2014/main" id="{72FABE1E-E44B-1140-9E6E-4A6AAD3708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1588" cy="1524000"/>
          </a:xfrm>
          <a:prstGeom prst="line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3554" name="Rectangle 2">
            <a:extLst>
              <a:ext uri="{FF2B5EF4-FFF2-40B4-BE49-F238E27FC236}">
                <a16:creationId xmlns:a16="http://schemas.microsoft.com/office/drawing/2014/main" id="{1081EC34-9A61-7040-996E-2E8BCA4E9F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0625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EA858FED-3B16-2547-B10B-2162FFC0AB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6425" cy="4408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3556" name="Text Box 4">
            <a:extLst>
              <a:ext uri="{FF2B5EF4-FFF2-40B4-BE49-F238E27FC236}">
                <a16:creationId xmlns:a16="http://schemas.microsoft.com/office/drawing/2014/main" id="{6407B677-06F9-0A40-A2BD-E936CA547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3557" name="Text Box 5">
            <a:extLst>
              <a:ext uri="{FF2B5EF4-FFF2-40B4-BE49-F238E27FC236}">
                <a16:creationId xmlns:a16="http://schemas.microsoft.com/office/drawing/2014/main" id="{EA0DE57F-03EE-2F4E-968E-1202DF08DD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3558" name="Rectangle 6">
            <a:extLst>
              <a:ext uri="{FF2B5EF4-FFF2-40B4-BE49-F238E27FC236}">
                <a16:creationId xmlns:a16="http://schemas.microsoft.com/office/drawing/2014/main" id="{5C13FD06-85A1-3748-9106-509CF9504AE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21304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000">
                <a:solidFill>
                  <a:srgbClr val="000000"/>
                </a:solidFill>
                <a:latin typeface="Arial" panose="020B0604020202020204" pitchFamily="34" charset="0"/>
              </a:defRPr>
            </a:lvl1pPr>
          </a:lstStyle>
          <a:p>
            <a:fld id="{5011EC9D-9D7B-824C-A0B0-6C34C8A6EE34}" type="slidenum">
              <a:rPr lang="en-US" altLang="en-US"/>
              <a:pPr/>
              <a:t>‹#›</a:t>
            </a:fld>
            <a:endParaRPr lang="en-US" altLang="en-US"/>
          </a:p>
        </p:txBody>
      </p:sp>
      <p:grpSp>
        <p:nvGrpSpPr>
          <p:cNvPr id="23560" name="Group 7">
            <a:extLst>
              <a:ext uri="{FF2B5EF4-FFF2-40B4-BE49-F238E27FC236}">
                <a16:creationId xmlns:a16="http://schemas.microsoft.com/office/drawing/2014/main" id="{C5177B26-5309-F443-A396-405427D2CF85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88988" cy="1292225"/>
            <a:chOff x="5136" y="96"/>
            <a:chExt cx="497" cy="814"/>
          </a:xfrm>
        </p:grpSpPr>
        <p:sp>
          <p:nvSpPr>
            <p:cNvPr id="2" name="Oval 8">
              <a:extLst>
                <a:ext uri="{FF2B5EF4-FFF2-40B4-BE49-F238E27FC236}">
                  <a16:creationId xmlns:a16="http://schemas.microsoft.com/office/drawing/2014/main" id="{36221F11-32C9-4642-9858-04F5B3E4A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61" name="Oval 9">
              <a:extLst>
                <a:ext uri="{FF2B5EF4-FFF2-40B4-BE49-F238E27FC236}">
                  <a16:creationId xmlns:a16="http://schemas.microsoft.com/office/drawing/2014/main" id="{FB9E30D1-65E2-0540-AC4A-C14365D4A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96"/>
              <a:ext cx="73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62" name="Oval 10">
              <a:extLst>
                <a:ext uri="{FF2B5EF4-FFF2-40B4-BE49-F238E27FC236}">
                  <a16:creationId xmlns:a16="http://schemas.microsoft.com/office/drawing/2014/main" id="{305D1C74-742A-B948-A6FA-3F582A3C8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96"/>
              <a:ext cx="70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63" name="Oval 11">
              <a:extLst>
                <a:ext uri="{FF2B5EF4-FFF2-40B4-BE49-F238E27FC236}">
                  <a16:creationId xmlns:a16="http://schemas.microsoft.com/office/drawing/2014/main" id="{69E0B7A1-A4FC-C04F-918C-CC01AAA0D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02"/>
              <a:ext cx="74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64" name="Oval 12">
              <a:extLst>
                <a:ext uri="{FF2B5EF4-FFF2-40B4-BE49-F238E27FC236}">
                  <a16:creationId xmlns:a16="http://schemas.microsoft.com/office/drawing/2014/main" id="{2C073BD6-C106-904D-B6C1-89D014DC1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202"/>
              <a:ext cx="73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65" name="Oval 13">
              <a:extLst>
                <a:ext uri="{FF2B5EF4-FFF2-40B4-BE49-F238E27FC236}">
                  <a16:creationId xmlns:a16="http://schemas.microsoft.com/office/drawing/2014/main" id="{8DB70B8B-4387-604B-8986-646BE63A2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202"/>
              <a:ext cx="70" cy="71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66" name="Oval 14">
              <a:extLst>
                <a:ext uri="{FF2B5EF4-FFF2-40B4-BE49-F238E27FC236}">
                  <a16:creationId xmlns:a16="http://schemas.microsoft.com/office/drawing/2014/main" id="{0DB2E431-6BD0-6A42-8212-7F148D68C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02"/>
              <a:ext cx="68" cy="71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67" name="Oval 15">
              <a:extLst>
                <a:ext uri="{FF2B5EF4-FFF2-40B4-BE49-F238E27FC236}">
                  <a16:creationId xmlns:a16="http://schemas.microsoft.com/office/drawing/2014/main" id="{CD13BDB2-9AEA-A841-B059-B1C6E8C6E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308"/>
              <a:ext cx="74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68" name="Oval 16">
              <a:extLst>
                <a:ext uri="{FF2B5EF4-FFF2-40B4-BE49-F238E27FC236}">
                  <a16:creationId xmlns:a16="http://schemas.microsoft.com/office/drawing/2014/main" id="{BF787E67-45D6-4344-A638-C6EC27A3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308"/>
              <a:ext cx="73" cy="68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69" name="Oval 17">
              <a:extLst>
                <a:ext uri="{FF2B5EF4-FFF2-40B4-BE49-F238E27FC236}">
                  <a16:creationId xmlns:a16="http://schemas.microsoft.com/office/drawing/2014/main" id="{93075AC2-0C98-6F4F-989B-9213348FF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308"/>
              <a:ext cx="70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0" name="Oval 18">
              <a:extLst>
                <a:ext uri="{FF2B5EF4-FFF2-40B4-BE49-F238E27FC236}">
                  <a16:creationId xmlns:a16="http://schemas.microsoft.com/office/drawing/2014/main" id="{503E4EE8-64F8-D24C-B61C-D0DAEB5EA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308"/>
              <a:ext cx="68" cy="68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1" name="Oval 19">
              <a:extLst>
                <a:ext uri="{FF2B5EF4-FFF2-40B4-BE49-F238E27FC236}">
                  <a16:creationId xmlns:a16="http://schemas.microsoft.com/office/drawing/2014/main" id="{1DAB1EB8-75F3-0645-A96A-F7AA074AC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308"/>
              <a:ext cx="74" cy="68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2" name="Oval 20">
              <a:extLst>
                <a:ext uri="{FF2B5EF4-FFF2-40B4-BE49-F238E27FC236}">
                  <a16:creationId xmlns:a16="http://schemas.microsoft.com/office/drawing/2014/main" id="{93F9D338-3F04-3147-A611-9B77901F3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413"/>
              <a:ext cx="74" cy="74"/>
            </a:xfrm>
            <a:prstGeom prst="ellipse">
              <a:avLst/>
            </a:prstGeom>
            <a:solidFill>
              <a:srgbClr val="3300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3" name="Oval 21">
              <a:extLst>
                <a:ext uri="{FF2B5EF4-FFF2-40B4-BE49-F238E27FC236}">
                  <a16:creationId xmlns:a16="http://schemas.microsoft.com/office/drawing/2014/main" id="{0EDC5058-BA6C-DE4E-B393-FA89536F5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413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4" name="Oval 22">
              <a:extLst>
                <a:ext uri="{FF2B5EF4-FFF2-40B4-BE49-F238E27FC236}">
                  <a16:creationId xmlns:a16="http://schemas.microsoft.com/office/drawing/2014/main" id="{5E0712EB-47AA-5449-A8F9-1478C9A63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413"/>
              <a:ext cx="70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5" name="Oval 23">
              <a:extLst>
                <a:ext uri="{FF2B5EF4-FFF2-40B4-BE49-F238E27FC236}">
                  <a16:creationId xmlns:a16="http://schemas.microsoft.com/office/drawing/2014/main" id="{168D8065-6007-A84E-87F8-7BE810EBE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413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6" name="Oval 24">
              <a:extLst>
                <a:ext uri="{FF2B5EF4-FFF2-40B4-BE49-F238E27FC236}">
                  <a16:creationId xmlns:a16="http://schemas.microsoft.com/office/drawing/2014/main" id="{38E08ED4-A8AF-DC40-B485-E10CAECBE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519"/>
              <a:ext cx="74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7" name="Oval 25">
              <a:extLst>
                <a:ext uri="{FF2B5EF4-FFF2-40B4-BE49-F238E27FC236}">
                  <a16:creationId xmlns:a16="http://schemas.microsoft.com/office/drawing/2014/main" id="{0B0E13AA-E142-A04F-88EE-FA61BB29B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519"/>
              <a:ext cx="73" cy="74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8" name="Oval 26">
              <a:extLst>
                <a:ext uri="{FF2B5EF4-FFF2-40B4-BE49-F238E27FC236}">
                  <a16:creationId xmlns:a16="http://schemas.microsoft.com/office/drawing/2014/main" id="{229CC0CF-40E3-E14F-9057-848FC361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519"/>
              <a:ext cx="70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79" name="Oval 27">
              <a:extLst>
                <a:ext uri="{FF2B5EF4-FFF2-40B4-BE49-F238E27FC236}">
                  <a16:creationId xmlns:a16="http://schemas.microsoft.com/office/drawing/2014/main" id="{8DB1E8CD-825D-114F-9914-1CED38472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519"/>
              <a:ext cx="68" cy="74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0" name="Oval 28">
              <a:extLst>
                <a:ext uri="{FF2B5EF4-FFF2-40B4-BE49-F238E27FC236}">
                  <a16:creationId xmlns:a16="http://schemas.microsoft.com/office/drawing/2014/main" id="{ED80E87A-BB3D-8141-ABCB-771B290FC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9" y="519"/>
              <a:ext cx="74" cy="74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1" name="Oval 29">
              <a:extLst>
                <a:ext uri="{FF2B5EF4-FFF2-40B4-BE49-F238E27FC236}">
                  <a16:creationId xmlns:a16="http://schemas.microsoft.com/office/drawing/2014/main" id="{F7C669D0-6A70-C84E-B9D2-F9F69D576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625"/>
              <a:ext cx="74" cy="72"/>
            </a:xfrm>
            <a:prstGeom prst="ellipse">
              <a:avLst/>
            </a:prstGeom>
            <a:solidFill>
              <a:srgbClr val="66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2" name="Oval 30">
              <a:extLst>
                <a:ext uri="{FF2B5EF4-FFF2-40B4-BE49-F238E27FC236}">
                  <a16:creationId xmlns:a16="http://schemas.microsoft.com/office/drawing/2014/main" id="{26146884-2672-8A45-8BC0-DC0F309F0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625"/>
              <a:ext cx="73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3" name="Oval 31">
              <a:extLst>
                <a:ext uri="{FF2B5EF4-FFF2-40B4-BE49-F238E27FC236}">
                  <a16:creationId xmlns:a16="http://schemas.microsoft.com/office/drawing/2014/main" id="{11565BB4-39E7-6A4C-A1A4-BCCAEED74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625"/>
              <a:ext cx="70" cy="72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4" name="Oval 32">
              <a:extLst>
                <a:ext uri="{FF2B5EF4-FFF2-40B4-BE49-F238E27FC236}">
                  <a16:creationId xmlns:a16="http://schemas.microsoft.com/office/drawing/2014/main" id="{E668C40C-B7CF-8F4E-8F31-8B2FA2F21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625"/>
              <a:ext cx="68" cy="72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5" name="Oval 33">
              <a:extLst>
                <a:ext uri="{FF2B5EF4-FFF2-40B4-BE49-F238E27FC236}">
                  <a16:creationId xmlns:a16="http://schemas.microsoft.com/office/drawing/2014/main" id="{8F9526B0-F1BD-0245-AB51-772C5E17E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731"/>
              <a:ext cx="74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6" name="Oval 34">
              <a:extLst>
                <a:ext uri="{FF2B5EF4-FFF2-40B4-BE49-F238E27FC236}">
                  <a16:creationId xmlns:a16="http://schemas.microsoft.com/office/drawing/2014/main" id="{29D73403-EF23-B74A-9CC8-E4CB2A828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731"/>
              <a:ext cx="73" cy="69"/>
            </a:xfrm>
            <a:prstGeom prst="ellipse">
              <a:avLst/>
            </a:prstGeom>
            <a:solidFill>
              <a:srgbClr val="CC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7" name="Oval 35">
              <a:extLst>
                <a:ext uri="{FF2B5EF4-FFF2-40B4-BE49-F238E27FC236}">
                  <a16:creationId xmlns:a16="http://schemas.microsoft.com/office/drawing/2014/main" id="{86E26243-2577-DA47-8816-7DC092A82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" y="731"/>
              <a:ext cx="70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8" name="Oval 36">
              <a:extLst>
                <a:ext uri="{FF2B5EF4-FFF2-40B4-BE49-F238E27FC236}">
                  <a16:creationId xmlns:a16="http://schemas.microsoft.com/office/drawing/2014/main" id="{17C35600-97C7-AD42-B343-9ED52CC63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731"/>
              <a:ext cx="68" cy="69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89" name="Oval 37">
              <a:extLst>
                <a:ext uri="{FF2B5EF4-FFF2-40B4-BE49-F238E27FC236}">
                  <a16:creationId xmlns:a16="http://schemas.microsoft.com/office/drawing/2014/main" id="{870BC4E2-B614-D94D-B34B-B4EE6573F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" y="837"/>
              <a:ext cx="73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3590" name="Oval 38">
              <a:extLst>
                <a:ext uri="{FF2B5EF4-FFF2-40B4-BE49-F238E27FC236}">
                  <a16:creationId xmlns:a16="http://schemas.microsoft.com/office/drawing/2014/main" id="{3BF0289C-7EBD-7447-9844-05C62D928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837"/>
              <a:ext cx="68" cy="73"/>
            </a:xfrm>
            <a:prstGeom prst="ellipse">
              <a:avLst/>
            </a:prstGeom>
            <a:solidFill>
              <a:srgbClr val="D8D8E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57" r:id="rId1"/>
    <p:sldLayoutId id="2147485258" r:id="rId2"/>
    <p:sldLayoutId id="2147485259" r:id="rId3"/>
    <p:sldLayoutId id="2147485260" r:id="rId4"/>
    <p:sldLayoutId id="2147485261" r:id="rId5"/>
    <p:sldLayoutId id="2147485262" r:id="rId6"/>
    <p:sldLayoutId id="2147485263" r:id="rId7"/>
    <p:sldLayoutId id="2147485264" r:id="rId8"/>
    <p:sldLayoutId id="2147485265" r:id="rId9"/>
    <p:sldLayoutId id="2147485266" r:id="rId10"/>
    <p:sldLayoutId id="2147485267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900" b="1">
          <a:solidFill>
            <a:srgbClr val="3300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00" b="1">
          <a:solidFill>
            <a:srgbClr val="3300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7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65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6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5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3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1">
            <a:extLst>
              <a:ext uri="{FF2B5EF4-FFF2-40B4-BE49-F238E27FC236}">
                <a16:creationId xmlns:a16="http://schemas.microsoft.com/office/drawing/2014/main" id="{B8F5D09C-B4FF-5341-BE6E-3F45D98346A9}"/>
              </a:ext>
            </a:extLst>
          </p:cNvPr>
          <p:cNvGrpSpPr>
            <a:grpSpLocks/>
          </p:cNvGrpSpPr>
          <p:nvPr/>
        </p:nvGrpSpPr>
        <p:grpSpPr bwMode="auto">
          <a:xfrm>
            <a:off x="0" y="3124200"/>
            <a:ext cx="9140825" cy="3578225"/>
            <a:chOff x="0" y="1968"/>
            <a:chExt cx="5758" cy="2254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E649A552-9526-0549-AEA1-6EF1D377A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160"/>
              <a:ext cx="5758" cy="526"/>
            </a:xfrm>
            <a:prstGeom prst="rect">
              <a:avLst/>
            </a:prstGeom>
            <a:gradFill rotWithShape="0">
              <a:gsLst>
                <a:gs pos="0">
                  <a:srgbClr val="262626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79" name="Rectangle 3">
              <a:extLst>
                <a:ext uri="{FF2B5EF4-FFF2-40B4-BE49-F238E27FC236}">
                  <a16:creationId xmlns:a16="http://schemas.microsoft.com/office/drawing/2014/main" id="{893A7E35-AD3B-3341-98A3-ACB704D97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688"/>
              <a:ext cx="5758" cy="1150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26262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0" name="Rectangle 4">
              <a:extLst>
                <a:ext uri="{FF2B5EF4-FFF2-40B4-BE49-F238E27FC236}">
                  <a16:creationId xmlns:a16="http://schemas.microsoft.com/office/drawing/2014/main" id="{6142B745-C9CF-1744-A992-6B5404FD3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1" name="Rectangle 5">
              <a:extLst>
                <a:ext uri="{FF2B5EF4-FFF2-40B4-BE49-F238E27FC236}">
                  <a16:creationId xmlns:a16="http://schemas.microsoft.com/office/drawing/2014/main" id="{6472C667-8951-A244-A79D-2F192EA18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2" name="Rectangle 6">
              <a:extLst>
                <a:ext uri="{FF2B5EF4-FFF2-40B4-BE49-F238E27FC236}">
                  <a16:creationId xmlns:a16="http://schemas.microsoft.com/office/drawing/2014/main" id="{0C748F2D-C124-5F46-95F6-E09D6C956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3" name="Rectangle 7">
              <a:extLst>
                <a:ext uri="{FF2B5EF4-FFF2-40B4-BE49-F238E27FC236}">
                  <a16:creationId xmlns:a16="http://schemas.microsoft.com/office/drawing/2014/main" id="{0210B7DB-F97E-3F46-8EB2-6BCAA3A97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4" name="Rectangle 8">
              <a:extLst>
                <a:ext uri="{FF2B5EF4-FFF2-40B4-BE49-F238E27FC236}">
                  <a16:creationId xmlns:a16="http://schemas.microsoft.com/office/drawing/2014/main" id="{DDE3CE89-601D-9643-9F50-ECD3D935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5" name="Rectangle 9">
              <a:extLst>
                <a:ext uri="{FF2B5EF4-FFF2-40B4-BE49-F238E27FC236}">
                  <a16:creationId xmlns:a16="http://schemas.microsoft.com/office/drawing/2014/main" id="{83AB20AC-7380-044D-873D-02DB5FC1D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6" name="Rectangle 10">
              <a:extLst>
                <a:ext uri="{FF2B5EF4-FFF2-40B4-BE49-F238E27FC236}">
                  <a16:creationId xmlns:a16="http://schemas.microsoft.com/office/drawing/2014/main" id="{E198667D-3386-A24F-96A5-6E582DFA4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7" name="Rectangle 11">
              <a:extLst>
                <a:ext uri="{FF2B5EF4-FFF2-40B4-BE49-F238E27FC236}">
                  <a16:creationId xmlns:a16="http://schemas.microsoft.com/office/drawing/2014/main" id="{14530987-6735-6645-8F91-5DB5A32A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8" name="Rectangle 12">
              <a:extLst>
                <a:ext uri="{FF2B5EF4-FFF2-40B4-BE49-F238E27FC236}">
                  <a16:creationId xmlns:a16="http://schemas.microsoft.com/office/drawing/2014/main" id="{E9ACA076-F835-7247-AE29-8C658DA51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89" name="Rectangle 13">
              <a:extLst>
                <a:ext uri="{FF2B5EF4-FFF2-40B4-BE49-F238E27FC236}">
                  <a16:creationId xmlns:a16="http://schemas.microsoft.com/office/drawing/2014/main" id="{BAF917D6-4075-734A-9BFB-D68220FA8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0" name="Rectangle 14">
              <a:extLst>
                <a:ext uri="{FF2B5EF4-FFF2-40B4-BE49-F238E27FC236}">
                  <a16:creationId xmlns:a16="http://schemas.microsoft.com/office/drawing/2014/main" id="{9E5F0271-4FF7-5045-9F3B-33571A702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1" name="Rectangle 15">
              <a:extLst>
                <a:ext uri="{FF2B5EF4-FFF2-40B4-BE49-F238E27FC236}">
                  <a16:creationId xmlns:a16="http://schemas.microsoft.com/office/drawing/2014/main" id="{F3545FB8-D076-2341-9F6F-BFE399004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2" name="Rectangle 16">
              <a:extLst>
                <a:ext uri="{FF2B5EF4-FFF2-40B4-BE49-F238E27FC236}">
                  <a16:creationId xmlns:a16="http://schemas.microsoft.com/office/drawing/2014/main" id="{C04988A0-83AD-1E4B-90EC-6529130B3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3" name="Rectangle 17">
              <a:extLst>
                <a:ext uri="{FF2B5EF4-FFF2-40B4-BE49-F238E27FC236}">
                  <a16:creationId xmlns:a16="http://schemas.microsoft.com/office/drawing/2014/main" id="{D5F32616-ADF6-E048-A677-B49223FDC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4" name="Rectangle 18">
              <a:extLst>
                <a:ext uri="{FF2B5EF4-FFF2-40B4-BE49-F238E27FC236}">
                  <a16:creationId xmlns:a16="http://schemas.microsoft.com/office/drawing/2014/main" id="{3E425E63-77ED-4C4C-A773-7FE20A265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5" name="Rectangle 19">
              <a:extLst>
                <a:ext uri="{FF2B5EF4-FFF2-40B4-BE49-F238E27FC236}">
                  <a16:creationId xmlns:a16="http://schemas.microsoft.com/office/drawing/2014/main" id="{4C6D332C-F6B4-F04F-81DF-AB79504AC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6" name="Rectangle 20">
              <a:extLst>
                <a:ext uri="{FF2B5EF4-FFF2-40B4-BE49-F238E27FC236}">
                  <a16:creationId xmlns:a16="http://schemas.microsoft.com/office/drawing/2014/main" id="{2A3B76FD-BD46-644E-A86D-08A3A48C4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7" name="Rectangle 21">
              <a:extLst>
                <a:ext uri="{FF2B5EF4-FFF2-40B4-BE49-F238E27FC236}">
                  <a16:creationId xmlns:a16="http://schemas.microsoft.com/office/drawing/2014/main" id="{EEE6BF0A-2995-6E43-9BD8-1586D868E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1968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8" name="Rectangle 22">
              <a:extLst>
                <a:ext uri="{FF2B5EF4-FFF2-40B4-BE49-F238E27FC236}">
                  <a16:creationId xmlns:a16="http://schemas.microsoft.com/office/drawing/2014/main" id="{D6A794A8-AE2D-4047-9178-66BD0F8A2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599" name="Rectangle 23">
              <a:extLst>
                <a:ext uri="{FF2B5EF4-FFF2-40B4-BE49-F238E27FC236}">
                  <a16:creationId xmlns:a16="http://schemas.microsoft.com/office/drawing/2014/main" id="{ABA68632-E22C-2644-BBED-9EF9C724E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0" name="Rectangle 24">
              <a:extLst>
                <a:ext uri="{FF2B5EF4-FFF2-40B4-BE49-F238E27FC236}">
                  <a16:creationId xmlns:a16="http://schemas.microsoft.com/office/drawing/2014/main" id="{0D6794CF-8565-1147-BF07-9630D24A5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1" name="Rectangle 25">
              <a:extLst>
                <a:ext uri="{FF2B5EF4-FFF2-40B4-BE49-F238E27FC236}">
                  <a16:creationId xmlns:a16="http://schemas.microsoft.com/office/drawing/2014/main" id="{F0E7E022-E707-5B41-B4C0-B05E97023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2" name="Rectangle 26">
              <a:extLst>
                <a:ext uri="{FF2B5EF4-FFF2-40B4-BE49-F238E27FC236}">
                  <a16:creationId xmlns:a16="http://schemas.microsoft.com/office/drawing/2014/main" id="{13CCCA50-DB58-4C43-96A4-BDCABC8F1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3" name="Rectangle 27">
              <a:extLst>
                <a:ext uri="{FF2B5EF4-FFF2-40B4-BE49-F238E27FC236}">
                  <a16:creationId xmlns:a16="http://schemas.microsoft.com/office/drawing/2014/main" id="{CC21D8BF-80AC-394D-AB79-CFC0C0F95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4" name="Rectangle 28">
              <a:extLst>
                <a:ext uri="{FF2B5EF4-FFF2-40B4-BE49-F238E27FC236}">
                  <a16:creationId xmlns:a16="http://schemas.microsoft.com/office/drawing/2014/main" id="{BAF3EA39-7B27-7D49-A289-8D7866B34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5" name="Rectangle 29">
              <a:extLst>
                <a:ext uri="{FF2B5EF4-FFF2-40B4-BE49-F238E27FC236}">
                  <a16:creationId xmlns:a16="http://schemas.microsoft.com/office/drawing/2014/main" id="{0113FF46-5E63-604D-B9B8-075E69785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6" name="Rectangle 30">
              <a:extLst>
                <a:ext uri="{FF2B5EF4-FFF2-40B4-BE49-F238E27FC236}">
                  <a16:creationId xmlns:a16="http://schemas.microsoft.com/office/drawing/2014/main" id="{3DF3B373-7B48-CD4D-8429-0506A5DF5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7" name="Rectangle 31">
              <a:extLst>
                <a:ext uri="{FF2B5EF4-FFF2-40B4-BE49-F238E27FC236}">
                  <a16:creationId xmlns:a16="http://schemas.microsoft.com/office/drawing/2014/main" id="{8689D84F-C5C1-4142-AC02-1FF53B4CB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8" name="Rectangle 32">
              <a:extLst>
                <a:ext uri="{FF2B5EF4-FFF2-40B4-BE49-F238E27FC236}">
                  <a16:creationId xmlns:a16="http://schemas.microsoft.com/office/drawing/2014/main" id="{3D084780-621F-3C40-BCE7-C9D58F684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09" name="Rectangle 33">
              <a:extLst>
                <a:ext uri="{FF2B5EF4-FFF2-40B4-BE49-F238E27FC236}">
                  <a16:creationId xmlns:a16="http://schemas.microsoft.com/office/drawing/2014/main" id="{3302C5CC-6516-F248-A9D9-519D8DBC1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0" name="Rectangle 34">
              <a:extLst>
                <a:ext uri="{FF2B5EF4-FFF2-40B4-BE49-F238E27FC236}">
                  <a16:creationId xmlns:a16="http://schemas.microsoft.com/office/drawing/2014/main" id="{7EDCBE3F-B18B-9E48-AEF6-B82E4962E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1" name="Rectangle 35">
              <a:extLst>
                <a:ext uri="{FF2B5EF4-FFF2-40B4-BE49-F238E27FC236}">
                  <a16:creationId xmlns:a16="http://schemas.microsoft.com/office/drawing/2014/main" id="{D6DE7525-FB11-604C-8F04-789CBC0E0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2" name="Rectangle 36">
              <a:extLst>
                <a:ext uri="{FF2B5EF4-FFF2-40B4-BE49-F238E27FC236}">
                  <a16:creationId xmlns:a16="http://schemas.microsoft.com/office/drawing/2014/main" id="{3428CDE9-6158-3243-80BC-F13BED4F5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3" name="Rectangle 37">
              <a:extLst>
                <a:ext uri="{FF2B5EF4-FFF2-40B4-BE49-F238E27FC236}">
                  <a16:creationId xmlns:a16="http://schemas.microsoft.com/office/drawing/2014/main" id="{8D038B4E-95EA-9D4B-AD90-A203F5C77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4" name="Rectangle 38">
              <a:extLst>
                <a:ext uri="{FF2B5EF4-FFF2-40B4-BE49-F238E27FC236}">
                  <a16:creationId xmlns:a16="http://schemas.microsoft.com/office/drawing/2014/main" id="{67F42C23-1087-4B46-93E4-5E9974C4B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5" name="Rectangle 39">
              <a:extLst>
                <a:ext uri="{FF2B5EF4-FFF2-40B4-BE49-F238E27FC236}">
                  <a16:creationId xmlns:a16="http://schemas.microsoft.com/office/drawing/2014/main" id="{5C3998C4-7D84-1D40-B1C7-9E3E1FCE0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6" name="Rectangle 40">
              <a:extLst>
                <a:ext uri="{FF2B5EF4-FFF2-40B4-BE49-F238E27FC236}">
                  <a16:creationId xmlns:a16="http://schemas.microsoft.com/office/drawing/2014/main" id="{4BBD9EF8-CF63-4243-BA8C-CBFE92278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7" name="Rectangle 41">
              <a:extLst>
                <a:ext uri="{FF2B5EF4-FFF2-40B4-BE49-F238E27FC236}">
                  <a16:creationId xmlns:a16="http://schemas.microsoft.com/office/drawing/2014/main" id="{F6112E2E-578C-AB4D-A5C3-014EC05B8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8" name="Rectangle 42">
              <a:extLst>
                <a:ext uri="{FF2B5EF4-FFF2-40B4-BE49-F238E27FC236}">
                  <a16:creationId xmlns:a16="http://schemas.microsoft.com/office/drawing/2014/main" id="{FF6A4287-7F4C-CB40-A9A9-D6AED065E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19" name="Rectangle 43">
              <a:extLst>
                <a:ext uri="{FF2B5EF4-FFF2-40B4-BE49-F238E27FC236}">
                  <a16:creationId xmlns:a16="http://schemas.microsoft.com/office/drawing/2014/main" id="{20B85833-D647-4846-AFBD-54224C76E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0" name="Rectangle 44">
              <a:extLst>
                <a:ext uri="{FF2B5EF4-FFF2-40B4-BE49-F238E27FC236}">
                  <a16:creationId xmlns:a16="http://schemas.microsoft.com/office/drawing/2014/main" id="{112B42BF-6D6A-D040-B4BF-4EA6A5A19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968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1" name="Rectangle 45">
              <a:extLst>
                <a:ext uri="{FF2B5EF4-FFF2-40B4-BE49-F238E27FC236}">
                  <a16:creationId xmlns:a16="http://schemas.microsoft.com/office/drawing/2014/main" id="{352529E9-3236-6F40-9F4A-4332B873A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2" name="Rectangle 46">
              <a:extLst>
                <a:ext uri="{FF2B5EF4-FFF2-40B4-BE49-F238E27FC236}">
                  <a16:creationId xmlns:a16="http://schemas.microsoft.com/office/drawing/2014/main" id="{A9DDD7B8-4F76-1541-8969-20CE7D596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3" name="Rectangle 47">
              <a:extLst>
                <a:ext uri="{FF2B5EF4-FFF2-40B4-BE49-F238E27FC236}">
                  <a16:creationId xmlns:a16="http://schemas.microsoft.com/office/drawing/2014/main" id="{5245C72B-33C9-3445-B45A-24FC140CD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4" name="Rectangle 48">
              <a:extLst>
                <a:ext uri="{FF2B5EF4-FFF2-40B4-BE49-F238E27FC236}">
                  <a16:creationId xmlns:a16="http://schemas.microsoft.com/office/drawing/2014/main" id="{AECF76DE-F474-7B45-8700-D811B29F2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5" name="Rectangle 49">
              <a:extLst>
                <a:ext uri="{FF2B5EF4-FFF2-40B4-BE49-F238E27FC236}">
                  <a16:creationId xmlns:a16="http://schemas.microsoft.com/office/drawing/2014/main" id="{DA5C70F3-8EE3-4043-ABE8-464262897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6" name="Rectangle 50">
              <a:extLst>
                <a:ext uri="{FF2B5EF4-FFF2-40B4-BE49-F238E27FC236}">
                  <a16:creationId xmlns:a16="http://schemas.microsoft.com/office/drawing/2014/main" id="{426D4B63-8978-1B40-BC65-572E2A57E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7" name="Rectangle 51">
              <a:extLst>
                <a:ext uri="{FF2B5EF4-FFF2-40B4-BE49-F238E27FC236}">
                  <a16:creationId xmlns:a16="http://schemas.microsoft.com/office/drawing/2014/main" id="{85A02D95-04D4-0A48-9C77-6D8585EA5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8" name="Rectangle 52">
              <a:extLst>
                <a:ext uri="{FF2B5EF4-FFF2-40B4-BE49-F238E27FC236}">
                  <a16:creationId xmlns:a16="http://schemas.microsoft.com/office/drawing/2014/main" id="{7B088780-03EB-4C46-A998-D1D10C7BF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29" name="Rectangle 53">
              <a:extLst>
                <a:ext uri="{FF2B5EF4-FFF2-40B4-BE49-F238E27FC236}">
                  <a16:creationId xmlns:a16="http://schemas.microsoft.com/office/drawing/2014/main" id="{88B8001B-28CD-7A47-B8B4-F704E9B3D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0" name="Rectangle 54">
              <a:extLst>
                <a:ext uri="{FF2B5EF4-FFF2-40B4-BE49-F238E27FC236}">
                  <a16:creationId xmlns:a16="http://schemas.microsoft.com/office/drawing/2014/main" id="{3E3BA28A-CAEF-2742-BBE2-74F9F1E3B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1" name="Rectangle 55">
              <a:extLst>
                <a:ext uri="{FF2B5EF4-FFF2-40B4-BE49-F238E27FC236}">
                  <a16:creationId xmlns:a16="http://schemas.microsoft.com/office/drawing/2014/main" id="{6E3078AB-0DD6-A143-99FA-B96EB1A8B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2" name="Rectangle 56">
              <a:extLst>
                <a:ext uri="{FF2B5EF4-FFF2-40B4-BE49-F238E27FC236}">
                  <a16:creationId xmlns:a16="http://schemas.microsoft.com/office/drawing/2014/main" id="{82F53385-E3D6-6A44-AFC8-98976255D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3" name="Rectangle 57">
              <a:extLst>
                <a:ext uri="{FF2B5EF4-FFF2-40B4-BE49-F238E27FC236}">
                  <a16:creationId xmlns:a16="http://schemas.microsoft.com/office/drawing/2014/main" id="{354F30DE-8DD2-6A42-9193-8960C93C0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4" name="Rectangle 58">
              <a:extLst>
                <a:ext uri="{FF2B5EF4-FFF2-40B4-BE49-F238E27FC236}">
                  <a16:creationId xmlns:a16="http://schemas.microsoft.com/office/drawing/2014/main" id="{69918CF0-D52E-3B43-8F2B-DD6341E89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5" name="Rectangle 59">
              <a:extLst>
                <a:ext uri="{FF2B5EF4-FFF2-40B4-BE49-F238E27FC236}">
                  <a16:creationId xmlns:a16="http://schemas.microsoft.com/office/drawing/2014/main" id="{4AAB4D92-B24E-894D-958E-7D957D5F9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6" name="Rectangle 60">
              <a:extLst>
                <a:ext uri="{FF2B5EF4-FFF2-40B4-BE49-F238E27FC236}">
                  <a16:creationId xmlns:a16="http://schemas.microsoft.com/office/drawing/2014/main" id="{D64E25BF-6AEB-C743-A022-54FCE9CF4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7" name="Rectangle 61">
              <a:extLst>
                <a:ext uri="{FF2B5EF4-FFF2-40B4-BE49-F238E27FC236}">
                  <a16:creationId xmlns:a16="http://schemas.microsoft.com/office/drawing/2014/main" id="{E9D2EE0E-CF47-6745-B1D5-2839BD9D9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8" name="Rectangle 62">
              <a:extLst>
                <a:ext uri="{FF2B5EF4-FFF2-40B4-BE49-F238E27FC236}">
                  <a16:creationId xmlns:a16="http://schemas.microsoft.com/office/drawing/2014/main" id="{056729CA-2141-1D42-9491-31D6EACC3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39" name="Rectangle 63">
              <a:extLst>
                <a:ext uri="{FF2B5EF4-FFF2-40B4-BE49-F238E27FC236}">
                  <a16:creationId xmlns:a16="http://schemas.microsoft.com/office/drawing/2014/main" id="{0E7541A9-61AE-0A4A-A0DF-30C2323ED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640" name="Rectangle 64">
              <a:extLst>
                <a:ext uri="{FF2B5EF4-FFF2-40B4-BE49-F238E27FC236}">
                  <a16:creationId xmlns:a16="http://schemas.microsoft.com/office/drawing/2014/main" id="{78253155-56DB-7741-84CC-190506D52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736"/>
              <a:ext cx="5758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4642" name="Rectangle 66">
            <a:extLst>
              <a:ext uri="{FF2B5EF4-FFF2-40B4-BE49-F238E27FC236}">
                <a16:creationId xmlns:a16="http://schemas.microsoft.com/office/drawing/2014/main" id="{F8806CB2-21D6-E549-AE8A-1F6702B535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71500" y="685800"/>
            <a:ext cx="7997825" cy="91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4643" name="Rectangle 67">
            <a:extLst>
              <a:ext uri="{FF2B5EF4-FFF2-40B4-BE49-F238E27FC236}">
                <a16:creationId xmlns:a16="http://schemas.microsoft.com/office/drawing/2014/main" id="{7E523478-48DB-EB4D-8F1A-7CB05FB410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71500" y="1981200"/>
            <a:ext cx="7997825" cy="380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4644" name="Text Box 68">
            <a:extLst>
              <a:ext uri="{FF2B5EF4-FFF2-40B4-BE49-F238E27FC236}">
                <a16:creationId xmlns:a16="http://schemas.microsoft.com/office/drawing/2014/main" id="{5C27AFA2-080A-1D45-8542-3857B8032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8400"/>
            <a:ext cx="1752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4645" name="Text Box 69">
            <a:extLst>
              <a:ext uri="{FF2B5EF4-FFF2-40B4-BE49-F238E27FC236}">
                <a16:creationId xmlns:a16="http://schemas.microsoft.com/office/drawing/2014/main" id="{CEDB68CE-9431-8848-A710-333BB49F1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6248400"/>
            <a:ext cx="525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4646" name="Rectangle 70">
            <a:extLst>
              <a:ext uri="{FF2B5EF4-FFF2-40B4-BE49-F238E27FC236}">
                <a16:creationId xmlns:a16="http://schemas.microsoft.com/office/drawing/2014/main" id="{F8493DDA-759A-0944-B3BA-264C24F276F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467600" y="6248400"/>
            <a:ext cx="1444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</a:tabLst>
              <a:defRPr sz="14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defRPr>
            </a:lvl1pPr>
          </a:lstStyle>
          <a:p>
            <a:fld id="{9467741E-BDA5-9747-B715-7B7D35874DC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68" r:id="rId1"/>
    <p:sldLayoutId id="2147485269" r:id="rId2"/>
    <p:sldLayoutId id="2147485270" r:id="rId3"/>
    <p:sldLayoutId id="2147485271" r:id="rId4"/>
    <p:sldLayoutId id="2147485272" r:id="rId5"/>
    <p:sldLayoutId id="2147485273" r:id="rId6"/>
    <p:sldLayoutId id="2147485274" r:id="rId7"/>
    <p:sldLayoutId id="2147485275" r:id="rId8"/>
    <p:sldLayoutId id="2147485276" r:id="rId9"/>
    <p:sldLayoutId id="2147485277" r:id="rId10"/>
    <p:sldLayoutId id="2147485278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+mj-lt"/>
          <a:ea typeface="+mj-ea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9pPr>
    </p:titleStyle>
    <p:bodyStyle>
      <a:lvl1pPr marL="342900" indent="-342900" algn="l" defTabSz="457200" rtl="0" eaLnBrk="0" fontAlgn="base" hangingPunct="0">
        <a:lnSpc>
          <a:spcPct val="11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Rectangle 1">
            <a:extLst>
              <a:ext uri="{FF2B5EF4-FFF2-40B4-BE49-F238E27FC236}">
                <a16:creationId xmlns:a16="http://schemas.microsoft.com/office/drawing/2014/main" id="{D66E4542-84B0-CF4E-AE32-A5F65B3956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79413"/>
            <a:ext cx="7769225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5602" name="Rectangle 2">
            <a:extLst>
              <a:ext uri="{FF2B5EF4-FFF2-40B4-BE49-F238E27FC236}">
                <a16:creationId xmlns:a16="http://schemas.microsoft.com/office/drawing/2014/main" id="{A6F1BD53-B700-4B46-9559-58B9633836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828800"/>
            <a:ext cx="7769225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5603" name="Text Box 3">
            <a:extLst>
              <a:ext uri="{FF2B5EF4-FFF2-40B4-BE49-F238E27FC236}">
                <a16:creationId xmlns:a16="http://schemas.microsoft.com/office/drawing/2014/main" id="{CC3657D2-2C95-D748-93BC-F47DAFF84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5604" name="Text Box 4">
            <a:extLst>
              <a:ext uri="{FF2B5EF4-FFF2-40B4-BE49-F238E27FC236}">
                <a16:creationId xmlns:a16="http://schemas.microsoft.com/office/drawing/2014/main" id="{5428F950-EF00-F94C-BAD7-05DA5614B7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5605" name="Rectangle 5">
            <a:extLst>
              <a:ext uri="{FF2B5EF4-FFF2-40B4-BE49-F238E27FC236}">
                <a16:creationId xmlns:a16="http://schemas.microsoft.com/office/drawing/2014/main" id="{20732011-8E8C-E749-9D7F-2923A68BA04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Arial" panose="020B0604020202020204" pitchFamily="34" charset="0"/>
              </a:defRPr>
            </a:lvl1pPr>
          </a:lstStyle>
          <a:p>
            <a:fld id="{F4749089-46A4-D244-99B1-1E6F894837A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79" r:id="rId1"/>
    <p:sldLayoutId id="2147485280" r:id="rId2"/>
    <p:sldLayoutId id="2147485281" r:id="rId3"/>
    <p:sldLayoutId id="2147485282" r:id="rId4"/>
    <p:sldLayoutId id="2147485283" r:id="rId5"/>
    <p:sldLayoutId id="2147485284" r:id="rId6"/>
    <p:sldLayoutId id="2147485285" r:id="rId7"/>
    <p:sldLayoutId id="2147485286" r:id="rId8"/>
    <p:sldLayoutId id="2147485287" r:id="rId9"/>
    <p:sldLayoutId id="2147485288" r:id="rId10"/>
    <p:sldLayoutId id="2147485289" r:id="rId11"/>
  </p:sldLayoutIdLst>
  <p:txStyles>
    <p:titleStyle>
      <a:lvl1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lnSpc>
          <a:spcPct val="9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lnSpc>
          <a:spcPct val="90000"/>
        </a:lnSpc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lnSpc>
          <a:spcPct val="90000"/>
        </a:lnSpc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1">
            <a:extLst>
              <a:ext uri="{FF2B5EF4-FFF2-40B4-BE49-F238E27FC236}">
                <a16:creationId xmlns:a16="http://schemas.microsoft.com/office/drawing/2014/main" id="{B93AF38C-7E00-4942-81CE-D29A343BBAD1}"/>
              </a:ext>
            </a:extLst>
          </p:cNvPr>
          <p:cNvGrpSpPr>
            <a:grpSpLocks/>
          </p:cNvGrpSpPr>
          <p:nvPr/>
        </p:nvGrpSpPr>
        <p:grpSpPr bwMode="auto">
          <a:xfrm>
            <a:off x="-3175" y="0"/>
            <a:ext cx="9144000" cy="6864350"/>
            <a:chOff x="-2" y="0"/>
            <a:chExt cx="5760" cy="4324"/>
          </a:xfrm>
        </p:grpSpPr>
        <p:grpSp>
          <p:nvGrpSpPr>
            <p:cNvPr id="26633" name="Group 2">
              <a:extLst>
                <a:ext uri="{FF2B5EF4-FFF2-40B4-BE49-F238E27FC236}">
                  <a16:creationId xmlns:a16="http://schemas.microsoft.com/office/drawing/2014/main" id="{B7A14E1A-9CFC-7743-B4EC-D37987464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" y="0"/>
              <a:ext cx="5710" cy="4324"/>
              <a:chOff x="-2" y="0"/>
              <a:chExt cx="5710" cy="4324"/>
            </a:xfrm>
          </p:grpSpPr>
          <p:sp>
            <p:nvSpPr>
              <p:cNvPr id="26627" name="Rectangle 3">
                <a:extLst>
                  <a:ext uri="{FF2B5EF4-FFF2-40B4-BE49-F238E27FC236}">
                    <a16:creationId xmlns:a16="http://schemas.microsoft.com/office/drawing/2014/main" id="{30490BAC-09A6-154A-9C09-75F09AD9A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" y="0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28" name="Rectangle 4">
                <a:extLst>
                  <a:ext uri="{FF2B5EF4-FFF2-40B4-BE49-F238E27FC236}">
                    <a16:creationId xmlns:a16="http://schemas.microsoft.com/office/drawing/2014/main" id="{56824007-E367-CE4A-A9A9-EB7FDF7F5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29" name="Rectangle 5">
                <a:extLst>
                  <a:ext uri="{FF2B5EF4-FFF2-40B4-BE49-F238E27FC236}">
                    <a16:creationId xmlns:a16="http://schemas.microsoft.com/office/drawing/2014/main" id="{ABB78BB9-771C-EB4F-BF7C-53930C250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30" name="Rectangle 6">
                <a:extLst>
                  <a:ext uri="{FF2B5EF4-FFF2-40B4-BE49-F238E27FC236}">
                    <a16:creationId xmlns:a16="http://schemas.microsoft.com/office/drawing/2014/main" id="{207E928B-E22C-D34B-9A18-CC798A42F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31" name="Rectangle 7">
                <a:extLst>
                  <a:ext uri="{FF2B5EF4-FFF2-40B4-BE49-F238E27FC236}">
                    <a16:creationId xmlns:a16="http://schemas.microsoft.com/office/drawing/2014/main" id="{D1B1FBEF-E511-0A48-B66F-1E40D1326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32" name="Rectangle 8">
                <a:extLst>
                  <a:ext uri="{FF2B5EF4-FFF2-40B4-BE49-F238E27FC236}">
                    <a16:creationId xmlns:a16="http://schemas.microsoft.com/office/drawing/2014/main" id="{D92ED911-3D9D-5245-AEB3-DC9DBDB91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" name="Rectangle 9">
                <a:extLst>
                  <a:ext uri="{FF2B5EF4-FFF2-40B4-BE49-F238E27FC236}">
                    <a16:creationId xmlns:a16="http://schemas.microsoft.com/office/drawing/2014/main" id="{22243DE9-B470-874E-98E4-1EE1C344D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34" name="Rectangle 10">
                <a:extLst>
                  <a:ext uri="{FF2B5EF4-FFF2-40B4-BE49-F238E27FC236}">
                    <a16:creationId xmlns:a16="http://schemas.microsoft.com/office/drawing/2014/main" id="{FDFF1097-5B91-7B47-8A8B-D6F117CD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35" name="Rectangle 11">
                <a:extLst>
                  <a:ext uri="{FF2B5EF4-FFF2-40B4-BE49-F238E27FC236}">
                    <a16:creationId xmlns:a16="http://schemas.microsoft.com/office/drawing/2014/main" id="{432A8A95-3AC2-AD43-A8C9-024B9B2F6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36" name="Rectangle 12">
                <a:extLst>
                  <a:ext uri="{FF2B5EF4-FFF2-40B4-BE49-F238E27FC236}">
                    <a16:creationId xmlns:a16="http://schemas.microsoft.com/office/drawing/2014/main" id="{45C1B814-4A1A-6B49-A6BB-2EAAF5A49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37" name="Rectangle 13">
                <a:extLst>
                  <a:ext uri="{FF2B5EF4-FFF2-40B4-BE49-F238E27FC236}">
                    <a16:creationId xmlns:a16="http://schemas.microsoft.com/office/drawing/2014/main" id="{D9633182-DC4D-A241-99A3-A854352B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38" name="Rectangle 14">
                <a:extLst>
                  <a:ext uri="{FF2B5EF4-FFF2-40B4-BE49-F238E27FC236}">
                    <a16:creationId xmlns:a16="http://schemas.microsoft.com/office/drawing/2014/main" id="{DE3CC210-87DA-DE4F-B0F0-DED955C69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39" name="Rectangle 15">
                <a:extLst>
                  <a:ext uri="{FF2B5EF4-FFF2-40B4-BE49-F238E27FC236}">
                    <a16:creationId xmlns:a16="http://schemas.microsoft.com/office/drawing/2014/main" id="{4D4960BB-43FF-E845-96B7-E64967F96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0" name="Rectangle 16">
                <a:extLst>
                  <a:ext uri="{FF2B5EF4-FFF2-40B4-BE49-F238E27FC236}">
                    <a16:creationId xmlns:a16="http://schemas.microsoft.com/office/drawing/2014/main" id="{5483A414-6B72-A447-90F3-B8DBFF681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1" name="Rectangle 17">
                <a:extLst>
                  <a:ext uri="{FF2B5EF4-FFF2-40B4-BE49-F238E27FC236}">
                    <a16:creationId xmlns:a16="http://schemas.microsoft.com/office/drawing/2014/main" id="{B558BA27-080E-BA43-A19E-886DEEAF0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2" name="Rectangle 18">
                <a:extLst>
                  <a:ext uri="{FF2B5EF4-FFF2-40B4-BE49-F238E27FC236}">
                    <a16:creationId xmlns:a16="http://schemas.microsoft.com/office/drawing/2014/main" id="{53E12CAF-0D69-0E4C-8E2B-92813FC6D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3" name="Rectangle 19">
                <a:extLst>
                  <a:ext uri="{FF2B5EF4-FFF2-40B4-BE49-F238E27FC236}">
                    <a16:creationId xmlns:a16="http://schemas.microsoft.com/office/drawing/2014/main" id="{BBE5CC3B-F425-7A45-9180-781325D2D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4" name="Rectangle 20">
                <a:extLst>
                  <a:ext uri="{FF2B5EF4-FFF2-40B4-BE49-F238E27FC236}">
                    <a16:creationId xmlns:a16="http://schemas.microsoft.com/office/drawing/2014/main" id="{CE2038B5-9FE0-2C46-B560-A04D1DB7E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5" name="Rectangle 21">
                <a:extLst>
                  <a:ext uri="{FF2B5EF4-FFF2-40B4-BE49-F238E27FC236}">
                    <a16:creationId xmlns:a16="http://schemas.microsoft.com/office/drawing/2014/main" id="{84FD6421-2397-B746-A749-20D098266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6" name="Rectangle 22">
                <a:extLst>
                  <a:ext uri="{FF2B5EF4-FFF2-40B4-BE49-F238E27FC236}">
                    <a16:creationId xmlns:a16="http://schemas.microsoft.com/office/drawing/2014/main" id="{CC1D8E41-B609-E649-AEAE-968121B7D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7" name="Rectangle 23">
                <a:extLst>
                  <a:ext uri="{FF2B5EF4-FFF2-40B4-BE49-F238E27FC236}">
                    <a16:creationId xmlns:a16="http://schemas.microsoft.com/office/drawing/2014/main" id="{728702B0-2A54-5A4B-9589-D9098E155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8" name="Rectangle 24">
                <a:extLst>
                  <a:ext uri="{FF2B5EF4-FFF2-40B4-BE49-F238E27FC236}">
                    <a16:creationId xmlns:a16="http://schemas.microsoft.com/office/drawing/2014/main" id="{8D129C39-9B59-AD44-8A5F-D3236E4F4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49" name="Rectangle 25">
                <a:extLst>
                  <a:ext uri="{FF2B5EF4-FFF2-40B4-BE49-F238E27FC236}">
                    <a16:creationId xmlns:a16="http://schemas.microsoft.com/office/drawing/2014/main" id="{5FE7E1BC-B7F0-F64E-9613-8D73932A6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0" name="Rectangle 26">
                <a:extLst>
                  <a:ext uri="{FF2B5EF4-FFF2-40B4-BE49-F238E27FC236}">
                    <a16:creationId xmlns:a16="http://schemas.microsoft.com/office/drawing/2014/main" id="{A822D5AA-6EBB-984E-8AB2-0FF417C0D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1" name="Rectangle 27">
                <a:extLst>
                  <a:ext uri="{FF2B5EF4-FFF2-40B4-BE49-F238E27FC236}">
                    <a16:creationId xmlns:a16="http://schemas.microsoft.com/office/drawing/2014/main" id="{16A12CD1-F3B3-FF46-9A7A-E0768D296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2" name="Rectangle 28">
                <a:extLst>
                  <a:ext uri="{FF2B5EF4-FFF2-40B4-BE49-F238E27FC236}">
                    <a16:creationId xmlns:a16="http://schemas.microsoft.com/office/drawing/2014/main" id="{D619FD77-5621-B34F-BF43-47A5F49ED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3" name="Rectangle 29">
                <a:extLst>
                  <a:ext uri="{FF2B5EF4-FFF2-40B4-BE49-F238E27FC236}">
                    <a16:creationId xmlns:a16="http://schemas.microsoft.com/office/drawing/2014/main" id="{8DD143AD-DCE7-BE45-AC17-1C7A9674D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4" name="Rectangle 30">
                <a:extLst>
                  <a:ext uri="{FF2B5EF4-FFF2-40B4-BE49-F238E27FC236}">
                    <a16:creationId xmlns:a16="http://schemas.microsoft.com/office/drawing/2014/main" id="{E1EB2BAF-607C-AA40-821A-F91D1C49E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5" name="Rectangle 31">
                <a:extLst>
                  <a:ext uri="{FF2B5EF4-FFF2-40B4-BE49-F238E27FC236}">
                    <a16:creationId xmlns:a16="http://schemas.microsoft.com/office/drawing/2014/main" id="{DF9A0F1B-AFF1-D74D-9351-88FBF1520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6" name="Rectangle 32">
                <a:extLst>
                  <a:ext uri="{FF2B5EF4-FFF2-40B4-BE49-F238E27FC236}">
                    <a16:creationId xmlns:a16="http://schemas.microsoft.com/office/drawing/2014/main" id="{73CC6AA9-FC49-E944-827C-D378991A0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7" name="Rectangle 33">
                <a:extLst>
                  <a:ext uri="{FF2B5EF4-FFF2-40B4-BE49-F238E27FC236}">
                    <a16:creationId xmlns:a16="http://schemas.microsoft.com/office/drawing/2014/main" id="{91898586-81CA-CE49-BD10-BE4144227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8" name="Rectangle 34">
                <a:extLst>
                  <a:ext uri="{FF2B5EF4-FFF2-40B4-BE49-F238E27FC236}">
                    <a16:creationId xmlns:a16="http://schemas.microsoft.com/office/drawing/2014/main" id="{6ECD93D8-3088-314B-8BBA-BB43738EC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59" name="Rectangle 35">
                <a:extLst>
                  <a:ext uri="{FF2B5EF4-FFF2-40B4-BE49-F238E27FC236}">
                    <a16:creationId xmlns:a16="http://schemas.microsoft.com/office/drawing/2014/main" id="{01A03438-7C40-A24D-B514-91F844F23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0" name="Rectangle 36">
                <a:extLst>
                  <a:ext uri="{FF2B5EF4-FFF2-40B4-BE49-F238E27FC236}">
                    <a16:creationId xmlns:a16="http://schemas.microsoft.com/office/drawing/2014/main" id="{9248C502-0DC6-3C49-87F5-7ABEEB904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1" name="Rectangle 37">
                <a:extLst>
                  <a:ext uri="{FF2B5EF4-FFF2-40B4-BE49-F238E27FC236}">
                    <a16:creationId xmlns:a16="http://schemas.microsoft.com/office/drawing/2014/main" id="{9635E5FC-2D30-0A43-8960-37902CF81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2" name="Rectangle 38">
                <a:extLst>
                  <a:ext uri="{FF2B5EF4-FFF2-40B4-BE49-F238E27FC236}">
                    <a16:creationId xmlns:a16="http://schemas.microsoft.com/office/drawing/2014/main" id="{B6840256-F21D-1840-A2D7-E21A4B296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3" name="Rectangle 39">
                <a:extLst>
                  <a:ext uri="{FF2B5EF4-FFF2-40B4-BE49-F238E27FC236}">
                    <a16:creationId xmlns:a16="http://schemas.microsoft.com/office/drawing/2014/main" id="{99BD8CF0-C104-E747-820F-11E55344C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4" name="Rectangle 40">
                <a:extLst>
                  <a:ext uri="{FF2B5EF4-FFF2-40B4-BE49-F238E27FC236}">
                    <a16:creationId xmlns:a16="http://schemas.microsoft.com/office/drawing/2014/main" id="{2E794A81-2484-5941-85B5-C951FD3DA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5" name="Rectangle 41">
                <a:extLst>
                  <a:ext uri="{FF2B5EF4-FFF2-40B4-BE49-F238E27FC236}">
                    <a16:creationId xmlns:a16="http://schemas.microsoft.com/office/drawing/2014/main" id="{801D45BB-E529-244D-A2AA-9A3508A95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6" name="Rectangle 42">
                <a:extLst>
                  <a:ext uri="{FF2B5EF4-FFF2-40B4-BE49-F238E27FC236}">
                    <a16:creationId xmlns:a16="http://schemas.microsoft.com/office/drawing/2014/main" id="{75376204-19C3-4144-AF2D-BF16ACBF5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7" name="Rectangle 43">
                <a:extLst>
                  <a:ext uri="{FF2B5EF4-FFF2-40B4-BE49-F238E27FC236}">
                    <a16:creationId xmlns:a16="http://schemas.microsoft.com/office/drawing/2014/main" id="{0D29910E-9E4C-F147-823E-CBE9243A0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8" name="Rectangle 44">
                <a:extLst>
                  <a:ext uri="{FF2B5EF4-FFF2-40B4-BE49-F238E27FC236}">
                    <a16:creationId xmlns:a16="http://schemas.microsoft.com/office/drawing/2014/main" id="{E15097E1-9D14-6440-B589-02784B095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69" name="Rectangle 45">
                <a:extLst>
                  <a:ext uri="{FF2B5EF4-FFF2-40B4-BE49-F238E27FC236}">
                    <a16:creationId xmlns:a16="http://schemas.microsoft.com/office/drawing/2014/main" id="{D8880AE4-3E88-6F48-8517-088FBB1AC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0" name="Rectangle 46">
                <a:extLst>
                  <a:ext uri="{FF2B5EF4-FFF2-40B4-BE49-F238E27FC236}">
                    <a16:creationId xmlns:a16="http://schemas.microsoft.com/office/drawing/2014/main" id="{1384647C-1C96-A64C-B871-121B2FBA0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1" name="Rectangle 47">
                <a:extLst>
                  <a:ext uri="{FF2B5EF4-FFF2-40B4-BE49-F238E27FC236}">
                    <a16:creationId xmlns:a16="http://schemas.microsoft.com/office/drawing/2014/main" id="{C15DCA6C-42E3-C940-9E67-AE1DD0A57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2" name="Rectangle 48">
                <a:extLst>
                  <a:ext uri="{FF2B5EF4-FFF2-40B4-BE49-F238E27FC236}">
                    <a16:creationId xmlns:a16="http://schemas.microsoft.com/office/drawing/2014/main" id="{588D7BAB-554D-8744-8B8F-03C25CBA7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3" name="Rectangle 49">
                <a:extLst>
                  <a:ext uri="{FF2B5EF4-FFF2-40B4-BE49-F238E27FC236}">
                    <a16:creationId xmlns:a16="http://schemas.microsoft.com/office/drawing/2014/main" id="{2FEC3C16-9818-C240-A0FE-FE33F03E9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4" name="Rectangle 50">
                <a:extLst>
                  <a:ext uri="{FF2B5EF4-FFF2-40B4-BE49-F238E27FC236}">
                    <a16:creationId xmlns:a16="http://schemas.microsoft.com/office/drawing/2014/main" id="{BCFEBD41-8B6F-D24D-984A-EB44C59BD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5" name="Rectangle 51">
                <a:extLst>
                  <a:ext uri="{FF2B5EF4-FFF2-40B4-BE49-F238E27FC236}">
                    <a16:creationId xmlns:a16="http://schemas.microsoft.com/office/drawing/2014/main" id="{79F3423C-8679-E644-BA1F-A37BF4C77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6" name="Rectangle 52">
                <a:extLst>
                  <a:ext uri="{FF2B5EF4-FFF2-40B4-BE49-F238E27FC236}">
                    <a16:creationId xmlns:a16="http://schemas.microsoft.com/office/drawing/2014/main" id="{C0B003BC-C640-0640-BA0E-E278BFEA0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7" name="Rectangle 53">
                <a:extLst>
                  <a:ext uri="{FF2B5EF4-FFF2-40B4-BE49-F238E27FC236}">
                    <a16:creationId xmlns:a16="http://schemas.microsoft.com/office/drawing/2014/main" id="{ED636087-5A72-0B43-87A8-8FA2FB75D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8" name="Rectangle 54">
                <a:extLst>
                  <a:ext uri="{FF2B5EF4-FFF2-40B4-BE49-F238E27FC236}">
                    <a16:creationId xmlns:a16="http://schemas.microsoft.com/office/drawing/2014/main" id="{91F4EA0B-E79B-9648-8571-3C8B18AC1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79" name="Rectangle 55">
                <a:extLst>
                  <a:ext uri="{FF2B5EF4-FFF2-40B4-BE49-F238E27FC236}">
                    <a16:creationId xmlns:a16="http://schemas.microsoft.com/office/drawing/2014/main" id="{C95F9E4C-8BF1-7647-97EC-79E4F5A81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80" name="Rectangle 56">
                <a:extLst>
                  <a:ext uri="{FF2B5EF4-FFF2-40B4-BE49-F238E27FC236}">
                    <a16:creationId xmlns:a16="http://schemas.microsoft.com/office/drawing/2014/main" id="{DDACDAE3-B465-EB44-836F-D50459E60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81" name="Rectangle 57">
                <a:extLst>
                  <a:ext uri="{FF2B5EF4-FFF2-40B4-BE49-F238E27FC236}">
                    <a16:creationId xmlns:a16="http://schemas.microsoft.com/office/drawing/2014/main" id="{3D971772-7312-7341-B60D-27A4AFD3B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82" name="Rectangle 58">
                <a:extLst>
                  <a:ext uri="{FF2B5EF4-FFF2-40B4-BE49-F238E27FC236}">
                    <a16:creationId xmlns:a16="http://schemas.microsoft.com/office/drawing/2014/main" id="{8763353F-11BA-7942-94F8-15B4CCA38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83" name="Rectangle 59">
                <a:extLst>
                  <a:ext uri="{FF2B5EF4-FFF2-40B4-BE49-F238E27FC236}">
                    <a16:creationId xmlns:a16="http://schemas.microsoft.com/office/drawing/2014/main" id="{4353A2C6-B8B3-6C4B-9075-615B90B54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4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84" name="Rectangle 60">
                <a:extLst>
                  <a:ext uri="{FF2B5EF4-FFF2-40B4-BE49-F238E27FC236}">
                    <a16:creationId xmlns:a16="http://schemas.microsoft.com/office/drawing/2014/main" id="{052DD90A-CE10-DA4C-847C-4D3B06A8C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85" name="Rectangle 61">
                <a:extLst>
                  <a:ext uri="{FF2B5EF4-FFF2-40B4-BE49-F238E27FC236}">
                    <a16:creationId xmlns:a16="http://schemas.microsoft.com/office/drawing/2014/main" id="{C631225B-EB12-7741-A63F-EA1A505F1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6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26686" name="Rectangle 62">
                <a:extLst>
                  <a:ext uri="{FF2B5EF4-FFF2-40B4-BE49-F238E27FC236}">
                    <a16:creationId xmlns:a16="http://schemas.microsoft.com/office/drawing/2014/main" id="{FDFCF21C-9F4E-3B48-A456-FA65098E1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2" y="6"/>
                <a:ext cx="46" cy="4318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26687" name="Rectangle 63">
              <a:extLst>
                <a:ext uri="{FF2B5EF4-FFF2-40B4-BE49-F238E27FC236}">
                  <a16:creationId xmlns:a16="http://schemas.microsoft.com/office/drawing/2014/main" id="{8EB59B4C-8866-6A43-AD74-AD2E0C3C5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0"/>
              <a:ext cx="5329" cy="431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26688" name="Rectangle 64">
              <a:extLst>
                <a:ext uri="{FF2B5EF4-FFF2-40B4-BE49-F238E27FC236}">
                  <a16:creationId xmlns:a16="http://schemas.microsoft.com/office/drawing/2014/main" id="{1D6ABED9-BF20-094E-BC0A-B76BD353E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5758" cy="319"/>
            </a:xfrm>
            <a:prstGeom prst="rect">
              <a:avLst/>
            </a:prstGeom>
            <a:solidFill>
              <a:srgbClr val="336699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26689" name="Rectangle 65">
            <a:extLst>
              <a:ext uri="{FF2B5EF4-FFF2-40B4-BE49-F238E27FC236}">
                <a16:creationId xmlns:a16="http://schemas.microsoft.com/office/drawing/2014/main" id="{1D8A074B-BBAF-3444-A1EF-88FF1A04A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590800"/>
            <a:ext cx="4892675" cy="76200"/>
          </a:xfrm>
          <a:prstGeom prst="rect">
            <a:avLst/>
          </a:prstGeom>
          <a:solidFill>
            <a:srgbClr val="336699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6690" name="Rectangle 66">
            <a:extLst>
              <a:ext uri="{FF2B5EF4-FFF2-40B4-BE49-F238E27FC236}">
                <a16:creationId xmlns:a16="http://schemas.microsoft.com/office/drawing/2014/main" id="{DB1D0238-9491-B940-BD93-66EE64984A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71538" y="533400"/>
            <a:ext cx="8159750" cy="1087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6691" name="Rectangle 67">
            <a:extLst>
              <a:ext uri="{FF2B5EF4-FFF2-40B4-BE49-F238E27FC236}">
                <a16:creationId xmlns:a16="http://schemas.microsoft.com/office/drawing/2014/main" id="{A459D9A3-B396-FC4E-910B-91B53039D7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12813" y="1905000"/>
            <a:ext cx="8107362" cy="418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6692" name="Text Box 68">
            <a:extLst>
              <a:ext uri="{FF2B5EF4-FFF2-40B4-BE49-F238E27FC236}">
                <a16:creationId xmlns:a16="http://schemas.microsoft.com/office/drawing/2014/main" id="{F2BDE3B7-AD96-ED43-88EB-57319356A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6693" name="Text Box 69">
            <a:extLst>
              <a:ext uri="{FF2B5EF4-FFF2-40B4-BE49-F238E27FC236}">
                <a16:creationId xmlns:a16="http://schemas.microsoft.com/office/drawing/2014/main" id="{4E078DC9-4A0D-824B-A35D-39BA2EC72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6694" name="Rectangle 70">
            <a:extLst>
              <a:ext uri="{FF2B5EF4-FFF2-40B4-BE49-F238E27FC236}">
                <a16:creationId xmlns:a16="http://schemas.microsoft.com/office/drawing/2014/main" id="{E92F9725-66EF-AD46-B8E3-66D1BEDDCED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Arial" panose="020B0604020202020204" pitchFamily="34" charset="0"/>
              </a:defRPr>
            </a:lvl1pPr>
          </a:lstStyle>
          <a:p>
            <a:fld id="{FEC0B522-63BF-F645-9431-25FCA3ECE23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90" r:id="rId1"/>
    <p:sldLayoutId id="2147485291" r:id="rId2"/>
    <p:sldLayoutId id="2147485292" r:id="rId3"/>
    <p:sldLayoutId id="2147485293" r:id="rId4"/>
    <p:sldLayoutId id="2147485294" r:id="rId5"/>
    <p:sldLayoutId id="2147485295" r:id="rId6"/>
    <p:sldLayoutId id="2147485296" r:id="rId7"/>
    <p:sldLayoutId id="2147485297" r:id="rId8"/>
    <p:sldLayoutId id="2147485298" r:id="rId9"/>
    <p:sldLayoutId id="2147485299" r:id="rId10"/>
    <p:sldLayoutId id="2147485300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33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33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33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33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0" name="Group 1">
            <a:extLst>
              <a:ext uri="{FF2B5EF4-FFF2-40B4-BE49-F238E27FC236}">
                <a16:creationId xmlns:a16="http://schemas.microsoft.com/office/drawing/2014/main" id="{6F43BE58-76E4-7F46-AA12-973E29D72F05}"/>
              </a:ext>
            </a:extLst>
          </p:cNvPr>
          <p:cNvGrpSpPr>
            <a:grpSpLocks/>
          </p:cNvGrpSpPr>
          <p:nvPr/>
        </p:nvGrpSpPr>
        <p:grpSpPr bwMode="auto">
          <a:xfrm>
            <a:off x="0" y="3124200"/>
            <a:ext cx="9140825" cy="3578225"/>
            <a:chOff x="0" y="1968"/>
            <a:chExt cx="5758" cy="2254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67DBF21B-C356-6847-BDEC-418314637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160"/>
              <a:ext cx="5758" cy="526"/>
            </a:xfrm>
            <a:prstGeom prst="rect">
              <a:avLst/>
            </a:prstGeom>
            <a:gradFill rotWithShape="0">
              <a:gsLst>
                <a:gs pos="0">
                  <a:srgbClr val="262626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51" name="Rectangle 3">
              <a:extLst>
                <a:ext uri="{FF2B5EF4-FFF2-40B4-BE49-F238E27FC236}">
                  <a16:creationId xmlns:a16="http://schemas.microsoft.com/office/drawing/2014/main" id="{51957499-D129-F343-B725-C70755CE4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688"/>
              <a:ext cx="5758" cy="1150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26262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52" name="Rectangle 4">
              <a:extLst>
                <a:ext uri="{FF2B5EF4-FFF2-40B4-BE49-F238E27FC236}">
                  <a16:creationId xmlns:a16="http://schemas.microsoft.com/office/drawing/2014/main" id="{44745E9E-2B42-994A-8F35-BF21851EC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53" name="Rectangle 5">
              <a:extLst>
                <a:ext uri="{FF2B5EF4-FFF2-40B4-BE49-F238E27FC236}">
                  <a16:creationId xmlns:a16="http://schemas.microsoft.com/office/drawing/2014/main" id="{EBA59886-374B-294A-AADC-3C667D5C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54" name="Rectangle 6">
              <a:extLst>
                <a:ext uri="{FF2B5EF4-FFF2-40B4-BE49-F238E27FC236}">
                  <a16:creationId xmlns:a16="http://schemas.microsoft.com/office/drawing/2014/main" id="{A8D5B3FE-FB85-4140-8C50-69378E507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55" name="Rectangle 7">
              <a:extLst>
                <a:ext uri="{FF2B5EF4-FFF2-40B4-BE49-F238E27FC236}">
                  <a16:creationId xmlns:a16="http://schemas.microsoft.com/office/drawing/2014/main" id="{BB1F7356-5B6B-8044-A09A-6BDFACD4E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56" name="Rectangle 8">
              <a:extLst>
                <a:ext uri="{FF2B5EF4-FFF2-40B4-BE49-F238E27FC236}">
                  <a16:creationId xmlns:a16="http://schemas.microsoft.com/office/drawing/2014/main" id="{4241FF32-8912-A74E-93F8-586719207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57" name="Rectangle 9">
              <a:extLst>
                <a:ext uri="{FF2B5EF4-FFF2-40B4-BE49-F238E27FC236}">
                  <a16:creationId xmlns:a16="http://schemas.microsoft.com/office/drawing/2014/main" id="{9845E3B1-B43B-9241-A542-7E367B712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58" name="Rectangle 10">
              <a:extLst>
                <a:ext uri="{FF2B5EF4-FFF2-40B4-BE49-F238E27FC236}">
                  <a16:creationId xmlns:a16="http://schemas.microsoft.com/office/drawing/2014/main" id="{D9B4AE1F-88FB-CA4C-A3BB-2388FA5D9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59" name="Rectangle 11">
              <a:extLst>
                <a:ext uri="{FF2B5EF4-FFF2-40B4-BE49-F238E27FC236}">
                  <a16:creationId xmlns:a16="http://schemas.microsoft.com/office/drawing/2014/main" id="{63E1A4DD-11D8-974B-9B72-32BAE0D7B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0" name="Rectangle 12">
              <a:extLst>
                <a:ext uri="{FF2B5EF4-FFF2-40B4-BE49-F238E27FC236}">
                  <a16:creationId xmlns:a16="http://schemas.microsoft.com/office/drawing/2014/main" id="{86DB583B-B013-C543-897A-E5443240E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1" name="Rectangle 13">
              <a:extLst>
                <a:ext uri="{FF2B5EF4-FFF2-40B4-BE49-F238E27FC236}">
                  <a16:creationId xmlns:a16="http://schemas.microsoft.com/office/drawing/2014/main" id="{67F6C68A-E06B-984B-8225-3BC5CA0C3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2" name="Rectangle 14">
              <a:extLst>
                <a:ext uri="{FF2B5EF4-FFF2-40B4-BE49-F238E27FC236}">
                  <a16:creationId xmlns:a16="http://schemas.microsoft.com/office/drawing/2014/main" id="{B6D7858B-5B10-854F-8A0F-091540BF7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3" name="Rectangle 15">
              <a:extLst>
                <a:ext uri="{FF2B5EF4-FFF2-40B4-BE49-F238E27FC236}">
                  <a16:creationId xmlns:a16="http://schemas.microsoft.com/office/drawing/2014/main" id="{00E26FB3-F9A3-F041-A9AF-0B7F76E45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4" name="Rectangle 16">
              <a:extLst>
                <a:ext uri="{FF2B5EF4-FFF2-40B4-BE49-F238E27FC236}">
                  <a16:creationId xmlns:a16="http://schemas.microsoft.com/office/drawing/2014/main" id="{2B56EAAD-8F08-7B4F-87FF-7DE054F31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5" name="Rectangle 17">
              <a:extLst>
                <a:ext uri="{FF2B5EF4-FFF2-40B4-BE49-F238E27FC236}">
                  <a16:creationId xmlns:a16="http://schemas.microsoft.com/office/drawing/2014/main" id="{2F0ECD88-4EE2-6A47-9F4A-6D2BE2D16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6" name="Rectangle 18">
              <a:extLst>
                <a:ext uri="{FF2B5EF4-FFF2-40B4-BE49-F238E27FC236}">
                  <a16:creationId xmlns:a16="http://schemas.microsoft.com/office/drawing/2014/main" id="{7009331C-D146-2646-B53B-A2D5C8BC1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7" name="Rectangle 19">
              <a:extLst>
                <a:ext uri="{FF2B5EF4-FFF2-40B4-BE49-F238E27FC236}">
                  <a16:creationId xmlns:a16="http://schemas.microsoft.com/office/drawing/2014/main" id="{8B48EE79-69AB-AB46-B6EA-A778F1918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8" name="Rectangle 20">
              <a:extLst>
                <a:ext uri="{FF2B5EF4-FFF2-40B4-BE49-F238E27FC236}">
                  <a16:creationId xmlns:a16="http://schemas.microsoft.com/office/drawing/2014/main" id="{CFC74385-65C9-674C-9B27-4EB05D6F5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69" name="Rectangle 21">
              <a:extLst>
                <a:ext uri="{FF2B5EF4-FFF2-40B4-BE49-F238E27FC236}">
                  <a16:creationId xmlns:a16="http://schemas.microsoft.com/office/drawing/2014/main" id="{138B0677-B3FC-AA4D-88B2-1B9DCC8C1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1968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0" name="Rectangle 22">
              <a:extLst>
                <a:ext uri="{FF2B5EF4-FFF2-40B4-BE49-F238E27FC236}">
                  <a16:creationId xmlns:a16="http://schemas.microsoft.com/office/drawing/2014/main" id="{EB00A92B-DC14-9841-AAA9-394421AF1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1" name="Rectangle 23">
              <a:extLst>
                <a:ext uri="{FF2B5EF4-FFF2-40B4-BE49-F238E27FC236}">
                  <a16:creationId xmlns:a16="http://schemas.microsoft.com/office/drawing/2014/main" id="{29F8C1D2-EEE4-7448-8AD0-0B4C60619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2" name="Rectangle 24">
              <a:extLst>
                <a:ext uri="{FF2B5EF4-FFF2-40B4-BE49-F238E27FC236}">
                  <a16:creationId xmlns:a16="http://schemas.microsoft.com/office/drawing/2014/main" id="{419F39B9-B00E-AB41-BEA1-510C50CFE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3" name="Rectangle 25">
              <a:extLst>
                <a:ext uri="{FF2B5EF4-FFF2-40B4-BE49-F238E27FC236}">
                  <a16:creationId xmlns:a16="http://schemas.microsoft.com/office/drawing/2014/main" id="{ABDFEBF1-4BD8-994F-8BF7-A81F978FC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4" name="Rectangle 26">
              <a:extLst>
                <a:ext uri="{FF2B5EF4-FFF2-40B4-BE49-F238E27FC236}">
                  <a16:creationId xmlns:a16="http://schemas.microsoft.com/office/drawing/2014/main" id="{9D1ED10D-D376-5B4D-98C2-8337B000F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5" name="Rectangle 27">
              <a:extLst>
                <a:ext uri="{FF2B5EF4-FFF2-40B4-BE49-F238E27FC236}">
                  <a16:creationId xmlns:a16="http://schemas.microsoft.com/office/drawing/2014/main" id="{4D75A592-B7AB-AD44-BA56-9521160AB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6" name="Rectangle 28">
              <a:extLst>
                <a:ext uri="{FF2B5EF4-FFF2-40B4-BE49-F238E27FC236}">
                  <a16:creationId xmlns:a16="http://schemas.microsoft.com/office/drawing/2014/main" id="{E6B969D9-057E-114B-A57F-6F009262E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7" name="Rectangle 29">
              <a:extLst>
                <a:ext uri="{FF2B5EF4-FFF2-40B4-BE49-F238E27FC236}">
                  <a16:creationId xmlns:a16="http://schemas.microsoft.com/office/drawing/2014/main" id="{035E577A-B659-CD48-93E8-CE00D5CF5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8" name="Rectangle 30">
              <a:extLst>
                <a:ext uri="{FF2B5EF4-FFF2-40B4-BE49-F238E27FC236}">
                  <a16:creationId xmlns:a16="http://schemas.microsoft.com/office/drawing/2014/main" id="{C7496E51-D6F3-694C-940E-A490F9D3C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79" name="Rectangle 31">
              <a:extLst>
                <a:ext uri="{FF2B5EF4-FFF2-40B4-BE49-F238E27FC236}">
                  <a16:creationId xmlns:a16="http://schemas.microsoft.com/office/drawing/2014/main" id="{1DADCE39-AF63-674A-99A8-892A31730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0" name="Rectangle 32">
              <a:extLst>
                <a:ext uri="{FF2B5EF4-FFF2-40B4-BE49-F238E27FC236}">
                  <a16:creationId xmlns:a16="http://schemas.microsoft.com/office/drawing/2014/main" id="{627050FA-8BD6-214C-8F6B-79EA80F92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1" name="Rectangle 33">
              <a:extLst>
                <a:ext uri="{FF2B5EF4-FFF2-40B4-BE49-F238E27FC236}">
                  <a16:creationId xmlns:a16="http://schemas.microsoft.com/office/drawing/2014/main" id="{9745A4CB-734E-974B-A6AD-A3B34A8E0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2" name="Rectangle 34">
              <a:extLst>
                <a:ext uri="{FF2B5EF4-FFF2-40B4-BE49-F238E27FC236}">
                  <a16:creationId xmlns:a16="http://schemas.microsoft.com/office/drawing/2014/main" id="{FFEDB43E-90AE-D741-A33A-B680E9CCF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3" name="Rectangle 35">
              <a:extLst>
                <a:ext uri="{FF2B5EF4-FFF2-40B4-BE49-F238E27FC236}">
                  <a16:creationId xmlns:a16="http://schemas.microsoft.com/office/drawing/2014/main" id="{F2EFD0E1-C6B6-FC46-A844-748DB5A81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4" name="Rectangle 36">
              <a:extLst>
                <a:ext uri="{FF2B5EF4-FFF2-40B4-BE49-F238E27FC236}">
                  <a16:creationId xmlns:a16="http://schemas.microsoft.com/office/drawing/2014/main" id="{20234C37-C977-2949-B368-3C7808B79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5" name="Rectangle 37">
              <a:extLst>
                <a:ext uri="{FF2B5EF4-FFF2-40B4-BE49-F238E27FC236}">
                  <a16:creationId xmlns:a16="http://schemas.microsoft.com/office/drawing/2014/main" id="{E8DFD46F-FD21-E44B-862E-F585FD2C5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6" name="Rectangle 38">
              <a:extLst>
                <a:ext uri="{FF2B5EF4-FFF2-40B4-BE49-F238E27FC236}">
                  <a16:creationId xmlns:a16="http://schemas.microsoft.com/office/drawing/2014/main" id="{7B9769B3-2087-4947-93A8-65761E2AA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7" name="Rectangle 39">
              <a:extLst>
                <a:ext uri="{FF2B5EF4-FFF2-40B4-BE49-F238E27FC236}">
                  <a16:creationId xmlns:a16="http://schemas.microsoft.com/office/drawing/2014/main" id="{8933A125-CA57-E748-98AC-1CE7BF0BB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8" name="Rectangle 40">
              <a:extLst>
                <a:ext uri="{FF2B5EF4-FFF2-40B4-BE49-F238E27FC236}">
                  <a16:creationId xmlns:a16="http://schemas.microsoft.com/office/drawing/2014/main" id="{87903B5F-F0C6-754E-B93B-74070BE06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89" name="Rectangle 41">
              <a:extLst>
                <a:ext uri="{FF2B5EF4-FFF2-40B4-BE49-F238E27FC236}">
                  <a16:creationId xmlns:a16="http://schemas.microsoft.com/office/drawing/2014/main" id="{5446C53B-BD59-4143-9E04-C09E921D7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0" name="Rectangle 42">
              <a:extLst>
                <a:ext uri="{FF2B5EF4-FFF2-40B4-BE49-F238E27FC236}">
                  <a16:creationId xmlns:a16="http://schemas.microsoft.com/office/drawing/2014/main" id="{534C6408-2D72-5141-9191-6964FA099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1" name="Rectangle 43">
              <a:extLst>
                <a:ext uri="{FF2B5EF4-FFF2-40B4-BE49-F238E27FC236}">
                  <a16:creationId xmlns:a16="http://schemas.microsoft.com/office/drawing/2014/main" id="{3DE7341E-ACF1-6F4F-AFA1-E1B62CFE2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2" name="Rectangle 44">
              <a:extLst>
                <a:ext uri="{FF2B5EF4-FFF2-40B4-BE49-F238E27FC236}">
                  <a16:creationId xmlns:a16="http://schemas.microsoft.com/office/drawing/2014/main" id="{5AAB7AB0-EE74-1944-A684-EA986F14D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968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3" name="Rectangle 45">
              <a:extLst>
                <a:ext uri="{FF2B5EF4-FFF2-40B4-BE49-F238E27FC236}">
                  <a16:creationId xmlns:a16="http://schemas.microsoft.com/office/drawing/2014/main" id="{69C297F4-3A47-F043-9778-29D280E24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4" name="Rectangle 46">
              <a:extLst>
                <a:ext uri="{FF2B5EF4-FFF2-40B4-BE49-F238E27FC236}">
                  <a16:creationId xmlns:a16="http://schemas.microsoft.com/office/drawing/2014/main" id="{17CFC60D-51C1-2D4C-BFDC-15BC63C80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5" name="Rectangle 47">
              <a:extLst>
                <a:ext uri="{FF2B5EF4-FFF2-40B4-BE49-F238E27FC236}">
                  <a16:creationId xmlns:a16="http://schemas.microsoft.com/office/drawing/2014/main" id="{0606B149-F8A0-4344-9B2C-074CE4F05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6" name="Rectangle 48">
              <a:extLst>
                <a:ext uri="{FF2B5EF4-FFF2-40B4-BE49-F238E27FC236}">
                  <a16:creationId xmlns:a16="http://schemas.microsoft.com/office/drawing/2014/main" id="{14AA8D3D-1822-C640-B3A6-57108BA79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7" name="Rectangle 49">
              <a:extLst>
                <a:ext uri="{FF2B5EF4-FFF2-40B4-BE49-F238E27FC236}">
                  <a16:creationId xmlns:a16="http://schemas.microsoft.com/office/drawing/2014/main" id="{30498167-14D7-D64B-8609-85552AC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8" name="Rectangle 50">
              <a:extLst>
                <a:ext uri="{FF2B5EF4-FFF2-40B4-BE49-F238E27FC236}">
                  <a16:creationId xmlns:a16="http://schemas.microsoft.com/office/drawing/2014/main" id="{0BFA4103-366E-9D4B-8B02-40A246477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699" name="Rectangle 51">
              <a:extLst>
                <a:ext uri="{FF2B5EF4-FFF2-40B4-BE49-F238E27FC236}">
                  <a16:creationId xmlns:a16="http://schemas.microsoft.com/office/drawing/2014/main" id="{741AA5CC-B116-DF46-AB29-9730E92D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0" name="Rectangle 52">
              <a:extLst>
                <a:ext uri="{FF2B5EF4-FFF2-40B4-BE49-F238E27FC236}">
                  <a16:creationId xmlns:a16="http://schemas.microsoft.com/office/drawing/2014/main" id="{73B2B651-E898-CF4E-97BD-A39B3AA6D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1" name="Rectangle 53">
              <a:extLst>
                <a:ext uri="{FF2B5EF4-FFF2-40B4-BE49-F238E27FC236}">
                  <a16:creationId xmlns:a16="http://schemas.microsoft.com/office/drawing/2014/main" id="{A6B47D9F-BE09-DB42-A2BF-A1B81416B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2" name="Rectangle 54">
              <a:extLst>
                <a:ext uri="{FF2B5EF4-FFF2-40B4-BE49-F238E27FC236}">
                  <a16:creationId xmlns:a16="http://schemas.microsoft.com/office/drawing/2014/main" id="{5BEE8F22-8FD7-F544-85E1-18E0A7619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3" name="Rectangle 55">
              <a:extLst>
                <a:ext uri="{FF2B5EF4-FFF2-40B4-BE49-F238E27FC236}">
                  <a16:creationId xmlns:a16="http://schemas.microsoft.com/office/drawing/2014/main" id="{ADBEA32D-019C-F04D-A2B6-ECCC4F28F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4" name="Rectangle 56">
              <a:extLst>
                <a:ext uri="{FF2B5EF4-FFF2-40B4-BE49-F238E27FC236}">
                  <a16:creationId xmlns:a16="http://schemas.microsoft.com/office/drawing/2014/main" id="{8A982F11-B2D5-1E44-9C22-ABC72EFA0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5" name="Rectangle 57">
              <a:extLst>
                <a:ext uri="{FF2B5EF4-FFF2-40B4-BE49-F238E27FC236}">
                  <a16:creationId xmlns:a16="http://schemas.microsoft.com/office/drawing/2014/main" id="{87334BD8-8ED1-0D46-A2F3-E3904480A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6" name="Rectangle 58">
              <a:extLst>
                <a:ext uri="{FF2B5EF4-FFF2-40B4-BE49-F238E27FC236}">
                  <a16:creationId xmlns:a16="http://schemas.microsoft.com/office/drawing/2014/main" id="{164EF1EA-57E8-A04B-9332-C64E1358A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7" name="Rectangle 59">
              <a:extLst>
                <a:ext uri="{FF2B5EF4-FFF2-40B4-BE49-F238E27FC236}">
                  <a16:creationId xmlns:a16="http://schemas.microsoft.com/office/drawing/2014/main" id="{057FE719-CB62-3E4E-A32C-EF45CC4C3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8" name="Rectangle 60">
              <a:extLst>
                <a:ext uri="{FF2B5EF4-FFF2-40B4-BE49-F238E27FC236}">
                  <a16:creationId xmlns:a16="http://schemas.microsoft.com/office/drawing/2014/main" id="{94C7E38F-F475-CE43-8F3A-7A7EDFD74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6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09" name="Rectangle 61">
              <a:extLst>
                <a:ext uri="{FF2B5EF4-FFF2-40B4-BE49-F238E27FC236}">
                  <a16:creationId xmlns:a16="http://schemas.microsoft.com/office/drawing/2014/main" id="{177FADA2-0F14-E045-98B1-ABBD2D5DB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10" name="Rectangle 62">
              <a:extLst>
                <a:ext uri="{FF2B5EF4-FFF2-40B4-BE49-F238E27FC236}">
                  <a16:creationId xmlns:a16="http://schemas.microsoft.com/office/drawing/2014/main" id="{810F54CD-7F8A-7F48-9BA9-2E5D21435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11" name="Rectangle 63">
              <a:extLst>
                <a:ext uri="{FF2B5EF4-FFF2-40B4-BE49-F238E27FC236}">
                  <a16:creationId xmlns:a16="http://schemas.microsoft.com/office/drawing/2014/main" id="{49C0DF9E-05E5-1B41-B2CC-7F2B2D735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4" y="1968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7712" name="Rectangle 64">
              <a:extLst>
                <a:ext uri="{FF2B5EF4-FFF2-40B4-BE49-F238E27FC236}">
                  <a16:creationId xmlns:a16="http://schemas.microsoft.com/office/drawing/2014/main" id="{25DE2A5F-057B-1D49-ABB6-3FE6E817C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736"/>
              <a:ext cx="5758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7714" name="Rectangle 66">
            <a:extLst>
              <a:ext uri="{FF2B5EF4-FFF2-40B4-BE49-F238E27FC236}">
                <a16:creationId xmlns:a16="http://schemas.microsoft.com/office/drawing/2014/main" id="{1984AA46-0C78-1C41-BDCF-ED74FB08F6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71500" y="685800"/>
            <a:ext cx="7997825" cy="91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7715" name="Rectangle 67">
            <a:extLst>
              <a:ext uri="{FF2B5EF4-FFF2-40B4-BE49-F238E27FC236}">
                <a16:creationId xmlns:a16="http://schemas.microsoft.com/office/drawing/2014/main" id="{5E9EF024-1F50-0B48-9722-8F6241FDD7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71500" y="1981200"/>
            <a:ext cx="7997825" cy="380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7716" name="Text Box 68">
            <a:extLst>
              <a:ext uri="{FF2B5EF4-FFF2-40B4-BE49-F238E27FC236}">
                <a16:creationId xmlns:a16="http://schemas.microsoft.com/office/drawing/2014/main" id="{875C7DF5-43D6-C048-B0DA-9C1CC6250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8400"/>
            <a:ext cx="1752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717" name="Text Box 69">
            <a:extLst>
              <a:ext uri="{FF2B5EF4-FFF2-40B4-BE49-F238E27FC236}">
                <a16:creationId xmlns:a16="http://schemas.microsoft.com/office/drawing/2014/main" id="{9277A7B3-56F5-0F43-B85D-0DEE9134D0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6248400"/>
            <a:ext cx="525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7718" name="Rectangle 70">
            <a:extLst>
              <a:ext uri="{FF2B5EF4-FFF2-40B4-BE49-F238E27FC236}">
                <a16:creationId xmlns:a16="http://schemas.microsoft.com/office/drawing/2014/main" id="{485C0758-DA68-E74C-9E06-DE837544BAB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467600" y="6248400"/>
            <a:ext cx="1444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</a:tabLst>
              <a:defRPr sz="14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defRPr>
            </a:lvl1pPr>
          </a:lstStyle>
          <a:p>
            <a:fld id="{E4EE25E5-1CE2-5A42-A99A-1FA82B10DE9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01" r:id="rId1"/>
    <p:sldLayoutId id="2147485302" r:id="rId2"/>
    <p:sldLayoutId id="2147485303" r:id="rId3"/>
    <p:sldLayoutId id="2147485304" r:id="rId4"/>
    <p:sldLayoutId id="2147485305" r:id="rId5"/>
    <p:sldLayoutId id="2147485306" r:id="rId6"/>
    <p:sldLayoutId id="2147485307" r:id="rId7"/>
    <p:sldLayoutId id="2147485308" r:id="rId8"/>
    <p:sldLayoutId id="2147485309" r:id="rId9"/>
    <p:sldLayoutId id="2147485310" r:id="rId10"/>
    <p:sldLayoutId id="2147485311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+mj-lt"/>
          <a:ea typeface="+mj-ea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9pPr>
    </p:titleStyle>
    <p:bodyStyle>
      <a:lvl1pPr marL="342900" indent="-342900" algn="l" defTabSz="457200" rtl="0" eaLnBrk="0" fontAlgn="base" hangingPunct="0">
        <a:lnSpc>
          <a:spcPct val="11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1">
            <a:extLst>
              <a:ext uri="{FF2B5EF4-FFF2-40B4-BE49-F238E27FC236}">
                <a16:creationId xmlns:a16="http://schemas.microsoft.com/office/drawing/2014/main" id="{FBD75DDA-DC8F-0249-82A9-1322227E72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79413"/>
            <a:ext cx="7769225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8674" name="Rectangle 2">
            <a:extLst>
              <a:ext uri="{FF2B5EF4-FFF2-40B4-BE49-F238E27FC236}">
                <a16:creationId xmlns:a16="http://schemas.microsoft.com/office/drawing/2014/main" id="{51B9A300-6696-874A-8067-11B291AA330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828800"/>
            <a:ext cx="7769225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8675" name="Text Box 3">
            <a:extLst>
              <a:ext uri="{FF2B5EF4-FFF2-40B4-BE49-F238E27FC236}">
                <a16:creationId xmlns:a16="http://schemas.microsoft.com/office/drawing/2014/main" id="{2A4EF85F-5404-AC4A-83D4-2DD7A60CD6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8676" name="Text Box 4">
            <a:extLst>
              <a:ext uri="{FF2B5EF4-FFF2-40B4-BE49-F238E27FC236}">
                <a16:creationId xmlns:a16="http://schemas.microsoft.com/office/drawing/2014/main" id="{9E382F38-416B-C64E-97A7-CFE9996AF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8677" name="Rectangle 5">
            <a:extLst>
              <a:ext uri="{FF2B5EF4-FFF2-40B4-BE49-F238E27FC236}">
                <a16:creationId xmlns:a16="http://schemas.microsoft.com/office/drawing/2014/main" id="{39ADD327-FA70-CB4C-9787-2E849941E2E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latin typeface="Arial" panose="020B0604020202020204" pitchFamily="34" charset="0"/>
              </a:defRPr>
            </a:lvl1pPr>
          </a:lstStyle>
          <a:p>
            <a:fld id="{57618FE3-7FFC-944A-9E86-0E3A42BCAF9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12" r:id="rId1"/>
    <p:sldLayoutId id="2147485313" r:id="rId2"/>
    <p:sldLayoutId id="2147485314" r:id="rId3"/>
    <p:sldLayoutId id="2147485315" r:id="rId4"/>
    <p:sldLayoutId id="2147485316" r:id="rId5"/>
    <p:sldLayoutId id="2147485317" r:id="rId6"/>
    <p:sldLayoutId id="2147485318" r:id="rId7"/>
    <p:sldLayoutId id="2147485319" r:id="rId8"/>
    <p:sldLayoutId id="2147485320" r:id="rId9"/>
    <p:sldLayoutId id="2147485321" r:id="rId10"/>
    <p:sldLayoutId id="2147485322" r:id="rId11"/>
  </p:sldLayoutIdLst>
  <p:txStyles>
    <p:titleStyle>
      <a:lvl1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lnSpc>
          <a:spcPct val="9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lnSpc>
          <a:spcPct val="90000"/>
        </a:lnSpc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lnSpc>
          <a:spcPct val="90000"/>
        </a:lnSpc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1">
            <a:extLst>
              <a:ext uri="{FF2B5EF4-FFF2-40B4-BE49-F238E27FC236}">
                <a16:creationId xmlns:a16="http://schemas.microsoft.com/office/drawing/2014/main" id="{6B813475-21EA-E74C-BB73-B45381FBC0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29698" name="Rectangle 2">
            <a:extLst>
              <a:ext uri="{FF2B5EF4-FFF2-40B4-BE49-F238E27FC236}">
                <a16:creationId xmlns:a16="http://schemas.microsoft.com/office/drawing/2014/main" id="{14577A55-72DC-FC4E-B961-29B8E2F9F1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29699" name="Text Box 3">
            <a:extLst>
              <a:ext uri="{FF2B5EF4-FFF2-40B4-BE49-F238E27FC236}">
                <a16:creationId xmlns:a16="http://schemas.microsoft.com/office/drawing/2014/main" id="{92A60768-0D0E-A940-8324-DB57BF3CF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9700" name="Text Box 4">
            <a:extLst>
              <a:ext uri="{FF2B5EF4-FFF2-40B4-BE49-F238E27FC236}">
                <a16:creationId xmlns:a16="http://schemas.microsoft.com/office/drawing/2014/main" id="{13EC674F-43DE-1747-9A3C-BB9EBE7525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29701" name="Rectangle 5">
            <a:extLst>
              <a:ext uri="{FF2B5EF4-FFF2-40B4-BE49-F238E27FC236}">
                <a16:creationId xmlns:a16="http://schemas.microsoft.com/office/drawing/2014/main" id="{7B29CC34-47B3-B347-B4C5-BD7DC316E5C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F686468A-8D45-6347-A60E-B37C2D56D443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23" r:id="rId1"/>
    <p:sldLayoutId id="2147485324" r:id="rId2"/>
    <p:sldLayoutId id="2147485325" r:id="rId3"/>
    <p:sldLayoutId id="2147485326" r:id="rId4"/>
    <p:sldLayoutId id="2147485327" r:id="rId5"/>
    <p:sldLayoutId id="2147485328" r:id="rId6"/>
    <p:sldLayoutId id="2147485329" r:id="rId7"/>
    <p:sldLayoutId id="2147485330" r:id="rId8"/>
    <p:sldLayoutId id="2147485331" r:id="rId9"/>
    <p:sldLayoutId id="2147485332" r:id="rId10"/>
    <p:sldLayoutId id="2147485333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1">
            <a:extLst>
              <a:ext uri="{FF2B5EF4-FFF2-40B4-BE49-F238E27FC236}">
                <a16:creationId xmlns:a16="http://schemas.microsoft.com/office/drawing/2014/main" id="{D5702A8C-9274-C845-B68F-1E3B858BB124}"/>
              </a:ext>
            </a:extLst>
          </p:cNvPr>
          <p:cNvGrpSpPr>
            <a:grpSpLocks/>
          </p:cNvGrpSpPr>
          <p:nvPr/>
        </p:nvGrpSpPr>
        <p:grpSpPr bwMode="auto">
          <a:xfrm>
            <a:off x="0" y="2286000"/>
            <a:ext cx="9140825" cy="3578225"/>
            <a:chOff x="0" y="1440"/>
            <a:chExt cx="5758" cy="2254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25BCACD5-1EAB-534C-AA77-0A15CE8DF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632"/>
              <a:ext cx="5758" cy="526"/>
            </a:xfrm>
            <a:prstGeom prst="rect">
              <a:avLst/>
            </a:prstGeom>
            <a:gradFill rotWithShape="0">
              <a:gsLst>
                <a:gs pos="0">
                  <a:srgbClr val="262626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75" name="Rectangle 3">
              <a:extLst>
                <a:ext uri="{FF2B5EF4-FFF2-40B4-BE49-F238E27FC236}">
                  <a16:creationId xmlns:a16="http://schemas.microsoft.com/office/drawing/2014/main" id="{465C18C4-2CF0-3942-8C2D-F792CFA27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160"/>
              <a:ext cx="5758" cy="1150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26262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76" name="Rectangle 4">
              <a:extLst>
                <a:ext uri="{FF2B5EF4-FFF2-40B4-BE49-F238E27FC236}">
                  <a16:creationId xmlns:a16="http://schemas.microsoft.com/office/drawing/2014/main" id="{1B0704F2-D255-304C-9180-452D067E8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77" name="Rectangle 5">
              <a:extLst>
                <a:ext uri="{FF2B5EF4-FFF2-40B4-BE49-F238E27FC236}">
                  <a16:creationId xmlns:a16="http://schemas.microsoft.com/office/drawing/2014/main" id="{E91EF90C-64A1-7841-B744-2E1E5600B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78" name="Rectangle 6">
              <a:extLst>
                <a:ext uri="{FF2B5EF4-FFF2-40B4-BE49-F238E27FC236}">
                  <a16:creationId xmlns:a16="http://schemas.microsoft.com/office/drawing/2014/main" id="{0B125C2A-BD12-9F41-B368-5E7EDA8C9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79" name="Rectangle 7">
              <a:extLst>
                <a:ext uri="{FF2B5EF4-FFF2-40B4-BE49-F238E27FC236}">
                  <a16:creationId xmlns:a16="http://schemas.microsoft.com/office/drawing/2014/main" id="{91F1475D-17C7-304F-A13A-6FD959FAB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0" name="Rectangle 8">
              <a:extLst>
                <a:ext uri="{FF2B5EF4-FFF2-40B4-BE49-F238E27FC236}">
                  <a16:creationId xmlns:a16="http://schemas.microsoft.com/office/drawing/2014/main" id="{AB06CF3F-67B4-D040-9037-419DCF05F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1" name="Rectangle 9">
              <a:extLst>
                <a:ext uri="{FF2B5EF4-FFF2-40B4-BE49-F238E27FC236}">
                  <a16:creationId xmlns:a16="http://schemas.microsoft.com/office/drawing/2014/main" id="{47630143-8B9D-734D-A4EF-03CD98723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2" name="Rectangle 10">
              <a:extLst>
                <a:ext uri="{FF2B5EF4-FFF2-40B4-BE49-F238E27FC236}">
                  <a16:creationId xmlns:a16="http://schemas.microsoft.com/office/drawing/2014/main" id="{630BF1B2-8B83-914F-8E14-300753824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3" name="Rectangle 11">
              <a:extLst>
                <a:ext uri="{FF2B5EF4-FFF2-40B4-BE49-F238E27FC236}">
                  <a16:creationId xmlns:a16="http://schemas.microsoft.com/office/drawing/2014/main" id="{72034283-CECA-B347-8D22-41FB85CCF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4" name="Rectangle 12">
              <a:extLst>
                <a:ext uri="{FF2B5EF4-FFF2-40B4-BE49-F238E27FC236}">
                  <a16:creationId xmlns:a16="http://schemas.microsoft.com/office/drawing/2014/main" id="{7CC6EF15-78B2-5D49-BEB9-8A6AAABAA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5" name="Rectangle 13">
              <a:extLst>
                <a:ext uri="{FF2B5EF4-FFF2-40B4-BE49-F238E27FC236}">
                  <a16:creationId xmlns:a16="http://schemas.microsoft.com/office/drawing/2014/main" id="{81D1F2B1-ABD7-134D-AD44-AFA1D2291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6" name="Rectangle 14">
              <a:extLst>
                <a:ext uri="{FF2B5EF4-FFF2-40B4-BE49-F238E27FC236}">
                  <a16:creationId xmlns:a16="http://schemas.microsoft.com/office/drawing/2014/main" id="{676888EA-F261-9144-8FE2-38D0A4CF4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7" name="Rectangle 15">
              <a:extLst>
                <a:ext uri="{FF2B5EF4-FFF2-40B4-BE49-F238E27FC236}">
                  <a16:creationId xmlns:a16="http://schemas.microsoft.com/office/drawing/2014/main" id="{F2652A50-7D59-F64C-AE9A-5E3403ECB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8" name="Rectangle 16">
              <a:extLst>
                <a:ext uri="{FF2B5EF4-FFF2-40B4-BE49-F238E27FC236}">
                  <a16:creationId xmlns:a16="http://schemas.microsoft.com/office/drawing/2014/main" id="{2FF1CCB0-9640-4A44-B055-0B058D6C8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89" name="Rectangle 17">
              <a:extLst>
                <a:ext uri="{FF2B5EF4-FFF2-40B4-BE49-F238E27FC236}">
                  <a16:creationId xmlns:a16="http://schemas.microsoft.com/office/drawing/2014/main" id="{E62E6EEB-7AFB-CF4C-9D35-D7A2092E1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0" name="Rectangle 18">
              <a:extLst>
                <a:ext uri="{FF2B5EF4-FFF2-40B4-BE49-F238E27FC236}">
                  <a16:creationId xmlns:a16="http://schemas.microsoft.com/office/drawing/2014/main" id="{B1735070-0CF6-EC41-9306-ABE89C2F5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1" name="Rectangle 19">
              <a:extLst>
                <a:ext uri="{FF2B5EF4-FFF2-40B4-BE49-F238E27FC236}">
                  <a16:creationId xmlns:a16="http://schemas.microsoft.com/office/drawing/2014/main" id="{41C4B4E0-FBCA-E646-998F-0842F9105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2" name="Rectangle 20">
              <a:extLst>
                <a:ext uri="{FF2B5EF4-FFF2-40B4-BE49-F238E27FC236}">
                  <a16:creationId xmlns:a16="http://schemas.microsoft.com/office/drawing/2014/main" id="{09FBE0BA-CA47-C645-9178-22A73AE74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3" name="Rectangle 21">
              <a:extLst>
                <a:ext uri="{FF2B5EF4-FFF2-40B4-BE49-F238E27FC236}">
                  <a16:creationId xmlns:a16="http://schemas.microsoft.com/office/drawing/2014/main" id="{D1F380C7-4130-9442-805A-4D2EA640F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1440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4" name="Rectangle 22">
              <a:extLst>
                <a:ext uri="{FF2B5EF4-FFF2-40B4-BE49-F238E27FC236}">
                  <a16:creationId xmlns:a16="http://schemas.microsoft.com/office/drawing/2014/main" id="{BCE47C9C-0C59-B04F-BF68-EC25EB757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5" name="Rectangle 23">
              <a:extLst>
                <a:ext uri="{FF2B5EF4-FFF2-40B4-BE49-F238E27FC236}">
                  <a16:creationId xmlns:a16="http://schemas.microsoft.com/office/drawing/2014/main" id="{8A2D6425-C72F-244A-863C-4BBD75801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6" name="Rectangle 24">
              <a:extLst>
                <a:ext uri="{FF2B5EF4-FFF2-40B4-BE49-F238E27FC236}">
                  <a16:creationId xmlns:a16="http://schemas.microsoft.com/office/drawing/2014/main" id="{CFBBB9B1-7A5C-734C-B833-C9AC3A193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7" name="Rectangle 25">
              <a:extLst>
                <a:ext uri="{FF2B5EF4-FFF2-40B4-BE49-F238E27FC236}">
                  <a16:creationId xmlns:a16="http://schemas.microsoft.com/office/drawing/2014/main" id="{06EAC183-1726-A449-9CE3-26E946453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8" name="Rectangle 26">
              <a:extLst>
                <a:ext uri="{FF2B5EF4-FFF2-40B4-BE49-F238E27FC236}">
                  <a16:creationId xmlns:a16="http://schemas.microsoft.com/office/drawing/2014/main" id="{ACACE299-63D5-8442-87FF-446E4096C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099" name="Rectangle 27">
              <a:extLst>
                <a:ext uri="{FF2B5EF4-FFF2-40B4-BE49-F238E27FC236}">
                  <a16:creationId xmlns:a16="http://schemas.microsoft.com/office/drawing/2014/main" id="{178CFD31-2960-7845-A1DD-584BB5726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0" name="Rectangle 28">
              <a:extLst>
                <a:ext uri="{FF2B5EF4-FFF2-40B4-BE49-F238E27FC236}">
                  <a16:creationId xmlns:a16="http://schemas.microsoft.com/office/drawing/2014/main" id="{F6FEE226-44DD-B049-8F05-413C0EADD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1" name="Rectangle 29">
              <a:extLst>
                <a:ext uri="{FF2B5EF4-FFF2-40B4-BE49-F238E27FC236}">
                  <a16:creationId xmlns:a16="http://schemas.microsoft.com/office/drawing/2014/main" id="{99F438A4-5D35-CF40-A9E0-668154C37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2" name="Rectangle 30">
              <a:extLst>
                <a:ext uri="{FF2B5EF4-FFF2-40B4-BE49-F238E27FC236}">
                  <a16:creationId xmlns:a16="http://schemas.microsoft.com/office/drawing/2014/main" id="{700477BF-D804-8242-BF85-897B0E2D3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3" name="Rectangle 31">
              <a:extLst>
                <a:ext uri="{FF2B5EF4-FFF2-40B4-BE49-F238E27FC236}">
                  <a16:creationId xmlns:a16="http://schemas.microsoft.com/office/drawing/2014/main" id="{A2A9D7E7-9D5C-C740-A2DD-9062BEF6F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4" name="Rectangle 32">
              <a:extLst>
                <a:ext uri="{FF2B5EF4-FFF2-40B4-BE49-F238E27FC236}">
                  <a16:creationId xmlns:a16="http://schemas.microsoft.com/office/drawing/2014/main" id="{04B168BC-8DFD-4348-B865-D996B7638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5" name="Rectangle 33">
              <a:extLst>
                <a:ext uri="{FF2B5EF4-FFF2-40B4-BE49-F238E27FC236}">
                  <a16:creationId xmlns:a16="http://schemas.microsoft.com/office/drawing/2014/main" id="{A7CEB630-3282-A14E-9FD9-4E92A3F06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6" name="Rectangle 34">
              <a:extLst>
                <a:ext uri="{FF2B5EF4-FFF2-40B4-BE49-F238E27FC236}">
                  <a16:creationId xmlns:a16="http://schemas.microsoft.com/office/drawing/2014/main" id="{D24C5B4B-DF0D-4A45-8CF6-60BEE2833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7" name="Rectangle 35">
              <a:extLst>
                <a:ext uri="{FF2B5EF4-FFF2-40B4-BE49-F238E27FC236}">
                  <a16:creationId xmlns:a16="http://schemas.microsoft.com/office/drawing/2014/main" id="{5DFF5D34-8A49-204E-95B8-C61509085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8" name="Rectangle 36">
              <a:extLst>
                <a:ext uri="{FF2B5EF4-FFF2-40B4-BE49-F238E27FC236}">
                  <a16:creationId xmlns:a16="http://schemas.microsoft.com/office/drawing/2014/main" id="{AA7EBF9B-67EA-0948-8D52-2B3D2D63D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09" name="Rectangle 37">
              <a:extLst>
                <a:ext uri="{FF2B5EF4-FFF2-40B4-BE49-F238E27FC236}">
                  <a16:creationId xmlns:a16="http://schemas.microsoft.com/office/drawing/2014/main" id="{F6D4DFBD-E5BC-E445-A54C-643445FAA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0" name="Rectangle 38">
              <a:extLst>
                <a:ext uri="{FF2B5EF4-FFF2-40B4-BE49-F238E27FC236}">
                  <a16:creationId xmlns:a16="http://schemas.microsoft.com/office/drawing/2014/main" id="{235F4D59-4CC5-224D-BA9C-6F37BEC8B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1" name="Rectangle 39">
              <a:extLst>
                <a:ext uri="{FF2B5EF4-FFF2-40B4-BE49-F238E27FC236}">
                  <a16:creationId xmlns:a16="http://schemas.microsoft.com/office/drawing/2014/main" id="{7176B65A-523D-B144-8EE0-410383B22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2" name="Rectangle 40">
              <a:extLst>
                <a:ext uri="{FF2B5EF4-FFF2-40B4-BE49-F238E27FC236}">
                  <a16:creationId xmlns:a16="http://schemas.microsoft.com/office/drawing/2014/main" id="{A8DB5BE9-8B2E-6E40-8E75-8E10ACC1E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3" name="Rectangle 41">
              <a:extLst>
                <a:ext uri="{FF2B5EF4-FFF2-40B4-BE49-F238E27FC236}">
                  <a16:creationId xmlns:a16="http://schemas.microsoft.com/office/drawing/2014/main" id="{3A62F01A-DFB9-6348-A784-0F4B6F2E3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4" name="Rectangle 42">
              <a:extLst>
                <a:ext uri="{FF2B5EF4-FFF2-40B4-BE49-F238E27FC236}">
                  <a16:creationId xmlns:a16="http://schemas.microsoft.com/office/drawing/2014/main" id="{E7EDDDBA-F9B3-3C41-A691-4EB7A7D38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5" name="Rectangle 43">
              <a:extLst>
                <a:ext uri="{FF2B5EF4-FFF2-40B4-BE49-F238E27FC236}">
                  <a16:creationId xmlns:a16="http://schemas.microsoft.com/office/drawing/2014/main" id="{DAE5C65C-E4FE-564D-9807-543A7C1C9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6" name="Rectangle 44">
              <a:extLst>
                <a:ext uri="{FF2B5EF4-FFF2-40B4-BE49-F238E27FC236}">
                  <a16:creationId xmlns:a16="http://schemas.microsoft.com/office/drawing/2014/main" id="{A4F8FCAF-CE69-594D-A22C-0E780202C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440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7" name="Rectangle 45">
              <a:extLst>
                <a:ext uri="{FF2B5EF4-FFF2-40B4-BE49-F238E27FC236}">
                  <a16:creationId xmlns:a16="http://schemas.microsoft.com/office/drawing/2014/main" id="{E6504114-C38A-F14A-B5A3-F792E8C7B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8" name="Rectangle 46">
              <a:extLst>
                <a:ext uri="{FF2B5EF4-FFF2-40B4-BE49-F238E27FC236}">
                  <a16:creationId xmlns:a16="http://schemas.microsoft.com/office/drawing/2014/main" id="{782FD6D9-1FA1-B048-ADAE-ED2E27D61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19" name="Rectangle 47">
              <a:extLst>
                <a:ext uri="{FF2B5EF4-FFF2-40B4-BE49-F238E27FC236}">
                  <a16:creationId xmlns:a16="http://schemas.microsoft.com/office/drawing/2014/main" id="{31C6E5FD-4374-A142-B4F3-DB5280FB8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0" name="Rectangle 48">
              <a:extLst>
                <a:ext uri="{FF2B5EF4-FFF2-40B4-BE49-F238E27FC236}">
                  <a16:creationId xmlns:a16="http://schemas.microsoft.com/office/drawing/2014/main" id="{9DEED901-906B-2148-A25F-D1D693369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1" name="Rectangle 49">
              <a:extLst>
                <a:ext uri="{FF2B5EF4-FFF2-40B4-BE49-F238E27FC236}">
                  <a16:creationId xmlns:a16="http://schemas.microsoft.com/office/drawing/2014/main" id="{6EF6459C-F531-D54E-9511-CCEA74CA7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2" name="Rectangle 50">
              <a:extLst>
                <a:ext uri="{FF2B5EF4-FFF2-40B4-BE49-F238E27FC236}">
                  <a16:creationId xmlns:a16="http://schemas.microsoft.com/office/drawing/2014/main" id="{C8C7DA51-213F-F948-AE92-EEAB080A1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3" name="Rectangle 51">
              <a:extLst>
                <a:ext uri="{FF2B5EF4-FFF2-40B4-BE49-F238E27FC236}">
                  <a16:creationId xmlns:a16="http://schemas.microsoft.com/office/drawing/2014/main" id="{E5670062-DC21-BB45-9CB4-40B87E4E4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4" name="Rectangle 52">
              <a:extLst>
                <a:ext uri="{FF2B5EF4-FFF2-40B4-BE49-F238E27FC236}">
                  <a16:creationId xmlns:a16="http://schemas.microsoft.com/office/drawing/2014/main" id="{25104C31-8036-1546-8020-57317C390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5" name="Rectangle 53">
              <a:extLst>
                <a:ext uri="{FF2B5EF4-FFF2-40B4-BE49-F238E27FC236}">
                  <a16:creationId xmlns:a16="http://schemas.microsoft.com/office/drawing/2014/main" id="{E0680327-C9E0-7C4A-9E56-B007CEF29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6" name="Rectangle 54">
              <a:extLst>
                <a:ext uri="{FF2B5EF4-FFF2-40B4-BE49-F238E27FC236}">
                  <a16:creationId xmlns:a16="http://schemas.microsoft.com/office/drawing/2014/main" id="{2FE4A89B-CEE7-CC4E-9325-C5578D697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7" name="Rectangle 55">
              <a:extLst>
                <a:ext uri="{FF2B5EF4-FFF2-40B4-BE49-F238E27FC236}">
                  <a16:creationId xmlns:a16="http://schemas.microsoft.com/office/drawing/2014/main" id="{C0EC1FA4-50D2-4E47-AAD0-2B952D8D1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8" name="Rectangle 56">
              <a:extLst>
                <a:ext uri="{FF2B5EF4-FFF2-40B4-BE49-F238E27FC236}">
                  <a16:creationId xmlns:a16="http://schemas.microsoft.com/office/drawing/2014/main" id="{C6F753CF-E6A1-7641-AC6A-FD66E790E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29" name="Rectangle 57">
              <a:extLst>
                <a:ext uri="{FF2B5EF4-FFF2-40B4-BE49-F238E27FC236}">
                  <a16:creationId xmlns:a16="http://schemas.microsoft.com/office/drawing/2014/main" id="{EC0624C4-EA23-1743-8F19-1713B79F8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30" name="Rectangle 58">
              <a:extLst>
                <a:ext uri="{FF2B5EF4-FFF2-40B4-BE49-F238E27FC236}">
                  <a16:creationId xmlns:a16="http://schemas.microsoft.com/office/drawing/2014/main" id="{F6A30EB4-0C24-5D4C-8133-97EADE167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31" name="Rectangle 59">
              <a:extLst>
                <a:ext uri="{FF2B5EF4-FFF2-40B4-BE49-F238E27FC236}">
                  <a16:creationId xmlns:a16="http://schemas.microsoft.com/office/drawing/2014/main" id="{D90AE29C-542C-0E48-9364-E575FDB0E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32" name="Rectangle 60">
              <a:extLst>
                <a:ext uri="{FF2B5EF4-FFF2-40B4-BE49-F238E27FC236}">
                  <a16:creationId xmlns:a16="http://schemas.microsoft.com/office/drawing/2014/main" id="{68060366-258B-814D-B781-9BE5B91B5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33" name="Rectangle 61">
              <a:extLst>
                <a:ext uri="{FF2B5EF4-FFF2-40B4-BE49-F238E27FC236}">
                  <a16:creationId xmlns:a16="http://schemas.microsoft.com/office/drawing/2014/main" id="{495CD533-67B8-884D-81DA-0844B2208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34" name="Rectangle 62">
              <a:extLst>
                <a:ext uri="{FF2B5EF4-FFF2-40B4-BE49-F238E27FC236}">
                  <a16:creationId xmlns:a16="http://schemas.microsoft.com/office/drawing/2014/main" id="{31373A8D-008C-6944-8713-6A8EA0AA4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35" name="Rectangle 63">
              <a:extLst>
                <a:ext uri="{FF2B5EF4-FFF2-40B4-BE49-F238E27FC236}">
                  <a16:creationId xmlns:a16="http://schemas.microsoft.com/office/drawing/2014/main" id="{A60A37F6-A7D7-A143-93C1-EDD77202C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136" name="Rectangle 64">
              <a:extLst>
                <a:ext uri="{FF2B5EF4-FFF2-40B4-BE49-F238E27FC236}">
                  <a16:creationId xmlns:a16="http://schemas.microsoft.com/office/drawing/2014/main" id="{56C6EC8F-0775-F848-9847-445D6537F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208"/>
              <a:ext cx="5758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137" name="Rectangle 65">
            <a:extLst>
              <a:ext uri="{FF2B5EF4-FFF2-40B4-BE49-F238E27FC236}">
                <a16:creationId xmlns:a16="http://schemas.microsoft.com/office/drawing/2014/main" id="{F978CDBF-6004-B043-9F50-0E8359724D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71500" y="685800"/>
            <a:ext cx="7997825" cy="91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138" name="Rectangle 66">
            <a:extLst>
              <a:ext uri="{FF2B5EF4-FFF2-40B4-BE49-F238E27FC236}">
                <a16:creationId xmlns:a16="http://schemas.microsoft.com/office/drawing/2014/main" id="{954C77DB-7D00-884B-80C7-C0F2261D440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71500" y="1981200"/>
            <a:ext cx="7997825" cy="380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139" name="Text Box 67">
            <a:extLst>
              <a:ext uri="{FF2B5EF4-FFF2-40B4-BE49-F238E27FC236}">
                <a16:creationId xmlns:a16="http://schemas.microsoft.com/office/drawing/2014/main" id="{D6CCCC88-75E9-E243-A7C0-91621D1A3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8400"/>
            <a:ext cx="1752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40" name="Text Box 68">
            <a:extLst>
              <a:ext uri="{FF2B5EF4-FFF2-40B4-BE49-F238E27FC236}">
                <a16:creationId xmlns:a16="http://schemas.microsoft.com/office/drawing/2014/main" id="{E12AF4CA-A018-6747-A6B2-38F122B4D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6248400"/>
            <a:ext cx="5237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41" name="Rectangle 69">
            <a:extLst>
              <a:ext uri="{FF2B5EF4-FFF2-40B4-BE49-F238E27FC236}">
                <a16:creationId xmlns:a16="http://schemas.microsoft.com/office/drawing/2014/main" id="{A1719D4F-39BB-7C44-8D9B-DCB7AF7735C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467600" y="6248400"/>
            <a:ext cx="1444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buClrTx/>
              <a:buFontTx/>
              <a:buNone/>
              <a:tabLst>
                <a:tab pos="723900" algn="l"/>
              </a:tabLst>
              <a:defRPr sz="14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defRPr>
            </a:lvl1pPr>
          </a:lstStyle>
          <a:p>
            <a:fld id="{2B9A38C5-A1FC-444C-93B6-994199DBD2BE}" type="slidenum">
              <a:rPr lang="en-US" altLang="en-US"/>
              <a:pPr/>
              <a:t>‹#›</a:t>
            </a:fld>
            <a:endParaRPr lang="en-US" altLang="en-US"/>
          </a:p>
        </p:txBody>
      </p:sp>
      <p:pic>
        <p:nvPicPr>
          <p:cNvPr id="3142" name="Picture 70">
            <a:extLst>
              <a:ext uri="{FF2B5EF4-FFF2-40B4-BE49-F238E27FC236}">
                <a16:creationId xmlns:a16="http://schemas.microsoft.com/office/drawing/2014/main" id="{68C4A37B-4E55-EE41-AB34-69D482608E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5800" y="1652588"/>
            <a:ext cx="914400" cy="176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5037" r:id="rId1"/>
    <p:sldLayoutId id="2147485038" r:id="rId2"/>
    <p:sldLayoutId id="2147485039" r:id="rId3"/>
    <p:sldLayoutId id="2147485040" r:id="rId4"/>
    <p:sldLayoutId id="2147485041" r:id="rId5"/>
    <p:sldLayoutId id="2147485042" r:id="rId6"/>
    <p:sldLayoutId id="2147485043" r:id="rId7"/>
    <p:sldLayoutId id="2147485044" r:id="rId8"/>
    <p:sldLayoutId id="2147485045" r:id="rId9"/>
    <p:sldLayoutId id="2147485046" r:id="rId10"/>
    <p:sldLayoutId id="2147485047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+mj-lt"/>
          <a:ea typeface="+mj-ea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9pPr>
    </p:titleStyle>
    <p:bodyStyle>
      <a:lvl1pPr marL="342900" indent="-342900" algn="l" defTabSz="457200" rtl="0" eaLnBrk="0" fontAlgn="base" hangingPunct="0">
        <a:lnSpc>
          <a:spcPct val="11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1">
            <a:extLst>
              <a:ext uri="{FF2B5EF4-FFF2-40B4-BE49-F238E27FC236}">
                <a16:creationId xmlns:a16="http://schemas.microsoft.com/office/drawing/2014/main" id="{F5B3D766-D1CC-334E-BD17-E21BA1599C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0722" name="Rectangle 2">
            <a:extLst>
              <a:ext uri="{FF2B5EF4-FFF2-40B4-BE49-F238E27FC236}">
                <a16:creationId xmlns:a16="http://schemas.microsoft.com/office/drawing/2014/main" id="{DC5E4217-5110-654B-9A4B-83866757EE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0723" name="Text Box 3">
            <a:extLst>
              <a:ext uri="{FF2B5EF4-FFF2-40B4-BE49-F238E27FC236}">
                <a16:creationId xmlns:a16="http://schemas.microsoft.com/office/drawing/2014/main" id="{7A58A571-A2E7-AD4F-81D1-18150AEA75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0724" name="Text Box 4">
            <a:extLst>
              <a:ext uri="{FF2B5EF4-FFF2-40B4-BE49-F238E27FC236}">
                <a16:creationId xmlns:a16="http://schemas.microsoft.com/office/drawing/2014/main" id="{DCDBE29C-D3CC-F344-BE44-B1F6A9235F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0725" name="Rectangle 5">
            <a:extLst>
              <a:ext uri="{FF2B5EF4-FFF2-40B4-BE49-F238E27FC236}">
                <a16:creationId xmlns:a16="http://schemas.microsoft.com/office/drawing/2014/main" id="{AD4D710B-EC24-8945-824F-5BEB66E7301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33927468-3A37-3544-9D9C-FA6949F03493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34" r:id="rId1"/>
    <p:sldLayoutId id="2147485335" r:id="rId2"/>
    <p:sldLayoutId id="2147485336" r:id="rId3"/>
    <p:sldLayoutId id="2147485337" r:id="rId4"/>
    <p:sldLayoutId id="2147485338" r:id="rId5"/>
    <p:sldLayoutId id="2147485339" r:id="rId6"/>
    <p:sldLayoutId id="2147485340" r:id="rId7"/>
    <p:sldLayoutId id="2147485341" r:id="rId8"/>
    <p:sldLayoutId id="2147485342" r:id="rId9"/>
    <p:sldLayoutId id="2147485343" r:id="rId10"/>
    <p:sldLayoutId id="214748534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1">
            <a:extLst>
              <a:ext uri="{FF2B5EF4-FFF2-40B4-BE49-F238E27FC236}">
                <a16:creationId xmlns:a16="http://schemas.microsoft.com/office/drawing/2014/main" id="{22418C7A-5BEA-374F-9BA2-5EF85828AF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1746" name="Rectangle 2">
            <a:extLst>
              <a:ext uri="{FF2B5EF4-FFF2-40B4-BE49-F238E27FC236}">
                <a16:creationId xmlns:a16="http://schemas.microsoft.com/office/drawing/2014/main" id="{2335464C-582B-3B42-B533-A1116143F8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1747" name="Text Box 3">
            <a:extLst>
              <a:ext uri="{FF2B5EF4-FFF2-40B4-BE49-F238E27FC236}">
                <a16:creationId xmlns:a16="http://schemas.microsoft.com/office/drawing/2014/main" id="{A3300700-058C-7B4E-9E92-30A42EA07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1748" name="Text Box 4">
            <a:extLst>
              <a:ext uri="{FF2B5EF4-FFF2-40B4-BE49-F238E27FC236}">
                <a16:creationId xmlns:a16="http://schemas.microsoft.com/office/drawing/2014/main" id="{9CE291E1-FBB4-B44C-9ACC-B7F95B350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1749" name="Rectangle 5">
            <a:extLst>
              <a:ext uri="{FF2B5EF4-FFF2-40B4-BE49-F238E27FC236}">
                <a16:creationId xmlns:a16="http://schemas.microsoft.com/office/drawing/2014/main" id="{07C05C35-533B-674B-9673-6C470F0E4ED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A72FA823-91E4-444C-8BDC-6D521999AD83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45" r:id="rId1"/>
    <p:sldLayoutId id="2147485346" r:id="rId2"/>
    <p:sldLayoutId id="2147485347" r:id="rId3"/>
    <p:sldLayoutId id="2147485348" r:id="rId4"/>
    <p:sldLayoutId id="2147485349" r:id="rId5"/>
    <p:sldLayoutId id="2147485350" r:id="rId6"/>
    <p:sldLayoutId id="2147485351" r:id="rId7"/>
    <p:sldLayoutId id="2147485352" r:id="rId8"/>
    <p:sldLayoutId id="2147485353" r:id="rId9"/>
    <p:sldLayoutId id="2147485354" r:id="rId10"/>
    <p:sldLayoutId id="2147485355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1">
            <a:extLst>
              <a:ext uri="{FF2B5EF4-FFF2-40B4-BE49-F238E27FC236}">
                <a16:creationId xmlns:a16="http://schemas.microsoft.com/office/drawing/2014/main" id="{956575FA-A8E2-194F-9FC5-2F110DAF51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2770" name="Rectangle 2">
            <a:extLst>
              <a:ext uri="{FF2B5EF4-FFF2-40B4-BE49-F238E27FC236}">
                <a16:creationId xmlns:a16="http://schemas.microsoft.com/office/drawing/2014/main" id="{48E19855-55BA-CA47-A3D6-09176CF5A9D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2771" name="Text Box 3">
            <a:extLst>
              <a:ext uri="{FF2B5EF4-FFF2-40B4-BE49-F238E27FC236}">
                <a16:creationId xmlns:a16="http://schemas.microsoft.com/office/drawing/2014/main" id="{B8A3F3DD-B90E-9F4D-9DCA-FBFC45F99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2772" name="Text Box 4">
            <a:extLst>
              <a:ext uri="{FF2B5EF4-FFF2-40B4-BE49-F238E27FC236}">
                <a16:creationId xmlns:a16="http://schemas.microsoft.com/office/drawing/2014/main" id="{12490A93-407F-9947-B6D5-CFFD67B25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2773" name="Rectangle 5">
            <a:extLst>
              <a:ext uri="{FF2B5EF4-FFF2-40B4-BE49-F238E27FC236}">
                <a16:creationId xmlns:a16="http://schemas.microsoft.com/office/drawing/2014/main" id="{98526B37-1981-8B4F-93E3-E01C9F0894B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E7C3B830-6D7A-1847-BF83-B8681F707E69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56" r:id="rId1"/>
    <p:sldLayoutId id="2147485357" r:id="rId2"/>
    <p:sldLayoutId id="2147485358" r:id="rId3"/>
    <p:sldLayoutId id="2147485359" r:id="rId4"/>
    <p:sldLayoutId id="2147485360" r:id="rId5"/>
    <p:sldLayoutId id="2147485361" r:id="rId6"/>
    <p:sldLayoutId id="2147485362" r:id="rId7"/>
    <p:sldLayoutId id="2147485363" r:id="rId8"/>
    <p:sldLayoutId id="2147485364" r:id="rId9"/>
    <p:sldLayoutId id="2147485365" r:id="rId10"/>
    <p:sldLayoutId id="214748536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1">
            <a:extLst>
              <a:ext uri="{FF2B5EF4-FFF2-40B4-BE49-F238E27FC236}">
                <a16:creationId xmlns:a16="http://schemas.microsoft.com/office/drawing/2014/main" id="{72228735-9FC5-924C-BD01-2DEB9F3941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3794" name="Rectangle 2">
            <a:extLst>
              <a:ext uri="{FF2B5EF4-FFF2-40B4-BE49-F238E27FC236}">
                <a16:creationId xmlns:a16="http://schemas.microsoft.com/office/drawing/2014/main" id="{E8636F1F-3B76-B34A-8897-F1649E6B3B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3795" name="Text Box 3">
            <a:extLst>
              <a:ext uri="{FF2B5EF4-FFF2-40B4-BE49-F238E27FC236}">
                <a16:creationId xmlns:a16="http://schemas.microsoft.com/office/drawing/2014/main" id="{BBB1652F-BDE6-304B-A5B7-27A34BFD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3796" name="Text Box 4">
            <a:extLst>
              <a:ext uri="{FF2B5EF4-FFF2-40B4-BE49-F238E27FC236}">
                <a16:creationId xmlns:a16="http://schemas.microsoft.com/office/drawing/2014/main" id="{11CDE9AE-94FC-0F45-BB32-488D10A0E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3797" name="Rectangle 5">
            <a:extLst>
              <a:ext uri="{FF2B5EF4-FFF2-40B4-BE49-F238E27FC236}">
                <a16:creationId xmlns:a16="http://schemas.microsoft.com/office/drawing/2014/main" id="{7275A3E4-1079-1449-B6BD-E6FE30FE098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9992D8D7-A418-AD43-B47F-4B918FFFBBA1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67" r:id="rId1"/>
    <p:sldLayoutId id="2147485368" r:id="rId2"/>
    <p:sldLayoutId id="2147485369" r:id="rId3"/>
    <p:sldLayoutId id="2147485370" r:id="rId4"/>
    <p:sldLayoutId id="2147485371" r:id="rId5"/>
    <p:sldLayoutId id="2147485372" r:id="rId6"/>
    <p:sldLayoutId id="2147485373" r:id="rId7"/>
    <p:sldLayoutId id="2147485374" r:id="rId8"/>
    <p:sldLayoutId id="2147485375" r:id="rId9"/>
    <p:sldLayoutId id="2147485376" r:id="rId10"/>
    <p:sldLayoutId id="2147485377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1">
            <a:extLst>
              <a:ext uri="{FF2B5EF4-FFF2-40B4-BE49-F238E27FC236}">
                <a16:creationId xmlns:a16="http://schemas.microsoft.com/office/drawing/2014/main" id="{8365FF3B-8D40-4340-9582-99F46BBE00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4818" name="Rectangle 2">
            <a:extLst>
              <a:ext uri="{FF2B5EF4-FFF2-40B4-BE49-F238E27FC236}">
                <a16:creationId xmlns:a16="http://schemas.microsoft.com/office/drawing/2014/main" id="{2F45467F-983F-F04D-8FD2-20A0ECA95C2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4819" name="Text Box 3">
            <a:extLst>
              <a:ext uri="{FF2B5EF4-FFF2-40B4-BE49-F238E27FC236}">
                <a16:creationId xmlns:a16="http://schemas.microsoft.com/office/drawing/2014/main" id="{3CDC53A8-4D49-0C46-BA92-FF04E92AF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4820" name="Text Box 4">
            <a:extLst>
              <a:ext uri="{FF2B5EF4-FFF2-40B4-BE49-F238E27FC236}">
                <a16:creationId xmlns:a16="http://schemas.microsoft.com/office/drawing/2014/main" id="{D797EC07-34D8-094D-9C00-44013AB87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4821" name="Rectangle 5">
            <a:extLst>
              <a:ext uri="{FF2B5EF4-FFF2-40B4-BE49-F238E27FC236}">
                <a16:creationId xmlns:a16="http://schemas.microsoft.com/office/drawing/2014/main" id="{7084AB7A-1C04-7E44-824B-0A428DCBFF9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8E3B9D10-3665-C442-A14A-988644526DDB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78" r:id="rId1"/>
    <p:sldLayoutId id="2147485379" r:id="rId2"/>
    <p:sldLayoutId id="2147485380" r:id="rId3"/>
    <p:sldLayoutId id="2147485381" r:id="rId4"/>
    <p:sldLayoutId id="2147485382" r:id="rId5"/>
    <p:sldLayoutId id="2147485383" r:id="rId6"/>
    <p:sldLayoutId id="2147485384" r:id="rId7"/>
    <p:sldLayoutId id="2147485385" r:id="rId8"/>
    <p:sldLayoutId id="2147485386" r:id="rId9"/>
    <p:sldLayoutId id="2147485387" r:id="rId10"/>
    <p:sldLayoutId id="2147485388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1">
            <a:extLst>
              <a:ext uri="{FF2B5EF4-FFF2-40B4-BE49-F238E27FC236}">
                <a16:creationId xmlns:a16="http://schemas.microsoft.com/office/drawing/2014/main" id="{626A35C1-9AF5-1945-8C3C-1AAC051CB1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5842" name="Rectangle 2">
            <a:extLst>
              <a:ext uri="{FF2B5EF4-FFF2-40B4-BE49-F238E27FC236}">
                <a16:creationId xmlns:a16="http://schemas.microsoft.com/office/drawing/2014/main" id="{A6A94885-2708-D24E-AB75-03C51E1C160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5843" name="Text Box 3">
            <a:extLst>
              <a:ext uri="{FF2B5EF4-FFF2-40B4-BE49-F238E27FC236}">
                <a16:creationId xmlns:a16="http://schemas.microsoft.com/office/drawing/2014/main" id="{3F546D8B-4A54-C945-86EB-D0A73F02A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5844" name="Text Box 4">
            <a:extLst>
              <a:ext uri="{FF2B5EF4-FFF2-40B4-BE49-F238E27FC236}">
                <a16:creationId xmlns:a16="http://schemas.microsoft.com/office/drawing/2014/main" id="{9F1931D9-7412-6D41-9444-829D66EBE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5845" name="Rectangle 5">
            <a:extLst>
              <a:ext uri="{FF2B5EF4-FFF2-40B4-BE49-F238E27FC236}">
                <a16:creationId xmlns:a16="http://schemas.microsoft.com/office/drawing/2014/main" id="{D30C978F-7D20-D542-A7AD-CFE1BAB7D3A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20E84B05-B716-5F46-97C7-27A88CBDA209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89" r:id="rId1"/>
    <p:sldLayoutId id="2147485390" r:id="rId2"/>
    <p:sldLayoutId id="2147485391" r:id="rId3"/>
    <p:sldLayoutId id="2147485392" r:id="rId4"/>
    <p:sldLayoutId id="2147485393" r:id="rId5"/>
    <p:sldLayoutId id="2147485394" r:id="rId6"/>
    <p:sldLayoutId id="2147485395" r:id="rId7"/>
    <p:sldLayoutId id="2147485396" r:id="rId8"/>
    <p:sldLayoutId id="2147485397" r:id="rId9"/>
    <p:sldLayoutId id="2147485398" r:id="rId10"/>
    <p:sldLayoutId id="2147485399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1">
            <a:extLst>
              <a:ext uri="{FF2B5EF4-FFF2-40B4-BE49-F238E27FC236}">
                <a16:creationId xmlns:a16="http://schemas.microsoft.com/office/drawing/2014/main" id="{5C8B53CC-470D-7547-84E3-A4684A49F7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6866" name="Rectangle 2">
            <a:extLst>
              <a:ext uri="{FF2B5EF4-FFF2-40B4-BE49-F238E27FC236}">
                <a16:creationId xmlns:a16="http://schemas.microsoft.com/office/drawing/2014/main" id="{F407E1F5-5593-DA4B-BDA2-C1CE9C696C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6867" name="Text Box 3">
            <a:extLst>
              <a:ext uri="{FF2B5EF4-FFF2-40B4-BE49-F238E27FC236}">
                <a16:creationId xmlns:a16="http://schemas.microsoft.com/office/drawing/2014/main" id="{26DF2FFB-93D3-104B-9BDC-1B30346B5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6868" name="Text Box 4">
            <a:extLst>
              <a:ext uri="{FF2B5EF4-FFF2-40B4-BE49-F238E27FC236}">
                <a16:creationId xmlns:a16="http://schemas.microsoft.com/office/drawing/2014/main" id="{1F1B2EA2-682B-1047-96E9-8DE0B942E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6869" name="Rectangle 5">
            <a:extLst>
              <a:ext uri="{FF2B5EF4-FFF2-40B4-BE49-F238E27FC236}">
                <a16:creationId xmlns:a16="http://schemas.microsoft.com/office/drawing/2014/main" id="{50A5E1C2-EF19-D941-8103-C0365816CDE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A33ABD42-4E4D-6D45-823C-F2D98C92E225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00" r:id="rId1"/>
    <p:sldLayoutId id="2147485401" r:id="rId2"/>
    <p:sldLayoutId id="2147485402" r:id="rId3"/>
    <p:sldLayoutId id="2147485403" r:id="rId4"/>
    <p:sldLayoutId id="2147485404" r:id="rId5"/>
    <p:sldLayoutId id="2147485405" r:id="rId6"/>
    <p:sldLayoutId id="2147485406" r:id="rId7"/>
    <p:sldLayoutId id="2147485407" r:id="rId8"/>
    <p:sldLayoutId id="2147485408" r:id="rId9"/>
    <p:sldLayoutId id="2147485409" r:id="rId10"/>
    <p:sldLayoutId id="2147485410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1">
            <a:extLst>
              <a:ext uri="{FF2B5EF4-FFF2-40B4-BE49-F238E27FC236}">
                <a16:creationId xmlns:a16="http://schemas.microsoft.com/office/drawing/2014/main" id="{3EC7C44A-26FD-E848-9C94-C1F48AEEE0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7890" name="Rectangle 2">
            <a:extLst>
              <a:ext uri="{FF2B5EF4-FFF2-40B4-BE49-F238E27FC236}">
                <a16:creationId xmlns:a16="http://schemas.microsoft.com/office/drawing/2014/main" id="{5229CBA0-084C-BF4A-9D33-13A4DF7014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7891" name="Text Box 3">
            <a:extLst>
              <a:ext uri="{FF2B5EF4-FFF2-40B4-BE49-F238E27FC236}">
                <a16:creationId xmlns:a16="http://schemas.microsoft.com/office/drawing/2014/main" id="{1E29E832-C6F0-BF45-8A74-1360A16CAF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7892" name="Text Box 4">
            <a:extLst>
              <a:ext uri="{FF2B5EF4-FFF2-40B4-BE49-F238E27FC236}">
                <a16:creationId xmlns:a16="http://schemas.microsoft.com/office/drawing/2014/main" id="{D942D30C-07B8-BF43-B330-1F99CBC18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7893" name="Rectangle 5">
            <a:extLst>
              <a:ext uri="{FF2B5EF4-FFF2-40B4-BE49-F238E27FC236}">
                <a16:creationId xmlns:a16="http://schemas.microsoft.com/office/drawing/2014/main" id="{6894C982-7BF6-A84B-BB59-A39C07DCA27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525D8E90-B80F-764D-A9E0-3638522E9CF7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11" r:id="rId1"/>
    <p:sldLayoutId id="2147485412" r:id="rId2"/>
    <p:sldLayoutId id="2147485413" r:id="rId3"/>
    <p:sldLayoutId id="2147485414" r:id="rId4"/>
    <p:sldLayoutId id="2147485415" r:id="rId5"/>
    <p:sldLayoutId id="2147485416" r:id="rId6"/>
    <p:sldLayoutId id="2147485417" r:id="rId7"/>
    <p:sldLayoutId id="2147485418" r:id="rId8"/>
    <p:sldLayoutId id="2147485419" r:id="rId9"/>
    <p:sldLayoutId id="2147485420" r:id="rId10"/>
    <p:sldLayoutId id="2147485421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1">
            <a:extLst>
              <a:ext uri="{FF2B5EF4-FFF2-40B4-BE49-F238E27FC236}">
                <a16:creationId xmlns:a16="http://schemas.microsoft.com/office/drawing/2014/main" id="{A0419268-B152-F44A-B426-66AB28F0A9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EB69DEA5-0717-614A-96CE-BBC8455ADB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8915" name="Text Box 3">
            <a:extLst>
              <a:ext uri="{FF2B5EF4-FFF2-40B4-BE49-F238E27FC236}">
                <a16:creationId xmlns:a16="http://schemas.microsoft.com/office/drawing/2014/main" id="{8704BA82-4EA2-7349-8DD2-D594B830F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8916" name="Text Box 4">
            <a:extLst>
              <a:ext uri="{FF2B5EF4-FFF2-40B4-BE49-F238E27FC236}">
                <a16:creationId xmlns:a16="http://schemas.microsoft.com/office/drawing/2014/main" id="{5AFCB7D7-7712-4F4A-868F-7B7CE84ED7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8917" name="Rectangle 5">
            <a:extLst>
              <a:ext uri="{FF2B5EF4-FFF2-40B4-BE49-F238E27FC236}">
                <a16:creationId xmlns:a16="http://schemas.microsoft.com/office/drawing/2014/main" id="{5843F05F-D9A1-8745-9E96-6CF691F865D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46741660-F361-1F40-B13F-586EF49D48E2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22" r:id="rId1"/>
    <p:sldLayoutId id="2147485423" r:id="rId2"/>
    <p:sldLayoutId id="2147485424" r:id="rId3"/>
    <p:sldLayoutId id="2147485425" r:id="rId4"/>
    <p:sldLayoutId id="2147485426" r:id="rId5"/>
    <p:sldLayoutId id="2147485427" r:id="rId6"/>
    <p:sldLayoutId id="2147485428" r:id="rId7"/>
    <p:sldLayoutId id="2147485429" r:id="rId8"/>
    <p:sldLayoutId id="2147485430" r:id="rId9"/>
    <p:sldLayoutId id="2147485431" r:id="rId10"/>
    <p:sldLayoutId id="2147485432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1">
            <a:extLst>
              <a:ext uri="{FF2B5EF4-FFF2-40B4-BE49-F238E27FC236}">
                <a16:creationId xmlns:a16="http://schemas.microsoft.com/office/drawing/2014/main" id="{EA423374-D3EC-B949-B6A8-5BB9B51CAD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39938" name="Rectangle 2">
            <a:extLst>
              <a:ext uri="{FF2B5EF4-FFF2-40B4-BE49-F238E27FC236}">
                <a16:creationId xmlns:a16="http://schemas.microsoft.com/office/drawing/2014/main" id="{818B617D-D94C-1341-90EA-D0D6A203CF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39939" name="Text Box 3">
            <a:extLst>
              <a:ext uri="{FF2B5EF4-FFF2-40B4-BE49-F238E27FC236}">
                <a16:creationId xmlns:a16="http://schemas.microsoft.com/office/drawing/2014/main" id="{B8AFAF74-4585-AF40-9AA9-0B8EE829C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9940" name="Text Box 4">
            <a:extLst>
              <a:ext uri="{FF2B5EF4-FFF2-40B4-BE49-F238E27FC236}">
                <a16:creationId xmlns:a16="http://schemas.microsoft.com/office/drawing/2014/main" id="{A45EC4A9-8CEB-5D4A-9737-6EDE4C9A9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39941" name="Rectangle 5">
            <a:extLst>
              <a:ext uri="{FF2B5EF4-FFF2-40B4-BE49-F238E27FC236}">
                <a16:creationId xmlns:a16="http://schemas.microsoft.com/office/drawing/2014/main" id="{31031784-E4B1-3C49-8251-7D222EC28CC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DC2C239A-47F4-5148-901C-73F075421079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33" r:id="rId1"/>
    <p:sldLayoutId id="2147485434" r:id="rId2"/>
    <p:sldLayoutId id="2147485435" r:id="rId3"/>
    <p:sldLayoutId id="2147485436" r:id="rId4"/>
    <p:sldLayoutId id="2147485437" r:id="rId5"/>
    <p:sldLayoutId id="2147485438" r:id="rId6"/>
    <p:sldLayoutId id="2147485439" r:id="rId7"/>
    <p:sldLayoutId id="2147485440" r:id="rId8"/>
    <p:sldLayoutId id="2147485441" r:id="rId9"/>
    <p:sldLayoutId id="2147485442" r:id="rId10"/>
    <p:sldLayoutId id="2147485443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Rectangle 1">
            <a:extLst>
              <a:ext uri="{FF2B5EF4-FFF2-40B4-BE49-F238E27FC236}">
                <a16:creationId xmlns:a16="http://schemas.microsoft.com/office/drawing/2014/main" id="{B800BD15-5E9D-A74F-941B-C92180CA03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79413"/>
            <a:ext cx="7769225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098" name="Rectangle 2">
            <a:extLst>
              <a:ext uri="{FF2B5EF4-FFF2-40B4-BE49-F238E27FC236}">
                <a16:creationId xmlns:a16="http://schemas.microsoft.com/office/drawing/2014/main" id="{60BCF2FD-AD7C-ED4D-BFFA-C303F0C473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828800"/>
            <a:ext cx="7769225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099" name="Text Box 3">
            <a:extLst>
              <a:ext uri="{FF2B5EF4-FFF2-40B4-BE49-F238E27FC236}">
                <a16:creationId xmlns:a16="http://schemas.microsoft.com/office/drawing/2014/main" id="{610C488F-1BCA-E044-A404-72786BE67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70625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100" name="Text Box 4">
            <a:extLst>
              <a:ext uri="{FF2B5EF4-FFF2-40B4-BE49-F238E27FC236}">
                <a16:creationId xmlns:a16="http://schemas.microsoft.com/office/drawing/2014/main" id="{0D43A8D8-0C1D-4B44-8050-5F3C010B0B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706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BF866B5F-AB49-DA42-8FAC-0E83B34F9C9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70625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latin typeface="Arial" panose="020B0604020202020204" pitchFamily="34" charset="0"/>
              </a:defRPr>
            </a:lvl1pPr>
          </a:lstStyle>
          <a:p>
            <a:fld id="{44D01E77-8C2D-C246-9041-3873978891F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48" r:id="rId1"/>
    <p:sldLayoutId id="2147485049" r:id="rId2"/>
    <p:sldLayoutId id="2147485050" r:id="rId3"/>
    <p:sldLayoutId id="2147485051" r:id="rId4"/>
    <p:sldLayoutId id="2147485052" r:id="rId5"/>
    <p:sldLayoutId id="2147485053" r:id="rId6"/>
    <p:sldLayoutId id="2147485054" r:id="rId7"/>
    <p:sldLayoutId id="2147485055" r:id="rId8"/>
    <p:sldLayoutId id="2147485056" r:id="rId9"/>
    <p:sldLayoutId id="2147485057" r:id="rId10"/>
    <p:sldLayoutId id="2147485058" r:id="rId11"/>
  </p:sldLayoutIdLst>
  <p:txStyles>
    <p:titleStyle>
      <a:lvl1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lnSpc>
          <a:spcPct val="9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lnSpc>
          <a:spcPct val="90000"/>
        </a:lnSpc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lnSpc>
          <a:spcPct val="90000"/>
        </a:lnSpc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100000">
              <a:srgbClr val="000066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Rectangle 1">
            <a:extLst>
              <a:ext uri="{FF2B5EF4-FFF2-40B4-BE49-F238E27FC236}">
                <a16:creationId xmlns:a16="http://schemas.microsoft.com/office/drawing/2014/main" id="{88F16DB7-FA0E-B244-BC40-281A7D4FB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9038" y="0"/>
            <a:ext cx="334962" cy="6858000"/>
          </a:xfrm>
          <a:prstGeom prst="rect">
            <a:avLst/>
          </a:prstGeom>
          <a:gradFill rotWithShape="0">
            <a:gsLst>
              <a:gs pos="0">
                <a:srgbClr val="3366FF"/>
              </a:gs>
              <a:gs pos="50000">
                <a:srgbClr val="000044"/>
              </a:gs>
              <a:gs pos="100000">
                <a:srgbClr val="3366FF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0962" name="Freeform 2">
            <a:extLst>
              <a:ext uri="{FF2B5EF4-FFF2-40B4-BE49-F238E27FC236}">
                <a16:creationId xmlns:a16="http://schemas.microsoft.com/office/drawing/2014/main" id="{414AC5FA-8B82-424E-977F-BBF4DD2F0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9525" y="4489450"/>
            <a:ext cx="5754688" cy="2368550"/>
          </a:xfrm>
          <a:custGeom>
            <a:avLst/>
            <a:gdLst>
              <a:gd name="T0" fmla="*/ 0 w 3625"/>
              <a:gd name="T1" fmla="*/ 2147483647 h 1492"/>
              <a:gd name="T2" fmla="*/ 0 w 3625"/>
              <a:gd name="T3" fmla="*/ 0 h 1492"/>
              <a:gd name="T4" fmla="*/ 2147483647 w 3625"/>
              <a:gd name="T5" fmla="*/ 2147483647 h 1492"/>
              <a:gd name="T6" fmla="*/ 2147483647 w 3625"/>
              <a:gd name="T7" fmla="*/ 2147483647 h 1492"/>
              <a:gd name="T8" fmla="*/ 2147483647 w 3625"/>
              <a:gd name="T9" fmla="*/ 2147483647 h 1492"/>
              <a:gd name="T10" fmla="*/ 2147483647 w 3625"/>
              <a:gd name="T11" fmla="*/ 2147483647 h 1492"/>
              <a:gd name="T12" fmla="*/ 2147483647 w 3625"/>
              <a:gd name="T13" fmla="*/ 2147483647 h 1492"/>
              <a:gd name="T14" fmla="*/ 2147483647 w 3625"/>
              <a:gd name="T15" fmla="*/ 2147483647 h 1492"/>
              <a:gd name="T16" fmla="*/ 2147483647 w 3625"/>
              <a:gd name="T17" fmla="*/ 2147483647 h 1492"/>
              <a:gd name="T18" fmla="*/ 2147483647 w 3625"/>
              <a:gd name="T19" fmla="*/ 2147483647 h 1492"/>
              <a:gd name="T20" fmla="*/ 2147483647 w 3625"/>
              <a:gd name="T21" fmla="*/ 2147483647 h 1492"/>
              <a:gd name="T22" fmla="*/ 2147483647 w 3625"/>
              <a:gd name="T23" fmla="*/ 2147483647 h 1492"/>
              <a:gd name="T24" fmla="*/ 2147483647 w 3625"/>
              <a:gd name="T25" fmla="*/ 2147483647 h 1492"/>
              <a:gd name="T26" fmla="*/ 2147483647 w 3625"/>
              <a:gd name="T27" fmla="*/ 2147483647 h 1492"/>
              <a:gd name="T28" fmla="*/ 2147483647 w 3625"/>
              <a:gd name="T29" fmla="*/ 2147483647 h 1492"/>
              <a:gd name="T30" fmla="*/ 2147483647 w 3625"/>
              <a:gd name="T31" fmla="*/ 2147483647 h 1492"/>
              <a:gd name="T32" fmla="*/ 2147483647 w 3625"/>
              <a:gd name="T33" fmla="*/ 2147483647 h 1492"/>
              <a:gd name="T34" fmla="*/ 2147483647 w 3625"/>
              <a:gd name="T35" fmla="*/ 2147483647 h 1492"/>
              <a:gd name="T36" fmla="*/ 2147483647 w 3625"/>
              <a:gd name="T37" fmla="*/ 2147483647 h 1492"/>
              <a:gd name="T38" fmla="*/ 2147483647 w 3625"/>
              <a:gd name="T39" fmla="*/ 2147483647 h 1492"/>
              <a:gd name="T40" fmla="*/ 2147483647 w 3625"/>
              <a:gd name="T41" fmla="*/ 2147483647 h 1492"/>
              <a:gd name="T42" fmla="*/ 2147483647 w 3625"/>
              <a:gd name="T43" fmla="*/ 2147483647 h 1492"/>
              <a:gd name="T44" fmla="*/ 2147483647 w 3625"/>
              <a:gd name="T45" fmla="*/ 2147483647 h 1492"/>
              <a:gd name="T46" fmla="*/ 2147483647 w 3625"/>
              <a:gd name="T47" fmla="*/ 2147483647 h 1492"/>
              <a:gd name="T48" fmla="*/ 2147483647 w 3625"/>
              <a:gd name="T49" fmla="*/ 2147483647 h 1492"/>
              <a:gd name="T50" fmla="*/ 2147483647 w 3625"/>
              <a:gd name="T51" fmla="*/ 2147483647 h 1492"/>
              <a:gd name="T52" fmla="*/ 0 w 3625"/>
              <a:gd name="T53" fmla="*/ 2147483647 h 149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625" h="1492">
                <a:moveTo>
                  <a:pt x="0" y="1491"/>
                </a:moveTo>
                <a:lnTo>
                  <a:pt x="0" y="0"/>
                </a:lnTo>
                <a:lnTo>
                  <a:pt x="171" y="3"/>
                </a:lnTo>
                <a:lnTo>
                  <a:pt x="355" y="9"/>
                </a:lnTo>
                <a:lnTo>
                  <a:pt x="499" y="21"/>
                </a:lnTo>
                <a:lnTo>
                  <a:pt x="650" y="36"/>
                </a:lnTo>
                <a:lnTo>
                  <a:pt x="809" y="54"/>
                </a:lnTo>
                <a:lnTo>
                  <a:pt x="957" y="78"/>
                </a:lnTo>
                <a:lnTo>
                  <a:pt x="1119" y="105"/>
                </a:lnTo>
                <a:lnTo>
                  <a:pt x="1261" y="133"/>
                </a:lnTo>
                <a:lnTo>
                  <a:pt x="1441" y="175"/>
                </a:lnTo>
                <a:lnTo>
                  <a:pt x="1598" y="217"/>
                </a:lnTo>
                <a:lnTo>
                  <a:pt x="1763" y="269"/>
                </a:lnTo>
                <a:lnTo>
                  <a:pt x="1887" y="308"/>
                </a:lnTo>
                <a:lnTo>
                  <a:pt x="2085" y="384"/>
                </a:lnTo>
                <a:lnTo>
                  <a:pt x="2230" y="444"/>
                </a:lnTo>
                <a:lnTo>
                  <a:pt x="2456" y="547"/>
                </a:lnTo>
                <a:lnTo>
                  <a:pt x="2666" y="662"/>
                </a:lnTo>
                <a:lnTo>
                  <a:pt x="2859" y="786"/>
                </a:lnTo>
                <a:lnTo>
                  <a:pt x="3046" y="920"/>
                </a:lnTo>
                <a:lnTo>
                  <a:pt x="3193" y="1038"/>
                </a:lnTo>
                <a:lnTo>
                  <a:pt x="3332" y="1168"/>
                </a:lnTo>
                <a:lnTo>
                  <a:pt x="3440" y="1280"/>
                </a:lnTo>
                <a:lnTo>
                  <a:pt x="3524" y="1380"/>
                </a:lnTo>
                <a:lnTo>
                  <a:pt x="3624" y="1491"/>
                </a:lnTo>
                <a:lnTo>
                  <a:pt x="3608" y="1491"/>
                </a:lnTo>
                <a:lnTo>
                  <a:pt x="0" y="1491"/>
                </a:lnTo>
              </a:path>
            </a:pathLst>
          </a:custGeom>
          <a:gradFill rotWithShape="0">
            <a:gsLst>
              <a:gs pos="0">
                <a:srgbClr val="000066"/>
              </a:gs>
              <a:gs pos="100000">
                <a:srgbClr val="00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3" name="Freeform 3">
            <a:extLst>
              <a:ext uri="{FF2B5EF4-FFF2-40B4-BE49-F238E27FC236}">
                <a16:creationId xmlns:a16="http://schemas.microsoft.com/office/drawing/2014/main" id="{B52F2807-6CD6-674E-9473-DC198E6D1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817938"/>
            <a:ext cx="8164513" cy="3019425"/>
          </a:xfrm>
          <a:custGeom>
            <a:avLst/>
            <a:gdLst>
              <a:gd name="T0" fmla="*/ 2147483647 w 5143"/>
              <a:gd name="T1" fmla="*/ 2147483647 h 1902"/>
              <a:gd name="T2" fmla="*/ 2147483647 w 5143"/>
              <a:gd name="T3" fmla="*/ 2147483647 h 1902"/>
              <a:gd name="T4" fmla="*/ 2147483647 w 5143"/>
              <a:gd name="T5" fmla="*/ 2147483647 h 1902"/>
              <a:gd name="T6" fmla="*/ 2147483647 w 5143"/>
              <a:gd name="T7" fmla="*/ 2147483647 h 1902"/>
              <a:gd name="T8" fmla="*/ 2147483647 w 5143"/>
              <a:gd name="T9" fmla="*/ 2147483647 h 1902"/>
              <a:gd name="T10" fmla="*/ 2147483647 w 5143"/>
              <a:gd name="T11" fmla="*/ 2147483647 h 1902"/>
              <a:gd name="T12" fmla="*/ 2147483647 w 5143"/>
              <a:gd name="T13" fmla="*/ 2147483647 h 1902"/>
              <a:gd name="T14" fmla="*/ 2147483647 w 5143"/>
              <a:gd name="T15" fmla="*/ 2147483647 h 1902"/>
              <a:gd name="T16" fmla="*/ 2147483647 w 5143"/>
              <a:gd name="T17" fmla="*/ 2147483647 h 1902"/>
              <a:gd name="T18" fmla="*/ 2147483647 w 5143"/>
              <a:gd name="T19" fmla="*/ 2147483647 h 1902"/>
              <a:gd name="T20" fmla="*/ 2147483647 w 5143"/>
              <a:gd name="T21" fmla="*/ 2147483647 h 1902"/>
              <a:gd name="T22" fmla="*/ 0 w 5143"/>
              <a:gd name="T23" fmla="*/ 0 h 1902"/>
              <a:gd name="T24" fmla="*/ 0 w 5143"/>
              <a:gd name="T25" fmla="*/ 2147483647 h 1902"/>
              <a:gd name="T26" fmla="*/ 0 w 5143"/>
              <a:gd name="T27" fmla="*/ 2147483647 h 1902"/>
              <a:gd name="T28" fmla="*/ 0 w 5143"/>
              <a:gd name="T29" fmla="*/ 2147483647 h 1902"/>
              <a:gd name="T30" fmla="*/ 0 w 5143"/>
              <a:gd name="T31" fmla="*/ 2147483647 h 1902"/>
              <a:gd name="T32" fmla="*/ 2147483647 w 5143"/>
              <a:gd name="T33" fmla="*/ 2147483647 h 1902"/>
              <a:gd name="T34" fmla="*/ 2147483647 w 5143"/>
              <a:gd name="T35" fmla="*/ 2147483647 h 1902"/>
              <a:gd name="T36" fmla="*/ 2147483647 w 5143"/>
              <a:gd name="T37" fmla="*/ 2147483647 h 1902"/>
              <a:gd name="T38" fmla="*/ 2147483647 w 5143"/>
              <a:gd name="T39" fmla="*/ 2147483647 h 1902"/>
              <a:gd name="T40" fmla="*/ 2147483647 w 5143"/>
              <a:gd name="T41" fmla="*/ 2147483647 h 1902"/>
              <a:gd name="T42" fmla="*/ 2147483647 w 5143"/>
              <a:gd name="T43" fmla="*/ 2147483647 h 1902"/>
              <a:gd name="T44" fmla="*/ 2147483647 w 5143"/>
              <a:gd name="T45" fmla="*/ 2147483647 h 1902"/>
              <a:gd name="T46" fmla="*/ 2147483647 w 5143"/>
              <a:gd name="T47" fmla="*/ 2147483647 h 1902"/>
              <a:gd name="T48" fmla="*/ 2147483647 w 5143"/>
              <a:gd name="T49" fmla="*/ 2147483647 h 1902"/>
              <a:gd name="T50" fmla="*/ 2147483647 w 5143"/>
              <a:gd name="T51" fmla="*/ 2147483647 h 1902"/>
              <a:gd name="T52" fmla="*/ 2147483647 w 5143"/>
              <a:gd name="T53" fmla="*/ 2147483647 h 1902"/>
              <a:gd name="T54" fmla="*/ 2147483647 w 5143"/>
              <a:gd name="T55" fmla="*/ 2147483647 h 1902"/>
              <a:gd name="T56" fmla="*/ 2147483647 w 5143"/>
              <a:gd name="T57" fmla="*/ 2147483647 h 1902"/>
              <a:gd name="T58" fmla="*/ 2147483647 w 5143"/>
              <a:gd name="T59" fmla="*/ 2147483647 h 1902"/>
              <a:gd name="T60" fmla="*/ 2147483647 w 5143"/>
              <a:gd name="T61" fmla="*/ 2147483647 h 1902"/>
              <a:gd name="T62" fmla="*/ 2147483647 w 5143"/>
              <a:gd name="T63" fmla="*/ 2147483647 h 1902"/>
              <a:gd name="T64" fmla="*/ 2147483647 w 5143"/>
              <a:gd name="T65" fmla="*/ 2147483647 h 1902"/>
              <a:gd name="T66" fmla="*/ 2147483647 w 5143"/>
              <a:gd name="T67" fmla="*/ 2147483647 h 1902"/>
              <a:gd name="T68" fmla="*/ 2147483647 w 5143"/>
              <a:gd name="T69" fmla="*/ 2147483647 h 1902"/>
              <a:gd name="T70" fmla="*/ 2147483647 w 5143"/>
              <a:gd name="T71" fmla="*/ 2147483647 h 1902"/>
              <a:gd name="T72" fmla="*/ 2147483647 w 5143"/>
              <a:gd name="T73" fmla="*/ 2147483647 h 1902"/>
              <a:gd name="T74" fmla="*/ 2147483647 w 5143"/>
              <a:gd name="T75" fmla="*/ 2147483647 h 1902"/>
              <a:gd name="T76" fmla="*/ 2147483647 w 5143"/>
              <a:gd name="T77" fmla="*/ 2147483647 h 1902"/>
              <a:gd name="T78" fmla="*/ 2147483647 w 5143"/>
              <a:gd name="T79" fmla="*/ 2147483647 h 1902"/>
              <a:gd name="T80" fmla="*/ 2147483647 w 5143"/>
              <a:gd name="T81" fmla="*/ 2147483647 h 1902"/>
              <a:gd name="T82" fmla="*/ 2147483647 w 5143"/>
              <a:gd name="T83" fmla="*/ 2147483647 h 1902"/>
              <a:gd name="T84" fmla="*/ 2147483647 w 5143"/>
              <a:gd name="T85" fmla="*/ 2147483647 h 1902"/>
              <a:gd name="T86" fmla="*/ 2147483647 w 5143"/>
              <a:gd name="T87" fmla="*/ 2147483647 h 1902"/>
              <a:gd name="T88" fmla="*/ 2147483647 w 5143"/>
              <a:gd name="T89" fmla="*/ 2147483647 h 1902"/>
              <a:gd name="T90" fmla="*/ 2147483647 w 5143"/>
              <a:gd name="T91" fmla="*/ 2147483647 h 1902"/>
              <a:gd name="T92" fmla="*/ 2147483647 w 5143"/>
              <a:gd name="T93" fmla="*/ 2147483647 h 190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143" h="1902">
                <a:moveTo>
                  <a:pt x="2718" y="405"/>
                </a:moveTo>
                <a:lnTo>
                  <a:pt x="2466" y="333"/>
                </a:lnTo>
                <a:lnTo>
                  <a:pt x="2202" y="261"/>
                </a:lnTo>
                <a:lnTo>
                  <a:pt x="1929" y="198"/>
                </a:lnTo>
                <a:lnTo>
                  <a:pt x="1695" y="153"/>
                </a:lnTo>
                <a:lnTo>
                  <a:pt x="1434" y="111"/>
                </a:lnTo>
                <a:lnTo>
                  <a:pt x="1188" y="75"/>
                </a:lnTo>
                <a:lnTo>
                  <a:pt x="957" y="48"/>
                </a:lnTo>
                <a:lnTo>
                  <a:pt x="747" y="30"/>
                </a:lnTo>
                <a:lnTo>
                  <a:pt x="501" y="15"/>
                </a:lnTo>
                <a:lnTo>
                  <a:pt x="246" y="3"/>
                </a:lnTo>
                <a:lnTo>
                  <a:pt x="0" y="0"/>
                </a:lnTo>
                <a:lnTo>
                  <a:pt x="0" y="275"/>
                </a:lnTo>
                <a:lnTo>
                  <a:pt x="0" y="345"/>
                </a:lnTo>
                <a:lnTo>
                  <a:pt x="0" y="275"/>
                </a:lnTo>
                <a:lnTo>
                  <a:pt x="0" y="342"/>
                </a:lnTo>
                <a:lnTo>
                  <a:pt x="339" y="351"/>
                </a:lnTo>
                <a:lnTo>
                  <a:pt x="606" y="372"/>
                </a:lnTo>
                <a:lnTo>
                  <a:pt x="852" y="399"/>
                </a:lnTo>
                <a:lnTo>
                  <a:pt x="1068" y="435"/>
                </a:lnTo>
                <a:lnTo>
                  <a:pt x="1275" y="474"/>
                </a:lnTo>
                <a:lnTo>
                  <a:pt x="1545" y="540"/>
                </a:lnTo>
                <a:lnTo>
                  <a:pt x="1761" y="603"/>
                </a:lnTo>
                <a:lnTo>
                  <a:pt x="1971" y="678"/>
                </a:lnTo>
                <a:lnTo>
                  <a:pt x="2166" y="747"/>
                </a:lnTo>
                <a:lnTo>
                  <a:pt x="2397" y="852"/>
                </a:lnTo>
                <a:lnTo>
                  <a:pt x="2613" y="960"/>
                </a:lnTo>
                <a:lnTo>
                  <a:pt x="2832" y="1095"/>
                </a:lnTo>
                <a:lnTo>
                  <a:pt x="3012" y="1212"/>
                </a:lnTo>
                <a:lnTo>
                  <a:pt x="3186" y="1347"/>
                </a:lnTo>
                <a:lnTo>
                  <a:pt x="3351" y="1497"/>
                </a:lnTo>
                <a:lnTo>
                  <a:pt x="3480" y="1629"/>
                </a:lnTo>
                <a:lnTo>
                  <a:pt x="3612" y="1785"/>
                </a:lnTo>
                <a:lnTo>
                  <a:pt x="3699" y="1901"/>
                </a:lnTo>
                <a:lnTo>
                  <a:pt x="5142" y="1901"/>
                </a:lnTo>
                <a:lnTo>
                  <a:pt x="5076" y="1827"/>
                </a:lnTo>
                <a:lnTo>
                  <a:pt x="4968" y="1707"/>
                </a:lnTo>
                <a:lnTo>
                  <a:pt x="4797" y="1539"/>
                </a:lnTo>
                <a:lnTo>
                  <a:pt x="4617" y="1383"/>
                </a:lnTo>
                <a:lnTo>
                  <a:pt x="4410" y="1221"/>
                </a:lnTo>
                <a:lnTo>
                  <a:pt x="4185" y="1071"/>
                </a:lnTo>
                <a:lnTo>
                  <a:pt x="3960" y="939"/>
                </a:lnTo>
                <a:lnTo>
                  <a:pt x="3708" y="801"/>
                </a:lnTo>
                <a:lnTo>
                  <a:pt x="3492" y="702"/>
                </a:lnTo>
                <a:lnTo>
                  <a:pt x="3231" y="588"/>
                </a:lnTo>
                <a:lnTo>
                  <a:pt x="2964" y="489"/>
                </a:lnTo>
                <a:lnTo>
                  <a:pt x="2718" y="405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4" name="Freeform 4">
            <a:extLst>
              <a:ext uri="{FF2B5EF4-FFF2-40B4-BE49-F238E27FC236}">
                <a16:creationId xmlns:a16="http://schemas.microsoft.com/office/drawing/2014/main" id="{1C79D778-2835-944F-B7AD-E900B328C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146425"/>
            <a:ext cx="9144000" cy="3690938"/>
          </a:xfrm>
          <a:custGeom>
            <a:avLst/>
            <a:gdLst>
              <a:gd name="T0" fmla="*/ 0 w 5760"/>
              <a:gd name="T1" fmla="*/ 0 h 2325"/>
              <a:gd name="T2" fmla="*/ 0 w 5760"/>
              <a:gd name="T3" fmla="*/ 2147483647 h 2325"/>
              <a:gd name="T4" fmla="*/ 2147483647 w 5760"/>
              <a:gd name="T5" fmla="*/ 2147483647 h 2325"/>
              <a:gd name="T6" fmla="*/ 2147483647 w 5760"/>
              <a:gd name="T7" fmla="*/ 2147483647 h 2325"/>
              <a:gd name="T8" fmla="*/ 2147483647 w 5760"/>
              <a:gd name="T9" fmla="*/ 2147483647 h 2325"/>
              <a:gd name="T10" fmla="*/ 2147483647 w 5760"/>
              <a:gd name="T11" fmla="*/ 2147483647 h 2325"/>
              <a:gd name="T12" fmla="*/ 2147483647 w 5760"/>
              <a:gd name="T13" fmla="*/ 2147483647 h 2325"/>
              <a:gd name="T14" fmla="*/ 2147483647 w 5760"/>
              <a:gd name="T15" fmla="*/ 2147483647 h 2325"/>
              <a:gd name="T16" fmla="*/ 2147483647 w 5760"/>
              <a:gd name="T17" fmla="*/ 2147483647 h 2325"/>
              <a:gd name="T18" fmla="*/ 2147483647 w 5760"/>
              <a:gd name="T19" fmla="*/ 2147483647 h 2325"/>
              <a:gd name="T20" fmla="*/ 2147483647 w 5760"/>
              <a:gd name="T21" fmla="*/ 2147483647 h 2325"/>
              <a:gd name="T22" fmla="*/ 2147483647 w 5760"/>
              <a:gd name="T23" fmla="*/ 2147483647 h 2325"/>
              <a:gd name="T24" fmla="*/ 2147483647 w 5760"/>
              <a:gd name="T25" fmla="*/ 2147483647 h 2325"/>
              <a:gd name="T26" fmla="*/ 2147483647 w 5760"/>
              <a:gd name="T27" fmla="*/ 2147483647 h 2325"/>
              <a:gd name="T28" fmla="*/ 2147483647 w 5760"/>
              <a:gd name="T29" fmla="*/ 2147483647 h 2325"/>
              <a:gd name="T30" fmla="*/ 2147483647 w 5760"/>
              <a:gd name="T31" fmla="*/ 2147483647 h 2325"/>
              <a:gd name="T32" fmla="*/ 2147483647 w 5760"/>
              <a:gd name="T33" fmla="*/ 2147483647 h 2325"/>
              <a:gd name="T34" fmla="*/ 2147483647 w 5760"/>
              <a:gd name="T35" fmla="*/ 2147483647 h 2325"/>
              <a:gd name="T36" fmla="*/ 2147483647 w 5760"/>
              <a:gd name="T37" fmla="*/ 2147483647 h 2325"/>
              <a:gd name="T38" fmla="*/ 2147483647 w 5760"/>
              <a:gd name="T39" fmla="*/ 2147483647 h 2325"/>
              <a:gd name="T40" fmla="*/ 2147483647 w 5760"/>
              <a:gd name="T41" fmla="*/ 2147483647 h 2325"/>
              <a:gd name="T42" fmla="*/ 2147483647 w 5760"/>
              <a:gd name="T43" fmla="*/ 2147483647 h 2325"/>
              <a:gd name="T44" fmla="*/ 2147483647 w 5760"/>
              <a:gd name="T45" fmla="*/ 2147483647 h 2325"/>
              <a:gd name="T46" fmla="*/ 2147483647 w 5760"/>
              <a:gd name="T47" fmla="*/ 2147483647 h 2325"/>
              <a:gd name="T48" fmla="*/ 2147483647 w 5760"/>
              <a:gd name="T49" fmla="*/ 2147483647 h 2325"/>
              <a:gd name="T50" fmla="*/ 2147483647 w 5760"/>
              <a:gd name="T51" fmla="*/ 2147483647 h 2325"/>
              <a:gd name="T52" fmla="*/ 2147483647 w 5760"/>
              <a:gd name="T53" fmla="*/ 2147483647 h 2325"/>
              <a:gd name="T54" fmla="*/ 2147483647 w 5760"/>
              <a:gd name="T55" fmla="*/ 2147483647 h 2325"/>
              <a:gd name="T56" fmla="*/ 2147483647 w 5760"/>
              <a:gd name="T57" fmla="*/ 2147483647 h 2325"/>
              <a:gd name="T58" fmla="*/ 2147483647 w 5760"/>
              <a:gd name="T59" fmla="*/ 2147483647 h 2325"/>
              <a:gd name="T60" fmla="*/ 2147483647 w 5760"/>
              <a:gd name="T61" fmla="*/ 2147483647 h 2325"/>
              <a:gd name="T62" fmla="*/ 2147483647 w 5760"/>
              <a:gd name="T63" fmla="*/ 2147483647 h 2325"/>
              <a:gd name="T64" fmla="*/ 2147483647 w 5760"/>
              <a:gd name="T65" fmla="*/ 2147483647 h 2325"/>
              <a:gd name="T66" fmla="*/ 2147483647 w 5760"/>
              <a:gd name="T67" fmla="*/ 2147483647 h 2325"/>
              <a:gd name="T68" fmla="*/ 2147483647 w 5760"/>
              <a:gd name="T69" fmla="*/ 2147483647 h 2325"/>
              <a:gd name="T70" fmla="*/ 2147483647 w 5760"/>
              <a:gd name="T71" fmla="*/ 2147483647 h 2325"/>
              <a:gd name="T72" fmla="*/ 2147483647 w 5760"/>
              <a:gd name="T73" fmla="*/ 2147483647 h 2325"/>
              <a:gd name="T74" fmla="*/ 2147483647 w 5760"/>
              <a:gd name="T75" fmla="*/ 2147483647 h 2325"/>
              <a:gd name="T76" fmla="*/ 2147483647 w 5760"/>
              <a:gd name="T77" fmla="*/ 2147483647 h 2325"/>
              <a:gd name="T78" fmla="*/ 2147483647 w 5760"/>
              <a:gd name="T79" fmla="*/ 2147483647 h 2325"/>
              <a:gd name="T80" fmla="*/ 2147483647 w 5760"/>
              <a:gd name="T81" fmla="*/ 2147483647 h 2325"/>
              <a:gd name="T82" fmla="*/ 2147483647 w 5760"/>
              <a:gd name="T83" fmla="*/ 2147483647 h 2325"/>
              <a:gd name="T84" fmla="*/ 2147483647 w 5760"/>
              <a:gd name="T85" fmla="*/ 2147483647 h 2325"/>
              <a:gd name="T86" fmla="*/ 2147483647 w 5760"/>
              <a:gd name="T87" fmla="*/ 2147483647 h 2325"/>
              <a:gd name="T88" fmla="*/ 2147483647 w 5760"/>
              <a:gd name="T89" fmla="*/ 2147483647 h 2325"/>
              <a:gd name="T90" fmla="*/ 2147483647 w 5760"/>
              <a:gd name="T91" fmla="*/ 2147483647 h 2325"/>
              <a:gd name="T92" fmla="*/ 2147483647 w 5760"/>
              <a:gd name="T93" fmla="*/ 2147483647 h 2325"/>
              <a:gd name="T94" fmla="*/ 2147483647 w 5760"/>
              <a:gd name="T95" fmla="*/ 2147483647 h 2325"/>
              <a:gd name="T96" fmla="*/ 2147483647 w 5760"/>
              <a:gd name="T97" fmla="*/ 2147483647 h 2325"/>
              <a:gd name="T98" fmla="*/ 2147483647 w 5760"/>
              <a:gd name="T99" fmla="*/ 2147483647 h 2325"/>
              <a:gd name="T100" fmla="*/ 2147483647 w 5760"/>
              <a:gd name="T101" fmla="*/ 2147483647 h 2325"/>
              <a:gd name="T102" fmla="*/ 0 w 5760"/>
              <a:gd name="T103" fmla="*/ 0 h 23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760" h="2325">
                <a:moveTo>
                  <a:pt x="0" y="0"/>
                </a:moveTo>
                <a:lnTo>
                  <a:pt x="0" y="339"/>
                </a:lnTo>
                <a:lnTo>
                  <a:pt x="558" y="357"/>
                </a:lnTo>
                <a:lnTo>
                  <a:pt x="807" y="375"/>
                </a:lnTo>
                <a:lnTo>
                  <a:pt x="1056" y="399"/>
                </a:lnTo>
                <a:lnTo>
                  <a:pt x="1272" y="426"/>
                </a:lnTo>
                <a:lnTo>
                  <a:pt x="1539" y="465"/>
                </a:lnTo>
                <a:lnTo>
                  <a:pt x="1791" y="510"/>
                </a:lnTo>
                <a:lnTo>
                  <a:pt x="2076" y="570"/>
                </a:lnTo>
                <a:lnTo>
                  <a:pt x="2334" y="630"/>
                </a:lnTo>
                <a:lnTo>
                  <a:pt x="2544" y="687"/>
                </a:lnTo>
                <a:lnTo>
                  <a:pt x="2775" y="759"/>
                </a:lnTo>
                <a:lnTo>
                  <a:pt x="3003" y="837"/>
                </a:lnTo>
                <a:lnTo>
                  <a:pt x="3231" y="924"/>
                </a:lnTo>
                <a:lnTo>
                  <a:pt x="3438" y="1005"/>
                </a:lnTo>
                <a:lnTo>
                  <a:pt x="3663" y="1110"/>
                </a:lnTo>
                <a:lnTo>
                  <a:pt x="3903" y="1233"/>
                </a:lnTo>
                <a:lnTo>
                  <a:pt x="4149" y="1374"/>
                </a:lnTo>
                <a:lnTo>
                  <a:pt x="4353" y="1506"/>
                </a:lnTo>
                <a:lnTo>
                  <a:pt x="4491" y="1602"/>
                </a:lnTo>
                <a:lnTo>
                  <a:pt x="4668" y="1740"/>
                </a:lnTo>
                <a:lnTo>
                  <a:pt x="4824" y="1875"/>
                </a:lnTo>
                <a:lnTo>
                  <a:pt x="4968" y="2016"/>
                </a:lnTo>
                <a:lnTo>
                  <a:pt x="5100" y="2154"/>
                </a:lnTo>
                <a:lnTo>
                  <a:pt x="5238" y="2324"/>
                </a:lnTo>
                <a:lnTo>
                  <a:pt x="5759" y="2324"/>
                </a:lnTo>
                <a:lnTo>
                  <a:pt x="5759" y="1245"/>
                </a:lnTo>
                <a:lnTo>
                  <a:pt x="5580" y="1119"/>
                </a:lnTo>
                <a:lnTo>
                  <a:pt x="5400" y="1020"/>
                </a:lnTo>
                <a:lnTo>
                  <a:pt x="5205" y="918"/>
                </a:lnTo>
                <a:lnTo>
                  <a:pt x="5031" y="837"/>
                </a:lnTo>
                <a:lnTo>
                  <a:pt x="4866" y="771"/>
                </a:lnTo>
                <a:lnTo>
                  <a:pt x="4710" y="711"/>
                </a:lnTo>
                <a:lnTo>
                  <a:pt x="4545" y="651"/>
                </a:lnTo>
                <a:lnTo>
                  <a:pt x="4386" y="600"/>
                </a:lnTo>
                <a:lnTo>
                  <a:pt x="4248" y="552"/>
                </a:lnTo>
                <a:lnTo>
                  <a:pt x="3993" y="483"/>
                </a:lnTo>
                <a:lnTo>
                  <a:pt x="3777" y="423"/>
                </a:lnTo>
                <a:lnTo>
                  <a:pt x="3564" y="375"/>
                </a:lnTo>
                <a:lnTo>
                  <a:pt x="3282" y="312"/>
                </a:lnTo>
                <a:lnTo>
                  <a:pt x="3003" y="261"/>
                </a:lnTo>
                <a:lnTo>
                  <a:pt x="2733" y="213"/>
                </a:lnTo>
                <a:lnTo>
                  <a:pt x="2451" y="171"/>
                </a:lnTo>
                <a:lnTo>
                  <a:pt x="2211" y="138"/>
                </a:lnTo>
                <a:lnTo>
                  <a:pt x="1974" y="108"/>
                </a:lnTo>
                <a:lnTo>
                  <a:pt x="1665" y="81"/>
                </a:lnTo>
                <a:lnTo>
                  <a:pt x="1437" y="60"/>
                </a:lnTo>
                <a:lnTo>
                  <a:pt x="1125" y="36"/>
                </a:lnTo>
                <a:lnTo>
                  <a:pt x="828" y="21"/>
                </a:lnTo>
                <a:lnTo>
                  <a:pt x="558" y="12"/>
                </a:lnTo>
                <a:lnTo>
                  <a:pt x="282" y="3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5" name="Freeform 5">
            <a:extLst>
              <a:ext uri="{FF2B5EF4-FFF2-40B4-BE49-F238E27FC236}">
                <a16:creationId xmlns:a16="http://schemas.microsoft.com/office/drawing/2014/main" id="{FFF3CDB4-14ED-F44B-80DE-163D59D61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460625"/>
            <a:ext cx="9144000" cy="2497138"/>
          </a:xfrm>
          <a:custGeom>
            <a:avLst/>
            <a:gdLst>
              <a:gd name="T0" fmla="*/ 0 w 5760"/>
              <a:gd name="T1" fmla="*/ 0 h 1573"/>
              <a:gd name="T2" fmla="*/ 0 w 5760"/>
              <a:gd name="T3" fmla="*/ 2147483647 h 1573"/>
              <a:gd name="T4" fmla="*/ 2147483647 w 5760"/>
              <a:gd name="T5" fmla="*/ 2147483647 h 1573"/>
              <a:gd name="T6" fmla="*/ 2147483647 w 5760"/>
              <a:gd name="T7" fmla="*/ 2147483647 h 1573"/>
              <a:gd name="T8" fmla="*/ 2147483647 w 5760"/>
              <a:gd name="T9" fmla="*/ 2147483647 h 1573"/>
              <a:gd name="T10" fmla="*/ 2147483647 w 5760"/>
              <a:gd name="T11" fmla="*/ 2147483647 h 1573"/>
              <a:gd name="T12" fmla="*/ 2147483647 w 5760"/>
              <a:gd name="T13" fmla="*/ 2147483647 h 1573"/>
              <a:gd name="T14" fmla="*/ 2147483647 w 5760"/>
              <a:gd name="T15" fmla="*/ 2147483647 h 1573"/>
              <a:gd name="T16" fmla="*/ 2147483647 w 5760"/>
              <a:gd name="T17" fmla="*/ 2147483647 h 1573"/>
              <a:gd name="T18" fmla="*/ 2147483647 w 5760"/>
              <a:gd name="T19" fmla="*/ 2147483647 h 1573"/>
              <a:gd name="T20" fmla="*/ 2147483647 w 5760"/>
              <a:gd name="T21" fmla="*/ 2147483647 h 1573"/>
              <a:gd name="T22" fmla="*/ 2147483647 w 5760"/>
              <a:gd name="T23" fmla="*/ 2147483647 h 1573"/>
              <a:gd name="T24" fmla="*/ 2147483647 w 5760"/>
              <a:gd name="T25" fmla="*/ 2147483647 h 1573"/>
              <a:gd name="T26" fmla="*/ 2147483647 w 5760"/>
              <a:gd name="T27" fmla="*/ 2147483647 h 1573"/>
              <a:gd name="T28" fmla="*/ 2147483647 w 5760"/>
              <a:gd name="T29" fmla="*/ 2147483647 h 1573"/>
              <a:gd name="T30" fmla="*/ 2147483647 w 5760"/>
              <a:gd name="T31" fmla="*/ 2147483647 h 1573"/>
              <a:gd name="T32" fmla="*/ 2147483647 w 5760"/>
              <a:gd name="T33" fmla="*/ 2147483647 h 1573"/>
              <a:gd name="T34" fmla="*/ 2147483647 w 5760"/>
              <a:gd name="T35" fmla="*/ 2147483647 h 1573"/>
              <a:gd name="T36" fmla="*/ 2147483647 w 5760"/>
              <a:gd name="T37" fmla="*/ 2147483647 h 1573"/>
              <a:gd name="T38" fmla="*/ 2147483647 w 5760"/>
              <a:gd name="T39" fmla="*/ 2147483647 h 1573"/>
              <a:gd name="T40" fmla="*/ 2147483647 w 5760"/>
              <a:gd name="T41" fmla="*/ 2147483647 h 1573"/>
              <a:gd name="T42" fmla="*/ 2147483647 w 5760"/>
              <a:gd name="T43" fmla="*/ 2147483647 h 1573"/>
              <a:gd name="T44" fmla="*/ 2147483647 w 5760"/>
              <a:gd name="T45" fmla="*/ 2147483647 h 1573"/>
              <a:gd name="T46" fmla="*/ 2147483647 w 5760"/>
              <a:gd name="T47" fmla="*/ 2147483647 h 1573"/>
              <a:gd name="T48" fmla="*/ 2147483647 w 5760"/>
              <a:gd name="T49" fmla="*/ 2147483647 h 1573"/>
              <a:gd name="T50" fmla="*/ 2147483647 w 5760"/>
              <a:gd name="T51" fmla="*/ 2147483647 h 1573"/>
              <a:gd name="T52" fmla="*/ 2147483647 w 5760"/>
              <a:gd name="T53" fmla="*/ 2147483647 h 1573"/>
              <a:gd name="T54" fmla="*/ 2147483647 w 5760"/>
              <a:gd name="T55" fmla="*/ 2147483647 h 1573"/>
              <a:gd name="T56" fmla="*/ 2147483647 w 5760"/>
              <a:gd name="T57" fmla="*/ 2147483647 h 1573"/>
              <a:gd name="T58" fmla="*/ 2147483647 w 5760"/>
              <a:gd name="T59" fmla="*/ 2147483647 h 1573"/>
              <a:gd name="T60" fmla="*/ 2147483647 w 5760"/>
              <a:gd name="T61" fmla="*/ 2147483647 h 1573"/>
              <a:gd name="T62" fmla="*/ 2147483647 w 5760"/>
              <a:gd name="T63" fmla="*/ 2147483647 h 1573"/>
              <a:gd name="T64" fmla="*/ 2147483647 w 5760"/>
              <a:gd name="T65" fmla="*/ 2147483647 h 1573"/>
              <a:gd name="T66" fmla="*/ 2147483647 w 5760"/>
              <a:gd name="T67" fmla="*/ 2147483647 h 1573"/>
              <a:gd name="T68" fmla="*/ 2147483647 w 5760"/>
              <a:gd name="T69" fmla="*/ 2147483647 h 1573"/>
              <a:gd name="T70" fmla="*/ 2147483647 w 5760"/>
              <a:gd name="T71" fmla="*/ 2147483647 h 1573"/>
              <a:gd name="T72" fmla="*/ 2147483647 w 5760"/>
              <a:gd name="T73" fmla="*/ 2147483647 h 1573"/>
              <a:gd name="T74" fmla="*/ 2147483647 w 5760"/>
              <a:gd name="T75" fmla="*/ 2147483647 h 1573"/>
              <a:gd name="T76" fmla="*/ 2147483647 w 5760"/>
              <a:gd name="T77" fmla="*/ 2147483647 h 1573"/>
              <a:gd name="T78" fmla="*/ 2147483647 w 5760"/>
              <a:gd name="T79" fmla="*/ 2147483647 h 1573"/>
              <a:gd name="T80" fmla="*/ 2147483647 w 5760"/>
              <a:gd name="T81" fmla="*/ 2147483647 h 1573"/>
              <a:gd name="T82" fmla="*/ 2147483647 w 5760"/>
              <a:gd name="T83" fmla="*/ 2147483647 h 1573"/>
              <a:gd name="T84" fmla="*/ 2147483647 w 5760"/>
              <a:gd name="T85" fmla="*/ 2147483647 h 1573"/>
              <a:gd name="T86" fmla="*/ 2147483647 w 5760"/>
              <a:gd name="T87" fmla="*/ 2147483647 h 1573"/>
              <a:gd name="T88" fmla="*/ 2147483647 w 5760"/>
              <a:gd name="T89" fmla="*/ 2147483647 h 1573"/>
              <a:gd name="T90" fmla="*/ 2147483647 w 5760"/>
              <a:gd name="T91" fmla="*/ 2147483647 h 1573"/>
              <a:gd name="T92" fmla="*/ 2147483647 w 5760"/>
              <a:gd name="T93" fmla="*/ 2147483647 h 1573"/>
              <a:gd name="T94" fmla="*/ 2147483647 w 5760"/>
              <a:gd name="T95" fmla="*/ 0 h 1573"/>
              <a:gd name="T96" fmla="*/ 0 w 5760"/>
              <a:gd name="T97" fmla="*/ 0 h 157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760" h="1573">
                <a:moveTo>
                  <a:pt x="0" y="0"/>
                </a:moveTo>
                <a:lnTo>
                  <a:pt x="0" y="351"/>
                </a:lnTo>
                <a:lnTo>
                  <a:pt x="282" y="357"/>
                </a:lnTo>
                <a:lnTo>
                  <a:pt x="627" y="363"/>
                </a:lnTo>
                <a:lnTo>
                  <a:pt x="960" y="375"/>
                </a:lnTo>
                <a:lnTo>
                  <a:pt x="1218" y="393"/>
                </a:lnTo>
                <a:lnTo>
                  <a:pt x="1470" y="411"/>
                </a:lnTo>
                <a:lnTo>
                  <a:pt x="1746" y="435"/>
                </a:lnTo>
                <a:lnTo>
                  <a:pt x="2022" y="462"/>
                </a:lnTo>
                <a:lnTo>
                  <a:pt x="2340" y="504"/>
                </a:lnTo>
                <a:lnTo>
                  <a:pt x="2664" y="549"/>
                </a:lnTo>
                <a:lnTo>
                  <a:pt x="2952" y="597"/>
                </a:lnTo>
                <a:lnTo>
                  <a:pt x="3225" y="648"/>
                </a:lnTo>
                <a:lnTo>
                  <a:pt x="3513" y="708"/>
                </a:lnTo>
                <a:lnTo>
                  <a:pt x="3693" y="750"/>
                </a:lnTo>
                <a:lnTo>
                  <a:pt x="3936" y="810"/>
                </a:lnTo>
                <a:lnTo>
                  <a:pt x="4095" y="855"/>
                </a:lnTo>
                <a:lnTo>
                  <a:pt x="4281" y="909"/>
                </a:lnTo>
                <a:lnTo>
                  <a:pt x="4503" y="981"/>
                </a:lnTo>
                <a:lnTo>
                  <a:pt x="4704" y="1053"/>
                </a:lnTo>
                <a:lnTo>
                  <a:pt x="4911" y="1131"/>
                </a:lnTo>
                <a:lnTo>
                  <a:pt x="5073" y="1197"/>
                </a:lnTo>
                <a:lnTo>
                  <a:pt x="5256" y="1281"/>
                </a:lnTo>
                <a:lnTo>
                  <a:pt x="5475" y="1401"/>
                </a:lnTo>
                <a:lnTo>
                  <a:pt x="5628" y="1482"/>
                </a:lnTo>
                <a:lnTo>
                  <a:pt x="5759" y="1572"/>
                </a:lnTo>
                <a:lnTo>
                  <a:pt x="5759" y="633"/>
                </a:lnTo>
                <a:lnTo>
                  <a:pt x="5493" y="570"/>
                </a:lnTo>
                <a:lnTo>
                  <a:pt x="5214" y="501"/>
                </a:lnTo>
                <a:lnTo>
                  <a:pt x="4950" y="444"/>
                </a:lnTo>
                <a:lnTo>
                  <a:pt x="4701" y="396"/>
                </a:lnTo>
                <a:lnTo>
                  <a:pt x="4425" y="348"/>
                </a:lnTo>
                <a:lnTo>
                  <a:pt x="4110" y="294"/>
                </a:lnTo>
                <a:lnTo>
                  <a:pt x="3813" y="252"/>
                </a:lnTo>
                <a:lnTo>
                  <a:pt x="3549" y="213"/>
                </a:lnTo>
                <a:lnTo>
                  <a:pt x="3261" y="183"/>
                </a:lnTo>
                <a:lnTo>
                  <a:pt x="3015" y="153"/>
                </a:lnTo>
                <a:lnTo>
                  <a:pt x="2757" y="129"/>
                </a:lnTo>
                <a:lnTo>
                  <a:pt x="2520" y="105"/>
                </a:lnTo>
                <a:lnTo>
                  <a:pt x="2301" y="87"/>
                </a:lnTo>
                <a:lnTo>
                  <a:pt x="2013" y="66"/>
                </a:lnTo>
                <a:lnTo>
                  <a:pt x="1731" y="48"/>
                </a:lnTo>
                <a:lnTo>
                  <a:pt x="1524" y="39"/>
                </a:lnTo>
                <a:lnTo>
                  <a:pt x="1260" y="27"/>
                </a:lnTo>
                <a:lnTo>
                  <a:pt x="966" y="15"/>
                </a:lnTo>
                <a:lnTo>
                  <a:pt x="714" y="12"/>
                </a:lnTo>
                <a:lnTo>
                  <a:pt x="510" y="6"/>
                </a:lnTo>
                <a:lnTo>
                  <a:pt x="243" y="0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6" name="Freeform 6">
            <a:extLst>
              <a:ext uri="{FF2B5EF4-FFF2-40B4-BE49-F238E27FC236}">
                <a16:creationId xmlns:a16="http://schemas.microsoft.com/office/drawing/2014/main" id="{9FC69387-4280-8145-9B4C-BA467D6FC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793875"/>
            <a:ext cx="9144000" cy="1539875"/>
          </a:xfrm>
          <a:custGeom>
            <a:avLst/>
            <a:gdLst>
              <a:gd name="T0" fmla="*/ 0 w 5760"/>
              <a:gd name="T1" fmla="*/ 0 h 970"/>
              <a:gd name="T2" fmla="*/ 0 w 5760"/>
              <a:gd name="T3" fmla="*/ 2147483647 h 970"/>
              <a:gd name="T4" fmla="*/ 2147483647 w 5760"/>
              <a:gd name="T5" fmla="*/ 2147483647 h 970"/>
              <a:gd name="T6" fmla="*/ 2147483647 w 5760"/>
              <a:gd name="T7" fmla="*/ 2147483647 h 970"/>
              <a:gd name="T8" fmla="*/ 2147483647 w 5760"/>
              <a:gd name="T9" fmla="*/ 2147483647 h 970"/>
              <a:gd name="T10" fmla="*/ 2147483647 w 5760"/>
              <a:gd name="T11" fmla="*/ 2147483647 h 970"/>
              <a:gd name="T12" fmla="*/ 2147483647 w 5760"/>
              <a:gd name="T13" fmla="*/ 2147483647 h 970"/>
              <a:gd name="T14" fmla="*/ 2147483647 w 5760"/>
              <a:gd name="T15" fmla="*/ 2147483647 h 970"/>
              <a:gd name="T16" fmla="*/ 2147483647 w 5760"/>
              <a:gd name="T17" fmla="*/ 2147483647 h 970"/>
              <a:gd name="T18" fmla="*/ 2147483647 w 5760"/>
              <a:gd name="T19" fmla="*/ 2147483647 h 970"/>
              <a:gd name="T20" fmla="*/ 2147483647 w 5760"/>
              <a:gd name="T21" fmla="*/ 2147483647 h 970"/>
              <a:gd name="T22" fmla="*/ 2147483647 w 5760"/>
              <a:gd name="T23" fmla="*/ 2147483647 h 970"/>
              <a:gd name="T24" fmla="*/ 2147483647 w 5760"/>
              <a:gd name="T25" fmla="*/ 2147483647 h 970"/>
              <a:gd name="T26" fmla="*/ 2147483647 w 5760"/>
              <a:gd name="T27" fmla="*/ 2147483647 h 970"/>
              <a:gd name="T28" fmla="*/ 2147483647 w 5760"/>
              <a:gd name="T29" fmla="*/ 2147483647 h 970"/>
              <a:gd name="T30" fmla="*/ 2147483647 w 5760"/>
              <a:gd name="T31" fmla="*/ 2147483647 h 970"/>
              <a:gd name="T32" fmla="*/ 2147483647 w 5760"/>
              <a:gd name="T33" fmla="*/ 2147483647 h 970"/>
              <a:gd name="T34" fmla="*/ 2147483647 w 5760"/>
              <a:gd name="T35" fmla="*/ 2147483647 h 970"/>
              <a:gd name="T36" fmla="*/ 2147483647 w 5760"/>
              <a:gd name="T37" fmla="*/ 2147483647 h 970"/>
              <a:gd name="T38" fmla="*/ 2147483647 w 5760"/>
              <a:gd name="T39" fmla="*/ 2147483647 h 970"/>
              <a:gd name="T40" fmla="*/ 2147483647 w 5760"/>
              <a:gd name="T41" fmla="*/ 2147483647 h 970"/>
              <a:gd name="T42" fmla="*/ 2147483647 w 5760"/>
              <a:gd name="T43" fmla="*/ 2147483647 h 970"/>
              <a:gd name="T44" fmla="*/ 2147483647 w 5760"/>
              <a:gd name="T45" fmla="*/ 0 h 970"/>
              <a:gd name="T46" fmla="*/ 0 w 5760"/>
              <a:gd name="T47" fmla="*/ 0 h 97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60" h="970">
                <a:moveTo>
                  <a:pt x="0" y="0"/>
                </a:moveTo>
                <a:lnTo>
                  <a:pt x="0" y="339"/>
                </a:lnTo>
                <a:lnTo>
                  <a:pt x="318" y="342"/>
                </a:lnTo>
                <a:lnTo>
                  <a:pt x="591" y="348"/>
                </a:lnTo>
                <a:lnTo>
                  <a:pt x="846" y="354"/>
                </a:lnTo>
                <a:lnTo>
                  <a:pt x="1074" y="360"/>
                </a:lnTo>
                <a:lnTo>
                  <a:pt x="1314" y="366"/>
                </a:lnTo>
                <a:lnTo>
                  <a:pt x="1599" y="381"/>
                </a:lnTo>
                <a:lnTo>
                  <a:pt x="1911" y="399"/>
                </a:lnTo>
                <a:lnTo>
                  <a:pt x="2241" y="420"/>
                </a:lnTo>
                <a:lnTo>
                  <a:pt x="2619" y="453"/>
                </a:lnTo>
                <a:lnTo>
                  <a:pt x="2889" y="477"/>
                </a:lnTo>
                <a:lnTo>
                  <a:pt x="3177" y="507"/>
                </a:lnTo>
                <a:lnTo>
                  <a:pt x="3498" y="543"/>
                </a:lnTo>
                <a:lnTo>
                  <a:pt x="3813" y="585"/>
                </a:lnTo>
                <a:lnTo>
                  <a:pt x="4044" y="618"/>
                </a:lnTo>
                <a:lnTo>
                  <a:pt x="4365" y="669"/>
                </a:lnTo>
                <a:lnTo>
                  <a:pt x="4683" y="726"/>
                </a:lnTo>
                <a:lnTo>
                  <a:pt x="4980" y="786"/>
                </a:lnTo>
                <a:lnTo>
                  <a:pt x="5268" y="846"/>
                </a:lnTo>
                <a:lnTo>
                  <a:pt x="5646" y="942"/>
                </a:lnTo>
                <a:lnTo>
                  <a:pt x="5759" y="969"/>
                </a:lnTo>
                <a:lnTo>
                  <a:pt x="5759" y="0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7" name="Freeform 7">
            <a:extLst>
              <a:ext uri="{FF2B5EF4-FFF2-40B4-BE49-F238E27FC236}">
                <a16:creationId xmlns:a16="http://schemas.microsoft.com/office/drawing/2014/main" id="{AD0E8555-40B9-5148-A80A-334ECF2AB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0638"/>
            <a:ext cx="9144000" cy="1682751"/>
          </a:xfrm>
          <a:custGeom>
            <a:avLst/>
            <a:gdLst>
              <a:gd name="T0" fmla="*/ 0 w 5760"/>
              <a:gd name="T1" fmla="*/ 2147483647 h 1060"/>
              <a:gd name="T2" fmla="*/ 0 w 5760"/>
              <a:gd name="T3" fmla="*/ 2147483647 h 1060"/>
              <a:gd name="T4" fmla="*/ 2147483647 w 5760"/>
              <a:gd name="T5" fmla="*/ 2147483647 h 1060"/>
              <a:gd name="T6" fmla="*/ 2147483647 w 5760"/>
              <a:gd name="T7" fmla="*/ 0 h 1060"/>
              <a:gd name="T8" fmla="*/ 2147483647 w 5760"/>
              <a:gd name="T9" fmla="*/ 0 h 1060"/>
              <a:gd name="T10" fmla="*/ 2147483647 w 5760"/>
              <a:gd name="T11" fmla="*/ 2147483647 h 1060"/>
              <a:gd name="T12" fmla="*/ 2147483647 w 5760"/>
              <a:gd name="T13" fmla="*/ 2147483647 h 1060"/>
              <a:gd name="T14" fmla="*/ 2147483647 w 5760"/>
              <a:gd name="T15" fmla="*/ 2147483647 h 1060"/>
              <a:gd name="T16" fmla="*/ 2147483647 w 5760"/>
              <a:gd name="T17" fmla="*/ 2147483647 h 1060"/>
              <a:gd name="T18" fmla="*/ 2147483647 w 5760"/>
              <a:gd name="T19" fmla="*/ 2147483647 h 1060"/>
              <a:gd name="T20" fmla="*/ 2147483647 w 5760"/>
              <a:gd name="T21" fmla="*/ 2147483647 h 1060"/>
              <a:gd name="T22" fmla="*/ 2147483647 w 5760"/>
              <a:gd name="T23" fmla="*/ 2147483647 h 1060"/>
              <a:gd name="T24" fmla="*/ 2147483647 w 5760"/>
              <a:gd name="T25" fmla="*/ 2147483647 h 1060"/>
              <a:gd name="T26" fmla="*/ 2147483647 w 5760"/>
              <a:gd name="T27" fmla="*/ 2147483647 h 1060"/>
              <a:gd name="T28" fmla="*/ 2147483647 w 5760"/>
              <a:gd name="T29" fmla="*/ 2147483647 h 1060"/>
              <a:gd name="T30" fmla="*/ 2147483647 w 5760"/>
              <a:gd name="T31" fmla="*/ 2147483647 h 1060"/>
              <a:gd name="T32" fmla="*/ 2147483647 w 5760"/>
              <a:gd name="T33" fmla="*/ 2147483647 h 1060"/>
              <a:gd name="T34" fmla="*/ 2147483647 w 5760"/>
              <a:gd name="T35" fmla="*/ 2147483647 h 1060"/>
              <a:gd name="T36" fmla="*/ 2147483647 w 5760"/>
              <a:gd name="T37" fmla="*/ 2147483647 h 1060"/>
              <a:gd name="T38" fmla="*/ 2147483647 w 5760"/>
              <a:gd name="T39" fmla="*/ 2147483647 h 1060"/>
              <a:gd name="T40" fmla="*/ 2147483647 w 5760"/>
              <a:gd name="T41" fmla="*/ 2147483647 h 1060"/>
              <a:gd name="T42" fmla="*/ 2147483647 w 5760"/>
              <a:gd name="T43" fmla="*/ 2147483647 h 1060"/>
              <a:gd name="T44" fmla="*/ 2147483647 w 5760"/>
              <a:gd name="T45" fmla="*/ 2147483647 h 1060"/>
              <a:gd name="T46" fmla="*/ 2147483647 w 5760"/>
              <a:gd name="T47" fmla="*/ 2147483647 h 1060"/>
              <a:gd name="T48" fmla="*/ 2147483647 w 5760"/>
              <a:gd name="T49" fmla="*/ 2147483647 h 1060"/>
              <a:gd name="T50" fmla="*/ 2147483647 w 5760"/>
              <a:gd name="T51" fmla="*/ 2147483647 h 1060"/>
              <a:gd name="T52" fmla="*/ 2147483647 w 5760"/>
              <a:gd name="T53" fmla="*/ 2147483647 h 1060"/>
              <a:gd name="T54" fmla="*/ 0 w 5760"/>
              <a:gd name="T55" fmla="*/ 2147483647 h 10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760" h="1060">
                <a:moveTo>
                  <a:pt x="0" y="753"/>
                </a:moveTo>
                <a:lnTo>
                  <a:pt x="0" y="1059"/>
                </a:lnTo>
                <a:lnTo>
                  <a:pt x="5759" y="1059"/>
                </a:lnTo>
                <a:lnTo>
                  <a:pt x="5759" y="0"/>
                </a:lnTo>
                <a:lnTo>
                  <a:pt x="5430" y="0"/>
                </a:lnTo>
                <a:lnTo>
                  <a:pt x="5298" y="84"/>
                </a:lnTo>
                <a:lnTo>
                  <a:pt x="5136" y="159"/>
                </a:lnTo>
                <a:lnTo>
                  <a:pt x="4968" y="222"/>
                </a:lnTo>
                <a:lnTo>
                  <a:pt x="4812" y="267"/>
                </a:lnTo>
                <a:lnTo>
                  <a:pt x="4626" y="324"/>
                </a:lnTo>
                <a:lnTo>
                  <a:pt x="4440" y="366"/>
                </a:lnTo>
                <a:lnTo>
                  <a:pt x="4230" y="414"/>
                </a:lnTo>
                <a:lnTo>
                  <a:pt x="3939" y="468"/>
                </a:lnTo>
                <a:lnTo>
                  <a:pt x="3711" y="504"/>
                </a:lnTo>
                <a:lnTo>
                  <a:pt x="3441" y="543"/>
                </a:lnTo>
                <a:lnTo>
                  <a:pt x="3189" y="579"/>
                </a:lnTo>
                <a:lnTo>
                  <a:pt x="2925" y="606"/>
                </a:lnTo>
                <a:lnTo>
                  <a:pt x="2679" y="633"/>
                </a:lnTo>
                <a:lnTo>
                  <a:pt x="2418" y="654"/>
                </a:lnTo>
                <a:lnTo>
                  <a:pt x="2142" y="675"/>
                </a:lnTo>
                <a:lnTo>
                  <a:pt x="1896" y="693"/>
                </a:lnTo>
                <a:lnTo>
                  <a:pt x="1647" y="708"/>
                </a:lnTo>
                <a:lnTo>
                  <a:pt x="1404" y="720"/>
                </a:lnTo>
                <a:lnTo>
                  <a:pt x="1170" y="732"/>
                </a:lnTo>
                <a:lnTo>
                  <a:pt x="906" y="738"/>
                </a:lnTo>
                <a:lnTo>
                  <a:pt x="534" y="747"/>
                </a:lnTo>
                <a:lnTo>
                  <a:pt x="201" y="753"/>
                </a:lnTo>
                <a:lnTo>
                  <a:pt x="0" y="753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Freeform 8">
            <a:extLst>
              <a:ext uri="{FF2B5EF4-FFF2-40B4-BE49-F238E27FC236}">
                <a16:creationId xmlns:a16="http://schemas.microsoft.com/office/drawing/2014/main" id="{2EF79ADC-834F-B64D-B929-49DF38A89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0638"/>
            <a:ext cx="8388350" cy="1068388"/>
          </a:xfrm>
          <a:custGeom>
            <a:avLst/>
            <a:gdLst>
              <a:gd name="T0" fmla="*/ 0 w 5284"/>
              <a:gd name="T1" fmla="*/ 2147483647 h 673"/>
              <a:gd name="T2" fmla="*/ 0 w 5284"/>
              <a:gd name="T3" fmla="*/ 2147483647 h 673"/>
              <a:gd name="T4" fmla="*/ 2147483647 w 5284"/>
              <a:gd name="T5" fmla="*/ 2147483647 h 673"/>
              <a:gd name="T6" fmla="*/ 2147483647 w 5284"/>
              <a:gd name="T7" fmla="*/ 2147483647 h 673"/>
              <a:gd name="T8" fmla="*/ 2147483647 w 5284"/>
              <a:gd name="T9" fmla="*/ 2147483647 h 673"/>
              <a:gd name="T10" fmla="*/ 2147483647 w 5284"/>
              <a:gd name="T11" fmla="*/ 2147483647 h 673"/>
              <a:gd name="T12" fmla="*/ 2147483647 w 5284"/>
              <a:gd name="T13" fmla="*/ 2147483647 h 673"/>
              <a:gd name="T14" fmla="*/ 2147483647 w 5284"/>
              <a:gd name="T15" fmla="*/ 2147483647 h 673"/>
              <a:gd name="T16" fmla="*/ 2147483647 w 5284"/>
              <a:gd name="T17" fmla="*/ 2147483647 h 673"/>
              <a:gd name="T18" fmla="*/ 2147483647 w 5284"/>
              <a:gd name="T19" fmla="*/ 2147483647 h 673"/>
              <a:gd name="T20" fmla="*/ 2147483647 w 5284"/>
              <a:gd name="T21" fmla="*/ 2147483647 h 673"/>
              <a:gd name="T22" fmla="*/ 2147483647 w 5284"/>
              <a:gd name="T23" fmla="*/ 2147483647 h 673"/>
              <a:gd name="T24" fmla="*/ 2147483647 w 5284"/>
              <a:gd name="T25" fmla="*/ 2147483647 h 673"/>
              <a:gd name="T26" fmla="*/ 2147483647 w 5284"/>
              <a:gd name="T27" fmla="*/ 2147483647 h 673"/>
              <a:gd name="T28" fmla="*/ 2147483647 w 5284"/>
              <a:gd name="T29" fmla="*/ 2147483647 h 673"/>
              <a:gd name="T30" fmla="*/ 2147483647 w 5284"/>
              <a:gd name="T31" fmla="*/ 2147483647 h 673"/>
              <a:gd name="T32" fmla="*/ 2147483647 w 5284"/>
              <a:gd name="T33" fmla="*/ 2147483647 h 673"/>
              <a:gd name="T34" fmla="*/ 2147483647 w 5284"/>
              <a:gd name="T35" fmla="*/ 2147483647 h 673"/>
              <a:gd name="T36" fmla="*/ 2147483647 w 5284"/>
              <a:gd name="T37" fmla="*/ 2147483647 h 673"/>
              <a:gd name="T38" fmla="*/ 2147483647 w 5284"/>
              <a:gd name="T39" fmla="*/ 2147483647 h 673"/>
              <a:gd name="T40" fmla="*/ 2147483647 w 5284"/>
              <a:gd name="T41" fmla="*/ 2147483647 h 673"/>
              <a:gd name="T42" fmla="*/ 2147483647 w 5284"/>
              <a:gd name="T43" fmla="*/ 2147483647 h 673"/>
              <a:gd name="T44" fmla="*/ 2147483647 w 5284"/>
              <a:gd name="T45" fmla="*/ 2147483647 h 673"/>
              <a:gd name="T46" fmla="*/ 2147483647 w 5284"/>
              <a:gd name="T47" fmla="*/ 2147483647 h 673"/>
              <a:gd name="T48" fmla="*/ 2147483647 w 5284"/>
              <a:gd name="T49" fmla="*/ 2147483647 h 673"/>
              <a:gd name="T50" fmla="*/ 2147483647 w 5284"/>
              <a:gd name="T51" fmla="*/ 2147483647 h 673"/>
              <a:gd name="T52" fmla="*/ 2147483647 w 5284"/>
              <a:gd name="T53" fmla="*/ 0 h 673"/>
              <a:gd name="T54" fmla="*/ 2147483647 w 5284"/>
              <a:gd name="T55" fmla="*/ 0 h 673"/>
              <a:gd name="T56" fmla="*/ 2147483647 w 5284"/>
              <a:gd name="T57" fmla="*/ 2147483647 h 673"/>
              <a:gd name="T58" fmla="*/ 2147483647 w 5284"/>
              <a:gd name="T59" fmla="*/ 2147483647 h 673"/>
              <a:gd name="T60" fmla="*/ 2147483647 w 5284"/>
              <a:gd name="T61" fmla="*/ 2147483647 h 673"/>
              <a:gd name="T62" fmla="*/ 2147483647 w 5284"/>
              <a:gd name="T63" fmla="*/ 2147483647 h 673"/>
              <a:gd name="T64" fmla="*/ 2147483647 w 5284"/>
              <a:gd name="T65" fmla="*/ 2147483647 h 673"/>
              <a:gd name="T66" fmla="*/ 2147483647 w 5284"/>
              <a:gd name="T67" fmla="*/ 2147483647 h 673"/>
              <a:gd name="T68" fmla="*/ 2147483647 w 5284"/>
              <a:gd name="T69" fmla="*/ 2147483647 h 673"/>
              <a:gd name="T70" fmla="*/ 2147483647 w 5284"/>
              <a:gd name="T71" fmla="*/ 2147483647 h 673"/>
              <a:gd name="T72" fmla="*/ 2147483647 w 5284"/>
              <a:gd name="T73" fmla="*/ 2147483647 h 673"/>
              <a:gd name="T74" fmla="*/ 2147483647 w 5284"/>
              <a:gd name="T75" fmla="*/ 2147483647 h 673"/>
              <a:gd name="T76" fmla="*/ 2147483647 w 5284"/>
              <a:gd name="T77" fmla="*/ 2147483647 h 673"/>
              <a:gd name="T78" fmla="*/ 2147483647 w 5284"/>
              <a:gd name="T79" fmla="*/ 2147483647 h 673"/>
              <a:gd name="T80" fmla="*/ 2147483647 w 5284"/>
              <a:gd name="T81" fmla="*/ 2147483647 h 673"/>
              <a:gd name="T82" fmla="*/ 2147483647 w 5284"/>
              <a:gd name="T83" fmla="*/ 2147483647 h 673"/>
              <a:gd name="T84" fmla="*/ 2147483647 w 5284"/>
              <a:gd name="T85" fmla="*/ 2147483647 h 673"/>
              <a:gd name="T86" fmla="*/ 0 w 5284"/>
              <a:gd name="T87" fmla="*/ 2147483647 h 67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284" h="673">
                <a:moveTo>
                  <a:pt x="0" y="366"/>
                </a:moveTo>
                <a:lnTo>
                  <a:pt x="0" y="672"/>
                </a:lnTo>
                <a:lnTo>
                  <a:pt x="303" y="672"/>
                </a:lnTo>
                <a:lnTo>
                  <a:pt x="723" y="663"/>
                </a:lnTo>
                <a:lnTo>
                  <a:pt x="1020" y="654"/>
                </a:lnTo>
                <a:lnTo>
                  <a:pt x="1302" y="642"/>
                </a:lnTo>
                <a:lnTo>
                  <a:pt x="1554" y="630"/>
                </a:lnTo>
                <a:lnTo>
                  <a:pt x="1779" y="615"/>
                </a:lnTo>
                <a:lnTo>
                  <a:pt x="1962" y="606"/>
                </a:lnTo>
                <a:lnTo>
                  <a:pt x="2193" y="588"/>
                </a:lnTo>
                <a:lnTo>
                  <a:pt x="2448" y="570"/>
                </a:lnTo>
                <a:lnTo>
                  <a:pt x="2700" y="546"/>
                </a:lnTo>
                <a:lnTo>
                  <a:pt x="2904" y="528"/>
                </a:lnTo>
                <a:lnTo>
                  <a:pt x="3138" y="498"/>
                </a:lnTo>
                <a:lnTo>
                  <a:pt x="3324" y="474"/>
                </a:lnTo>
                <a:lnTo>
                  <a:pt x="3534" y="447"/>
                </a:lnTo>
                <a:lnTo>
                  <a:pt x="3735" y="420"/>
                </a:lnTo>
                <a:lnTo>
                  <a:pt x="3933" y="384"/>
                </a:lnTo>
                <a:lnTo>
                  <a:pt x="4116" y="351"/>
                </a:lnTo>
                <a:lnTo>
                  <a:pt x="4266" y="318"/>
                </a:lnTo>
                <a:lnTo>
                  <a:pt x="4446" y="279"/>
                </a:lnTo>
                <a:lnTo>
                  <a:pt x="4620" y="237"/>
                </a:lnTo>
                <a:lnTo>
                  <a:pt x="4779" y="192"/>
                </a:lnTo>
                <a:lnTo>
                  <a:pt x="4920" y="147"/>
                </a:lnTo>
                <a:lnTo>
                  <a:pt x="5085" y="90"/>
                </a:lnTo>
                <a:lnTo>
                  <a:pt x="5193" y="42"/>
                </a:lnTo>
                <a:lnTo>
                  <a:pt x="5283" y="0"/>
                </a:lnTo>
                <a:lnTo>
                  <a:pt x="3201" y="0"/>
                </a:lnTo>
                <a:lnTo>
                  <a:pt x="2982" y="57"/>
                </a:lnTo>
                <a:lnTo>
                  <a:pt x="2775" y="108"/>
                </a:lnTo>
                <a:lnTo>
                  <a:pt x="2562" y="150"/>
                </a:lnTo>
                <a:lnTo>
                  <a:pt x="2397" y="183"/>
                </a:lnTo>
                <a:lnTo>
                  <a:pt x="2205" y="213"/>
                </a:lnTo>
                <a:lnTo>
                  <a:pt x="2001" y="243"/>
                </a:lnTo>
                <a:lnTo>
                  <a:pt x="1776" y="273"/>
                </a:lnTo>
                <a:lnTo>
                  <a:pt x="1536" y="297"/>
                </a:lnTo>
                <a:lnTo>
                  <a:pt x="1344" y="312"/>
                </a:lnTo>
                <a:lnTo>
                  <a:pt x="1134" y="330"/>
                </a:lnTo>
                <a:lnTo>
                  <a:pt x="921" y="342"/>
                </a:lnTo>
                <a:lnTo>
                  <a:pt x="696" y="354"/>
                </a:lnTo>
                <a:lnTo>
                  <a:pt x="501" y="360"/>
                </a:lnTo>
                <a:lnTo>
                  <a:pt x="279" y="366"/>
                </a:lnTo>
                <a:lnTo>
                  <a:pt x="99" y="369"/>
                </a:lnTo>
                <a:lnTo>
                  <a:pt x="0" y="366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9" name="Freeform 9">
            <a:extLst>
              <a:ext uri="{FF2B5EF4-FFF2-40B4-BE49-F238E27FC236}">
                <a16:creationId xmlns:a16="http://schemas.microsoft.com/office/drawing/2014/main" id="{232C01FA-D0E9-DC4B-817F-6373FE851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0638"/>
            <a:ext cx="4578350" cy="454026"/>
          </a:xfrm>
          <a:custGeom>
            <a:avLst/>
            <a:gdLst>
              <a:gd name="T0" fmla="*/ 0 w 2884"/>
              <a:gd name="T1" fmla="*/ 0 h 286"/>
              <a:gd name="T2" fmla="*/ 0 w 2884"/>
              <a:gd name="T3" fmla="*/ 2147483647 h 286"/>
              <a:gd name="T4" fmla="*/ 2147483647 w 2884"/>
              <a:gd name="T5" fmla="*/ 2147483647 h 286"/>
              <a:gd name="T6" fmla="*/ 2147483647 w 2884"/>
              <a:gd name="T7" fmla="*/ 2147483647 h 286"/>
              <a:gd name="T8" fmla="*/ 2147483647 w 2884"/>
              <a:gd name="T9" fmla="*/ 2147483647 h 286"/>
              <a:gd name="T10" fmla="*/ 2147483647 w 2884"/>
              <a:gd name="T11" fmla="*/ 2147483647 h 286"/>
              <a:gd name="T12" fmla="*/ 2147483647 w 2884"/>
              <a:gd name="T13" fmla="*/ 2147483647 h 286"/>
              <a:gd name="T14" fmla="*/ 2147483647 w 2884"/>
              <a:gd name="T15" fmla="*/ 2147483647 h 286"/>
              <a:gd name="T16" fmla="*/ 2147483647 w 2884"/>
              <a:gd name="T17" fmla="*/ 2147483647 h 286"/>
              <a:gd name="T18" fmla="*/ 2147483647 w 2884"/>
              <a:gd name="T19" fmla="*/ 2147483647 h 286"/>
              <a:gd name="T20" fmla="*/ 2147483647 w 2884"/>
              <a:gd name="T21" fmla="*/ 2147483647 h 286"/>
              <a:gd name="T22" fmla="*/ 2147483647 w 2884"/>
              <a:gd name="T23" fmla="*/ 2147483647 h 286"/>
              <a:gd name="T24" fmla="*/ 2147483647 w 2884"/>
              <a:gd name="T25" fmla="*/ 2147483647 h 286"/>
              <a:gd name="T26" fmla="*/ 2147483647 w 2884"/>
              <a:gd name="T27" fmla="*/ 2147483647 h 286"/>
              <a:gd name="T28" fmla="*/ 2147483647 w 2884"/>
              <a:gd name="T29" fmla="*/ 0 h 286"/>
              <a:gd name="T30" fmla="*/ 0 w 2884"/>
              <a:gd name="T31" fmla="*/ 0 h 2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884" h="286">
                <a:moveTo>
                  <a:pt x="0" y="0"/>
                </a:moveTo>
                <a:lnTo>
                  <a:pt x="0" y="285"/>
                </a:lnTo>
                <a:lnTo>
                  <a:pt x="192" y="285"/>
                </a:lnTo>
                <a:lnTo>
                  <a:pt x="384" y="282"/>
                </a:lnTo>
                <a:lnTo>
                  <a:pt x="579" y="276"/>
                </a:lnTo>
                <a:lnTo>
                  <a:pt x="789" y="267"/>
                </a:lnTo>
                <a:lnTo>
                  <a:pt x="999" y="258"/>
                </a:lnTo>
                <a:lnTo>
                  <a:pt x="1161" y="246"/>
                </a:lnTo>
                <a:lnTo>
                  <a:pt x="1302" y="234"/>
                </a:lnTo>
                <a:lnTo>
                  <a:pt x="1458" y="222"/>
                </a:lnTo>
                <a:lnTo>
                  <a:pt x="1665" y="201"/>
                </a:lnTo>
                <a:lnTo>
                  <a:pt x="1992" y="159"/>
                </a:lnTo>
                <a:lnTo>
                  <a:pt x="2301" y="117"/>
                </a:lnTo>
                <a:lnTo>
                  <a:pt x="2604" y="60"/>
                </a:lnTo>
                <a:lnTo>
                  <a:pt x="2883" y="0"/>
                </a:lnTo>
                <a:lnTo>
                  <a:pt x="0" y="0"/>
                </a:lnTo>
              </a:path>
            </a:pathLst>
          </a:custGeom>
          <a:gradFill rotWithShape="0">
            <a:gsLst>
              <a:gs pos="0">
                <a:srgbClr val="000044"/>
              </a:gs>
              <a:gs pos="100000">
                <a:srgbClr val="000066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Rectangle 10">
            <a:extLst>
              <a:ext uri="{FF2B5EF4-FFF2-40B4-BE49-F238E27FC236}">
                <a16:creationId xmlns:a16="http://schemas.microsoft.com/office/drawing/2014/main" id="{0CC1DA81-BE78-3648-A331-B0BF2E6FF1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0971" name="Rectangle 11">
            <a:extLst>
              <a:ext uri="{FF2B5EF4-FFF2-40B4-BE49-F238E27FC236}">
                <a16:creationId xmlns:a16="http://schemas.microsoft.com/office/drawing/2014/main" id="{9412ACCE-DA94-2E4B-9B9E-8E32CCEB344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0972" name="Text Box 12">
            <a:extLst>
              <a:ext uri="{FF2B5EF4-FFF2-40B4-BE49-F238E27FC236}">
                <a16:creationId xmlns:a16="http://schemas.microsoft.com/office/drawing/2014/main" id="{FF394E06-7B19-0B4E-9AED-8A0217C839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0973" name="Text Box 13">
            <a:extLst>
              <a:ext uri="{FF2B5EF4-FFF2-40B4-BE49-F238E27FC236}">
                <a16:creationId xmlns:a16="http://schemas.microsoft.com/office/drawing/2014/main" id="{06409A54-0340-B24C-82B3-9F7C093DAF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0974" name="Rectangle 14">
            <a:extLst>
              <a:ext uri="{FF2B5EF4-FFF2-40B4-BE49-F238E27FC236}">
                <a16:creationId xmlns:a16="http://schemas.microsoft.com/office/drawing/2014/main" id="{33DDB971-C953-DC41-B158-FEBFE9BB9A9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</a:defRPr>
            </a:lvl1pPr>
          </a:lstStyle>
          <a:p>
            <a:fld id="{7809C695-6DC6-DE44-BC64-22A75A78027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44" r:id="rId1"/>
    <p:sldLayoutId id="2147485445" r:id="rId2"/>
    <p:sldLayoutId id="2147485446" r:id="rId3"/>
    <p:sldLayoutId id="2147485447" r:id="rId4"/>
    <p:sldLayoutId id="2147485448" r:id="rId5"/>
    <p:sldLayoutId id="2147485449" r:id="rId6"/>
    <p:sldLayoutId id="2147485450" r:id="rId7"/>
    <p:sldLayoutId id="2147485451" r:id="rId8"/>
    <p:sldLayoutId id="2147485452" r:id="rId9"/>
    <p:sldLayoutId id="2147485453" r:id="rId10"/>
    <p:sldLayoutId id="214748545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CC66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Rectangle 1">
            <a:extLst>
              <a:ext uri="{FF2B5EF4-FFF2-40B4-BE49-F238E27FC236}">
                <a16:creationId xmlns:a16="http://schemas.microsoft.com/office/drawing/2014/main" id="{F56AE87A-A874-224B-B88F-D282D066E2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315913"/>
            <a:ext cx="8074025" cy="1433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1986" name="Rectangle 2">
            <a:extLst>
              <a:ext uri="{FF2B5EF4-FFF2-40B4-BE49-F238E27FC236}">
                <a16:creationId xmlns:a16="http://schemas.microsoft.com/office/drawing/2014/main" id="{87BB607E-837C-7141-80EE-21BCDD3FD67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905000" y="1981200"/>
            <a:ext cx="6854825" cy="423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1987" name="Text Box 3">
            <a:extLst>
              <a:ext uri="{FF2B5EF4-FFF2-40B4-BE49-F238E27FC236}">
                <a16:creationId xmlns:a16="http://schemas.microsoft.com/office/drawing/2014/main" id="{BECCB0C1-44C8-8F43-9B55-B9AD4A9E3A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1988" name="Text Box 4">
            <a:extLst>
              <a:ext uri="{FF2B5EF4-FFF2-40B4-BE49-F238E27FC236}">
                <a16:creationId xmlns:a16="http://schemas.microsoft.com/office/drawing/2014/main" id="{CEDA85F0-B990-5E4D-99AD-35D069E5CC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613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1989" name="Rectangle 5">
            <a:extLst>
              <a:ext uri="{FF2B5EF4-FFF2-40B4-BE49-F238E27FC236}">
                <a16:creationId xmlns:a16="http://schemas.microsoft.com/office/drawing/2014/main" id="{6BE1D60D-D328-BF48-8380-F7C2B8A755A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8580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FF"/>
                </a:solidFill>
                <a:latin typeface="Trebuchet MS" panose="020B0703020202090204" pitchFamily="34" charset="0"/>
              </a:defRPr>
            </a:lvl1pPr>
          </a:lstStyle>
          <a:p>
            <a:fld id="{FC3E5B13-8D06-7C46-9D17-29B95388303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55" r:id="rId1"/>
    <p:sldLayoutId id="2147485456" r:id="rId2"/>
    <p:sldLayoutId id="2147485457" r:id="rId3"/>
    <p:sldLayoutId id="2147485458" r:id="rId4"/>
    <p:sldLayoutId id="2147485459" r:id="rId5"/>
    <p:sldLayoutId id="2147485460" r:id="rId6"/>
    <p:sldLayoutId id="2147485461" r:id="rId7"/>
    <p:sldLayoutId id="2147485462" r:id="rId8"/>
    <p:sldLayoutId id="2147485463" r:id="rId9"/>
    <p:sldLayoutId id="2147485464" r:id="rId10"/>
    <p:sldLayoutId id="2147485465" r:id="rId11"/>
  </p:sldLayoutIdLst>
  <p:txStyles>
    <p:titleStyle>
      <a:lvl1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Trebuchet MS" charset="0"/>
          <a:ea typeface="MS PGothic" panose="020B0600070205080204" pitchFamily="34" charset="-128"/>
          <a:cs typeface="ＭＳ Ｐゴシック" charset="0"/>
        </a:defRPr>
      </a:lvl2pPr>
      <a:lvl3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Trebuchet MS" charset="0"/>
          <a:ea typeface="MS PGothic" panose="020B0600070205080204" pitchFamily="34" charset="-128"/>
          <a:cs typeface="ＭＳ Ｐゴシック" charset="0"/>
        </a:defRPr>
      </a:lvl3pPr>
      <a:lvl4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Trebuchet MS" charset="0"/>
          <a:ea typeface="MS PGothic" panose="020B0600070205080204" pitchFamily="34" charset="-128"/>
          <a:cs typeface="ＭＳ Ｐゴシック" charset="0"/>
        </a:defRPr>
      </a:lvl4pPr>
      <a:lvl5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i="1">
          <a:solidFill>
            <a:srgbClr val="000000"/>
          </a:solidFill>
          <a:latin typeface="Trebuchet MS" charset="0"/>
          <a:ea typeface="MS PGothic" panose="020B0600070205080204" pitchFamily="34" charset="-128"/>
          <a:cs typeface="ＭＳ Ｐゴシック" charset="0"/>
        </a:defRPr>
      </a:lvl5pPr>
      <a:lvl6pPr marL="25146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i="1">
          <a:solidFill>
            <a:srgbClr val="000000"/>
          </a:solidFill>
          <a:latin typeface="Trebuchet MS" charset="0"/>
          <a:ea typeface="ＭＳ Ｐゴシック" charset="0"/>
          <a:cs typeface="ＭＳ Ｐゴシック" charset="0"/>
        </a:defRPr>
      </a:lvl6pPr>
      <a:lvl7pPr marL="29718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i="1">
          <a:solidFill>
            <a:srgbClr val="000000"/>
          </a:solidFill>
          <a:latin typeface="Trebuchet MS" charset="0"/>
          <a:ea typeface="ＭＳ Ｐゴシック" charset="0"/>
          <a:cs typeface="ＭＳ Ｐゴシック" charset="0"/>
        </a:defRPr>
      </a:lvl7pPr>
      <a:lvl8pPr marL="34290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i="1">
          <a:solidFill>
            <a:srgbClr val="000000"/>
          </a:solidFill>
          <a:latin typeface="Trebuchet MS" charset="0"/>
          <a:ea typeface="ＭＳ Ｐゴシック" charset="0"/>
          <a:cs typeface="ＭＳ Ｐゴシック" charset="0"/>
        </a:defRPr>
      </a:lvl8pPr>
      <a:lvl9pPr marL="38862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i="1">
          <a:solidFill>
            <a:srgbClr val="000000"/>
          </a:solidFill>
          <a:latin typeface="Trebuchet MS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Rectangle 1">
            <a:extLst>
              <a:ext uri="{FF2B5EF4-FFF2-40B4-BE49-F238E27FC236}">
                <a16:creationId xmlns:a16="http://schemas.microsoft.com/office/drawing/2014/main" id="{E4F11161-7BE8-6544-9807-23BF3D701F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3010" name="Rectangle 2">
            <a:extLst>
              <a:ext uri="{FF2B5EF4-FFF2-40B4-BE49-F238E27FC236}">
                <a16:creationId xmlns:a16="http://schemas.microsoft.com/office/drawing/2014/main" id="{37CDBB35-9F4D-FB4A-B43E-C8C90E5A3D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3011" name="Text Box 3">
            <a:extLst>
              <a:ext uri="{FF2B5EF4-FFF2-40B4-BE49-F238E27FC236}">
                <a16:creationId xmlns:a16="http://schemas.microsoft.com/office/drawing/2014/main" id="{D4B275B3-6071-4E4E-9D07-7ACD861AD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3012" name="Text Box 4">
            <a:extLst>
              <a:ext uri="{FF2B5EF4-FFF2-40B4-BE49-F238E27FC236}">
                <a16:creationId xmlns:a16="http://schemas.microsoft.com/office/drawing/2014/main" id="{DCD80120-A106-B542-88E6-48E6C53BD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3013" name="Rectangle 5">
            <a:extLst>
              <a:ext uri="{FF2B5EF4-FFF2-40B4-BE49-F238E27FC236}">
                <a16:creationId xmlns:a16="http://schemas.microsoft.com/office/drawing/2014/main" id="{9BFA16C6-9021-144E-9A13-D92BEAB9891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2C2923BB-2A60-9249-9F72-0917BD5842D3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66" r:id="rId1"/>
    <p:sldLayoutId id="2147485467" r:id="rId2"/>
    <p:sldLayoutId id="2147485468" r:id="rId3"/>
    <p:sldLayoutId id="2147485469" r:id="rId4"/>
    <p:sldLayoutId id="2147485470" r:id="rId5"/>
    <p:sldLayoutId id="2147485471" r:id="rId6"/>
    <p:sldLayoutId id="2147485472" r:id="rId7"/>
    <p:sldLayoutId id="2147485473" r:id="rId8"/>
    <p:sldLayoutId id="2147485474" r:id="rId9"/>
    <p:sldLayoutId id="2147485475" r:id="rId10"/>
    <p:sldLayoutId id="214748547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1">
            <a:extLst>
              <a:ext uri="{FF2B5EF4-FFF2-40B4-BE49-F238E27FC236}">
                <a16:creationId xmlns:a16="http://schemas.microsoft.com/office/drawing/2014/main" id="{9B9717B0-33C3-6942-AB29-2C56B8DEC8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4034" name="Rectangle 2">
            <a:extLst>
              <a:ext uri="{FF2B5EF4-FFF2-40B4-BE49-F238E27FC236}">
                <a16:creationId xmlns:a16="http://schemas.microsoft.com/office/drawing/2014/main" id="{674F2B17-21F6-4E43-B246-437BD018589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4035" name="Text Box 3">
            <a:extLst>
              <a:ext uri="{FF2B5EF4-FFF2-40B4-BE49-F238E27FC236}">
                <a16:creationId xmlns:a16="http://schemas.microsoft.com/office/drawing/2014/main" id="{66080495-33A7-1844-B03E-0882CC490A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4036" name="Text Box 4">
            <a:extLst>
              <a:ext uri="{FF2B5EF4-FFF2-40B4-BE49-F238E27FC236}">
                <a16:creationId xmlns:a16="http://schemas.microsoft.com/office/drawing/2014/main" id="{36C1DC5D-BB02-FD47-A9CE-9989B4B29B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4037" name="Rectangle 5">
            <a:extLst>
              <a:ext uri="{FF2B5EF4-FFF2-40B4-BE49-F238E27FC236}">
                <a16:creationId xmlns:a16="http://schemas.microsoft.com/office/drawing/2014/main" id="{25CE34E2-9B7D-AF4C-BD95-81AF118338F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6BEAFB9B-6FE2-E543-BA03-D5916BAE5997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77" r:id="rId1"/>
    <p:sldLayoutId id="2147485478" r:id="rId2"/>
    <p:sldLayoutId id="2147485479" r:id="rId3"/>
    <p:sldLayoutId id="2147485480" r:id="rId4"/>
    <p:sldLayoutId id="2147485481" r:id="rId5"/>
    <p:sldLayoutId id="2147485482" r:id="rId6"/>
    <p:sldLayoutId id="2147485483" r:id="rId7"/>
    <p:sldLayoutId id="2147485484" r:id="rId8"/>
    <p:sldLayoutId id="2147485485" r:id="rId9"/>
    <p:sldLayoutId id="2147485486" r:id="rId10"/>
    <p:sldLayoutId id="2147485487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1">
            <a:extLst>
              <a:ext uri="{FF2B5EF4-FFF2-40B4-BE49-F238E27FC236}">
                <a16:creationId xmlns:a16="http://schemas.microsoft.com/office/drawing/2014/main" id="{AF285041-D81C-8F42-B907-FB9167E2BD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5058" name="Rectangle 2">
            <a:extLst>
              <a:ext uri="{FF2B5EF4-FFF2-40B4-BE49-F238E27FC236}">
                <a16:creationId xmlns:a16="http://schemas.microsoft.com/office/drawing/2014/main" id="{E0CB15EC-3CE8-BB44-89BB-D4984E2AF83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5059" name="Text Box 3">
            <a:extLst>
              <a:ext uri="{FF2B5EF4-FFF2-40B4-BE49-F238E27FC236}">
                <a16:creationId xmlns:a16="http://schemas.microsoft.com/office/drawing/2014/main" id="{4C12249D-3D1C-3940-98DE-AB1ABF851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5060" name="Text Box 4">
            <a:extLst>
              <a:ext uri="{FF2B5EF4-FFF2-40B4-BE49-F238E27FC236}">
                <a16:creationId xmlns:a16="http://schemas.microsoft.com/office/drawing/2014/main" id="{EB621361-25AC-6B47-8DA7-FB85B0D95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5061" name="Rectangle 5">
            <a:extLst>
              <a:ext uri="{FF2B5EF4-FFF2-40B4-BE49-F238E27FC236}">
                <a16:creationId xmlns:a16="http://schemas.microsoft.com/office/drawing/2014/main" id="{46ACE1B6-B8FB-9C44-8BA2-4E0C6C351E8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C0D8929B-515F-6D47-BBE2-F9B112B45950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88" r:id="rId1"/>
    <p:sldLayoutId id="2147485489" r:id="rId2"/>
    <p:sldLayoutId id="2147485490" r:id="rId3"/>
    <p:sldLayoutId id="2147485491" r:id="rId4"/>
    <p:sldLayoutId id="2147485492" r:id="rId5"/>
    <p:sldLayoutId id="2147485493" r:id="rId6"/>
    <p:sldLayoutId id="2147485494" r:id="rId7"/>
    <p:sldLayoutId id="2147485495" r:id="rId8"/>
    <p:sldLayoutId id="2147485496" r:id="rId9"/>
    <p:sldLayoutId id="2147485497" r:id="rId10"/>
    <p:sldLayoutId id="2147485498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1">
            <a:extLst>
              <a:ext uri="{FF2B5EF4-FFF2-40B4-BE49-F238E27FC236}">
                <a16:creationId xmlns:a16="http://schemas.microsoft.com/office/drawing/2014/main" id="{C61CF838-A2D3-CA4D-B2A0-3DB7AF517E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6082" name="Rectangle 2">
            <a:extLst>
              <a:ext uri="{FF2B5EF4-FFF2-40B4-BE49-F238E27FC236}">
                <a16:creationId xmlns:a16="http://schemas.microsoft.com/office/drawing/2014/main" id="{207FBA92-F12C-B64E-B47F-EF53501417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6083" name="Text Box 3">
            <a:extLst>
              <a:ext uri="{FF2B5EF4-FFF2-40B4-BE49-F238E27FC236}">
                <a16:creationId xmlns:a16="http://schemas.microsoft.com/office/drawing/2014/main" id="{3A5B1B98-E209-5046-9144-6AD0617BE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6084" name="Text Box 4">
            <a:extLst>
              <a:ext uri="{FF2B5EF4-FFF2-40B4-BE49-F238E27FC236}">
                <a16:creationId xmlns:a16="http://schemas.microsoft.com/office/drawing/2014/main" id="{5393C006-0451-7A49-9C45-80EE1D584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6085" name="Rectangle 5">
            <a:extLst>
              <a:ext uri="{FF2B5EF4-FFF2-40B4-BE49-F238E27FC236}">
                <a16:creationId xmlns:a16="http://schemas.microsoft.com/office/drawing/2014/main" id="{F3ACBDD4-0DCC-7A42-AC84-A63C6D6FB20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34782293-9468-FD4F-B384-143FF0CA3804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99" r:id="rId1"/>
    <p:sldLayoutId id="2147485500" r:id="rId2"/>
    <p:sldLayoutId id="2147485501" r:id="rId3"/>
    <p:sldLayoutId id="2147485502" r:id="rId4"/>
    <p:sldLayoutId id="2147485503" r:id="rId5"/>
    <p:sldLayoutId id="2147485504" r:id="rId6"/>
    <p:sldLayoutId id="2147485505" r:id="rId7"/>
    <p:sldLayoutId id="2147485506" r:id="rId8"/>
    <p:sldLayoutId id="2147485507" r:id="rId9"/>
    <p:sldLayoutId id="2147485508" r:id="rId10"/>
    <p:sldLayoutId id="2147485509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1">
            <a:extLst>
              <a:ext uri="{FF2B5EF4-FFF2-40B4-BE49-F238E27FC236}">
                <a16:creationId xmlns:a16="http://schemas.microsoft.com/office/drawing/2014/main" id="{C4834540-7CA6-0941-82A4-245E90D314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7106" name="Rectangle 2">
            <a:extLst>
              <a:ext uri="{FF2B5EF4-FFF2-40B4-BE49-F238E27FC236}">
                <a16:creationId xmlns:a16="http://schemas.microsoft.com/office/drawing/2014/main" id="{AA00CFB5-8922-6141-A80D-F9D5DAB6A8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7107" name="Text Box 3">
            <a:extLst>
              <a:ext uri="{FF2B5EF4-FFF2-40B4-BE49-F238E27FC236}">
                <a16:creationId xmlns:a16="http://schemas.microsoft.com/office/drawing/2014/main" id="{4D322014-B321-C64F-9D7E-40C370B66A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7108" name="Text Box 4">
            <a:extLst>
              <a:ext uri="{FF2B5EF4-FFF2-40B4-BE49-F238E27FC236}">
                <a16:creationId xmlns:a16="http://schemas.microsoft.com/office/drawing/2014/main" id="{BB56D973-8254-694D-98C6-3948DE836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7109" name="Rectangle 5">
            <a:extLst>
              <a:ext uri="{FF2B5EF4-FFF2-40B4-BE49-F238E27FC236}">
                <a16:creationId xmlns:a16="http://schemas.microsoft.com/office/drawing/2014/main" id="{7910FD8C-E6DF-F54E-8A57-90F774AF08B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EBA9A380-6148-724F-B82F-560ACED252F6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10" r:id="rId1"/>
    <p:sldLayoutId id="2147485511" r:id="rId2"/>
    <p:sldLayoutId id="2147485512" r:id="rId3"/>
    <p:sldLayoutId id="2147485513" r:id="rId4"/>
    <p:sldLayoutId id="2147485514" r:id="rId5"/>
    <p:sldLayoutId id="2147485515" r:id="rId6"/>
    <p:sldLayoutId id="2147485516" r:id="rId7"/>
    <p:sldLayoutId id="2147485517" r:id="rId8"/>
    <p:sldLayoutId id="2147485518" r:id="rId9"/>
    <p:sldLayoutId id="2147485519" r:id="rId10"/>
    <p:sldLayoutId id="2147485520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1">
            <a:extLst>
              <a:ext uri="{FF2B5EF4-FFF2-40B4-BE49-F238E27FC236}">
                <a16:creationId xmlns:a16="http://schemas.microsoft.com/office/drawing/2014/main" id="{3728644B-383E-6240-91FD-15F5874297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8130" name="Rectangle 2">
            <a:extLst>
              <a:ext uri="{FF2B5EF4-FFF2-40B4-BE49-F238E27FC236}">
                <a16:creationId xmlns:a16="http://schemas.microsoft.com/office/drawing/2014/main" id="{1F1B92CD-E134-A94A-81A4-C4ABD13041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8131" name="Text Box 3">
            <a:extLst>
              <a:ext uri="{FF2B5EF4-FFF2-40B4-BE49-F238E27FC236}">
                <a16:creationId xmlns:a16="http://schemas.microsoft.com/office/drawing/2014/main" id="{51830B6F-DF9B-FE42-9D8E-8F3CDC5D6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8132" name="Text Box 4">
            <a:extLst>
              <a:ext uri="{FF2B5EF4-FFF2-40B4-BE49-F238E27FC236}">
                <a16:creationId xmlns:a16="http://schemas.microsoft.com/office/drawing/2014/main" id="{F6CBA026-B708-9A4A-B7EB-327F94C29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8133" name="Rectangle 5">
            <a:extLst>
              <a:ext uri="{FF2B5EF4-FFF2-40B4-BE49-F238E27FC236}">
                <a16:creationId xmlns:a16="http://schemas.microsoft.com/office/drawing/2014/main" id="{AD608E86-5AB1-EC44-AC05-C6026135925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BAE9D3E9-68DE-E140-9B37-5A0C7C577375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Rectangle 1">
            <a:extLst>
              <a:ext uri="{FF2B5EF4-FFF2-40B4-BE49-F238E27FC236}">
                <a16:creationId xmlns:a16="http://schemas.microsoft.com/office/drawing/2014/main" id="{19D6BAA7-81A9-D646-B7CB-6AA6AA10E8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49154" name="Rectangle 2">
            <a:extLst>
              <a:ext uri="{FF2B5EF4-FFF2-40B4-BE49-F238E27FC236}">
                <a16:creationId xmlns:a16="http://schemas.microsoft.com/office/drawing/2014/main" id="{0319BB9F-1365-BA43-9509-9EA05040D0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49155" name="Text Box 3">
            <a:extLst>
              <a:ext uri="{FF2B5EF4-FFF2-40B4-BE49-F238E27FC236}">
                <a16:creationId xmlns:a16="http://schemas.microsoft.com/office/drawing/2014/main" id="{9A61D866-3EA1-0741-9CFC-D0FDA26F8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9156" name="Text Box 4">
            <a:extLst>
              <a:ext uri="{FF2B5EF4-FFF2-40B4-BE49-F238E27FC236}">
                <a16:creationId xmlns:a16="http://schemas.microsoft.com/office/drawing/2014/main" id="{7E4D73A3-F56C-224E-95E1-147D1FA0E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49157" name="Rectangle 5">
            <a:extLst>
              <a:ext uri="{FF2B5EF4-FFF2-40B4-BE49-F238E27FC236}">
                <a16:creationId xmlns:a16="http://schemas.microsoft.com/office/drawing/2014/main" id="{755ECACC-9A57-224A-9671-641E9DB7C08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C96EF344-5EDE-704B-9CD9-C890E7D03E6F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2" r:id="rId1"/>
    <p:sldLayoutId id="2147485533" r:id="rId2"/>
    <p:sldLayoutId id="2147485534" r:id="rId3"/>
    <p:sldLayoutId id="2147485535" r:id="rId4"/>
    <p:sldLayoutId id="2147485536" r:id="rId5"/>
    <p:sldLayoutId id="2147485537" r:id="rId6"/>
    <p:sldLayoutId id="2147485538" r:id="rId7"/>
    <p:sldLayoutId id="2147485539" r:id="rId8"/>
    <p:sldLayoutId id="2147485540" r:id="rId9"/>
    <p:sldLayoutId id="2147485541" r:id="rId10"/>
    <p:sldLayoutId id="2147485542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1">
            <a:extLst>
              <a:ext uri="{FF2B5EF4-FFF2-40B4-BE49-F238E27FC236}">
                <a16:creationId xmlns:a16="http://schemas.microsoft.com/office/drawing/2014/main" id="{60567118-C5E4-AD46-80B1-7239860F07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0178" name="Rectangle 2">
            <a:extLst>
              <a:ext uri="{FF2B5EF4-FFF2-40B4-BE49-F238E27FC236}">
                <a16:creationId xmlns:a16="http://schemas.microsoft.com/office/drawing/2014/main" id="{F465F4D4-961B-9F42-8666-9ACB588404B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0179" name="Text Box 3">
            <a:extLst>
              <a:ext uri="{FF2B5EF4-FFF2-40B4-BE49-F238E27FC236}">
                <a16:creationId xmlns:a16="http://schemas.microsoft.com/office/drawing/2014/main" id="{AF7D619D-69FB-7D48-AF2F-916069A26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0180" name="Text Box 4">
            <a:extLst>
              <a:ext uri="{FF2B5EF4-FFF2-40B4-BE49-F238E27FC236}">
                <a16:creationId xmlns:a16="http://schemas.microsoft.com/office/drawing/2014/main" id="{A0721976-F77B-C942-A015-0E89F58F0B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0181" name="Rectangle 5">
            <a:extLst>
              <a:ext uri="{FF2B5EF4-FFF2-40B4-BE49-F238E27FC236}">
                <a16:creationId xmlns:a16="http://schemas.microsoft.com/office/drawing/2014/main" id="{9563AE75-1213-154C-8C28-CEA80B63216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5F65E0EF-34F8-1D4B-B786-8DDCECACED97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3" r:id="rId1"/>
    <p:sldLayoutId id="2147485544" r:id="rId2"/>
    <p:sldLayoutId id="2147485545" r:id="rId3"/>
    <p:sldLayoutId id="2147485546" r:id="rId4"/>
    <p:sldLayoutId id="2147485547" r:id="rId5"/>
    <p:sldLayoutId id="2147485548" r:id="rId6"/>
    <p:sldLayoutId id="2147485549" r:id="rId7"/>
    <p:sldLayoutId id="2147485550" r:id="rId8"/>
    <p:sldLayoutId id="2147485551" r:id="rId9"/>
    <p:sldLayoutId id="2147485552" r:id="rId10"/>
    <p:sldLayoutId id="2147485553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Group 1">
            <a:extLst>
              <a:ext uri="{FF2B5EF4-FFF2-40B4-BE49-F238E27FC236}">
                <a16:creationId xmlns:a16="http://schemas.microsoft.com/office/drawing/2014/main" id="{7688A521-0CD3-C54C-AC5A-6DB1CA38ED18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64350"/>
            <a:chOff x="0" y="0"/>
            <a:chExt cx="5760" cy="4324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0E178401-BE85-CF4B-8B8C-ECF718C1E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3" name="Rectangle 3">
              <a:extLst>
                <a:ext uri="{FF2B5EF4-FFF2-40B4-BE49-F238E27FC236}">
                  <a16:creationId xmlns:a16="http://schemas.microsoft.com/office/drawing/2014/main" id="{7F5210C1-B996-0746-A577-ECE97FCAB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4" name="Rectangle 4">
              <a:extLst>
                <a:ext uri="{FF2B5EF4-FFF2-40B4-BE49-F238E27FC236}">
                  <a16:creationId xmlns:a16="http://schemas.microsoft.com/office/drawing/2014/main" id="{0BD82FEA-3BC4-FB4B-ADF6-AAB117E24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5" name="Rectangle 5">
              <a:extLst>
                <a:ext uri="{FF2B5EF4-FFF2-40B4-BE49-F238E27FC236}">
                  <a16:creationId xmlns:a16="http://schemas.microsoft.com/office/drawing/2014/main" id="{236F7F33-B3C1-A541-B2B7-3348DECCD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6" name="Rectangle 6">
              <a:extLst>
                <a:ext uri="{FF2B5EF4-FFF2-40B4-BE49-F238E27FC236}">
                  <a16:creationId xmlns:a16="http://schemas.microsoft.com/office/drawing/2014/main" id="{99F8694F-58C3-CC47-BF8A-FF0F589FF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7" name="Rectangle 7">
              <a:extLst>
                <a:ext uri="{FF2B5EF4-FFF2-40B4-BE49-F238E27FC236}">
                  <a16:creationId xmlns:a16="http://schemas.microsoft.com/office/drawing/2014/main" id="{B251811A-9FC2-9142-8A29-47F4BF3E7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8" name="Rectangle 8">
              <a:extLst>
                <a:ext uri="{FF2B5EF4-FFF2-40B4-BE49-F238E27FC236}">
                  <a16:creationId xmlns:a16="http://schemas.microsoft.com/office/drawing/2014/main" id="{E513C631-8772-4C41-B671-CB2879E53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9" name="Rectangle 9">
              <a:extLst>
                <a:ext uri="{FF2B5EF4-FFF2-40B4-BE49-F238E27FC236}">
                  <a16:creationId xmlns:a16="http://schemas.microsoft.com/office/drawing/2014/main" id="{9944FB4E-9176-3441-B16C-EB14BF2B3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0" name="Rectangle 10">
              <a:extLst>
                <a:ext uri="{FF2B5EF4-FFF2-40B4-BE49-F238E27FC236}">
                  <a16:creationId xmlns:a16="http://schemas.microsoft.com/office/drawing/2014/main" id="{ACA60C98-1D9F-F54C-8D43-63F804426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1" name="Rectangle 11">
              <a:extLst>
                <a:ext uri="{FF2B5EF4-FFF2-40B4-BE49-F238E27FC236}">
                  <a16:creationId xmlns:a16="http://schemas.microsoft.com/office/drawing/2014/main" id="{A406F87B-13F7-E247-83C2-9F2E29A81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2" name="Rectangle 12">
              <a:extLst>
                <a:ext uri="{FF2B5EF4-FFF2-40B4-BE49-F238E27FC236}">
                  <a16:creationId xmlns:a16="http://schemas.microsoft.com/office/drawing/2014/main" id="{673A6502-A8C0-CE4C-A868-163419C8A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3" name="Rectangle 13">
              <a:extLst>
                <a:ext uri="{FF2B5EF4-FFF2-40B4-BE49-F238E27FC236}">
                  <a16:creationId xmlns:a16="http://schemas.microsoft.com/office/drawing/2014/main" id="{A71FD903-980C-464E-A7B5-EB2434335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4" name="Rectangle 14">
              <a:extLst>
                <a:ext uri="{FF2B5EF4-FFF2-40B4-BE49-F238E27FC236}">
                  <a16:creationId xmlns:a16="http://schemas.microsoft.com/office/drawing/2014/main" id="{22805873-9157-8943-B910-B6137706B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5" name="Rectangle 15">
              <a:extLst>
                <a:ext uri="{FF2B5EF4-FFF2-40B4-BE49-F238E27FC236}">
                  <a16:creationId xmlns:a16="http://schemas.microsoft.com/office/drawing/2014/main" id="{C5B63FAE-3803-4C41-8769-1241E6D78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6" name="Rectangle 16">
              <a:extLst>
                <a:ext uri="{FF2B5EF4-FFF2-40B4-BE49-F238E27FC236}">
                  <a16:creationId xmlns:a16="http://schemas.microsoft.com/office/drawing/2014/main" id="{1CBDC1EA-EB5A-3F47-90E1-1EBBAB005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7" name="Rectangle 17">
              <a:extLst>
                <a:ext uri="{FF2B5EF4-FFF2-40B4-BE49-F238E27FC236}">
                  <a16:creationId xmlns:a16="http://schemas.microsoft.com/office/drawing/2014/main" id="{A53A11AD-152C-D74F-A21B-6A8A50FDF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8" name="Rectangle 18">
              <a:extLst>
                <a:ext uri="{FF2B5EF4-FFF2-40B4-BE49-F238E27FC236}">
                  <a16:creationId xmlns:a16="http://schemas.microsoft.com/office/drawing/2014/main" id="{27F758DC-FC7F-DA4E-8810-410A075B4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39" name="Rectangle 19">
              <a:extLst>
                <a:ext uri="{FF2B5EF4-FFF2-40B4-BE49-F238E27FC236}">
                  <a16:creationId xmlns:a16="http://schemas.microsoft.com/office/drawing/2014/main" id="{02B3A502-57FE-C54F-8FF0-A7619AA73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0" name="Rectangle 20">
              <a:extLst>
                <a:ext uri="{FF2B5EF4-FFF2-40B4-BE49-F238E27FC236}">
                  <a16:creationId xmlns:a16="http://schemas.microsoft.com/office/drawing/2014/main" id="{8592DEC2-6C4D-E84C-88BB-920771A1E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1" name="Rectangle 21">
              <a:extLst>
                <a:ext uri="{FF2B5EF4-FFF2-40B4-BE49-F238E27FC236}">
                  <a16:creationId xmlns:a16="http://schemas.microsoft.com/office/drawing/2014/main" id="{526E7709-8E6F-F346-8F72-7350DC9C1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2" name="Rectangle 22">
              <a:extLst>
                <a:ext uri="{FF2B5EF4-FFF2-40B4-BE49-F238E27FC236}">
                  <a16:creationId xmlns:a16="http://schemas.microsoft.com/office/drawing/2014/main" id="{4F79FD2E-ECEE-D240-919C-18FDB9894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3" name="Rectangle 23">
              <a:extLst>
                <a:ext uri="{FF2B5EF4-FFF2-40B4-BE49-F238E27FC236}">
                  <a16:creationId xmlns:a16="http://schemas.microsoft.com/office/drawing/2014/main" id="{1E2F1DB1-A245-214E-AA09-AF3CE2F9B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4" name="Rectangle 24">
              <a:extLst>
                <a:ext uri="{FF2B5EF4-FFF2-40B4-BE49-F238E27FC236}">
                  <a16:creationId xmlns:a16="http://schemas.microsoft.com/office/drawing/2014/main" id="{2465ECDE-102A-0342-AF23-CDD6546CA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5" name="Rectangle 25">
              <a:extLst>
                <a:ext uri="{FF2B5EF4-FFF2-40B4-BE49-F238E27FC236}">
                  <a16:creationId xmlns:a16="http://schemas.microsoft.com/office/drawing/2014/main" id="{7F47F215-B06C-A54D-A9D8-73A25BE60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6" name="Rectangle 26">
              <a:extLst>
                <a:ext uri="{FF2B5EF4-FFF2-40B4-BE49-F238E27FC236}">
                  <a16:creationId xmlns:a16="http://schemas.microsoft.com/office/drawing/2014/main" id="{CB7B4A51-CF56-B645-9AF2-8639057BE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7" name="Rectangle 27">
              <a:extLst>
                <a:ext uri="{FF2B5EF4-FFF2-40B4-BE49-F238E27FC236}">
                  <a16:creationId xmlns:a16="http://schemas.microsoft.com/office/drawing/2014/main" id="{7CC35D21-B66A-E340-A67B-8E646A485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8" name="Rectangle 28">
              <a:extLst>
                <a:ext uri="{FF2B5EF4-FFF2-40B4-BE49-F238E27FC236}">
                  <a16:creationId xmlns:a16="http://schemas.microsoft.com/office/drawing/2014/main" id="{006881C1-CB2B-B34B-92A8-3AAC22714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49" name="Rectangle 29">
              <a:extLst>
                <a:ext uri="{FF2B5EF4-FFF2-40B4-BE49-F238E27FC236}">
                  <a16:creationId xmlns:a16="http://schemas.microsoft.com/office/drawing/2014/main" id="{A62251C5-B483-BD44-8CC6-79380473E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0" name="Rectangle 30">
              <a:extLst>
                <a:ext uri="{FF2B5EF4-FFF2-40B4-BE49-F238E27FC236}">
                  <a16:creationId xmlns:a16="http://schemas.microsoft.com/office/drawing/2014/main" id="{9605F7BF-D36A-F04D-A0F0-14D9AF302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1" name="Rectangle 31">
              <a:extLst>
                <a:ext uri="{FF2B5EF4-FFF2-40B4-BE49-F238E27FC236}">
                  <a16:creationId xmlns:a16="http://schemas.microsoft.com/office/drawing/2014/main" id="{D61861D6-B3F7-A94C-88B3-7ACF8C85D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2" name="Rectangle 32">
              <a:extLst>
                <a:ext uri="{FF2B5EF4-FFF2-40B4-BE49-F238E27FC236}">
                  <a16:creationId xmlns:a16="http://schemas.microsoft.com/office/drawing/2014/main" id="{34B24D0F-73D5-B447-97F0-AC806E5B5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3" name="Rectangle 33">
              <a:extLst>
                <a:ext uri="{FF2B5EF4-FFF2-40B4-BE49-F238E27FC236}">
                  <a16:creationId xmlns:a16="http://schemas.microsoft.com/office/drawing/2014/main" id="{F27ADC8A-EF87-2140-B4F5-5DF3126F6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4" name="Rectangle 34">
              <a:extLst>
                <a:ext uri="{FF2B5EF4-FFF2-40B4-BE49-F238E27FC236}">
                  <a16:creationId xmlns:a16="http://schemas.microsoft.com/office/drawing/2014/main" id="{6D9F1471-43DE-9447-9901-FE3A4B3D3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5" name="Rectangle 35">
              <a:extLst>
                <a:ext uri="{FF2B5EF4-FFF2-40B4-BE49-F238E27FC236}">
                  <a16:creationId xmlns:a16="http://schemas.microsoft.com/office/drawing/2014/main" id="{3B8F1C0D-9860-5044-BD4F-9EEBCF599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6" name="Rectangle 36">
              <a:extLst>
                <a:ext uri="{FF2B5EF4-FFF2-40B4-BE49-F238E27FC236}">
                  <a16:creationId xmlns:a16="http://schemas.microsoft.com/office/drawing/2014/main" id="{D967108B-A232-1C44-9D1F-51307DBD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7" name="Rectangle 37">
              <a:extLst>
                <a:ext uri="{FF2B5EF4-FFF2-40B4-BE49-F238E27FC236}">
                  <a16:creationId xmlns:a16="http://schemas.microsoft.com/office/drawing/2014/main" id="{476B6DBF-2F7B-5A40-BEAC-5D0F11CBE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8" name="Rectangle 38">
              <a:extLst>
                <a:ext uri="{FF2B5EF4-FFF2-40B4-BE49-F238E27FC236}">
                  <a16:creationId xmlns:a16="http://schemas.microsoft.com/office/drawing/2014/main" id="{BDA07CC5-F221-5E45-87B2-9FEDA8A9B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59" name="Rectangle 39">
              <a:extLst>
                <a:ext uri="{FF2B5EF4-FFF2-40B4-BE49-F238E27FC236}">
                  <a16:creationId xmlns:a16="http://schemas.microsoft.com/office/drawing/2014/main" id="{CC2698F5-948F-F641-8860-9500D2B51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0" name="Rectangle 40">
              <a:extLst>
                <a:ext uri="{FF2B5EF4-FFF2-40B4-BE49-F238E27FC236}">
                  <a16:creationId xmlns:a16="http://schemas.microsoft.com/office/drawing/2014/main" id="{8CC11381-957B-6C49-A633-904E5C656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1" name="Rectangle 41">
              <a:extLst>
                <a:ext uri="{FF2B5EF4-FFF2-40B4-BE49-F238E27FC236}">
                  <a16:creationId xmlns:a16="http://schemas.microsoft.com/office/drawing/2014/main" id="{8F4B2898-691A-7C48-A9C6-C23F5CBD6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2" name="Rectangle 42">
              <a:extLst>
                <a:ext uri="{FF2B5EF4-FFF2-40B4-BE49-F238E27FC236}">
                  <a16:creationId xmlns:a16="http://schemas.microsoft.com/office/drawing/2014/main" id="{D0195821-7E87-1F48-A44C-5EE228B8F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3" name="Rectangle 43">
              <a:extLst>
                <a:ext uri="{FF2B5EF4-FFF2-40B4-BE49-F238E27FC236}">
                  <a16:creationId xmlns:a16="http://schemas.microsoft.com/office/drawing/2014/main" id="{3D055E42-DAB8-7943-B7D4-43B4BA40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4" name="Rectangle 44">
              <a:extLst>
                <a:ext uri="{FF2B5EF4-FFF2-40B4-BE49-F238E27FC236}">
                  <a16:creationId xmlns:a16="http://schemas.microsoft.com/office/drawing/2014/main" id="{D8FC51CA-4566-A447-A676-356488900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5" name="Rectangle 45">
              <a:extLst>
                <a:ext uri="{FF2B5EF4-FFF2-40B4-BE49-F238E27FC236}">
                  <a16:creationId xmlns:a16="http://schemas.microsoft.com/office/drawing/2014/main" id="{9EBF0E84-69A7-F94D-A3D9-CE07B6B2F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6" name="Rectangle 46">
              <a:extLst>
                <a:ext uri="{FF2B5EF4-FFF2-40B4-BE49-F238E27FC236}">
                  <a16:creationId xmlns:a16="http://schemas.microsoft.com/office/drawing/2014/main" id="{7D7E97E5-D580-B749-9C7D-670C7EBDD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7" name="Rectangle 47">
              <a:extLst>
                <a:ext uri="{FF2B5EF4-FFF2-40B4-BE49-F238E27FC236}">
                  <a16:creationId xmlns:a16="http://schemas.microsoft.com/office/drawing/2014/main" id="{EF46F9FC-A0AA-214D-95B0-E402AE707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8" name="Rectangle 48">
              <a:extLst>
                <a:ext uri="{FF2B5EF4-FFF2-40B4-BE49-F238E27FC236}">
                  <a16:creationId xmlns:a16="http://schemas.microsoft.com/office/drawing/2014/main" id="{6C6ADA00-C29D-284F-8582-B143AD8A6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69" name="Rectangle 49">
              <a:extLst>
                <a:ext uri="{FF2B5EF4-FFF2-40B4-BE49-F238E27FC236}">
                  <a16:creationId xmlns:a16="http://schemas.microsoft.com/office/drawing/2014/main" id="{041A2CE2-0144-4946-B481-59CE5737A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0" name="Rectangle 50">
              <a:extLst>
                <a:ext uri="{FF2B5EF4-FFF2-40B4-BE49-F238E27FC236}">
                  <a16:creationId xmlns:a16="http://schemas.microsoft.com/office/drawing/2014/main" id="{2A54169B-AA48-AB43-B317-BF21B3A74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1" name="Rectangle 51">
              <a:extLst>
                <a:ext uri="{FF2B5EF4-FFF2-40B4-BE49-F238E27FC236}">
                  <a16:creationId xmlns:a16="http://schemas.microsoft.com/office/drawing/2014/main" id="{D218FB42-27F8-3D42-9E16-4B5B6F58B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2" name="Rectangle 52">
              <a:extLst>
                <a:ext uri="{FF2B5EF4-FFF2-40B4-BE49-F238E27FC236}">
                  <a16:creationId xmlns:a16="http://schemas.microsoft.com/office/drawing/2014/main" id="{F509627A-10FD-F344-8652-6A713325B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3" name="Rectangle 53">
              <a:extLst>
                <a:ext uri="{FF2B5EF4-FFF2-40B4-BE49-F238E27FC236}">
                  <a16:creationId xmlns:a16="http://schemas.microsoft.com/office/drawing/2014/main" id="{B9C58C92-DA72-A44E-8740-A7F3EDC2A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4" name="Rectangle 54">
              <a:extLst>
                <a:ext uri="{FF2B5EF4-FFF2-40B4-BE49-F238E27FC236}">
                  <a16:creationId xmlns:a16="http://schemas.microsoft.com/office/drawing/2014/main" id="{B0D0D84E-6940-1144-931D-D25755120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5" name="Rectangle 55">
              <a:extLst>
                <a:ext uri="{FF2B5EF4-FFF2-40B4-BE49-F238E27FC236}">
                  <a16:creationId xmlns:a16="http://schemas.microsoft.com/office/drawing/2014/main" id="{A25D1B52-B8FF-8440-824F-65C5CD367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6" name="Rectangle 56">
              <a:extLst>
                <a:ext uri="{FF2B5EF4-FFF2-40B4-BE49-F238E27FC236}">
                  <a16:creationId xmlns:a16="http://schemas.microsoft.com/office/drawing/2014/main" id="{9718BC32-6A9A-6D4D-8949-EC83200D3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7" name="Rectangle 57">
              <a:extLst>
                <a:ext uri="{FF2B5EF4-FFF2-40B4-BE49-F238E27FC236}">
                  <a16:creationId xmlns:a16="http://schemas.microsoft.com/office/drawing/2014/main" id="{D59332F4-8D11-3E47-9DFD-AF7B4D322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8" name="Rectangle 58">
              <a:extLst>
                <a:ext uri="{FF2B5EF4-FFF2-40B4-BE49-F238E27FC236}">
                  <a16:creationId xmlns:a16="http://schemas.microsoft.com/office/drawing/2014/main" id="{049A7F11-2D44-D748-A31A-2C65E2002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6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79" name="Rectangle 59">
              <a:extLst>
                <a:ext uri="{FF2B5EF4-FFF2-40B4-BE49-F238E27FC236}">
                  <a16:creationId xmlns:a16="http://schemas.microsoft.com/office/drawing/2014/main" id="{3C717386-1435-3740-8654-103FA7C94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80" name="Rectangle 60">
              <a:extLst>
                <a:ext uri="{FF2B5EF4-FFF2-40B4-BE49-F238E27FC236}">
                  <a16:creationId xmlns:a16="http://schemas.microsoft.com/office/drawing/2014/main" id="{92A00337-81A1-ED42-9A49-544A24B01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81" name="Rectangle 61">
              <a:extLst>
                <a:ext uri="{FF2B5EF4-FFF2-40B4-BE49-F238E27FC236}">
                  <a16:creationId xmlns:a16="http://schemas.microsoft.com/office/drawing/2014/main" id="{3AD40B34-46C9-5F43-B092-C300A5A87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4" y="6"/>
              <a:ext cx="46" cy="431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82" name="Rectangle 62">
              <a:extLst>
                <a:ext uri="{FF2B5EF4-FFF2-40B4-BE49-F238E27FC236}">
                  <a16:creationId xmlns:a16="http://schemas.microsoft.com/office/drawing/2014/main" id="{59D014E1-07EB-BC4E-AE82-E8C38E09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" y="0"/>
              <a:ext cx="5329" cy="431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83" name="Rectangle 63">
              <a:extLst>
                <a:ext uri="{FF2B5EF4-FFF2-40B4-BE49-F238E27FC236}">
                  <a16:creationId xmlns:a16="http://schemas.microsoft.com/office/drawing/2014/main" id="{C9418017-AB5E-424C-B916-3E421A656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081"/>
              <a:ext cx="4376" cy="45"/>
            </a:xfrm>
            <a:prstGeom prst="rect">
              <a:avLst/>
            </a:prstGeom>
            <a:solidFill>
              <a:srgbClr val="336699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184" name="Rectangle 64">
            <a:extLst>
              <a:ext uri="{FF2B5EF4-FFF2-40B4-BE49-F238E27FC236}">
                <a16:creationId xmlns:a16="http://schemas.microsoft.com/office/drawing/2014/main" id="{146DD2BF-0F4C-EA40-B2B4-074C5E7AE5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71538" y="533400"/>
            <a:ext cx="8159750" cy="1087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185" name="Rectangle 65">
            <a:extLst>
              <a:ext uri="{FF2B5EF4-FFF2-40B4-BE49-F238E27FC236}">
                <a16:creationId xmlns:a16="http://schemas.microsoft.com/office/drawing/2014/main" id="{555A2CD2-D067-7144-85C7-6D1D60AC7A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12813" y="1905000"/>
            <a:ext cx="8107362" cy="418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186" name="Text Box 66">
            <a:extLst>
              <a:ext uri="{FF2B5EF4-FFF2-40B4-BE49-F238E27FC236}">
                <a16:creationId xmlns:a16="http://schemas.microsoft.com/office/drawing/2014/main" id="{89AE7CF6-0B27-D642-80AF-C8B7875F95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525" y="62865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187" name="Text Box 67">
            <a:extLst>
              <a:ext uri="{FF2B5EF4-FFF2-40B4-BE49-F238E27FC236}">
                <a16:creationId xmlns:a16="http://schemas.microsoft.com/office/drawing/2014/main" id="{6FF479AC-47AF-4D40-81B4-8DB082736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0925" y="62865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188" name="Rectangle 68">
            <a:extLst>
              <a:ext uri="{FF2B5EF4-FFF2-40B4-BE49-F238E27FC236}">
                <a16:creationId xmlns:a16="http://schemas.microsoft.com/office/drawing/2014/main" id="{E72773E7-8C5F-1446-BF95-8566CBF79FC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9925" y="62865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latin typeface="Arial" panose="020B0604020202020204" pitchFamily="34" charset="0"/>
              </a:defRPr>
            </a:lvl1pPr>
          </a:lstStyle>
          <a:p>
            <a:fld id="{C8539A68-D980-FE4A-A8D9-9748E20D94E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59" r:id="rId1"/>
    <p:sldLayoutId id="2147485060" r:id="rId2"/>
    <p:sldLayoutId id="2147485061" r:id="rId3"/>
    <p:sldLayoutId id="2147485062" r:id="rId4"/>
    <p:sldLayoutId id="2147485063" r:id="rId5"/>
    <p:sldLayoutId id="2147485064" r:id="rId6"/>
    <p:sldLayoutId id="2147485065" r:id="rId7"/>
    <p:sldLayoutId id="2147485066" r:id="rId8"/>
    <p:sldLayoutId id="2147485067" r:id="rId9"/>
    <p:sldLayoutId id="2147485068" r:id="rId10"/>
    <p:sldLayoutId id="2147485069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3366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3366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3366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3366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3366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Rectangle 1">
            <a:extLst>
              <a:ext uri="{FF2B5EF4-FFF2-40B4-BE49-F238E27FC236}">
                <a16:creationId xmlns:a16="http://schemas.microsoft.com/office/drawing/2014/main" id="{9FF5F7A1-6D2D-EE41-91A1-2EBEBD94C9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1202" name="Rectangle 2">
            <a:extLst>
              <a:ext uri="{FF2B5EF4-FFF2-40B4-BE49-F238E27FC236}">
                <a16:creationId xmlns:a16="http://schemas.microsoft.com/office/drawing/2014/main" id="{B99C648F-3977-5848-81D4-A953B1EDBE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1203" name="Text Box 3">
            <a:extLst>
              <a:ext uri="{FF2B5EF4-FFF2-40B4-BE49-F238E27FC236}">
                <a16:creationId xmlns:a16="http://schemas.microsoft.com/office/drawing/2014/main" id="{12EB4132-429A-2F44-AD2B-FE9903A9B3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1204" name="Text Box 4">
            <a:extLst>
              <a:ext uri="{FF2B5EF4-FFF2-40B4-BE49-F238E27FC236}">
                <a16:creationId xmlns:a16="http://schemas.microsoft.com/office/drawing/2014/main" id="{A9F88051-2AE6-FD47-96E2-D2796AA8F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1205" name="Rectangle 5">
            <a:extLst>
              <a:ext uri="{FF2B5EF4-FFF2-40B4-BE49-F238E27FC236}">
                <a16:creationId xmlns:a16="http://schemas.microsoft.com/office/drawing/2014/main" id="{8997C00B-7D0D-7148-8048-55E461CECF0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2D6A3071-65FB-1543-87E9-8AD01DB602FA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4" r:id="rId1"/>
    <p:sldLayoutId id="2147485555" r:id="rId2"/>
    <p:sldLayoutId id="2147485556" r:id="rId3"/>
    <p:sldLayoutId id="2147485557" r:id="rId4"/>
    <p:sldLayoutId id="2147485558" r:id="rId5"/>
    <p:sldLayoutId id="2147485559" r:id="rId6"/>
    <p:sldLayoutId id="2147485560" r:id="rId7"/>
    <p:sldLayoutId id="2147485561" r:id="rId8"/>
    <p:sldLayoutId id="2147485562" r:id="rId9"/>
    <p:sldLayoutId id="2147485563" r:id="rId10"/>
    <p:sldLayoutId id="214748556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1">
            <a:extLst>
              <a:ext uri="{FF2B5EF4-FFF2-40B4-BE49-F238E27FC236}">
                <a16:creationId xmlns:a16="http://schemas.microsoft.com/office/drawing/2014/main" id="{0C3883FA-5026-F846-9971-3441FD52F1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2226" name="Rectangle 2">
            <a:extLst>
              <a:ext uri="{FF2B5EF4-FFF2-40B4-BE49-F238E27FC236}">
                <a16:creationId xmlns:a16="http://schemas.microsoft.com/office/drawing/2014/main" id="{18C16824-3FF4-814D-9521-AF034FA6ECF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2227" name="Text Box 3">
            <a:extLst>
              <a:ext uri="{FF2B5EF4-FFF2-40B4-BE49-F238E27FC236}">
                <a16:creationId xmlns:a16="http://schemas.microsoft.com/office/drawing/2014/main" id="{BED3C153-DBC1-7A49-9939-800E6E341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2228" name="Text Box 4">
            <a:extLst>
              <a:ext uri="{FF2B5EF4-FFF2-40B4-BE49-F238E27FC236}">
                <a16:creationId xmlns:a16="http://schemas.microsoft.com/office/drawing/2014/main" id="{A5D1F777-3E8A-F741-82A6-BA3668F05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2229" name="Rectangle 5">
            <a:extLst>
              <a:ext uri="{FF2B5EF4-FFF2-40B4-BE49-F238E27FC236}">
                <a16:creationId xmlns:a16="http://schemas.microsoft.com/office/drawing/2014/main" id="{A3988F6E-43D8-4349-AB69-28D8E40E67A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5B77C259-4D23-5344-9187-5B8AA6C725F8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5" r:id="rId1"/>
    <p:sldLayoutId id="2147485566" r:id="rId2"/>
    <p:sldLayoutId id="2147485567" r:id="rId3"/>
    <p:sldLayoutId id="2147485568" r:id="rId4"/>
    <p:sldLayoutId id="2147485569" r:id="rId5"/>
    <p:sldLayoutId id="2147485570" r:id="rId6"/>
    <p:sldLayoutId id="2147485571" r:id="rId7"/>
    <p:sldLayoutId id="2147485572" r:id="rId8"/>
    <p:sldLayoutId id="2147485573" r:id="rId9"/>
    <p:sldLayoutId id="2147485574" r:id="rId10"/>
    <p:sldLayoutId id="2147485575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1">
            <a:extLst>
              <a:ext uri="{FF2B5EF4-FFF2-40B4-BE49-F238E27FC236}">
                <a16:creationId xmlns:a16="http://schemas.microsoft.com/office/drawing/2014/main" id="{6C43AAE4-6328-DC4E-A03E-11816CE95F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64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3250" name="Rectangle 2">
            <a:extLst>
              <a:ext uri="{FF2B5EF4-FFF2-40B4-BE49-F238E27FC236}">
                <a16:creationId xmlns:a16="http://schemas.microsoft.com/office/drawing/2014/main" id="{A2C7AD66-D505-DF43-88FC-6DDD41AD85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6425" cy="4522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3251" name="Text Box 3">
            <a:extLst>
              <a:ext uri="{FF2B5EF4-FFF2-40B4-BE49-F238E27FC236}">
                <a16:creationId xmlns:a16="http://schemas.microsoft.com/office/drawing/2014/main" id="{ABD2D223-6194-B940-B0E6-2442221604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3252" name="Text Box 4">
            <a:extLst>
              <a:ext uri="{FF2B5EF4-FFF2-40B4-BE49-F238E27FC236}">
                <a16:creationId xmlns:a16="http://schemas.microsoft.com/office/drawing/2014/main" id="{CEA4893C-C496-9E49-956C-C8C4E2AAE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3253" name="Rectangle 5">
            <a:extLst>
              <a:ext uri="{FF2B5EF4-FFF2-40B4-BE49-F238E27FC236}">
                <a16:creationId xmlns:a16="http://schemas.microsoft.com/office/drawing/2014/main" id="{5463ABEC-E3F2-E64C-B744-AB74CACB2A1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5225"/>
            <a:ext cx="2130425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  <a:cs typeface="Arial" panose="020B0604020202020204" pitchFamily="34" charset="0"/>
              </a:defRPr>
            </a:lvl1pPr>
          </a:lstStyle>
          <a:p>
            <a:fld id="{5B47DE27-4046-E24A-AAEF-CE3785ED22CE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76" r:id="rId1"/>
    <p:sldLayoutId id="2147485577" r:id="rId2"/>
    <p:sldLayoutId id="2147485578" r:id="rId3"/>
    <p:sldLayoutId id="2147485579" r:id="rId4"/>
    <p:sldLayoutId id="2147485580" r:id="rId5"/>
    <p:sldLayoutId id="2147485581" r:id="rId6"/>
    <p:sldLayoutId id="2147485582" r:id="rId7"/>
    <p:sldLayoutId id="2147485583" r:id="rId8"/>
    <p:sldLayoutId id="2147485584" r:id="rId9"/>
    <p:sldLayoutId id="2147485585" r:id="rId10"/>
    <p:sldLayoutId id="214748558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Arial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Arial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1">
            <a:extLst>
              <a:ext uri="{FF2B5EF4-FFF2-40B4-BE49-F238E27FC236}">
                <a16:creationId xmlns:a16="http://schemas.microsoft.com/office/drawing/2014/main" id="{002998B9-C1BD-F94C-844D-CBBF12E8B0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4274" name="Rectangle 2">
            <a:extLst>
              <a:ext uri="{FF2B5EF4-FFF2-40B4-BE49-F238E27FC236}">
                <a16:creationId xmlns:a16="http://schemas.microsoft.com/office/drawing/2014/main" id="{EA737A5D-EC21-DD46-8084-E65E201A4C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4275" name="Rectangle 3">
            <a:extLst>
              <a:ext uri="{FF2B5EF4-FFF2-40B4-BE49-F238E27FC236}">
                <a16:creationId xmlns:a16="http://schemas.microsoft.com/office/drawing/2014/main" id="{E2D82D93-FB15-B144-A339-3B63DD5DE0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4276" name="Text Box 4">
            <a:extLst>
              <a:ext uri="{FF2B5EF4-FFF2-40B4-BE49-F238E27FC236}">
                <a16:creationId xmlns:a16="http://schemas.microsoft.com/office/drawing/2014/main" id="{C49C68E1-4A24-9B48-AC1C-130D66269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4277" name="Text Box 5">
            <a:extLst>
              <a:ext uri="{FF2B5EF4-FFF2-40B4-BE49-F238E27FC236}">
                <a16:creationId xmlns:a16="http://schemas.microsoft.com/office/drawing/2014/main" id="{E181AF7F-C798-0945-9A7A-4DD823856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4278" name="Rectangle 6">
            <a:extLst>
              <a:ext uri="{FF2B5EF4-FFF2-40B4-BE49-F238E27FC236}">
                <a16:creationId xmlns:a16="http://schemas.microsoft.com/office/drawing/2014/main" id="{F1B35CE4-9F92-8C40-8CD7-F51905ACA27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BBE0E3"/>
                </a:solidFill>
                <a:latin typeface="Arial" panose="020B0604020202020204" pitchFamily="34" charset="0"/>
              </a:defRPr>
            </a:lvl1pPr>
          </a:lstStyle>
          <a:p>
            <a:fld id="{7EA23339-6616-544B-BD01-16DD2716AA2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7" r:id="rId1"/>
    <p:sldLayoutId id="2147485588" r:id="rId2"/>
    <p:sldLayoutId id="2147485589" r:id="rId3"/>
    <p:sldLayoutId id="2147485590" r:id="rId4"/>
    <p:sldLayoutId id="2147485591" r:id="rId5"/>
    <p:sldLayoutId id="2147485592" r:id="rId6"/>
    <p:sldLayoutId id="2147485593" r:id="rId7"/>
    <p:sldLayoutId id="2147485594" r:id="rId8"/>
    <p:sldLayoutId id="2147485595" r:id="rId9"/>
    <p:sldLayoutId id="2147485596" r:id="rId10"/>
    <p:sldLayoutId id="2147485597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1">
            <a:extLst>
              <a:ext uri="{FF2B5EF4-FFF2-40B4-BE49-F238E27FC236}">
                <a16:creationId xmlns:a16="http://schemas.microsoft.com/office/drawing/2014/main" id="{88A31337-525C-7442-826D-81028829C333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6359525" cy="6854825"/>
            <a:chOff x="0" y="0"/>
            <a:chExt cx="4006" cy="4318"/>
          </a:xfrm>
        </p:grpSpPr>
        <p:pic>
          <p:nvPicPr>
            <p:cNvPr id="2" name="Picture 2">
              <a:extLst>
                <a:ext uri="{FF2B5EF4-FFF2-40B4-BE49-F238E27FC236}">
                  <a16:creationId xmlns:a16="http://schemas.microsoft.com/office/drawing/2014/main" id="{4A0E2819-3AA1-1B42-AC19-70B517D316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430" cy="43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xmlns:r="http://schemas.openxmlformats.org/officeDocument/2006/relationships"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pic>
          <p:nvPicPr>
            <p:cNvPr id="55299" name="Picture 3">
              <a:extLst>
                <a:ext uri="{FF2B5EF4-FFF2-40B4-BE49-F238E27FC236}">
                  <a16:creationId xmlns:a16="http://schemas.microsoft.com/office/drawing/2014/main" id="{F96DDC3B-6B81-E948-A7E7-7079E1062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8" y="3600"/>
              <a:ext cx="1798" cy="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xmlns:r="http://schemas.openxmlformats.org/officeDocument/2006/relationships"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pic>
        <p:nvPicPr>
          <p:cNvPr id="55300" name="Picture 4">
            <a:extLst>
              <a:ext uri="{FF2B5EF4-FFF2-40B4-BE49-F238E27FC236}">
                <a16:creationId xmlns:a16="http://schemas.microsoft.com/office/drawing/2014/main" id="{9AF1CFCA-D0D2-DE49-A511-AA68F29DF9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81200" y="3657600"/>
            <a:ext cx="5715000" cy="95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5301" name="Rectangle 5">
            <a:extLst>
              <a:ext uri="{FF2B5EF4-FFF2-40B4-BE49-F238E27FC236}">
                <a16:creationId xmlns:a16="http://schemas.microsoft.com/office/drawing/2014/main" id="{8FECF6D8-B678-994F-99AA-0589A8B7B0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5302" name="Rectangle 6">
            <a:extLst>
              <a:ext uri="{FF2B5EF4-FFF2-40B4-BE49-F238E27FC236}">
                <a16:creationId xmlns:a16="http://schemas.microsoft.com/office/drawing/2014/main" id="{F454825A-74CB-AC4C-9962-980DDEE2A4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5303" name="Text Box 7">
            <a:extLst>
              <a:ext uri="{FF2B5EF4-FFF2-40B4-BE49-F238E27FC236}">
                <a16:creationId xmlns:a16="http://schemas.microsoft.com/office/drawing/2014/main" id="{0A9752E5-ED1D-B249-ABCD-7E0057AD6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5304" name="Text Box 8">
            <a:extLst>
              <a:ext uri="{FF2B5EF4-FFF2-40B4-BE49-F238E27FC236}">
                <a16:creationId xmlns:a16="http://schemas.microsoft.com/office/drawing/2014/main" id="{50EB8476-1252-8B47-B335-1CEBAAA79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5305" name="Rectangle 9">
            <a:extLst>
              <a:ext uri="{FF2B5EF4-FFF2-40B4-BE49-F238E27FC236}">
                <a16:creationId xmlns:a16="http://schemas.microsoft.com/office/drawing/2014/main" id="{3A45D982-6411-7446-83DF-3D4B9BB6D40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DC6FE293-D8CC-2542-9D7A-7FDC13CC8806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98" r:id="rId1"/>
    <p:sldLayoutId id="2147485599" r:id="rId2"/>
    <p:sldLayoutId id="2147485600" r:id="rId3"/>
    <p:sldLayoutId id="2147485601" r:id="rId4"/>
    <p:sldLayoutId id="2147485602" r:id="rId5"/>
    <p:sldLayoutId id="2147485603" r:id="rId6"/>
    <p:sldLayoutId id="2147485604" r:id="rId7"/>
    <p:sldLayoutId id="2147485605" r:id="rId8"/>
    <p:sldLayoutId id="2147485606" r:id="rId9"/>
    <p:sldLayoutId id="2147485607" r:id="rId10"/>
    <p:sldLayoutId id="2147485608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1">
            <a:extLst>
              <a:ext uri="{FF2B5EF4-FFF2-40B4-BE49-F238E27FC236}">
                <a16:creationId xmlns:a16="http://schemas.microsoft.com/office/drawing/2014/main" id="{B5FAB8A1-6D61-7A4C-B818-EF82376EA5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56322" name="Picture 2">
            <a:extLst>
              <a:ext uri="{FF2B5EF4-FFF2-40B4-BE49-F238E27FC236}">
                <a16:creationId xmlns:a16="http://schemas.microsoft.com/office/drawing/2014/main" id="{64594C3A-3D60-E140-B24F-20AE415B71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6323" name="Rectangle 3">
            <a:extLst>
              <a:ext uri="{FF2B5EF4-FFF2-40B4-BE49-F238E27FC236}">
                <a16:creationId xmlns:a16="http://schemas.microsoft.com/office/drawing/2014/main" id="{DD8D859E-37ED-074F-A924-657122DDC7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6324" name="Rectangle 4">
            <a:extLst>
              <a:ext uri="{FF2B5EF4-FFF2-40B4-BE49-F238E27FC236}">
                <a16:creationId xmlns:a16="http://schemas.microsoft.com/office/drawing/2014/main" id="{72D7F0F6-7ED3-6144-9BB1-EA41959F58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6325" name="Text Box 5">
            <a:extLst>
              <a:ext uri="{FF2B5EF4-FFF2-40B4-BE49-F238E27FC236}">
                <a16:creationId xmlns:a16="http://schemas.microsoft.com/office/drawing/2014/main" id="{68CBF877-968A-3C42-B529-AF47E6476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6326" name="Text Box 6">
            <a:extLst>
              <a:ext uri="{FF2B5EF4-FFF2-40B4-BE49-F238E27FC236}">
                <a16:creationId xmlns:a16="http://schemas.microsoft.com/office/drawing/2014/main" id="{361FE10C-F923-E04A-B9B9-3A3D748FD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6327" name="Rectangle 7">
            <a:extLst>
              <a:ext uri="{FF2B5EF4-FFF2-40B4-BE49-F238E27FC236}">
                <a16:creationId xmlns:a16="http://schemas.microsoft.com/office/drawing/2014/main" id="{2DA5F16D-81AB-444C-B70F-EA432D3A609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520F73C5-F8FD-5D48-A4DE-56B3D2FDDD0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09" r:id="rId1"/>
    <p:sldLayoutId id="2147485610" r:id="rId2"/>
    <p:sldLayoutId id="2147485611" r:id="rId3"/>
    <p:sldLayoutId id="2147485612" r:id="rId4"/>
    <p:sldLayoutId id="2147485613" r:id="rId5"/>
    <p:sldLayoutId id="2147485614" r:id="rId6"/>
    <p:sldLayoutId id="2147485615" r:id="rId7"/>
    <p:sldLayoutId id="2147485616" r:id="rId8"/>
    <p:sldLayoutId id="2147485617" r:id="rId9"/>
    <p:sldLayoutId id="2147485618" r:id="rId10"/>
    <p:sldLayoutId id="2147485619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5" name="Picture 1">
            <a:extLst>
              <a:ext uri="{FF2B5EF4-FFF2-40B4-BE49-F238E27FC236}">
                <a16:creationId xmlns:a16="http://schemas.microsoft.com/office/drawing/2014/main" id="{7DB96DC0-DB70-0949-A270-D1D49B88E7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57346" name="Picture 2">
            <a:extLst>
              <a:ext uri="{FF2B5EF4-FFF2-40B4-BE49-F238E27FC236}">
                <a16:creationId xmlns:a16="http://schemas.microsoft.com/office/drawing/2014/main" id="{9C6953AB-D762-5847-B310-9F001CB6C2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7347" name="Rectangle 3">
            <a:extLst>
              <a:ext uri="{FF2B5EF4-FFF2-40B4-BE49-F238E27FC236}">
                <a16:creationId xmlns:a16="http://schemas.microsoft.com/office/drawing/2014/main" id="{2A4B7960-A3A5-9243-835B-A2B3F3C1A1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7348" name="Rectangle 4">
            <a:extLst>
              <a:ext uri="{FF2B5EF4-FFF2-40B4-BE49-F238E27FC236}">
                <a16:creationId xmlns:a16="http://schemas.microsoft.com/office/drawing/2014/main" id="{274344F6-3A69-234D-BC3A-7457E31B1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7349" name="Text Box 5">
            <a:extLst>
              <a:ext uri="{FF2B5EF4-FFF2-40B4-BE49-F238E27FC236}">
                <a16:creationId xmlns:a16="http://schemas.microsoft.com/office/drawing/2014/main" id="{AC784EE5-2850-194A-85D4-4FCFFE0C8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7350" name="Text Box 6">
            <a:extLst>
              <a:ext uri="{FF2B5EF4-FFF2-40B4-BE49-F238E27FC236}">
                <a16:creationId xmlns:a16="http://schemas.microsoft.com/office/drawing/2014/main" id="{A0C99D97-C93F-2B43-B74D-A886F2A4A4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7351" name="Rectangle 7">
            <a:extLst>
              <a:ext uri="{FF2B5EF4-FFF2-40B4-BE49-F238E27FC236}">
                <a16:creationId xmlns:a16="http://schemas.microsoft.com/office/drawing/2014/main" id="{D14BD564-0313-E84E-95DE-5BD2F19B709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C23E4EDE-7433-F146-A78F-131E3B62EED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20" r:id="rId1"/>
    <p:sldLayoutId id="2147485621" r:id="rId2"/>
    <p:sldLayoutId id="2147485622" r:id="rId3"/>
    <p:sldLayoutId id="2147485623" r:id="rId4"/>
    <p:sldLayoutId id="2147485624" r:id="rId5"/>
    <p:sldLayoutId id="2147485625" r:id="rId6"/>
    <p:sldLayoutId id="2147485626" r:id="rId7"/>
    <p:sldLayoutId id="2147485627" r:id="rId8"/>
    <p:sldLayoutId id="2147485628" r:id="rId9"/>
    <p:sldLayoutId id="2147485629" r:id="rId10"/>
    <p:sldLayoutId id="2147485630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1">
            <a:extLst>
              <a:ext uri="{FF2B5EF4-FFF2-40B4-BE49-F238E27FC236}">
                <a16:creationId xmlns:a16="http://schemas.microsoft.com/office/drawing/2014/main" id="{C9F5EAC0-6B90-8847-B2F1-1D2BAB9730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58370" name="Picture 2">
            <a:extLst>
              <a:ext uri="{FF2B5EF4-FFF2-40B4-BE49-F238E27FC236}">
                <a16:creationId xmlns:a16="http://schemas.microsoft.com/office/drawing/2014/main" id="{6EE6F864-3779-B544-83F6-743E6DB2F9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8371" name="Rectangle 3">
            <a:extLst>
              <a:ext uri="{FF2B5EF4-FFF2-40B4-BE49-F238E27FC236}">
                <a16:creationId xmlns:a16="http://schemas.microsoft.com/office/drawing/2014/main" id="{9D6B96A5-EBFC-2041-B3D6-61A6A57CBB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8372" name="Rectangle 4">
            <a:extLst>
              <a:ext uri="{FF2B5EF4-FFF2-40B4-BE49-F238E27FC236}">
                <a16:creationId xmlns:a16="http://schemas.microsoft.com/office/drawing/2014/main" id="{9C643C67-92EC-4042-A2C2-73E72B4048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8373" name="Text Box 5">
            <a:extLst>
              <a:ext uri="{FF2B5EF4-FFF2-40B4-BE49-F238E27FC236}">
                <a16:creationId xmlns:a16="http://schemas.microsoft.com/office/drawing/2014/main" id="{334BCDE2-6497-2D40-AACF-4C7310E6D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8374" name="Text Box 6">
            <a:extLst>
              <a:ext uri="{FF2B5EF4-FFF2-40B4-BE49-F238E27FC236}">
                <a16:creationId xmlns:a16="http://schemas.microsoft.com/office/drawing/2014/main" id="{734A1630-80D5-4143-BD72-C0F629DF1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8375" name="Rectangle 7">
            <a:extLst>
              <a:ext uri="{FF2B5EF4-FFF2-40B4-BE49-F238E27FC236}">
                <a16:creationId xmlns:a16="http://schemas.microsoft.com/office/drawing/2014/main" id="{D3A1C29F-566E-124E-A397-1B9B580C854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86D58C8A-8055-1747-A963-F43BEA90C71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31" r:id="rId1"/>
    <p:sldLayoutId id="2147485632" r:id="rId2"/>
    <p:sldLayoutId id="2147485633" r:id="rId3"/>
    <p:sldLayoutId id="2147485634" r:id="rId4"/>
    <p:sldLayoutId id="2147485635" r:id="rId5"/>
    <p:sldLayoutId id="2147485636" r:id="rId6"/>
    <p:sldLayoutId id="2147485637" r:id="rId7"/>
    <p:sldLayoutId id="2147485638" r:id="rId8"/>
    <p:sldLayoutId id="2147485639" r:id="rId9"/>
    <p:sldLayoutId id="2147485640" r:id="rId10"/>
    <p:sldLayoutId id="2147485641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3" name="Picture 1">
            <a:extLst>
              <a:ext uri="{FF2B5EF4-FFF2-40B4-BE49-F238E27FC236}">
                <a16:creationId xmlns:a16="http://schemas.microsoft.com/office/drawing/2014/main" id="{1BC68254-1BBF-BC43-B0DF-9A56EA54D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59394" name="Picture 2">
            <a:extLst>
              <a:ext uri="{FF2B5EF4-FFF2-40B4-BE49-F238E27FC236}">
                <a16:creationId xmlns:a16="http://schemas.microsoft.com/office/drawing/2014/main" id="{B1289C40-0047-074C-9939-B7B6F7311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9395" name="Rectangle 3">
            <a:extLst>
              <a:ext uri="{FF2B5EF4-FFF2-40B4-BE49-F238E27FC236}">
                <a16:creationId xmlns:a16="http://schemas.microsoft.com/office/drawing/2014/main" id="{F891B7D4-F35F-8A4C-A038-41F35D2BA5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59396" name="Rectangle 4">
            <a:extLst>
              <a:ext uri="{FF2B5EF4-FFF2-40B4-BE49-F238E27FC236}">
                <a16:creationId xmlns:a16="http://schemas.microsoft.com/office/drawing/2014/main" id="{BE9B2B7D-9DAD-3E46-8D11-7C7B3770929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59397" name="Text Box 5">
            <a:extLst>
              <a:ext uri="{FF2B5EF4-FFF2-40B4-BE49-F238E27FC236}">
                <a16:creationId xmlns:a16="http://schemas.microsoft.com/office/drawing/2014/main" id="{547F467C-0622-394D-8527-38119F1B4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9398" name="Text Box 6">
            <a:extLst>
              <a:ext uri="{FF2B5EF4-FFF2-40B4-BE49-F238E27FC236}">
                <a16:creationId xmlns:a16="http://schemas.microsoft.com/office/drawing/2014/main" id="{ACA88EDE-642F-BF43-AB29-2064E97CA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59399" name="Rectangle 7">
            <a:extLst>
              <a:ext uri="{FF2B5EF4-FFF2-40B4-BE49-F238E27FC236}">
                <a16:creationId xmlns:a16="http://schemas.microsoft.com/office/drawing/2014/main" id="{A0DA4FE0-6DD9-9449-BA4E-25D6B286F5E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476DE409-9CB7-DE49-971F-8A236FFD042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42" r:id="rId1"/>
    <p:sldLayoutId id="2147485643" r:id="rId2"/>
    <p:sldLayoutId id="2147485644" r:id="rId3"/>
    <p:sldLayoutId id="2147485645" r:id="rId4"/>
    <p:sldLayoutId id="2147485646" r:id="rId5"/>
    <p:sldLayoutId id="2147485647" r:id="rId6"/>
    <p:sldLayoutId id="2147485648" r:id="rId7"/>
    <p:sldLayoutId id="2147485649" r:id="rId8"/>
    <p:sldLayoutId id="2147485650" r:id="rId9"/>
    <p:sldLayoutId id="2147485651" r:id="rId10"/>
    <p:sldLayoutId id="2147485652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">
            <a:extLst>
              <a:ext uri="{FF2B5EF4-FFF2-40B4-BE49-F238E27FC236}">
                <a16:creationId xmlns:a16="http://schemas.microsoft.com/office/drawing/2014/main" id="{774B1C5A-37D9-2143-AAF7-DA9E76D43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60418" name="Picture 2">
            <a:extLst>
              <a:ext uri="{FF2B5EF4-FFF2-40B4-BE49-F238E27FC236}">
                <a16:creationId xmlns:a16="http://schemas.microsoft.com/office/drawing/2014/main" id="{6F15B04E-DC5F-6343-95BE-86DC421869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60419" name="Rectangle 3">
            <a:extLst>
              <a:ext uri="{FF2B5EF4-FFF2-40B4-BE49-F238E27FC236}">
                <a16:creationId xmlns:a16="http://schemas.microsoft.com/office/drawing/2014/main" id="{5518F48C-D5FD-3F43-88BA-ECFA4C4B0B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0420" name="Rectangle 4">
            <a:extLst>
              <a:ext uri="{FF2B5EF4-FFF2-40B4-BE49-F238E27FC236}">
                <a16:creationId xmlns:a16="http://schemas.microsoft.com/office/drawing/2014/main" id="{9C024CA0-2165-4241-95CC-A5A4582F0B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0421" name="Text Box 5">
            <a:extLst>
              <a:ext uri="{FF2B5EF4-FFF2-40B4-BE49-F238E27FC236}">
                <a16:creationId xmlns:a16="http://schemas.microsoft.com/office/drawing/2014/main" id="{74D564E1-BDB2-774B-A0B9-1032EF56D7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0422" name="Text Box 6">
            <a:extLst>
              <a:ext uri="{FF2B5EF4-FFF2-40B4-BE49-F238E27FC236}">
                <a16:creationId xmlns:a16="http://schemas.microsoft.com/office/drawing/2014/main" id="{FDA4E877-8390-494C-AD99-BA1AAC84F0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0423" name="Rectangle 7">
            <a:extLst>
              <a:ext uri="{FF2B5EF4-FFF2-40B4-BE49-F238E27FC236}">
                <a16:creationId xmlns:a16="http://schemas.microsoft.com/office/drawing/2014/main" id="{A52A6518-D32C-5A4A-BA00-7F42250F252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114F76D1-EA67-B943-BCF1-BF1F798E34A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  <p:sldLayoutId id="2147485659" r:id="rId7"/>
    <p:sldLayoutId id="2147485660" r:id="rId8"/>
    <p:sldLayoutId id="2147485661" r:id="rId9"/>
    <p:sldLayoutId id="2147485662" r:id="rId10"/>
    <p:sldLayoutId id="2147485663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1">
            <a:extLst>
              <a:ext uri="{FF2B5EF4-FFF2-40B4-BE49-F238E27FC236}">
                <a16:creationId xmlns:a16="http://schemas.microsoft.com/office/drawing/2014/main" id="{FCA04365-656E-A748-BAFA-1501ED7C45D9}"/>
              </a:ext>
            </a:extLst>
          </p:cNvPr>
          <p:cNvGrpSpPr>
            <a:grpSpLocks/>
          </p:cNvGrpSpPr>
          <p:nvPr/>
        </p:nvGrpSpPr>
        <p:grpSpPr bwMode="auto">
          <a:xfrm>
            <a:off x="6350" y="6350"/>
            <a:ext cx="9115425" cy="6829425"/>
            <a:chOff x="4" y="4"/>
            <a:chExt cx="5742" cy="4302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BDE939D8-FB09-954D-8E3B-CF9FD746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" y="4"/>
              <a:ext cx="5742" cy="4302"/>
            </a:xfrm>
            <a:prstGeom prst="rect">
              <a:avLst/>
            </a:prstGeom>
            <a:solidFill>
              <a:srgbClr val="C0FFFF"/>
            </a:solidFill>
            <a:ln w="1260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6150" name="Group 3">
              <a:extLst>
                <a:ext uri="{FF2B5EF4-FFF2-40B4-BE49-F238E27FC236}">
                  <a16:creationId xmlns:a16="http://schemas.microsoft.com/office/drawing/2014/main" id="{FC66AF39-0CE3-D04C-905B-0BFB48EBA0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" y="225"/>
              <a:ext cx="5183" cy="3893"/>
              <a:chOff x="288" y="225"/>
              <a:chExt cx="5183" cy="3893"/>
            </a:xfrm>
          </p:grpSpPr>
          <p:sp>
            <p:nvSpPr>
              <p:cNvPr id="6148" name="Freeform 4">
                <a:extLst>
                  <a:ext uri="{FF2B5EF4-FFF2-40B4-BE49-F238E27FC236}">
                    <a16:creationId xmlns:a16="http://schemas.microsoft.com/office/drawing/2014/main" id="{F514A0A1-7C4E-2041-A575-92198CD80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" y="228"/>
                <a:ext cx="5183" cy="101"/>
              </a:xfrm>
              <a:custGeom>
                <a:avLst/>
                <a:gdLst>
                  <a:gd name="T0" fmla="*/ 0 w 5185"/>
                  <a:gd name="T1" fmla="*/ 0 h 103"/>
                  <a:gd name="T2" fmla="*/ 5182 w 5185"/>
                  <a:gd name="T3" fmla="*/ 3 h 103"/>
                  <a:gd name="T4" fmla="*/ 5091 w 5185"/>
                  <a:gd name="T5" fmla="*/ 100 h 103"/>
                  <a:gd name="T6" fmla="*/ 88 w 5185"/>
                  <a:gd name="T7" fmla="*/ 100 h 103"/>
                  <a:gd name="T8" fmla="*/ 0 w 5185"/>
                  <a:gd name="T9" fmla="*/ 0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85" h="103">
                    <a:moveTo>
                      <a:pt x="0" y="0"/>
                    </a:moveTo>
                    <a:lnTo>
                      <a:pt x="5184" y="3"/>
                    </a:lnTo>
                    <a:lnTo>
                      <a:pt x="5093" y="102"/>
                    </a:lnTo>
                    <a:lnTo>
                      <a:pt x="88" y="10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6152" name="Group 5">
                <a:extLst>
                  <a:ext uri="{FF2B5EF4-FFF2-40B4-BE49-F238E27FC236}">
                    <a16:creationId xmlns:a16="http://schemas.microsoft.com/office/drawing/2014/main" id="{4E47A13B-31B3-9348-9D2B-D6EB9C78EC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231"/>
                <a:ext cx="84" cy="3887"/>
                <a:chOff x="288" y="231"/>
                <a:chExt cx="84" cy="3887"/>
              </a:xfrm>
            </p:grpSpPr>
            <p:sp>
              <p:nvSpPr>
                <p:cNvPr id="3" name="Freeform 6">
                  <a:extLst>
                    <a:ext uri="{FF2B5EF4-FFF2-40B4-BE49-F238E27FC236}">
                      <a16:creationId xmlns:a16="http://schemas.microsoft.com/office/drawing/2014/main" id="{E0D987FB-00EA-1F46-9575-61EEB70B26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" y="231"/>
                  <a:ext cx="84" cy="911"/>
                </a:xfrm>
                <a:custGeom>
                  <a:avLst/>
                  <a:gdLst>
                    <a:gd name="T0" fmla="*/ 0 w 86"/>
                    <a:gd name="T1" fmla="*/ 0 h 913"/>
                    <a:gd name="T2" fmla="*/ 83 w 86"/>
                    <a:gd name="T3" fmla="*/ 96 h 913"/>
                    <a:gd name="T4" fmla="*/ 83 w 86"/>
                    <a:gd name="T5" fmla="*/ 814 h 913"/>
                    <a:gd name="T6" fmla="*/ 0 w 86"/>
                    <a:gd name="T7" fmla="*/ 910 h 913"/>
                    <a:gd name="T8" fmla="*/ 0 w 86"/>
                    <a:gd name="T9" fmla="*/ 0 h 9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6" h="913">
                      <a:moveTo>
                        <a:pt x="0" y="0"/>
                      </a:moveTo>
                      <a:lnTo>
                        <a:pt x="85" y="96"/>
                      </a:lnTo>
                      <a:lnTo>
                        <a:pt x="85" y="816"/>
                      </a:lnTo>
                      <a:lnTo>
                        <a:pt x="0" y="912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C0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7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51" name="Freeform 7">
                  <a:extLst>
                    <a:ext uri="{FF2B5EF4-FFF2-40B4-BE49-F238E27FC236}">
                      <a16:creationId xmlns:a16="http://schemas.microsoft.com/office/drawing/2014/main" id="{E15D2094-98BC-6E4F-BAA1-2AC3730CBF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" y="846"/>
                  <a:ext cx="77" cy="3272"/>
                </a:xfrm>
                <a:custGeom>
                  <a:avLst/>
                  <a:gdLst>
                    <a:gd name="T0" fmla="*/ 0 w 79"/>
                    <a:gd name="T1" fmla="*/ 0 h 3274"/>
                    <a:gd name="T2" fmla="*/ 76 w 79"/>
                    <a:gd name="T3" fmla="*/ 107 h 3274"/>
                    <a:gd name="T4" fmla="*/ 76 w 79"/>
                    <a:gd name="T5" fmla="*/ 3164 h 3274"/>
                    <a:gd name="T6" fmla="*/ 0 w 79"/>
                    <a:gd name="T7" fmla="*/ 3271 h 3274"/>
                    <a:gd name="T8" fmla="*/ 0 w 79"/>
                    <a:gd name="T9" fmla="*/ 0 h 327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9" h="3274">
                      <a:moveTo>
                        <a:pt x="0" y="0"/>
                      </a:moveTo>
                      <a:lnTo>
                        <a:pt x="78" y="107"/>
                      </a:lnTo>
                      <a:lnTo>
                        <a:pt x="78" y="3166"/>
                      </a:lnTo>
                      <a:lnTo>
                        <a:pt x="0" y="327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C0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7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153" name="Group 8">
                <a:extLst>
                  <a:ext uri="{FF2B5EF4-FFF2-40B4-BE49-F238E27FC236}">
                    <a16:creationId xmlns:a16="http://schemas.microsoft.com/office/drawing/2014/main" id="{2B227A43-2599-7A48-A0C5-E1553E5A7A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86" y="225"/>
                <a:ext cx="85" cy="3884"/>
                <a:chOff x="5386" y="225"/>
                <a:chExt cx="85" cy="3884"/>
              </a:xfrm>
            </p:grpSpPr>
            <p:sp>
              <p:nvSpPr>
                <p:cNvPr id="4" name="Freeform 9">
                  <a:extLst>
                    <a:ext uri="{FF2B5EF4-FFF2-40B4-BE49-F238E27FC236}">
                      <a16:creationId xmlns:a16="http://schemas.microsoft.com/office/drawing/2014/main" id="{7505344A-087F-C145-A3DB-9279FB996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6" y="225"/>
                  <a:ext cx="85" cy="908"/>
                </a:xfrm>
                <a:custGeom>
                  <a:avLst/>
                  <a:gdLst>
                    <a:gd name="T0" fmla="*/ 84 w 87"/>
                    <a:gd name="T1" fmla="*/ 0 h 910"/>
                    <a:gd name="T2" fmla="*/ 0 w 87"/>
                    <a:gd name="T3" fmla="*/ 93 h 910"/>
                    <a:gd name="T4" fmla="*/ 0 w 87"/>
                    <a:gd name="T5" fmla="*/ 811 h 910"/>
                    <a:gd name="T6" fmla="*/ 84 w 87"/>
                    <a:gd name="T7" fmla="*/ 907 h 910"/>
                    <a:gd name="T8" fmla="*/ 84 w 87"/>
                    <a:gd name="T9" fmla="*/ 0 h 9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7" h="910">
                      <a:moveTo>
                        <a:pt x="86" y="0"/>
                      </a:moveTo>
                      <a:lnTo>
                        <a:pt x="0" y="93"/>
                      </a:lnTo>
                      <a:lnTo>
                        <a:pt x="0" y="813"/>
                      </a:lnTo>
                      <a:lnTo>
                        <a:pt x="86" y="909"/>
                      </a:lnTo>
                      <a:lnTo>
                        <a:pt x="86" y="0"/>
                      </a:lnTo>
                    </a:path>
                  </a:pathLst>
                </a:custGeom>
                <a:solidFill>
                  <a:srgbClr val="00606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7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54" name="Freeform 10">
                  <a:extLst>
                    <a:ext uri="{FF2B5EF4-FFF2-40B4-BE49-F238E27FC236}">
                      <a16:creationId xmlns:a16="http://schemas.microsoft.com/office/drawing/2014/main" id="{0F256DB4-E9DC-C14B-9C7A-67DCA18A7C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6" y="786"/>
                  <a:ext cx="82" cy="3323"/>
                </a:xfrm>
                <a:custGeom>
                  <a:avLst/>
                  <a:gdLst>
                    <a:gd name="T0" fmla="*/ 81 w 84"/>
                    <a:gd name="T1" fmla="*/ 0 h 3325"/>
                    <a:gd name="T2" fmla="*/ 3 w 84"/>
                    <a:gd name="T3" fmla="*/ 109 h 3325"/>
                    <a:gd name="T4" fmla="*/ 0 w 84"/>
                    <a:gd name="T5" fmla="*/ 3231 h 3325"/>
                    <a:gd name="T6" fmla="*/ 81 w 84"/>
                    <a:gd name="T7" fmla="*/ 3322 h 3325"/>
                    <a:gd name="T8" fmla="*/ 81 w 84"/>
                    <a:gd name="T9" fmla="*/ 0 h 33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4" h="3325">
                      <a:moveTo>
                        <a:pt x="83" y="0"/>
                      </a:moveTo>
                      <a:lnTo>
                        <a:pt x="3" y="109"/>
                      </a:lnTo>
                      <a:lnTo>
                        <a:pt x="0" y="3233"/>
                      </a:lnTo>
                      <a:lnTo>
                        <a:pt x="83" y="3324"/>
                      </a:lnTo>
                      <a:lnTo>
                        <a:pt x="83" y="0"/>
                      </a:lnTo>
                    </a:path>
                  </a:pathLst>
                </a:custGeom>
                <a:solidFill>
                  <a:srgbClr val="00606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7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155" name="Freeform 11">
                <a:extLst>
                  <a:ext uri="{FF2B5EF4-FFF2-40B4-BE49-F238E27FC236}">
                    <a16:creationId xmlns:a16="http://schemas.microsoft.com/office/drawing/2014/main" id="{61F9E035-AF82-1F4F-BB1F-FBB8E3FF4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" y="4023"/>
                <a:ext cx="5183" cy="86"/>
              </a:xfrm>
              <a:custGeom>
                <a:avLst/>
                <a:gdLst>
                  <a:gd name="T0" fmla="*/ 0 w 5185"/>
                  <a:gd name="T1" fmla="*/ 85 h 88"/>
                  <a:gd name="T2" fmla="*/ 5182 w 5185"/>
                  <a:gd name="T3" fmla="*/ 85 h 88"/>
                  <a:gd name="T4" fmla="*/ 5093 w 5185"/>
                  <a:gd name="T5" fmla="*/ 0 h 88"/>
                  <a:gd name="T6" fmla="*/ 89 w 5185"/>
                  <a:gd name="T7" fmla="*/ 0 h 88"/>
                  <a:gd name="T8" fmla="*/ 0 w 5185"/>
                  <a:gd name="T9" fmla="*/ 85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85" h="88">
                    <a:moveTo>
                      <a:pt x="0" y="87"/>
                    </a:moveTo>
                    <a:lnTo>
                      <a:pt x="5184" y="87"/>
                    </a:lnTo>
                    <a:lnTo>
                      <a:pt x="5095" y="0"/>
                    </a:lnTo>
                    <a:lnTo>
                      <a:pt x="89" y="0"/>
                    </a:lnTo>
                    <a:lnTo>
                      <a:pt x="0" y="87"/>
                    </a:lnTo>
                  </a:path>
                </a:pathLst>
              </a:custGeom>
              <a:solidFill>
                <a:srgbClr val="00404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6" name="Rectangle 12">
                <a:extLst>
                  <a:ext uri="{FF2B5EF4-FFF2-40B4-BE49-F238E27FC236}">
                    <a16:creationId xmlns:a16="http://schemas.microsoft.com/office/drawing/2014/main" id="{6ACFD2D3-D48D-B442-AEE8-6D4E213D8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" y="330"/>
                <a:ext cx="5011" cy="3688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Times New Roman" charset="0"/>
                  <a:buNone/>
                  <a:defRPr/>
                </a:pPr>
                <a:endParaRPr lang="en-US"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6157" name="Rectangle 13">
            <a:extLst>
              <a:ext uri="{FF2B5EF4-FFF2-40B4-BE49-F238E27FC236}">
                <a16:creationId xmlns:a16="http://schemas.microsoft.com/office/drawing/2014/main" id="{9F311DBC-D886-284E-97ED-AD8B18C097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71513" y="61436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360" tIns="44280" rIns="90360" bIns="442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158" name="Rectangle 14">
            <a:extLst>
              <a:ext uri="{FF2B5EF4-FFF2-40B4-BE49-F238E27FC236}">
                <a16:creationId xmlns:a16="http://schemas.microsoft.com/office/drawing/2014/main" id="{FCEA7063-4FCF-A144-B492-8C83DC31F8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71513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360" tIns="44280" rIns="90360" bIns="44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70" r:id="rId1"/>
    <p:sldLayoutId id="2147485071" r:id="rId2"/>
    <p:sldLayoutId id="2147485072" r:id="rId3"/>
    <p:sldLayoutId id="2147485073" r:id="rId4"/>
    <p:sldLayoutId id="2147485074" r:id="rId5"/>
    <p:sldLayoutId id="2147485075" r:id="rId6"/>
    <p:sldLayoutId id="2147485076" r:id="rId7"/>
    <p:sldLayoutId id="2147485077" r:id="rId8"/>
    <p:sldLayoutId id="2147485078" r:id="rId9"/>
    <p:sldLayoutId id="2147485079" r:id="rId10"/>
    <p:sldLayoutId id="2147485080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1" name="Picture 1">
            <a:extLst>
              <a:ext uri="{FF2B5EF4-FFF2-40B4-BE49-F238E27FC236}">
                <a16:creationId xmlns:a16="http://schemas.microsoft.com/office/drawing/2014/main" id="{07C75FBF-201D-1644-A50C-A1962871EB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61442" name="Picture 2">
            <a:extLst>
              <a:ext uri="{FF2B5EF4-FFF2-40B4-BE49-F238E27FC236}">
                <a16:creationId xmlns:a16="http://schemas.microsoft.com/office/drawing/2014/main" id="{24BB5992-904D-E248-899B-681ED6E11E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61443" name="Rectangle 3">
            <a:extLst>
              <a:ext uri="{FF2B5EF4-FFF2-40B4-BE49-F238E27FC236}">
                <a16:creationId xmlns:a16="http://schemas.microsoft.com/office/drawing/2014/main" id="{B2A305CD-2D00-2E43-8C80-1B9A97A8AF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1444" name="Rectangle 4">
            <a:extLst>
              <a:ext uri="{FF2B5EF4-FFF2-40B4-BE49-F238E27FC236}">
                <a16:creationId xmlns:a16="http://schemas.microsoft.com/office/drawing/2014/main" id="{97E62F22-C4B3-404A-8D34-F6AEF18619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1445" name="Text Box 5">
            <a:extLst>
              <a:ext uri="{FF2B5EF4-FFF2-40B4-BE49-F238E27FC236}">
                <a16:creationId xmlns:a16="http://schemas.microsoft.com/office/drawing/2014/main" id="{E9F47379-414D-1B4E-B64B-B5A07722A2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1446" name="Text Box 6">
            <a:extLst>
              <a:ext uri="{FF2B5EF4-FFF2-40B4-BE49-F238E27FC236}">
                <a16:creationId xmlns:a16="http://schemas.microsoft.com/office/drawing/2014/main" id="{A31EAF22-227B-C343-9CCC-598F16C39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1447" name="Rectangle 7">
            <a:extLst>
              <a:ext uri="{FF2B5EF4-FFF2-40B4-BE49-F238E27FC236}">
                <a16:creationId xmlns:a16="http://schemas.microsoft.com/office/drawing/2014/main" id="{C25FECDA-6F7D-414D-9409-9234A854218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02705B09-A651-5C4F-8755-6C45DED871F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64" r:id="rId1"/>
    <p:sldLayoutId id="2147485665" r:id="rId2"/>
    <p:sldLayoutId id="2147485666" r:id="rId3"/>
    <p:sldLayoutId id="2147485667" r:id="rId4"/>
    <p:sldLayoutId id="2147485668" r:id="rId5"/>
    <p:sldLayoutId id="2147485669" r:id="rId6"/>
    <p:sldLayoutId id="2147485670" r:id="rId7"/>
    <p:sldLayoutId id="2147485671" r:id="rId8"/>
    <p:sldLayoutId id="2147485672" r:id="rId9"/>
    <p:sldLayoutId id="2147485673" r:id="rId10"/>
    <p:sldLayoutId id="2147485674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5" name="Picture 1">
            <a:extLst>
              <a:ext uri="{FF2B5EF4-FFF2-40B4-BE49-F238E27FC236}">
                <a16:creationId xmlns:a16="http://schemas.microsoft.com/office/drawing/2014/main" id="{E5747155-6AB2-984D-BB47-4D84E56450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62466" name="Picture 2">
            <a:extLst>
              <a:ext uri="{FF2B5EF4-FFF2-40B4-BE49-F238E27FC236}">
                <a16:creationId xmlns:a16="http://schemas.microsoft.com/office/drawing/2014/main" id="{9872B114-E137-A444-9CA1-87B2A962A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62467" name="Rectangle 3">
            <a:extLst>
              <a:ext uri="{FF2B5EF4-FFF2-40B4-BE49-F238E27FC236}">
                <a16:creationId xmlns:a16="http://schemas.microsoft.com/office/drawing/2014/main" id="{3C2D8045-C1AC-DD40-B1BD-3A9B966484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2468" name="Rectangle 4">
            <a:extLst>
              <a:ext uri="{FF2B5EF4-FFF2-40B4-BE49-F238E27FC236}">
                <a16:creationId xmlns:a16="http://schemas.microsoft.com/office/drawing/2014/main" id="{3E31115F-B8BC-A949-9A7E-1AA0CA861D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2469" name="Text Box 5">
            <a:extLst>
              <a:ext uri="{FF2B5EF4-FFF2-40B4-BE49-F238E27FC236}">
                <a16:creationId xmlns:a16="http://schemas.microsoft.com/office/drawing/2014/main" id="{E3569217-E32B-A449-A106-1F3614B22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2470" name="Text Box 6">
            <a:extLst>
              <a:ext uri="{FF2B5EF4-FFF2-40B4-BE49-F238E27FC236}">
                <a16:creationId xmlns:a16="http://schemas.microsoft.com/office/drawing/2014/main" id="{BC618B6C-830F-0949-8B79-9911C31DC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2471" name="Rectangle 7">
            <a:extLst>
              <a:ext uri="{FF2B5EF4-FFF2-40B4-BE49-F238E27FC236}">
                <a16:creationId xmlns:a16="http://schemas.microsoft.com/office/drawing/2014/main" id="{395AE9E7-9B2C-DD4E-A31C-CB6D2A9001A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B1396938-EEC9-1D40-B095-D323356E515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75" r:id="rId1"/>
    <p:sldLayoutId id="2147485676" r:id="rId2"/>
    <p:sldLayoutId id="2147485677" r:id="rId3"/>
    <p:sldLayoutId id="2147485678" r:id="rId4"/>
    <p:sldLayoutId id="2147485679" r:id="rId5"/>
    <p:sldLayoutId id="2147485680" r:id="rId6"/>
    <p:sldLayoutId id="2147485681" r:id="rId7"/>
    <p:sldLayoutId id="2147485682" r:id="rId8"/>
    <p:sldLayoutId id="2147485683" r:id="rId9"/>
    <p:sldLayoutId id="2147485684" r:id="rId10"/>
    <p:sldLayoutId id="2147485685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89" name="Picture 1">
            <a:extLst>
              <a:ext uri="{FF2B5EF4-FFF2-40B4-BE49-F238E27FC236}">
                <a16:creationId xmlns:a16="http://schemas.microsoft.com/office/drawing/2014/main" id="{7CBB5521-83B4-5D4B-9E33-47CA02FFBE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63490" name="Picture 2">
            <a:extLst>
              <a:ext uri="{FF2B5EF4-FFF2-40B4-BE49-F238E27FC236}">
                <a16:creationId xmlns:a16="http://schemas.microsoft.com/office/drawing/2014/main" id="{A98FAB17-AE72-BB44-9DEB-76BEC3DBB2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63491" name="Rectangle 3">
            <a:extLst>
              <a:ext uri="{FF2B5EF4-FFF2-40B4-BE49-F238E27FC236}">
                <a16:creationId xmlns:a16="http://schemas.microsoft.com/office/drawing/2014/main" id="{5FC0F8A2-B09C-5744-A66D-8AEDBC50E0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3492" name="Rectangle 4">
            <a:extLst>
              <a:ext uri="{FF2B5EF4-FFF2-40B4-BE49-F238E27FC236}">
                <a16:creationId xmlns:a16="http://schemas.microsoft.com/office/drawing/2014/main" id="{187AB3C1-3FC8-7348-ACA1-00B1234D8B0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3493" name="Text Box 5">
            <a:extLst>
              <a:ext uri="{FF2B5EF4-FFF2-40B4-BE49-F238E27FC236}">
                <a16:creationId xmlns:a16="http://schemas.microsoft.com/office/drawing/2014/main" id="{A3FE4FCC-6B4D-4242-AD09-6FB97C90C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3494" name="Text Box 6">
            <a:extLst>
              <a:ext uri="{FF2B5EF4-FFF2-40B4-BE49-F238E27FC236}">
                <a16:creationId xmlns:a16="http://schemas.microsoft.com/office/drawing/2014/main" id="{DD9C0779-416C-A94B-B02B-A2BA39A8C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3495" name="Rectangle 7">
            <a:extLst>
              <a:ext uri="{FF2B5EF4-FFF2-40B4-BE49-F238E27FC236}">
                <a16:creationId xmlns:a16="http://schemas.microsoft.com/office/drawing/2014/main" id="{BAD3AB33-11BF-6345-9AE1-59D1A0F2D47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986ECD98-410F-3E47-B4D7-C3C215952DB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86" r:id="rId1"/>
    <p:sldLayoutId id="2147485687" r:id="rId2"/>
    <p:sldLayoutId id="2147485688" r:id="rId3"/>
    <p:sldLayoutId id="2147485689" r:id="rId4"/>
    <p:sldLayoutId id="2147485690" r:id="rId5"/>
    <p:sldLayoutId id="2147485691" r:id="rId6"/>
    <p:sldLayoutId id="2147485692" r:id="rId7"/>
    <p:sldLayoutId id="2147485693" r:id="rId8"/>
    <p:sldLayoutId id="2147485694" r:id="rId9"/>
    <p:sldLayoutId id="2147485695" r:id="rId10"/>
    <p:sldLayoutId id="2147485696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3" name="Picture 1">
            <a:extLst>
              <a:ext uri="{FF2B5EF4-FFF2-40B4-BE49-F238E27FC236}">
                <a16:creationId xmlns:a16="http://schemas.microsoft.com/office/drawing/2014/main" id="{384FC29B-A6AD-C34E-B345-17BD889321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64514" name="Picture 2">
            <a:extLst>
              <a:ext uri="{FF2B5EF4-FFF2-40B4-BE49-F238E27FC236}">
                <a16:creationId xmlns:a16="http://schemas.microsoft.com/office/drawing/2014/main" id="{60256EAC-844E-4747-9D81-59D0D9A94B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64515" name="Rectangle 3">
            <a:extLst>
              <a:ext uri="{FF2B5EF4-FFF2-40B4-BE49-F238E27FC236}">
                <a16:creationId xmlns:a16="http://schemas.microsoft.com/office/drawing/2014/main" id="{0F2F2B99-A635-0F4C-9438-941E9C124A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4516" name="Rectangle 4">
            <a:extLst>
              <a:ext uri="{FF2B5EF4-FFF2-40B4-BE49-F238E27FC236}">
                <a16:creationId xmlns:a16="http://schemas.microsoft.com/office/drawing/2014/main" id="{5E52B728-45F0-5041-BB8E-98B71B8493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4517" name="Text Box 5">
            <a:extLst>
              <a:ext uri="{FF2B5EF4-FFF2-40B4-BE49-F238E27FC236}">
                <a16:creationId xmlns:a16="http://schemas.microsoft.com/office/drawing/2014/main" id="{A5C02CE3-1B4E-D84D-81B1-C784A7C7C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4518" name="Text Box 6">
            <a:extLst>
              <a:ext uri="{FF2B5EF4-FFF2-40B4-BE49-F238E27FC236}">
                <a16:creationId xmlns:a16="http://schemas.microsoft.com/office/drawing/2014/main" id="{1BB5FE9E-A6B9-BE40-93FF-DEBC9D391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4519" name="Rectangle 7">
            <a:extLst>
              <a:ext uri="{FF2B5EF4-FFF2-40B4-BE49-F238E27FC236}">
                <a16:creationId xmlns:a16="http://schemas.microsoft.com/office/drawing/2014/main" id="{3C7F1E82-9EB0-7E48-A672-861047F431F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BD4C7048-7C86-5742-B80F-445E7EC4AE3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97" r:id="rId1"/>
    <p:sldLayoutId id="2147485698" r:id="rId2"/>
    <p:sldLayoutId id="2147485699" r:id="rId3"/>
    <p:sldLayoutId id="2147485700" r:id="rId4"/>
    <p:sldLayoutId id="2147485701" r:id="rId5"/>
    <p:sldLayoutId id="2147485702" r:id="rId6"/>
    <p:sldLayoutId id="2147485703" r:id="rId7"/>
    <p:sldLayoutId id="2147485704" r:id="rId8"/>
    <p:sldLayoutId id="2147485705" r:id="rId9"/>
    <p:sldLayoutId id="2147485706" r:id="rId10"/>
    <p:sldLayoutId id="2147485707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1">
            <a:extLst>
              <a:ext uri="{FF2B5EF4-FFF2-40B4-BE49-F238E27FC236}">
                <a16:creationId xmlns:a16="http://schemas.microsoft.com/office/drawing/2014/main" id="{971AAB5D-D8EE-8641-9813-0B87E4EED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58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65538" name="Picture 2">
            <a:extLst>
              <a:ext uri="{FF2B5EF4-FFF2-40B4-BE49-F238E27FC236}">
                <a16:creationId xmlns:a16="http://schemas.microsoft.com/office/drawing/2014/main" id="{64839665-5167-4D43-AE7D-FD77CF6E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574800"/>
            <a:ext cx="7772400" cy="130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65539" name="Rectangle 3">
            <a:extLst>
              <a:ext uri="{FF2B5EF4-FFF2-40B4-BE49-F238E27FC236}">
                <a16:creationId xmlns:a16="http://schemas.microsoft.com/office/drawing/2014/main" id="{B0BCE336-372E-194B-82B5-DAC8D2C237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79413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5540" name="Rectangle 4">
            <a:extLst>
              <a:ext uri="{FF2B5EF4-FFF2-40B4-BE49-F238E27FC236}">
                <a16:creationId xmlns:a16="http://schemas.microsoft.com/office/drawing/2014/main" id="{23ABF10C-49E2-034A-8069-6E58B4B6A7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062038" y="1766888"/>
            <a:ext cx="7766050" cy="411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5541" name="Text Box 5">
            <a:extLst>
              <a:ext uri="{FF2B5EF4-FFF2-40B4-BE49-F238E27FC236}">
                <a16:creationId xmlns:a16="http://schemas.microsoft.com/office/drawing/2014/main" id="{DDA8E549-6461-F44A-868F-D30E48C07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5542" name="Text Box 6">
            <a:extLst>
              <a:ext uri="{FF2B5EF4-FFF2-40B4-BE49-F238E27FC236}">
                <a16:creationId xmlns:a16="http://schemas.microsoft.com/office/drawing/2014/main" id="{6DECC7F1-C944-ED4A-8080-649A3ED27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4008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5543" name="Rectangle 7">
            <a:extLst>
              <a:ext uri="{FF2B5EF4-FFF2-40B4-BE49-F238E27FC236}">
                <a16:creationId xmlns:a16="http://schemas.microsoft.com/office/drawing/2014/main" id="{BB98A690-C76C-2140-8B54-50E5F34B2F9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010400" y="64008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1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482400"/>
                </a:solidFill>
              </a:defRPr>
            </a:lvl1pPr>
          </a:lstStyle>
          <a:p>
            <a:fld id="{4C2BC456-D024-944C-880A-B87E0F548FD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08" r:id="rId1"/>
    <p:sldLayoutId id="2147485709" r:id="rId2"/>
    <p:sldLayoutId id="2147485710" r:id="rId3"/>
    <p:sldLayoutId id="2147485711" r:id="rId4"/>
    <p:sldLayoutId id="2147485712" r:id="rId5"/>
    <p:sldLayoutId id="2147485713" r:id="rId6"/>
    <p:sldLayoutId id="2147485714" r:id="rId7"/>
    <p:sldLayoutId id="2147485715" r:id="rId8"/>
    <p:sldLayoutId id="2147485716" r:id="rId9"/>
    <p:sldLayoutId id="2147485717" r:id="rId10"/>
    <p:sldLayoutId id="2147485718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4824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4824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1">
            <a:extLst>
              <a:ext uri="{FF2B5EF4-FFF2-40B4-BE49-F238E27FC236}">
                <a16:creationId xmlns:a16="http://schemas.microsoft.com/office/drawing/2014/main" id="{FF103AD8-D6F3-FC4E-85DB-A4CB6E21D9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447800" y="463550"/>
            <a:ext cx="72358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6562" name="Rectangle 2">
            <a:extLst>
              <a:ext uri="{FF2B5EF4-FFF2-40B4-BE49-F238E27FC236}">
                <a16:creationId xmlns:a16="http://schemas.microsoft.com/office/drawing/2014/main" id="{E7C3314A-D34B-B145-B2A3-562943C0C0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0" y="1981200"/>
            <a:ext cx="6397625" cy="545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6563" name="Text Box 3">
            <a:extLst>
              <a:ext uri="{FF2B5EF4-FFF2-40B4-BE49-F238E27FC236}">
                <a16:creationId xmlns:a16="http://schemas.microsoft.com/office/drawing/2014/main" id="{DE6DDC37-6508-EF44-A341-A2EDB2222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6564" name="Text Box 4">
            <a:extLst>
              <a:ext uri="{FF2B5EF4-FFF2-40B4-BE49-F238E27FC236}">
                <a16:creationId xmlns:a16="http://schemas.microsoft.com/office/drawing/2014/main" id="{7642ECDD-417C-FB40-BAEA-455BD0117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6565" name="Rectangle 5">
            <a:extLst>
              <a:ext uri="{FF2B5EF4-FFF2-40B4-BE49-F238E27FC236}">
                <a16:creationId xmlns:a16="http://schemas.microsoft.com/office/drawing/2014/main" id="{89FA5D5A-3AC0-594E-A2CB-EDF36A3F189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FFFF00"/>
                </a:solidFill>
                <a:latin typeface="Verdana" panose="020B0604030504040204" pitchFamily="34" charset="0"/>
                <a:ea typeface="Osaka" panose="020B0600000000000000" pitchFamily="34" charset="-128"/>
              </a:defRPr>
            </a:lvl1pPr>
          </a:lstStyle>
          <a:p>
            <a:fld id="{49D5F4FE-D030-ED43-A814-D325FD95A1B4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19" r:id="rId1"/>
    <p:sldLayoutId id="2147485720" r:id="rId2"/>
    <p:sldLayoutId id="2147485721" r:id="rId3"/>
    <p:sldLayoutId id="2147485722" r:id="rId4"/>
    <p:sldLayoutId id="2147485723" r:id="rId5"/>
    <p:sldLayoutId id="2147485724" r:id="rId6"/>
    <p:sldLayoutId id="2147485725" r:id="rId7"/>
    <p:sldLayoutId id="2147485726" r:id="rId8"/>
    <p:sldLayoutId id="2147485727" r:id="rId9"/>
    <p:sldLayoutId id="2147485728" r:id="rId10"/>
    <p:sldLayoutId id="2147485729" r:id="rId11"/>
  </p:sldLayoutIdLst>
  <p:txStyles>
    <p:titleStyle>
      <a:lvl1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2pPr>
      <a:lvl3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3pPr>
      <a:lvl4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4pPr>
      <a:lvl5pPr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5pPr>
      <a:lvl6pPr marL="25146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6pPr>
      <a:lvl7pPr marL="29718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7pPr>
      <a:lvl8pPr marL="34290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8pPr>
      <a:lvl9pPr marL="3886200" indent="-228600" algn="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FFFF00"/>
          </a:solidFill>
          <a:latin typeface="Verdana" charset="0"/>
          <a:ea typeface="Osaka" charset="0"/>
          <a:cs typeface="Osaka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00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00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00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00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1">
            <a:extLst>
              <a:ext uri="{FF2B5EF4-FFF2-40B4-BE49-F238E27FC236}">
                <a16:creationId xmlns:a16="http://schemas.microsoft.com/office/drawing/2014/main" id="{997B585D-3C7D-7245-9D3D-EC8E6D5D2607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2546350"/>
            <a:ext cx="708025" cy="471488"/>
            <a:chOff x="183" y="1604"/>
            <a:chExt cx="446" cy="297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A90E1B40-3B3A-944D-8D08-401264DAB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" y="1604"/>
              <a:ext cx="274" cy="297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" name="Rectangle 3">
              <a:extLst>
                <a:ext uri="{FF2B5EF4-FFF2-40B4-BE49-F238E27FC236}">
                  <a16:creationId xmlns:a16="http://schemas.microsoft.com/office/drawing/2014/main" id="{94C4FC37-63E1-7F42-BBF4-D9511131F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1604"/>
              <a:ext cx="205" cy="297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33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grpSp>
        <p:nvGrpSpPr>
          <p:cNvPr id="67587" name="Group 4">
            <a:extLst>
              <a:ext uri="{FF2B5EF4-FFF2-40B4-BE49-F238E27FC236}">
                <a16:creationId xmlns:a16="http://schemas.microsoft.com/office/drawing/2014/main" id="{E656742E-E2FB-2041-B4DE-1DB9F5318DB9}"/>
              </a:ext>
            </a:extLst>
          </p:cNvPr>
          <p:cNvGrpSpPr>
            <a:grpSpLocks/>
          </p:cNvGrpSpPr>
          <p:nvPr/>
        </p:nvGrpSpPr>
        <p:grpSpPr bwMode="auto">
          <a:xfrm>
            <a:off x="414338" y="2968625"/>
            <a:ext cx="735012" cy="471488"/>
            <a:chOff x="261" y="1870"/>
            <a:chExt cx="463" cy="297"/>
          </a:xfrm>
        </p:grpSpPr>
        <p:sp>
          <p:nvSpPr>
            <p:cNvPr id="67589" name="Rectangle 5">
              <a:extLst>
                <a:ext uri="{FF2B5EF4-FFF2-40B4-BE49-F238E27FC236}">
                  <a16:creationId xmlns:a16="http://schemas.microsoft.com/office/drawing/2014/main" id="{56A1332E-1E7E-7E49-ADF9-C22CA9BB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" y="1870"/>
              <a:ext cx="264" cy="297"/>
            </a:xfrm>
            <a:prstGeom prst="rect">
              <a:avLst/>
            </a:prstGeom>
            <a:solidFill>
              <a:srgbClr val="FFCF0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7590" name="Rectangle 6">
              <a:extLst>
                <a:ext uri="{FF2B5EF4-FFF2-40B4-BE49-F238E27FC236}">
                  <a16:creationId xmlns:a16="http://schemas.microsoft.com/office/drawing/2014/main" id="{D0EBBAEB-6CCD-EF4A-BCA8-B2A047158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870"/>
              <a:ext cx="230" cy="297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FCF01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67591" name="Rectangle 7">
            <a:extLst>
              <a:ext uri="{FF2B5EF4-FFF2-40B4-BE49-F238E27FC236}">
                <a16:creationId xmlns:a16="http://schemas.microsoft.com/office/drawing/2014/main" id="{FD79E353-0CB7-8A47-80D1-6CAF8140E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8956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7592" name="Rectangle 8">
            <a:extLst>
              <a:ext uri="{FF2B5EF4-FFF2-40B4-BE49-F238E27FC236}">
                <a16:creationId xmlns:a16="http://schemas.microsoft.com/office/drawing/2014/main" id="{EB881423-7395-344D-A6BD-41B5DF683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00" y="24384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7593" name="Rectangle 9">
            <a:extLst>
              <a:ext uri="{FF2B5EF4-FFF2-40B4-BE49-F238E27FC236}">
                <a16:creationId xmlns:a16="http://schemas.microsoft.com/office/drawing/2014/main" id="{E08462F4-17F3-CA46-9FF9-E001CF154FE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15913" y="3265488"/>
            <a:ext cx="8683625" cy="46037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7594" name="Rectangle 10">
            <a:extLst>
              <a:ext uri="{FF2B5EF4-FFF2-40B4-BE49-F238E27FC236}">
                <a16:creationId xmlns:a16="http://schemas.microsoft.com/office/drawing/2014/main" id="{30AD869F-CF34-4549-BA59-EEED3A143B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7595" name="Rectangle 11">
            <a:extLst>
              <a:ext uri="{FF2B5EF4-FFF2-40B4-BE49-F238E27FC236}">
                <a16:creationId xmlns:a16="http://schemas.microsoft.com/office/drawing/2014/main" id="{E5B77397-9E66-B444-AD39-2B600576BB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7596" name="Text Box 12">
            <a:extLst>
              <a:ext uri="{FF2B5EF4-FFF2-40B4-BE49-F238E27FC236}">
                <a16:creationId xmlns:a16="http://schemas.microsoft.com/office/drawing/2014/main" id="{103A7539-C6FB-8D44-9F51-E390E706C2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7597" name="Text Box 13">
            <a:extLst>
              <a:ext uri="{FF2B5EF4-FFF2-40B4-BE49-F238E27FC236}">
                <a16:creationId xmlns:a16="http://schemas.microsoft.com/office/drawing/2014/main" id="{99975F13-3BAC-DC40-AB1A-7AA9BEA5F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7598" name="Rectangle 14">
            <a:extLst>
              <a:ext uri="{FF2B5EF4-FFF2-40B4-BE49-F238E27FC236}">
                <a16:creationId xmlns:a16="http://schemas.microsoft.com/office/drawing/2014/main" id="{EA932E9B-FE5C-544A-88D2-B0D6824FE1F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8580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1C1C1C"/>
                </a:solidFill>
              </a:defRPr>
            </a:lvl1pPr>
          </a:lstStyle>
          <a:p>
            <a:fld id="{7710F173-AF66-7643-BA91-AC1F9E981A9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0" r:id="rId1"/>
    <p:sldLayoutId id="2147485731" r:id="rId2"/>
    <p:sldLayoutId id="2147485732" r:id="rId3"/>
    <p:sldLayoutId id="2147485733" r:id="rId4"/>
    <p:sldLayoutId id="2147485734" r:id="rId5"/>
    <p:sldLayoutId id="2147485735" r:id="rId6"/>
    <p:sldLayoutId id="2147485736" r:id="rId7"/>
    <p:sldLayoutId id="2147485737" r:id="rId8"/>
    <p:sldLayoutId id="2147485738" r:id="rId9"/>
    <p:sldLayoutId id="2147485739" r:id="rId10"/>
    <p:sldLayoutId id="2147485740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1">
            <a:extLst>
              <a:ext uri="{FF2B5EF4-FFF2-40B4-BE49-F238E27FC236}">
                <a16:creationId xmlns:a16="http://schemas.microsoft.com/office/drawing/2014/main" id="{E6934CBE-E215-1A45-818C-A3D3B86C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8610" name="Rectangle 2">
            <a:extLst>
              <a:ext uri="{FF2B5EF4-FFF2-40B4-BE49-F238E27FC236}">
                <a16:creationId xmlns:a16="http://schemas.microsoft.com/office/drawing/2014/main" id="{5A0707ED-48E4-114D-A537-CEEB4AB19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8611" name="Rectangle 3">
            <a:extLst>
              <a:ext uri="{FF2B5EF4-FFF2-40B4-BE49-F238E27FC236}">
                <a16:creationId xmlns:a16="http://schemas.microsoft.com/office/drawing/2014/main" id="{15AB9F7F-28FE-1948-B0C1-B9F45BEBC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8612" name="Rectangle 4">
            <a:extLst>
              <a:ext uri="{FF2B5EF4-FFF2-40B4-BE49-F238E27FC236}">
                <a16:creationId xmlns:a16="http://schemas.microsoft.com/office/drawing/2014/main" id="{F6E54075-525E-8A49-87F6-E6D626FD5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8613" name="Rectangle 5">
            <a:extLst>
              <a:ext uri="{FF2B5EF4-FFF2-40B4-BE49-F238E27FC236}">
                <a16:creationId xmlns:a16="http://schemas.microsoft.com/office/drawing/2014/main" id="{F423E2F4-E5E5-4E4E-A0E7-FB55B48DC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8614" name="Rectangle 6">
            <a:extLst>
              <a:ext uri="{FF2B5EF4-FFF2-40B4-BE49-F238E27FC236}">
                <a16:creationId xmlns:a16="http://schemas.microsoft.com/office/drawing/2014/main" id="{41D8F70E-518F-9743-9B70-D8DEF9FE1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8615" name="Rectangle 7">
            <a:extLst>
              <a:ext uri="{FF2B5EF4-FFF2-40B4-BE49-F238E27FC236}">
                <a16:creationId xmlns:a16="http://schemas.microsoft.com/office/drawing/2014/main" id="{32CA20F6-4765-3A47-811E-2C0422A39D1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8616" name="Rectangle 8">
            <a:extLst>
              <a:ext uri="{FF2B5EF4-FFF2-40B4-BE49-F238E27FC236}">
                <a16:creationId xmlns:a16="http://schemas.microsoft.com/office/drawing/2014/main" id="{8BD59771-4254-C741-B6A3-D462EE2568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8617" name="Rectangle 9">
            <a:extLst>
              <a:ext uri="{FF2B5EF4-FFF2-40B4-BE49-F238E27FC236}">
                <a16:creationId xmlns:a16="http://schemas.microsoft.com/office/drawing/2014/main" id="{1CD96B2B-352D-3748-A8A2-06E28D22D8E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8618" name="Text Box 10">
            <a:extLst>
              <a:ext uri="{FF2B5EF4-FFF2-40B4-BE49-F238E27FC236}">
                <a16:creationId xmlns:a16="http://schemas.microsoft.com/office/drawing/2014/main" id="{C7746BB2-06E6-5040-8C09-6BD241BD1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8619" name="Text Box 11">
            <a:extLst>
              <a:ext uri="{FF2B5EF4-FFF2-40B4-BE49-F238E27FC236}">
                <a16:creationId xmlns:a16="http://schemas.microsoft.com/office/drawing/2014/main" id="{1424ECFF-BFAE-9247-A336-5FF94A3B3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8620" name="Rectangle 12">
            <a:extLst>
              <a:ext uri="{FF2B5EF4-FFF2-40B4-BE49-F238E27FC236}">
                <a16:creationId xmlns:a16="http://schemas.microsoft.com/office/drawing/2014/main" id="{779387AE-0F23-714C-BEA3-C136E0ABCF4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5543CDD9-E2E1-8840-B24A-A23B9DC6C4D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41" r:id="rId1"/>
    <p:sldLayoutId id="2147485742" r:id="rId2"/>
    <p:sldLayoutId id="2147485743" r:id="rId3"/>
    <p:sldLayoutId id="2147485744" r:id="rId4"/>
    <p:sldLayoutId id="2147485745" r:id="rId5"/>
    <p:sldLayoutId id="2147485746" r:id="rId6"/>
    <p:sldLayoutId id="2147485747" r:id="rId7"/>
    <p:sldLayoutId id="2147485748" r:id="rId8"/>
    <p:sldLayoutId id="2147485749" r:id="rId9"/>
    <p:sldLayoutId id="2147485750" r:id="rId10"/>
    <p:sldLayoutId id="2147485751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1">
            <a:extLst>
              <a:ext uri="{FF2B5EF4-FFF2-40B4-BE49-F238E27FC236}">
                <a16:creationId xmlns:a16="http://schemas.microsoft.com/office/drawing/2014/main" id="{A427EFE5-5205-0A47-B2F5-1493C2710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9634" name="Rectangle 2">
            <a:extLst>
              <a:ext uri="{FF2B5EF4-FFF2-40B4-BE49-F238E27FC236}">
                <a16:creationId xmlns:a16="http://schemas.microsoft.com/office/drawing/2014/main" id="{7DB02191-AAF5-0742-BE6E-FF1A227AA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881D47F9-8EA6-C644-9367-90C04C309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9636" name="Rectangle 4">
            <a:extLst>
              <a:ext uri="{FF2B5EF4-FFF2-40B4-BE49-F238E27FC236}">
                <a16:creationId xmlns:a16="http://schemas.microsoft.com/office/drawing/2014/main" id="{7ACE1914-35BE-CE44-9244-1EAB6E52D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9637" name="Rectangle 5">
            <a:extLst>
              <a:ext uri="{FF2B5EF4-FFF2-40B4-BE49-F238E27FC236}">
                <a16:creationId xmlns:a16="http://schemas.microsoft.com/office/drawing/2014/main" id="{B7A309C7-C635-5742-98B4-22ED3D9F2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9638" name="Rectangle 6">
            <a:extLst>
              <a:ext uri="{FF2B5EF4-FFF2-40B4-BE49-F238E27FC236}">
                <a16:creationId xmlns:a16="http://schemas.microsoft.com/office/drawing/2014/main" id="{75DB05D3-E45B-EE4A-9805-4897DB737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9639" name="Rectangle 7">
            <a:extLst>
              <a:ext uri="{FF2B5EF4-FFF2-40B4-BE49-F238E27FC236}">
                <a16:creationId xmlns:a16="http://schemas.microsoft.com/office/drawing/2014/main" id="{545126FA-FFCE-A744-B765-2897201772E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9640" name="Rectangle 8">
            <a:extLst>
              <a:ext uri="{FF2B5EF4-FFF2-40B4-BE49-F238E27FC236}">
                <a16:creationId xmlns:a16="http://schemas.microsoft.com/office/drawing/2014/main" id="{0F91D4FF-555D-9C4D-AFB8-FFB6B29832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69641" name="Rectangle 9">
            <a:extLst>
              <a:ext uri="{FF2B5EF4-FFF2-40B4-BE49-F238E27FC236}">
                <a16:creationId xmlns:a16="http://schemas.microsoft.com/office/drawing/2014/main" id="{612FB42A-6CDA-8C47-9D7F-09351E05A2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69642" name="Text Box 10">
            <a:extLst>
              <a:ext uri="{FF2B5EF4-FFF2-40B4-BE49-F238E27FC236}">
                <a16:creationId xmlns:a16="http://schemas.microsoft.com/office/drawing/2014/main" id="{CB3CB894-EB97-7846-BA1B-438E61946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9643" name="Text Box 11">
            <a:extLst>
              <a:ext uri="{FF2B5EF4-FFF2-40B4-BE49-F238E27FC236}">
                <a16:creationId xmlns:a16="http://schemas.microsoft.com/office/drawing/2014/main" id="{78729EA4-F042-8342-A2DF-DA5BA3BE7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69644" name="Rectangle 12">
            <a:extLst>
              <a:ext uri="{FF2B5EF4-FFF2-40B4-BE49-F238E27FC236}">
                <a16:creationId xmlns:a16="http://schemas.microsoft.com/office/drawing/2014/main" id="{0E713143-823E-FB40-8E15-1470B7C2203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5628E9FC-8B92-694F-B543-EEBD3B13461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52" r:id="rId1"/>
    <p:sldLayoutId id="2147485753" r:id="rId2"/>
    <p:sldLayoutId id="2147485754" r:id="rId3"/>
    <p:sldLayoutId id="2147485755" r:id="rId4"/>
    <p:sldLayoutId id="2147485756" r:id="rId5"/>
    <p:sldLayoutId id="2147485757" r:id="rId6"/>
    <p:sldLayoutId id="2147485758" r:id="rId7"/>
    <p:sldLayoutId id="2147485759" r:id="rId8"/>
    <p:sldLayoutId id="2147485760" r:id="rId9"/>
    <p:sldLayoutId id="2147485761" r:id="rId10"/>
    <p:sldLayoutId id="2147485762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Rectangle 1">
            <a:extLst>
              <a:ext uri="{FF2B5EF4-FFF2-40B4-BE49-F238E27FC236}">
                <a16:creationId xmlns:a16="http://schemas.microsoft.com/office/drawing/2014/main" id="{59AD72DB-AE02-A944-BAF9-27D10AEDF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0658" name="Rectangle 2">
            <a:extLst>
              <a:ext uri="{FF2B5EF4-FFF2-40B4-BE49-F238E27FC236}">
                <a16:creationId xmlns:a16="http://schemas.microsoft.com/office/drawing/2014/main" id="{47697F30-688C-FC42-A7EF-7C0832E26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0659" name="Rectangle 3">
            <a:extLst>
              <a:ext uri="{FF2B5EF4-FFF2-40B4-BE49-F238E27FC236}">
                <a16:creationId xmlns:a16="http://schemas.microsoft.com/office/drawing/2014/main" id="{EB7193D6-DD44-A345-9948-AF4D0CA34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0660" name="Rectangle 4">
            <a:extLst>
              <a:ext uri="{FF2B5EF4-FFF2-40B4-BE49-F238E27FC236}">
                <a16:creationId xmlns:a16="http://schemas.microsoft.com/office/drawing/2014/main" id="{60E78BA9-D2CD-F44C-BE72-A600BA818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0661" name="Rectangle 5">
            <a:extLst>
              <a:ext uri="{FF2B5EF4-FFF2-40B4-BE49-F238E27FC236}">
                <a16:creationId xmlns:a16="http://schemas.microsoft.com/office/drawing/2014/main" id="{C27857C1-FA8C-7D4E-875B-A112A97C1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0662" name="Rectangle 6">
            <a:extLst>
              <a:ext uri="{FF2B5EF4-FFF2-40B4-BE49-F238E27FC236}">
                <a16:creationId xmlns:a16="http://schemas.microsoft.com/office/drawing/2014/main" id="{58C08759-008C-F449-98AF-48C21314A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0663" name="Rectangle 7">
            <a:extLst>
              <a:ext uri="{FF2B5EF4-FFF2-40B4-BE49-F238E27FC236}">
                <a16:creationId xmlns:a16="http://schemas.microsoft.com/office/drawing/2014/main" id="{CF9A9F01-7BAA-BD46-BF8C-DC5C5436E18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0664" name="Rectangle 8">
            <a:extLst>
              <a:ext uri="{FF2B5EF4-FFF2-40B4-BE49-F238E27FC236}">
                <a16:creationId xmlns:a16="http://schemas.microsoft.com/office/drawing/2014/main" id="{199D0B09-8CCE-064B-9CD4-6DAB24E5A2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0665" name="Rectangle 9">
            <a:extLst>
              <a:ext uri="{FF2B5EF4-FFF2-40B4-BE49-F238E27FC236}">
                <a16:creationId xmlns:a16="http://schemas.microsoft.com/office/drawing/2014/main" id="{35F1FFC6-B9E0-D240-9750-6F490891FF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0666" name="Text Box 10">
            <a:extLst>
              <a:ext uri="{FF2B5EF4-FFF2-40B4-BE49-F238E27FC236}">
                <a16:creationId xmlns:a16="http://schemas.microsoft.com/office/drawing/2014/main" id="{EA4318DA-D154-3E44-A177-7440A2485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0667" name="Text Box 11">
            <a:extLst>
              <a:ext uri="{FF2B5EF4-FFF2-40B4-BE49-F238E27FC236}">
                <a16:creationId xmlns:a16="http://schemas.microsoft.com/office/drawing/2014/main" id="{FC0E76CD-9515-B747-A2A8-14904835A0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0668" name="Rectangle 12">
            <a:extLst>
              <a:ext uri="{FF2B5EF4-FFF2-40B4-BE49-F238E27FC236}">
                <a16:creationId xmlns:a16="http://schemas.microsoft.com/office/drawing/2014/main" id="{D9924FB7-0BB1-D343-9808-6FE9FCEF830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21251255-443E-B944-A9EE-F9143AA7C70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63" r:id="rId1"/>
    <p:sldLayoutId id="2147485764" r:id="rId2"/>
    <p:sldLayoutId id="2147485765" r:id="rId3"/>
    <p:sldLayoutId id="2147485766" r:id="rId4"/>
    <p:sldLayoutId id="2147485767" r:id="rId5"/>
    <p:sldLayoutId id="2147485768" r:id="rId6"/>
    <p:sldLayoutId id="2147485769" r:id="rId7"/>
    <p:sldLayoutId id="2147485770" r:id="rId8"/>
    <p:sldLayoutId id="2147485771" r:id="rId9"/>
    <p:sldLayoutId id="2147485772" r:id="rId10"/>
    <p:sldLayoutId id="2147485773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0" name="Group 1">
            <a:extLst>
              <a:ext uri="{FF2B5EF4-FFF2-40B4-BE49-F238E27FC236}">
                <a16:creationId xmlns:a16="http://schemas.microsoft.com/office/drawing/2014/main" id="{7A182181-5CEC-7A43-B092-413B611D287A}"/>
              </a:ext>
            </a:extLst>
          </p:cNvPr>
          <p:cNvGrpSpPr>
            <a:grpSpLocks/>
          </p:cNvGrpSpPr>
          <p:nvPr/>
        </p:nvGrpSpPr>
        <p:grpSpPr bwMode="auto">
          <a:xfrm>
            <a:off x="0" y="2286000"/>
            <a:ext cx="9140825" cy="3578225"/>
            <a:chOff x="0" y="1440"/>
            <a:chExt cx="5758" cy="2254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77C208D9-8A5F-3045-9F58-2FCB4FB81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632"/>
              <a:ext cx="5758" cy="526"/>
            </a:xfrm>
            <a:prstGeom prst="rect">
              <a:avLst/>
            </a:prstGeom>
            <a:gradFill rotWithShape="0">
              <a:gsLst>
                <a:gs pos="0">
                  <a:srgbClr val="262626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71" name="Rectangle 3">
              <a:extLst>
                <a:ext uri="{FF2B5EF4-FFF2-40B4-BE49-F238E27FC236}">
                  <a16:creationId xmlns:a16="http://schemas.microsoft.com/office/drawing/2014/main" id="{413502CD-CA00-4146-BA2E-B5B273A43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160"/>
              <a:ext cx="5758" cy="1150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26262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72" name="Rectangle 4">
              <a:extLst>
                <a:ext uri="{FF2B5EF4-FFF2-40B4-BE49-F238E27FC236}">
                  <a16:creationId xmlns:a16="http://schemas.microsoft.com/office/drawing/2014/main" id="{36096F85-541F-0144-ABBB-9CE832C6A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73" name="Rectangle 5">
              <a:extLst>
                <a:ext uri="{FF2B5EF4-FFF2-40B4-BE49-F238E27FC236}">
                  <a16:creationId xmlns:a16="http://schemas.microsoft.com/office/drawing/2014/main" id="{17D49684-3C81-DB49-AD8D-C8C2AF69D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74" name="Rectangle 6">
              <a:extLst>
                <a:ext uri="{FF2B5EF4-FFF2-40B4-BE49-F238E27FC236}">
                  <a16:creationId xmlns:a16="http://schemas.microsoft.com/office/drawing/2014/main" id="{366A8706-465C-4742-BFFF-A12E05F87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75" name="Rectangle 7">
              <a:extLst>
                <a:ext uri="{FF2B5EF4-FFF2-40B4-BE49-F238E27FC236}">
                  <a16:creationId xmlns:a16="http://schemas.microsoft.com/office/drawing/2014/main" id="{E2930EE8-AD0D-264C-BF21-8DD5B5270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76" name="Rectangle 8">
              <a:extLst>
                <a:ext uri="{FF2B5EF4-FFF2-40B4-BE49-F238E27FC236}">
                  <a16:creationId xmlns:a16="http://schemas.microsoft.com/office/drawing/2014/main" id="{74A546F6-E0A4-2B4A-B2A5-5B2CCD949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77" name="Rectangle 9">
              <a:extLst>
                <a:ext uri="{FF2B5EF4-FFF2-40B4-BE49-F238E27FC236}">
                  <a16:creationId xmlns:a16="http://schemas.microsoft.com/office/drawing/2014/main" id="{8E300F6E-2B22-3343-A09A-12CE81912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78" name="Rectangle 10">
              <a:extLst>
                <a:ext uri="{FF2B5EF4-FFF2-40B4-BE49-F238E27FC236}">
                  <a16:creationId xmlns:a16="http://schemas.microsoft.com/office/drawing/2014/main" id="{9A831EC4-5D59-D443-85F6-EDB46214F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79" name="Rectangle 11">
              <a:extLst>
                <a:ext uri="{FF2B5EF4-FFF2-40B4-BE49-F238E27FC236}">
                  <a16:creationId xmlns:a16="http://schemas.microsoft.com/office/drawing/2014/main" id="{308C7A88-7ED7-5C4D-88D5-72ACB0C73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0" name="Rectangle 12">
              <a:extLst>
                <a:ext uri="{FF2B5EF4-FFF2-40B4-BE49-F238E27FC236}">
                  <a16:creationId xmlns:a16="http://schemas.microsoft.com/office/drawing/2014/main" id="{CC3D90F7-E733-834D-9C81-ED1F7A0F0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1" name="Rectangle 13">
              <a:extLst>
                <a:ext uri="{FF2B5EF4-FFF2-40B4-BE49-F238E27FC236}">
                  <a16:creationId xmlns:a16="http://schemas.microsoft.com/office/drawing/2014/main" id="{EA5232C3-EADC-0E4C-97F4-22B7EDF53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2" name="Rectangle 14">
              <a:extLst>
                <a:ext uri="{FF2B5EF4-FFF2-40B4-BE49-F238E27FC236}">
                  <a16:creationId xmlns:a16="http://schemas.microsoft.com/office/drawing/2014/main" id="{080F9B0C-AA89-174E-8B9A-E80FBA570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3" name="Rectangle 15">
              <a:extLst>
                <a:ext uri="{FF2B5EF4-FFF2-40B4-BE49-F238E27FC236}">
                  <a16:creationId xmlns:a16="http://schemas.microsoft.com/office/drawing/2014/main" id="{8BF26C93-EA4C-AB4A-9A01-A369F2461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4" name="Rectangle 16">
              <a:extLst>
                <a:ext uri="{FF2B5EF4-FFF2-40B4-BE49-F238E27FC236}">
                  <a16:creationId xmlns:a16="http://schemas.microsoft.com/office/drawing/2014/main" id="{636B7074-1FD5-C54B-BB81-34B142AAD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5" name="Rectangle 17">
              <a:extLst>
                <a:ext uri="{FF2B5EF4-FFF2-40B4-BE49-F238E27FC236}">
                  <a16:creationId xmlns:a16="http://schemas.microsoft.com/office/drawing/2014/main" id="{4ECBDE59-F738-D242-8319-EB2DFB3A9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6" name="Rectangle 18">
              <a:extLst>
                <a:ext uri="{FF2B5EF4-FFF2-40B4-BE49-F238E27FC236}">
                  <a16:creationId xmlns:a16="http://schemas.microsoft.com/office/drawing/2014/main" id="{17C9A2AB-15F8-5345-964F-760547B61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7" name="Rectangle 19">
              <a:extLst>
                <a:ext uri="{FF2B5EF4-FFF2-40B4-BE49-F238E27FC236}">
                  <a16:creationId xmlns:a16="http://schemas.microsoft.com/office/drawing/2014/main" id="{5CB2D888-B483-A84B-BD5D-E62A43870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8" name="Rectangle 20">
              <a:extLst>
                <a:ext uri="{FF2B5EF4-FFF2-40B4-BE49-F238E27FC236}">
                  <a16:creationId xmlns:a16="http://schemas.microsoft.com/office/drawing/2014/main" id="{331AB2D3-7685-6743-8430-605C1104E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89" name="Rectangle 21">
              <a:extLst>
                <a:ext uri="{FF2B5EF4-FFF2-40B4-BE49-F238E27FC236}">
                  <a16:creationId xmlns:a16="http://schemas.microsoft.com/office/drawing/2014/main" id="{F596FC18-BADA-5545-85BC-ECDF5037B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1440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0" name="Rectangle 22">
              <a:extLst>
                <a:ext uri="{FF2B5EF4-FFF2-40B4-BE49-F238E27FC236}">
                  <a16:creationId xmlns:a16="http://schemas.microsoft.com/office/drawing/2014/main" id="{05185899-61EF-5147-84D0-BBF24016D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1" name="Rectangle 23">
              <a:extLst>
                <a:ext uri="{FF2B5EF4-FFF2-40B4-BE49-F238E27FC236}">
                  <a16:creationId xmlns:a16="http://schemas.microsoft.com/office/drawing/2014/main" id="{4EC0DC92-4179-2941-975E-B976E2907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2" name="Rectangle 24">
              <a:extLst>
                <a:ext uri="{FF2B5EF4-FFF2-40B4-BE49-F238E27FC236}">
                  <a16:creationId xmlns:a16="http://schemas.microsoft.com/office/drawing/2014/main" id="{4BB796FD-3308-284B-8184-749A82A04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3" name="Rectangle 25">
              <a:extLst>
                <a:ext uri="{FF2B5EF4-FFF2-40B4-BE49-F238E27FC236}">
                  <a16:creationId xmlns:a16="http://schemas.microsoft.com/office/drawing/2014/main" id="{3478A8BA-69C7-0C4A-A5DF-E3219353F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4" name="Rectangle 26">
              <a:extLst>
                <a:ext uri="{FF2B5EF4-FFF2-40B4-BE49-F238E27FC236}">
                  <a16:creationId xmlns:a16="http://schemas.microsoft.com/office/drawing/2014/main" id="{B5EB2E2E-28CB-EE4B-A460-6196D2A9D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5" name="Rectangle 27">
              <a:extLst>
                <a:ext uri="{FF2B5EF4-FFF2-40B4-BE49-F238E27FC236}">
                  <a16:creationId xmlns:a16="http://schemas.microsoft.com/office/drawing/2014/main" id="{6321AE31-2F15-4E41-9D4B-043D56DAC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6" name="Rectangle 28">
              <a:extLst>
                <a:ext uri="{FF2B5EF4-FFF2-40B4-BE49-F238E27FC236}">
                  <a16:creationId xmlns:a16="http://schemas.microsoft.com/office/drawing/2014/main" id="{EC18A013-2707-BF44-A5FF-2CD11DD1D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7" name="Rectangle 29">
              <a:extLst>
                <a:ext uri="{FF2B5EF4-FFF2-40B4-BE49-F238E27FC236}">
                  <a16:creationId xmlns:a16="http://schemas.microsoft.com/office/drawing/2014/main" id="{52113D00-CF1D-DC41-93CA-6B46A9A1C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8" name="Rectangle 30">
              <a:extLst>
                <a:ext uri="{FF2B5EF4-FFF2-40B4-BE49-F238E27FC236}">
                  <a16:creationId xmlns:a16="http://schemas.microsoft.com/office/drawing/2014/main" id="{C4FABE8B-D1D3-A640-BD12-E3E84F206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9" name="Rectangle 31">
              <a:extLst>
                <a:ext uri="{FF2B5EF4-FFF2-40B4-BE49-F238E27FC236}">
                  <a16:creationId xmlns:a16="http://schemas.microsoft.com/office/drawing/2014/main" id="{E155760B-1198-4547-927B-5A887907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0" name="Rectangle 32">
              <a:extLst>
                <a:ext uri="{FF2B5EF4-FFF2-40B4-BE49-F238E27FC236}">
                  <a16:creationId xmlns:a16="http://schemas.microsoft.com/office/drawing/2014/main" id="{D45A942E-E9AF-D44B-8D13-DE3F6ABBE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1" name="Rectangle 33">
              <a:extLst>
                <a:ext uri="{FF2B5EF4-FFF2-40B4-BE49-F238E27FC236}">
                  <a16:creationId xmlns:a16="http://schemas.microsoft.com/office/drawing/2014/main" id="{7406D810-6D3E-A845-8929-0CB86AFBF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2" name="Rectangle 34">
              <a:extLst>
                <a:ext uri="{FF2B5EF4-FFF2-40B4-BE49-F238E27FC236}">
                  <a16:creationId xmlns:a16="http://schemas.microsoft.com/office/drawing/2014/main" id="{AE3AA414-CBCC-B140-80FC-73D21124B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3" name="Rectangle 35">
              <a:extLst>
                <a:ext uri="{FF2B5EF4-FFF2-40B4-BE49-F238E27FC236}">
                  <a16:creationId xmlns:a16="http://schemas.microsoft.com/office/drawing/2014/main" id="{BACB7115-6F95-8A49-AF55-D153D0B47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4" name="Rectangle 36">
              <a:extLst>
                <a:ext uri="{FF2B5EF4-FFF2-40B4-BE49-F238E27FC236}">
                  <a16:creationId xmlns:a16="http://schemas.microsoft.com/office/drawing/2014/main" id="{964A8669-400A-BF49-826D-1B7087E87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5" name="Rectangle 37">
              <a:extLst>
                <a:ext uri="{FF2B5EF4-FFF2-40B4-BE49-F238E27FC236}">
                  <a16:creationId xmlns:a16="http://schemas.microsoft.com/office/drawing/2014/main" id="{4B80EB31-2CC8-9E48-A359-7EEE4362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6" name="Rectangle 38">
              <a:extLst>
                <a:ext uri="{FF2B5EF4-FFF2-40B4-BE49-F238E27FC236}">
                  <a16:creationId xmlns:a16="http://schemas.microsoft.com/office/drawing/2014/main" id="{73D47E78-884F-1444-AB66-7902A5228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7" name="Rectangle 39">
              <a:extLst>
                <a:ext uri="{FF2B5EF4-FFF2-40B4-BE49-F238E27FC236}">
                  <a16:creationId xmlns:a16="http://schemas.microsoft.com/office/drawing/2014/main" id="{62B25028-A6D7-9344-BACB-63C7687C4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8" name="Rectangle 40">
              <a:extLst>
                <a:ext uri="{FF2B5EF4-FFF2-40B4-BE49-F238E27FC236}">
                  <a16:creationId xmlns:a16="http://schemas.microsoft.com/office/drawing/2014/main" id="{547DDFE5-C1DC-464C-BDB0-A4017D199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9" name="Rectangle 41">
              <a:extLst>
                <a:ext uri="{FF2B5EF4-FFF2-40B4-BE49-F238E27FC236}">
                  <a16:creationId xmlns:a16="http://schemas.microsoft.com/office/drawing/2014/main" id="{91211A76-1E4D-2947-8F00-D9CE9845C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0" name="Rectangle 42">
              <a:extLst>
                <a:ext uri="{FF2B5EF4-FFF2-40B4-BE49-F238E27FC236}">
                  <a16:creationId xmlns:a16="http://schemas.microsoft.com/office/drawing/2014/main" id="{5406301A-418C-E143-996E-DDCA6CD50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1" name="Rectangle 43">
              <a:extLst>
                <a:ext uri="{FF2B5EF4-FFF2-40B4-BE49-F238E27FC236}">
                  <a16:creationId xmlns:a16="http://schemas.microsoft.com/office/drawing/2014/main" id="{4F8A2B0A-081A-D94A-8039-3FA22E4F6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2" name="Rectangle 44">
              <a:extLst>
                <a:ext uri="{FF2B5EF4-FFF2-40B4-BE49-F238E27FC236}">
                  <a16:creationId xmlns:a16="http://schemas.microsoft.com/office/drawing/2014/main" id="{1939FAF8-C804-C84C-8C4C-2280890C0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440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3" name="Rectangle 45">
              <a:extLst>
                <a:ext uri="{FF2B5EF4-FFF2-40B4-BE49-F238E27FC236}">
                  <a16:creationId xmlns:a16="http://schemas.microsoft.com/office/drawing/2014/main" id="{B64444AE-7E42-C648-8DC0-3F23CAB2C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4" name="Rectangle 46">
              <a:extLst>
                <a:ext uri="{FF2B5EF4-FFF2-40B4-BE49-F238E27FC236}">
                  <a16:creationId xmlns:a16="http://schemas.microsoft.com/office/drawing/2014/main" id="{725DB9B0-6F99-0842-9D5A-E9D35D125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5" name="Rectangle 47">
              <a:extLst>
                <a:ext uri="{FF2B5EF4-FFF2-40B4-BE49-F238E27FC236}">
                  <a16:creationId xmlns:a16="http://schemas.microsoft.com/office/drawing/2014/main" id="{30C4C5F3-C8B3-AF43-9279-E89234719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6" name="Rectangle 48">
              <a:extLst>
                <a:ext uri="{FF2B5EF4-FFF2-40B4-BE49-F238E27FC236}">
                  <a16:creationId xmlns:a16="http://schemas.microsoft.com/office/drawing/2014/main" id="{6D37EE92-1F5D-224F-A5D7-686921183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7" name="Rectangle 49">
              <a:extLst>
                <a:ext uri="{FF2B5EF4-FFF2-40B4-BE49-F238E27FC236}">
                  <a16:creationId xmlns:a16="http://schemas.microsoft.com/office/drawing/2014/main" id="{B5DCABF1-F2CA-354A-BDD6-AE4E50F42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8" name="Rectangle 50">
              <a:extLst>
                <a:ext uri="{FF2B5EF4-FFF2-40B4-BE49-F238E27FC236}">
                  <a16:creationId xmlns:a16="http://schemas.microsoft.com/office/drawing/2014/main" id="{E6C0A380-D7EF-9940-A190-B2F62C6DB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19" name="Rectangle 51">
              <a:extLst>
                <a:ext uri="{FF2B5EF4-FFF2-40B4-BE49-F238E27FC236}">
                  <a16:creationId xmlns:a16="http://schemas.microsoft.com/office/drawing/2014/main" id="{48944A73-2A3C-5D4B-949A-C87B84D65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0" name="Rectangle 52">
              <a:extLst>
                <a:ext uri="{FF2B5EF4-FFF2-40B4-BE49-F238E27FC236}">
                  <a16:creationId xmlns:a16="http://schemas.microsoft.com/office/drawing/2014/main" id="{4667DF57-4ED9-FA48-BB7F-531CD6AFE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1" name="Rectangle 53">
              <a:extLst>
                <a:ext uri="{FF2B5EF4-FFF2-40B4-BE49-F238E27FC236}">
                  <a16:creationId xmlns:a16="http://schemas.microsoft.com/office/drawing/2014/main" id="{AD5FDEB0-AF56-5742-AE55-E9A40EE2A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2" name="Rectangle 54">
              <a:extLst>
                <a:ext uri="{FF2B5EF4-FFF2-40B4-BE49-F238E27FC236}">
                  <a16:creationId xmlns:a16="http://schemas.microsoft.com/office/drawing/2014/main" id="{3F5C1026-DDCF-B745-920C-19009F7B6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3" name="Rectangle 55">
              <a:extLst>
                <a:ext uri="{FF2B5EF4-FFF2-40B4-BE49-F238E27FC236}">
                  <a16:creationId xmlns:a16="http://schemas.microsoft.com/office/drawing/2014/main" id="{9BDCDADB-1A32-3444-820A-68E507844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4" name="Rectangle 56">
              <a:extLst>
                <a:ext uri="{FF2B5EF4-FFF2-40B4-BE49-F238E27FC236}">
                  <a16:creationId xmlns:a16="http://schemas.microsoft.com/office/drawing/2014/main" id="{E2727B74-E3CA-C34A-BC32-4E6B1906A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5" name="Rectangle 57">
              <a:extLst>
                <a:ext uri="{FF2B5EF4-FFF2-40B4-BE49-F238E27FC236}">
                  <a16:creationId xmlns:a16="http://schemas.microsoft.com/office/drawing/2014/main" id="{54D34F25-B08F-7446-87A1-7198C329C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6" name="Rectangle 58">
              <a:extLst>
                <a:ext uri="{FF2B5EF4-FFF2-40B4-BE49-F238E27FC236}">
                  <a16:creationId xmlns:a16="http://schemas.microsoft.com/office/drawing/2014/main" id="{1CF58B14-1758-3F4B-A32D-13F9CD878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7" name="Rectangle 59">
              <a:extLst>
                <a:ext uri="{FF2B5EF4-FFF2-40B4-BE49-F238E27FC236}">
                  <a16:creationId xmlns:a16="http://schemas.microsoft.com/office/drawing/2014/main" id="{8C91840A-3DB7-AB43-861C-11BFC063F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8" name="Rectangle 60">
              <a:extLst>
                <a:ext uri="{FF2B5EF4-FFF2-40B4-BE49-F238E27FC236}">
                  <a16:creationId xmlns:a16="http://schemas.microsoft.com/office/drawing/2014/main" id="{20995508-6A84-194A-B386-1F1BC3700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29" name="Rectangle 61">
              <a:extLst>
                <a:ext uri="{FF2B5EF4-FFF2-40B4-BE49-F238E27FC236}">
                  <a16:creationId xmlns:a16="http://schemas.microsoft.com/office/drawing/2014/main" id="{2ACEB7CC-2AC3-7248-A3BA-342817099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30" name="Rectangle 62">
              <a:extLst>
                <a:ext uri="{FF2B5EF4-FFF2-40B4-BE49-F238E27FC236}">
                  <a16:creationId xmlns:a16="http://schemas.microsoft.com/office/drawing/2014/main" id="{5CDE97FE-884E-F143-A0D5-3486CB662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31" name="Rectangle 63">
              <a:extLst>
                <a:ext uri="{FF2B5EF4-FFF2-40B4-BE49-F238E27FC236}">
                  <a16:creationId xmlns:a16="http://schemas.microsoft.com/office/drawing/2014/main" id="{F7BC9121-A2A2-E840-91E5-4107DFC97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32" name="Rectangle 64">
              <a:extLst>
                <a:ext uri="{FF2B5EF4-FFF2-40B4-BE49-F238E27FC236}">
                  <a16:creationId xmlns:a16="http://schemas.microsoft.com/office/drawing/2014/main" id="{CEC02D8F-BE95-FC4E-96DB-7257D98A5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208"/>
              <a:ext cx="5758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7233" name="Rectangle 65">
            <a:extLst>
              <a:ext uri="{FF2B5EF4-FFF2-40B4-BE49-F238E27FC236}">
                <a16:creationId xmlns:a16="http://schemas.microsoft.com/office/drawing/2014/main" id="{C7D88326-F39A-024D-8BFA-FC731D2449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71500" y="685800"/>
            <a:ext cx="7997825" cy="91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234" name="Rectangle 66">
            <a:extLst>
              <a:ext uri="{FF2B5EF4-FFF2-40B4-BE49-F238E27FC236}">
                <a16:creationId xmlns:a16="http://schemas.microsoft.com/office/drawing/2014/main" id="{E93454AA-8EED-9246-92F6-B2B6934D9B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71500" y="1981200"/>
            <a:ext cx="7997825" cy="380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235" name="Text Box 67">
            <a:extLst>
              <a:ext uri="{FF2B5EF4-FFF2-40B4-BE49-F238E27FC236}">
                <a16:creationId xmlns:a16="http://schemas.microsoft.com/office/drawing/2014/main" id="{FC692BB8-4AF0-D74A-AEED-5C5B250C3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8400"/>
            <a:ext cx="1752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236" name="Text Box 68">
            <a:extLst>
              <a:ext uri="{FF2B5EF4-FFF2-40B4-BE49-F238E27FC236}">
                <a16:creationId xmlns:a16="http://schemas.microsoft.com/office/drawing/2014/main" id="{52553235-96DC-7147-8585-6DADCAA3C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6248400"/>
            <a:ext cx="5237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237" name="Rectangle 69">
            <a:extLst>
              <a:ext uri="{FF2B5EF4-FFF2-40B4-BE49-F238E27FC236}">
                <a16:creationId xmlns:a16="http://schemas.microsoft.com/office/drawing/2014/main" id="{5FEAD914-2FA6-784C-B584-E73C92D27A1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467600" y="6248400"/>
            <a:ext cx="1444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buClrTx/>
              <a:buFontTx/>
              <a:buNone/>
              <a:tabLst>
                <a:tab pos="723900" algn="l"/>
              </a:tabLst>
              <a:defRPr sz="14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defRPr>
            </a:lvl1pPr>
          </a:lstStyle>
          <a:p>
            <a:fld id="{BE93A9DF-56A5-134F-A95F-ABA149B28AAB}" type="slidenum">
              <a:rPr lang="en-US" altLang="en-US"/>
              <a:pPr/>
              <a:t>‹#›</a:t>
            </a:fld>
            <a:endParaRPr lang="en-US" altLang="en-US"/>
          </a:p>
        </p:txBody>
      </p:sp>
      <p:pic>
        <p:nvPicPr>
          <p:cNvPr id="7238" name="Picture 70">
            <a:extLst>
              <a:ext uri="{FF2B5EF4-FFF2-40B4-BE49-F238E27FC236}">
                <a16:creationId xmlns:a16="http://schemas.microsoft.com/office/drawing/2014/main" id="{FF6D5945-71B3-D140-B9F3-87AC13DFAC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5800" y="1652588"/>
            <a:ext cx="914400" cy="176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5081" r:id="rId1"/>
    <p:sldLayoutId id="2147485082" r:id="rId2"/>
    <p:sldLayoutId id="2147485083" r:id="rId3"/>
    <p:sldLayoutId id="2147485084" r:id="rId4"/>
    <p:sldLayoutId id="2147485085" r:id="rId5"/>
    <p:sldLayoutId id="2147485086" r:id="rId6"/>
    <p:sldLayoutId id="2147485087" r:id="rId7"/>
    <p:sldLayoutId id="2147485088" r:id="rId8"/>
    <p:sldLayoutId id="2147485089" r:id="rId9"/>
    <p:sldLayoutId id="2147485090" r:id="rId10"/>
    <p:sldLayoutId id="2147485091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+mj-lt"/>
          <a:ea typeface="+mj-ea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9pPr>
    </p:titleStyle>
    <p:bodyStyle>
      <a:lvl1pPr marL="342900" indent="-342900" algn="l" defTabSz="457200" rtl="0" eaLnBrk="0" fontAlgn="base" hangingPunct="0">
        <a:lnSpc>
          <a:spcPct val="11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1">
            <a:extLst>
              <a:ext uri="{FF2B5EF4-FFF2-40B4-BE49-F238E27FC236}">
                <a16:creationId xmlns:a16="http://schemas.microsoft.com/office/drawing/2014/main" id="{075D7D31-A05D-724E-98EF-CC1BAF2BF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1682" name="Rectangle 2">
            <a:extLst>
              <a:ext uri="{FF2B5EF4-FFF2-40B4-BE49-F238E27FC236}">
                <a16:creationId xmlns:a16="http://schemas.microsoft.com/office/drawing/2014/main" id="{198D79F1-96D4-9147-BEEA-44FED40EC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156FC440-9914-DD46-A7FB-AD393F903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1684" name="Rectangle 4">
            <a:extLst>
              <a:ext uri="{FF2B5EF4-FFF2-40B4-BE49-F238E27FC236}">
                <a16:creationId xmlns:a16="http://schemas.microsoft.com/office/drawing/2014/main" id="{D96AE443-FE79-4B40-AE30-9CD8787BB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1685" name="Rectangle 5">
            <a:extLst>
              <a:ext uri="{FF2B5EF4-FFF2-40B4-BE49-F238E27FC236}">
                <a16:creationId xmlns:a16="http://schemas.microsoft.com/office/drawing/2014/main" id="{3B7F22B6-FC3F-CF46-9EA2-F6187BA27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1686" name="Rectangle 6">
            <a:extLst>
              <a:ext uri="{FF2B5EF4-FFF2-40B4-BE49-F238E27FC236}">
                <a16:creationId xmlns:a16="http://schemas.microsoft.com/office/drawing/2014/main" id="{294616CB-E69C-4C4E-B46A-33E539024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1687" name="Rectangle 7">
            <a:extLst>
              <a:ext uri="{FF2B5EF4-FFF2-40B4-BE49-F238E27FC236}">
                <a16:creationId xmlns:a16="http://schemas.microsoft.com/office/drawing/2014/main" id="{5FDB979B-E9E7-3247-A6F0-01374BF368C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1688" name="Rectangle 8">
            <a:extLst>
              <a:ext uri="{FF2B5EF4-FFF2-40B4-BE49-F238E27FC236}">
                <a16:creationId xmlns:a16="http://schemas.microsoft.com/office/drawing/2014/main" id="{15B2AB47-A12C-9444-BF3F-1CF29A640A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1689" name="Rectangle 9">
            <a:extLst>
              <a:ext uri="{FF2B5EF4-FFF2-40B4-BE49-F238E27FC236}">
                <a16:creationId xmlns:a16="http://schemas.microsoft.com/office/drawing/2014/main" id="{0386D8E7-138C-DF48-8746-364A499AF30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1690" name="Text Box 10">
            <a:extLst>
              <a:ext uri="{FF2B5EF4-FFF2-40B4-BE49-F238E27FC236}">
                <a16:creationId xmlns:a16="http://schemas.microsoft.com/office/drawing/2014/main" id="{08EF113C-3616-3046-9E21-0DAD639E9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1691" name="Text Box 11">
            <a:extLst>
              <a:ext uri="{FF2B5EF4-FFF2-40B4-BE49-F238E27FC236}">
                <a16:creationId xmlns:a16="http://schemas.microsoft.com/office/drawing/2014/main" id="{A0AC2E03-3265-134E-BD6F-C3011C5E0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1692" name="Rectangle 12">
            <a:extLst>
              <a:ext uri="{FF2B5EF4-FFF2-40B4-BE49-F238E27FC236}">
                <a16:creationId xmlns:a16="http://schemas.microsoft.com/office/drawing/2014/main" id="{C2716175-51BA-AA47-A285-08A5585F0CB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50FA26F4-92A0-734C-8F37-D685107A4D9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74" r:id="rId1"/>
    <p:sldLayoutId id="2147485775" r:id="rId2"/>
    <p:sldLayoutId id="2147485776" r:id="rId3"/>
    <p:sldLayoutId id="2147485777" r:id="rId4"/>
    <p:sldLayoutId id="2147485778" r:id="rId5"/>
    <p:sldLayoutId id="2147485779" r:id="rId6"/>
    <p:sldLayoutId id="2147485780" r:id="rId7"/>
    <p:sldLayoutId id="2147485781" r:id="rId8"/>
    <p:sldLayoutId id="2147485782" r:id="rId9"/>
    <p:sldLayoutId id="2147485783" r:id="rId10"/>
    <p:sldLayoutId id="2147485784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1">
            <a:extLst>
              <a:ext uri="{FF2B5EF4-FFF2-40B4-BE49-F238E27FC236}">
                <a16:creationId xmlns:a16="http://schemas.microsoft.com/office/drawing/2014/main" id="{AFF00221-FCF7-1C4D-8A67-C30416156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2706" name="Rectangle 2">
            <a:extLst>
              <a:ext uri="{FF2B5EF4-FFF2-40B4-BE49-F238E27FC236}">
                <a16:creationId xmlns:a16="http://schemas.microsoft.com/office/drawing/2014/main" id="{02AD8BE1-D963-3642-AAA2-9D809654D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2707" name="Rectangle 3">
            <a:extLst>
              <a:ext uri="{FF2B5EF4-FFF2-40B4-BE49-F238E27FC236}">
                <a16:creationId xmlns:a16="http://schemas.microsoft.com/office/drawing/2014/main" id="{9FCC9193-ED0B-CD4F-A15E-277F618F2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2708" name="Rectangle 4">
            <a:extLst>
              <a:ext uri="{FF2B5EF4-FFF2-40B4-BE49-F238E27FC236}">
                <a16:creationId xmlns:a16="http://schemas.microsoft.com/office/drawing/2014/main" id="{434E5EA2-1B48-1A4F-B2F1-0DF789F7E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2709" name="Rectangle 5">
            <a:extLst>
              <a:ext uri="{FF2B5EF4-FFF2-40B4-BE49-F238E27FC236}">
                <a16:creationId xmlns:a16="http://schemas.microsoft.com/office/drawing/2014/main" id="{AA668F4A-5BCC-3548-AA27-02D2C6AFC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2710" name="Rectangle 6">
            <a:extLst>
              <a:ext uri="{FF2B5EF4-FFF2-40B4-BE49-F238E27FC236}">
                <a16:creationId xmlns:a16="http://schemas.microsoft.com/office/drawing/2014/main" id="{FEFFC36A-F0F7-F541-968F-4FD60266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2711" name="Rectangle 7">
            <a:extLst>
              <a:ext uri="{FF2B5EF4-FFF2-40B4-BE49-F238E27FC236}">
                <a16:creationId xmlns:a16="http://schemas.microsoft.com/office/drawing/2014/main" id="{1695EA68-5B43-9E45-B7A1-D5E28066A8C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2712" name="Rectangle 8">
            <a:extLst>
              <a:ext uri="{FF2B5EF4-FFF2-40B4-BE49-F238E27FC236}">
                <a16:creationId xmlns:a16="http://schemas.microsoft.com/office/drawing/2014/main" id="{5D2C02CF-5D42-FF4D-8911-81213AFA1F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2713" name="Rectangle 9">
            <a:extLst>
              <a:ext uri="{FF2B5EF4-FFF2-40B4-BE49-F238E27FC236}">
                <a16:creationId xmlns:a16="http://schemas.microsoft.com/office/drawing/2014/main" id="{0076FC43-28CC-5F42-9E52-3BADCC579D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2714" name="Text Box 10">
            <a:extLst>
              <a:ext uri="{FF2B5EF4-FFF2-40B4-BE49-F238E27FC236}">
                <a16:creationId xmlns:a16="http://schemas.microsoft.com/office/drawing/2014/main" id="{573291C4-697B-7B49-8698-A28845C79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2715" name="Text Box 11">
            <a:extLst>
              <a:ext uri="{FF2B5EF4-FFF2-40B4-BE49-F238E27FC236}">
                <a16:creationId xmlns:a16="http://schemas.microsoft.com/office/drawing/2014/main" id="{34C75032-FEBD-6045-A061-5FD8C0CCE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2716" name="Rectangle 12">
            <a:extLst>
              <a:ext uri="{FF2B5EF4-FFF2-40B4-BE49-F238E27FC236}">
                <a16:creationId xmlns:a16="http://schemas.microsoft.com/office/drawing/2014/main" id="{E7B18ACE-5E9F-8541-B15C-04D82CB4AD9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7EEB7AD4-A580-8C4C-BEB2-007B9F67F7CA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85" r:id="rId1"/>
    <p:sldLayoutId id="2147485786" r:id="rId2"/>
    <p:sldLayoutId id="2147485787" r:id="rId3"/>
    <p:sldLayoutId id="2147485788" r:id="rId4"/>
    <p:sldLayoutId id="2147485789" r:id="rId5"/>
    <p:sldLayoutId id="2147485790" r:id="rId6"/>
    <p:sldLayoutId id="2147485791" r:id="rId7"/>
    <p:sldLayoutId id="2147485792" r:id="rId8"/>
    <p:sldLayoutId id="2147485793" r:id="rId9"/>
    <p:sldLayoutId id="2147485794" r:id="rId10"/>
    <p:sldLayoutId id="2147485795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1">
            <a:extLst>
              <a:ext uri="{FF2B5EF4-FFF2-40B4-BE49-F238E27FC236}">
                <a16:creationId xmlns:a16="http://schemas.microsoft.com/office/drawing/2014/main" id="{91D93409-366D-B643-B861-98FE313A3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3730" name="Rectangle 2">
            <a:extLst>
              <a:ext uri="{FF2B5EF4-FFF2-40B4-BE49-F238E27FC236}">
                <a16:creationId xmlns:a16="http://schemas.microsoft.com/office/drawing/2014/main" id="{42A19121-B0AB-8F4A-B5F3-238469357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18717068-3FAD-0445-9CAD-B1649E1D1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3732" name="Rectangle 4">
            <a:extLst>
              <a:ext uri="{FF2B5EF4-FFF2-40B4-BE49-F238E27FC236}">
                <a16:creationId xmlns:a16="http://schemas.microsoft.com/office/drawing/2014/main" id="{871959B7-8EFD-F948-9AC0-590C8A0AF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3733" name="Rectangle 5">
            <a:extLst>
              <a:ext uri="{FF2B5EF4-FFF2-40B4-BE49-F238E27FC236}">
                <a16:creationId xmlns:a16="http://schemas.microsoft.com/office/drawing/2014/main" id="{14AD5FEB-1FBA-5D4E-9E87-04947D6B2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3734" name="Rectangle 6">
            <a:extLst>
              <a:ext uri="{FF2B5EF4-FFF2-40B4-BE49-F238E27FC236}">
                <a16:creationId xmlns:a16="http://schemas.microsoft.com/office/drawing/2014/main" id="{778B47A4-407B-6045-9471-8D982D5B7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3735" name="Rectangle 7">
            <a:extLst>
              <a:ext uri="{FF2B5EF4-FFF2-40B4-BE49-F238E27FC236}">
                <a16:creationId xmlns:a16="http://schemas.microsoft.com/office/drawing/2014/main" id="{96B1B80C-87E8-AB4B-AF31-625DD12E040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3736" name="Rectangle 8">
            <a:extLst>
              <a:ext uri="{FF2B5EF4-FFF2-40B4-BE49-F238E27FC236}">
                <a16:creationId xmlns:a16="http://schemas.microsoft.com/office/drawing/2014/main" id="{7F2D4CB5-8A16-A04B-B402-4818871FAFC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3737" name="Rectangle 9">
            <a:extLst>
              <a:ext uri="{FF2B5EF4-FFF2-40B4-BE49-F238E27FC236}">
                <a16:creationId xmlns:a16="http://schemas.microsoft.com/office/drawing/2014/main" id="{E4047EEB-3E40-4C41-A978-B320B18DF2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3738" name="Text Box 10">
            <a:extLst>
              <a:ext uri="{FF2B5EF4-FFF2-40B4-BE49-F238E27FC236}">
                <a16:creationId xmlns:a16="http://schemas.microsoft.com/office/drawing/2014/main" id="{7E745061-2374-294E-AAD7-327FE93EE4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3739" name="Text Box 11">
            <a:extLst>
              <a:ext uri="{FF2B5EF4-FFF2-40B4-BE49-F238E27FC236}">
                <a16:creationId xmlns:a16="http://schemas.microsoft.com/office/drawing/2014/main" id="{199DFA8A-CEBA-684D-A53D-20F51B5B3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3740" name="Rectangle 12">
            <a:extLst>
              <a:ext uri="{FF2B5EF4-FFF2-40B4-BE49-F238E27FC236}">
                <a16:creationId xmlns:a16="http://schemas.microsoft.com/office/drawing/2014/main" id="{880028D3-CD27-414E-814B-93FDE58BA2B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A9DCF754-C9D6-D44A-B46A-DB9D2710FB7A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96" r:id="rId1"/>
    <p:sldLayoutId id="2147485797" r:id="rId2"/>
    <p:sldLayoutId id="2147485798" r:id="rId3"/>
    <p:sldLayoutId id="2147485799" r:id="rId4"/>
    <p:sldLayoutId id="2147485800" r:id="rId5"/>
    <p:sldLayoutId id="2147485801" r:id="rId6"/>
    <p:sldLayoutId id="2147485802" r:id="rId7"/>
    <p:sldLayoutId id="2147485803" r:id="rId8"/>
    <p:sldLayoutId id="2147485804" r:id="rId9"/>
    <p:sldLayoutId id="2147485805" r:id="rId10"/>
    <p:sldLayoutId id="2147485806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1">
            <a:extLst>
              <a:ext uri="{FF2B5EF4-FFF2-40B4-BE49-F238E27FC236}">
                <a16:creationId xmlns:a16="http://schemas.microsoft.com/office/drawing/2014/main" id="{112193F1-6EBE-7246-8E63-9686A8AAE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4754" name="Rectangle 2">
            <a:extLst>
              <a:ext uri="{FF2B5EF4-FFF2-40B4-BE49-F238E27FC236}">
                <a16:creationId xmlns:a16="http://schemas.microsoft.com/office/drawing/2014/main" id="{8B59533C-4C3C-7F47-809E-5AA78496F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4755" name="Rectangle 3">
            <a:extLst>
              <a:ext uri="{FF2B5EF4-FFF2-40B4-BE49-F238E27FC236}">
                <a16:creationId xmlns:a16="http://schemas.microsoft.com/office/drawing/2014/main" id="{9BC974EC-2568-0142-AA58-D8AAA3799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4756" name="Rectangle 4">
            <a:extLst>
              <a:ext uri="{FF2B5EF4-FFF2-40B4-BE49-F238E27FC236}">
                <a16:creationId xmlns:a16="http://schemas.microsoft.com/office/drawing/2014/main" id="{F5830BF0-C4EE-0B40-836F-20E03534F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4757" name="Rectangle 5">
            <a:extLst>
              <a:ext uri="{FF2B5EF4-FFF2-40B4-BE49-F238E27FC236}">
                <a16:creationId xmlns:a16="http://schemas.microsoft.com/office/drawing/2014/main" id="{B814BE8B-6A1C-BD4E-BCE2-1F72B0171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4758" name="Rectangle 6">
            <a:extLst>
              <a:ext uri="{FF2B5EF4-FFF2-40B4-BE49-F238E27FC236}">
                <a16:creationId xmlns:a16="http://schemas.microsoft.com/office/drawing/2014/main" id="{8C547715-BE0D-164A-9B2E-E155727E6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4759" name="Rectangle 7">
            <a:extLst>
              <a:ext uri="{FF2B5EF4-FFF2-40B4-BE49-F238E27FC236}">
                <a16:creationId xmlns:a16="http://schemas.microsoft.com/office/drawing/2014/main" id="{84CE6BCE-8F60-6F45-9A3E-F85E54E62BA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4760" name="Rectangle 8">
            <a:extLst>
              <a:ext uri="{FF2B5EF4-FFF2-40B4-BE49-F238E27FC236}">
                <a16:creationId xmlns:a16="http://schemas.microsoft.com/office/drawing/2014/main" id="{95F8D4AD-3698-8243-B29B-0CB76155B2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4761" name="Rectangle 9">
            <a:extLst>
              <a:ext uri="{FF2B5EF4-FFF2-40B4-BE49-F238E27FC236}">
                <a16:creationId xmlns:a16="http://schemas.microsoft.com/office/drawing/2014/main" id="{4362A9D7-7D35-5F4C-9347-11B9C28805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4762" name="Text Box 10">
            <a:extLst>
              <a:ext uri="{FF2B5EF4-FFF2-40B4-BE49-F238E27FC236}">
                <a16:creationId xmlns:a16="http://schemas.microsoft.com/office/drawing/2014/main" id="{DBC173E4-C190-ED40-8417-6173F1630E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4763" name="Text Box 11">
            <a:extLst>
              <a:ext uri="{FF2B5EF4-FFF2-40B4-BE49-F238E27FC236}">
                <a16:creationId xmlns:a16="http://schemas.microsoft.com/office/drawing/2014/main" id="{EA174E4F-4D0F-6146-8E7F-BE36F1003D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4764" name="Rectangle 12">
            <a:extLst>
              <a:ext uri="{FF2B5EF4-FFF2-40B4-BE49-F238E27FC236}">
                <a16:creationId xmlns:a16="http://schemas.microsoft.com/office/drawing/2014/main" id="{906220CB-2154-C242-92E1-08C2AE7D3D5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743D17DC-7A6B-F147-8C52-C6E1B9E9E3A6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07" r:id="rId1"/>
    <p:sldLayoutId id="2147485808" r:id="rId2"/>
    <p:sldLayoutId id="2147485809" r:id="rId3"/>
    <p:sldLayoutId id="2147485810" r:id="rId4"/>
    <p:sldLayoutId id="2147485811" r:id="rId5"/>
    <p:sldLayoutId id="2147485812" r:id="rId6"/>
    <p:sldLayoutId id="2147485813" r:id="rId7"/>
    <p:sldLayoutId id="2147485814" r:id="rId8"/>
    <p:sldLayoutId id="2147485815" r:id="rId9"/>
    <p:sldLayoutId id="2147485816" r:id="rId10"/>
    <p:sldLayoutId id="2147485817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1">
            <a:extLst>
              <a:ext uri="{FF2B5EF4-FFF2-40B4-BE49-F238E27FC236}">
                <a16:creationId xmlns:a16="http://schemas.microsoft.com/office/drawing/2014/main" id="{23A1B3DF-0921-7D4D-9656-D63AAA8DA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5778" name="Rectangle 2">
            <a:extLst>
              <a:ext uri="{FF2B5EF4-FFF2-40B4-BE49-F238E27FC236}">
                <a16:creationId xmlns:a16="http://schemas.microsoft.com/office/drawing/2014/main" id="{E0D6E293-F23E-9644-979A-974437D6A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2DD8304D-AEC0-9049-9EAA-7F39ECF8A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5780" name="Rectangle 4">
            <a:extLst>
              <a:ext uri="{FF2B5EF4-FFF2-40B4-BE49-F238E27FC236}">
                <a16:creationId xmlns:a16="http://schemas.microsoft.com/office/drawing/2014/main" id="{F4365895-9DD8-DB4D-8774-6B070B6EA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5781" name="Rectangle 5">
            <a:extLst>
              <a:ext uri="{FF2B5EF4-FFF2-40B4-BE49-F238E27FC236}">
                <a16:creationId xmlns:a16="http://schemas.microsoft.com/office/drawing/2014/main" id="{69EB4804-ED8D-E347-BCEB-BC48B507F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5782" name="Rectangle 6">
            <a:extLst>
              <a:ext uri="{FF2B5EF4-FFF2-40B4-BE49-F238E27FC236}">
                <a16:creationId xmlns:a16="http://schemas.microsoft.com/office/drawing/2014/main" id="{F4057857-67E8-4240-9A9B-456766592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5783" name="Rectangle 7">
            <a:extLst>
              <a:ext uri="{FF2B5EF4-FFF2-40B4-BE49-F238E27FC236}">
                <a16:creationId xmlns:a16="http://schemas.microsoft.com/office/drawing/2014/main" id="{A26FB3C8-D872-914E-91F8-22256D9F7FE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5784" name="Rectangle 8">
            <a:extLst>
              <a:ext uri="{FF2B5EF4-FFF2-40B4-BE49-F238E27FC236}">
                <a16:creationId xmlns:a16="http://schemas.microsoft.com/office/drawing/2014/main" id="{5EC9C485-2EAA-FE46-9115-79A5067EF0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5785" name="Rectangle 9">
            <a:extLst>
              <a:ext uri="{FF2B5EF4-FFF2-40B4-BE49-F238E27FC236}">
                <a16:creationId xmlns:a16="http://schemas.microsoft.com/office/drawing/2014/main" id="{B6A2EB00-A474-8E4A-B6FD-37F1786D04D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5786" name="Text Box 10">
            <a:extLst>
              <a:ext uri="{FF2B5EF4-FFF2-40B4-BE49-F238E27FC236}">
                <a16:creationId xmlns:a16="http://schemas.microsoft.com/office/drawing/2014/main" id="{B834328F-E911-E248-90F1-9D97C8B80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5787" name="Text Box 11">
            <a:extLst>
              <a:ext uri="{FF2B5EF4-FFF2-40B4-BE49-F238E27FC236}">
                <a16:creationId xmlns:a16="http://schemas.microsoft.com/office/drawing/2014/main" id="{03A72A22-8B0E-0243-AE65-67E57EE85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5788" name="Rectangle 12">
            <a:extLst>
              <a:ext uri="{FF2B5EF4-FFF2-40B4-BE49-F238E27FC236}">
                <a16:creationId xmlns:a16="http://schemas.microsoft.com/office/drawing/2014/main" id="{7ABE462A-FD11-7344-A503-FBD1C2908B4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508BD54E-1403-454D-BA89-95796B687B6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18" r:id="rId1"/>
    <p:sldLayoutId id="2147485819" r:id="rId2"/>
    <p:sldLayoutId id="2147485820" r:id="rId3"/>
    <p:sldLayoutId id="2147485821" r:id="rId4"/>
    <p:sldLayoutId id="2147485822" r:id="rId5"/>
    <p:sldLayoutId id="2147485823" r:id="rId6"/>
    <p:sldLayoutId id="2147485824" r:id="rId7"/>
    <p:sldLayoutId id="2147485825" r:id="rId8"/>
    <p:sldLayoutId id="2147485826" r:id="rId9"/>
    <p:sldLayoutId id="2147485827" r:id="rId10"/>
    <p:sldLayoutId id="2147485828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1">
            <a:extLst>
              <a:ext uri="{FF2B5EF4-FFF2-40B4-BE49-F238E27FC236}">
                <a16:creationId xmlns:a16="http://schemas.microsoft.com/office/drawing/2014/main" id="{F38480D0-B3A7-CB49-A491-924D0357B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6802" name="Rectangle 2">
            <a:extLst>
              <a:ext uri="{FF2B5EF4-FFF2-40B4-BE49-F238E27FC236}">
                <a16:creationId xmlns:a16="http://schemas.microsoft.com/office/drawing/2014/main" id="{D27E8419-C823-F244-BD86-CB1183E3A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6803" name="Rectangle 3">
            <a:extLst>
              <a:ext uri="{FF2B5EF4-FFF2-40B4-BE49-F238E27FC236}">
                <a16:creationId xmlns:a16="http://schemas.microsoft.com/office/drawing/2014/main" id="{3C2896BF-266B-4645-A5B9-DA9356C21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6804" name="Rectangle 4">
            <a:extLst>
              <a:ext uri="{FF2B5EF4-FFF2-40B4-BE49-F238E27FC236}">
                <a16:creationId xmlns:a16="http://schemas.microsoft.com/office/drawing/2014/main" id="{ED0CB0C8-82BC-5444-B649-C2B8D3621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6805" name="Rectangle 5">
            <a:extLst>
              <a:ext uri="{FF2B5EF4-FFF2-40B4-BE49-F238E27FC236}">
                <a16:creationId xmlns:a16="http://schemas.microsoft.com/office/drawing/2014/main" id="{15880CC4-BD3B-B545-B5F2-3837E18C8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6806" name="Rectangle 6">
            <a:extLst>
              <a:ext uri="{FF2B5EF4-FFF2-40B4-BE49-F238E27FC236}">
                <a16:creationId xmlns:a16="http://schemas.microsoft.com/office/drawing/2014/main" id="{21A75C00-F8B3-074A-906F-7B2B068DA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6807" name="Rectangle 7">
            <a:extLst>
              <a:ext uri="{FF2B5EF4-FFF2-40B4-BE49-F238E27FC236}">
                <a16:creationId xmlns:a16="http://schemas.microsoft.com/office/drawing/2014/main" id="{6A7D96F4-9C26-0E48-8933-18FE161CFA4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6808" name="Rectangle 8">
            <a:extLst>
              <a:ext uri="{FF2B5EF4-FFF2-40B4-BE49-F238E27FC236}">
                <a16:creationId xmlns:a16="http://schemas.microsoft.com/office/drawing/2014/main" id="{3A30EDA4-E3B5-9E4A-810E-C173682A82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6809" name="Rectangle 9">
            <a:extLst>
              <a:ext uri="{FF2B5EF4-FFF2-40B4-BE49-F238E27FC236}">
                <a16:creationId xmlns:a16="http://schemas.microsoft.com/office/drawing/2014/main" id="{8F2A7057-BE4F-504B-A834-85DC889DCD3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6810" name="Text Box 10">
            <a:extLst>
              <a:ext uri="{FF2B5EF4-FFF2-40B4-BE49-F238E27FC236}">
                <a16:creationId xmlns:a16="http://schemas.microsoft.com/office/drawing/2014/main" id="{06C4D57A-0C55-7C4A-A606-D77DD9D409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6811" name="Text Box 11">
            <a:extLst>
              <a:ext uri="{FF2B5EF4-FFF2-40B4-BE49-F238E27FC236}">
                <a16:creationId xmlns:a16="http://schemas.microsoft.com/office/drawing/2014/main" id="{8203C456-0ECD-3944-B5AE-9B61162F1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6812" name="Rectangle 12">
            <a:extLst>
              <a:ext uri="{FF2B5EF4-FFF2-40B4-BE49-F238E27FC236}">
                <a16:creationId xmlns:a16="http://schemas.microsoft.com/office/drawing/2014/main" id="{EBDB2FFB-284F-E042-B919-F79D5FE56B8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B0F4E3B0-DE37-4146-9060-DA1375A8EB44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29" r:id="rId1"/>
    <p:sldLayoutId id="2147485830" r:id="rId2"/>
    <p:sldLayoutId id="2147485831" r:id="rId3"/>
    <p:sldLayoutId id="2147485832" r:id="rId4"/>
    <p:sldLayoutId id="2147485833" r:id="rId5"/>
    <p:sldLayoutId id="2147485834" r:id="rId6"/>
    <p:sldLayoutId id="2147485835" r:id="rId7"/>
    <p:sldLayoutId id="2147485836" r:id="rId8"/>
    <p:sldLayoutId id="2147485837" r:id="rId9"/>
    <p:sldLayoutId id="2147485838" r:id="rId10"/>
    <p:sldLayoutId id="2147485839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1">
            <a:extLst>
              <a:ext uri="{FF2B5EF4-FFF2-40B4-BE49-F238E27FC236}">
                <a16:creationId xmlns:a16="http://schemas.microsoft.com/office/drawing/2014/main" id="{B7D40772-7B8D-8742-BBB1-AE92B8FEE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7826" name="Rectangle 2">
            <a:extLst>
              <a:ext uri="{FF2B5EF4-FFF2-40B4-BE49-F238E27FC236}">
                <a16:creationId xmlns:a16="http://schemas.microsoft.com/office/drawing/2014/main" id="{53896343-AF72-B849-AE19-3AC010DEF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0659B230-F12B-E54C-B9C3-69938D33A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7828" name="Rectangle 4">
            <a:extLst>
              <a:ext uri="{FF2B5EF4-FFF2-40B4-BE49-F238E27FC236}">
                <a16:creationId xmlns:a16="http://schemas.microsoft.com/office/drawing/2014/main" id="{5E6A9D3A-68F5-E34F-A531-98BBCB1A0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7829" name="Rectangle 5">
            <a:extLst>
              <a:ext uri="{FF2B5EF4-FFF2-40B4-BE49-F238E27FC236}">
                <a16:creationId xmlns:a16="http://schemas.microsoft.com/office/drawing/2014/main" id="{761BDF4D-FF34-A846-9E9B-7763B1736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7830" name="Rectangle 6">
            <a:extLst>
              <a:ext uri="{FF2B5EF4-FFF2-40B4-BE49-F238E27FC236}">
                <a16:creationId xmlns:a16="http://schemas.microsoft.com/office/drawing/2014/main" id="{5ED7A002-8ACF-614F-88DC-AC524506F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7831" name="Rectangle 7">
            <a:extLst>
              <a:ext uri="{FF2B5EF4-FFF2-40B4-BE49-F238E27FC236}">
                <a16:creationId xmlns:a16="http://schemas.microsoft.com/office/drawing/2014/main" id="{FBD4D9EE-3CA2-C047-AE1C-E9159E522E7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7832" name="Rectangle 8">
            <a:extLst>
              <a:ext uri="{FF2B5EF4-FFF2-40B4-BE49-F238E27FC236}">
                <a16:creationId xmlns:a16="http://schemas.microsoft.com/office/drawing/2014/main" id="{ED49F5B2-DB95-D843-8DA4-DA31A3E727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7833" name="Rectangle 9">
            <a:extLst>
              <a:ext uri="{FF2B5EF4-FFF2-40B4-BE49-F238E27FC236}">
                <a16:creationId xmlns:a16="http://schemas.microsoft.com/office/drawing/2014/main" id="{1E649EB4-FFC3-5946-984B-1635BAAD938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7834" name="Text Box 10">
            <a:extLst>
              <a:ext uri="{FF2B5EF4-FFF2-40B4-BE49-F238E27FC236}">
                <a16:creationId xmlns:a16="http://schemas.microsoft.com/office/drawing/2014/main" id="{6D291900-26D1-4D4A-AAED-AE0436D2E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7835" name="Text Box 11">
            <a:extLst>
              <a:ext uri="{FF2B5EF4-FFF2-40B4-BE49-F238E27FC236}">
                <a16:creationId xmlns:a16="http://schemas.microsoft.com/office/drawing/2014/main" id="{F8C73849-F427-AD46-9912-57661E7ABE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7836" name="Rectangle 12">
            <a:extLst>
              <a:ext uri="{FF2B5EF4-FFF2-40B4-BE49-F238E27FC236}">
                <a16:creationId xmlns:a16="http://schemas.microsoft.com/office/drawing/2014/main" id="{6D87ABAC-C3E5-F144-93B3-948FA7B5076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11D6AB98-2D4F-7F4B-AD29-60A0578C974A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40" r:id="rId1"/>
    <p:sldLayoutId id="2147485841" r:id="rId2"/>
    <p:sldLayoutId id="2147485842" r:id="rId3"/>
    <p:sldLayoutId id="2147485843" r:id="rId4"/>
    <p:sldLayoutId id="2147485844" r:id="rId5"/>
    <p:sldLayoutId id="2147485845" r:id="rId6"/>
    <p:sldLayoutId id="2147485846" r:id="rId7"/>
    <p:sldLayoutId id="2147485847" r:id="rId8"/>
    <p:sldLayoutId id="2147485848" r:id="rId9"/>
    <p:sldLayoutId id="2147485849" r:id="rId10"/>
    <p:sldLayoutId id="2147485850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1">
            <a:extLst>
              <a:ext uri="{FF2B5EF4-FFF2-40B4-BE49-F238E27FC236}">
                <a16:creationId xmlns:a16="http://schemas.microsoft.com/office/drawing/2014/main" id="{17E54315-2B47-B14D-814C-AA3AE0B9F3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8850" name="Rectangle 2">
            <a:extLst>
              <a:ext uri="{FF2B5EF4-FFF2-40B4-BE49-F238E27FC236}">
                <a16:creationId xmlns:a16="http://schemas.microsoft.com/office/drawing/2014/main" id="{C83EE0A3-9E60-944B-853E-EA0BCC23E2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8851" name="Text Box 3">
            <a:extLst>
              <a:ext uri="{FF2B5EF4-FFF2-40B4-BE49-F238E27FC236}">
                <a16:creationId xmlns:a16="http://schemas.microsoft.com/office/drawing/2014/main" id="{8F4B1967-9E1E-3E4E-9A3F-B0CD01E0F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8852" name="Text Box 4">
            <a:extLst>
              <a:ext uri="{FF2B5EF4-FFF2-40B4-BE49-F238E27FC236}">
                <a16:creationId xmlns:a16="http://schemas.microsoft.com/office/drawing/2014/main" id="{C9C2AF36-E485-CC4B-A3CC-C92354DB9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8853" name="Rectangle 5">
            <a:extLst>
              <a:ext uri="{FF2B5EF4-FFF2-40B4-BE49-F238E27FC236}">
                <a16:creationId xmlns:a16="http://schemas.microsoft.com/office/drawing/2014/main" id="{5E120D28-6BFD-D94F-A13F-9E5C378AE22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0D1541FC-B68A-4346-B468-C890849857B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51" r:id="rId1"/>
    <p:sldLayoutId id="2147485852" r:id="rId2"/>
    <p:sldLayoutId id="2147485853" r:id="rId3"/>
    <p:sldLayoutId id="2147485854" r:id="rId4"/>
    <p:sldLayoutId id="2147485855" r:id="rId5"/>
    <p:sldLayoutId id="2147485856" r:id="rId6"/>
    <p:sldLayoutId id="2147485857" r:id="rId7"/>
    <p:sldLayoutId id="2147485858" r:id="rId8"/>
    <p:sldLayoutId id="2147485859" r:id="rId9"/>
    <p:sldLayoutId id="2147485860" r:id="rId10"/>
    <p:sldLayoutId id="2147485861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1">
            <a:extLst>
              <a:ext uri="{FF2B5EF4-FFF2-40B4-BE49-F238E27FC236}">
                <a16:creationId xmlns:a16="http://schemas.microsoft.com/office/drawing/2014/main" id="{3F7028BA-FF86-DD41-9901-1C918488F4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79874" name="Rectangle 2">
            <a:extLst>
              <a:ext uri="{FF2B5EF4-FFF2-40B4-BE49-F238E27FC236}">
                <a16:creationId xmlns:a16="http://schemas.microsoft.com/office/drawing/2014/main" id="{460ABB98-7F77-1A42-8A79-17133D4E44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79875" name="Text Box 3">
            <a:extLst>
              <a:ext uri="{FF2B5EF4-FFF2-40B4-BE49-F238E27FC236}">
                <a16:creationId xmlns:a16="http://schemas.microsoft.com/office/drawing/2014/main" id="{55906353-74B2-694D-A354-5E8E40A66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9876" name="Text Box 4">
            <a:extLst>
              <a:ext uri="{FF2B5EF4-FFF2-40B4-BE49-F238E27FC236}">
                <a16:creationId xmlns:a16="http://schemas.microsoft.com/office/drawing/2014/main" id="{4492F917-9506-3C42-A3E0-C2F28B201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79877" name="Rectangle 5">
            <a:extLst>
              <a:ext uri="{FF2B5EF4-FFF2-40B4-BE49-F238E27FC236}">
                <a16:creationId xmlns:a16="http://schemas.microsoft.com/office/drawing/2014/main" id="{A11D1F9A-4982-574E-931E-89E98C48A03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153CD101-F5CE-6944-BCDC-26FF315EB53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62" r:id="rId1"/>
    <p:sldLayoutId id="2147485863" r:id="rId2"/>
    <p:sldLayoutId id="2147485864" r:id="rId3"/>
    <p:sldLayoutId id="2147485865" r:id="rId4"/>
    <p:sldLayoutId id="2147485866" r:id="rId5"/>
    <p:sldLayoutId id="2147485867" r:id="rId6"/>
    <p:sldLayoutId id="2147485868" r:id="rId7"/>
    <p:sldLayoutId id="2147485869" r:id="rId8"/>
    <p:sldLayoutId id="2147485870" r:id="rId9"/>
    <p:sldLayoutId id="2147485871" r:id="rId10"/>
    <p:sldLayoutId id="2147485872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1">
            <a:extLst>
              <a:ext uri="{FF2B5EF4-FFF2-40B4-BE49-F238E27FC236}">
                <a16:creationId xmlns:a16="http://schemas.microsoft.com/office/drawing/2014/main" id="{59E465F9-A970-F04E-BBF3-ED6149652B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0898" name="Rectangle 2">
            <a:extLst>
              <a:ext uri="{FF2B5EF4-FFF2-40B4-BE49-F238E27FC236}">
                <a16:creationId xmlns:a16="http://schemas.microsoft.com/office/drawing/2014/main" id="{1A2C1C9D-5B88-064D-A481-F20FA70105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0899" name="Text Box 3">
            <a:extLst>
              <a:ext uri="{FF2B5EF4-FFF2-40B4-BE49-F238E27FC236}">
                <a16:creationId xmlns:a16="http://schemas.microsoft.com/office/drawing/2014/main" id="{65C4E14A-D103-8346-8DD8-765E146CFB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0900" name="Text Box 4">
            <a:extLst>
              <a:ext uri="{FF2B5EF4-FFF2-40B4-BE49-F238E27FC236}">
                <a16:creationId xmlns:a16="http://schemas.microsoft.com/office/drawing/2014/main" id="{9DACCE31-C587-B843-BA5A-97FC603A1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0901" name="Rectangle 5">
            <a:extLst>
              <a:ext uri="{FF2B5EF4-FFF2-40B4-BE49-F238E27FC236}">
                <a16:creationId xmlns:a16="http://schemas.microsoft.com/office/drawing/2014/main" id="{42812103-52BD-F346-A232-23C9DDE5F42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84F1E751-4261-9844-9988-97CC6F4A832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73" r:id="rId1"/>
    <p:sldLayoutId id="2147485874" r:id="rId2"/>
    <p:sldLayoutId id="2147485875" r:id="rId3"/>
    <p:sldLayoutId id="2147485876" r:id="rId4"/>
    <p:sldLayoutId id="2147485877" r:id="rId5"/>
    <p:sldLayoutId id="2147485878" r:id="rId6"/>
    <p:sldLayoutId id="2147485879" r:id="rId7"/>
    <p:sldLayoutId id="2147485880" r:id="rId8"/>
    <p:sldLayoutId id="2147485881" r:id="rId9"/>
    <p:sldLayoutId id="2147485882" r:id="rId10"/>
    <p:sldLayoutId id="2147485883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1">
            <a:extLst>
              <a:ext uri="{FF2B5EF4-FFF2-40B4-BE49-F238E27FC236}">
                <a16:creationId xmlns:a16="http://schemas.microsoft.com/office/drawing/2014/main" id="{78674F13-9E7B-8742-BB56-14C9B150C19B}"/>
              </a:ext>
            </a:extLst>
          </p:cNvPr>
          <p:cNvGrpSpPr>
            <a:grpSpLocks/>
          </p:cNvGrpSpPr>
          <p:nvPr/>
        </p:nvGrpSpPr>
        <p:grpSpPr bwMode="auto">
          <a:xfrm>
            <a:off x="0" y="2286000"/>
            <a:ext cx="9140825" cy="3578225"/>
            <a:chOff x="0" y="1440"/>
            <a:chExt cx="5758" cy="2254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5E6505AB-1CEF-0F48-97C0-E9A710889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632"/>
              <a:ext cx="5758" cy="526"/>
            </a:xfrm>
            <a:prstGeom prst="rect">
              <a:avLst/>
            </a:prstGeom>
            <a:gradFill rotWithShape="0">
              <a:gsLst>
                <a:gs pos="0">
                  <a:srgbClr val="262626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5" name="Rectangle 3">
              <a:extLst>
                <a:ext uri="{FF2B5EF4-FFF2-40B4-BE49-F238E27FC236}">
                  <a16:creationId xmlns:a16="http://schemas.microsoft.com/office/drawing/2014/main" id="{FFD09FC4-C9E8-124A-9C19-062AC41B1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160"/>
              <a:ext cx="5758" cy="1150"/>
            </a:xfrm>
            <a:prstGeom prst="rect">
              <a:avLst/>
            </a:prstGeom>
            <a:gradFill rotWithShape="0">
              <a:gsLst>
                <a:gs pos="0">
                  <a:srgbClr val="000000"/>
                </a:gs>
                <a:gs pos="100000">
                  <a:srgbClr val="26262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6" name="Rectangle 4">
              <a:extLst>
                <a:ext uri="{FF2B5EF4-FFF2-40B4-BE49-F238E27FC236}">
                  <a16:creationId xmlns:a16="http://schemas.microsoft.com/office/drawing/2014/main" id="{DC132E61-B3E1-8D4C-9384-4A9A1B2B3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7" name="Rectangle 5">
              <a:extLst>
                <a:ext uri="{FF2B5EF4-FFF2-40B4-BE49-F238E27FC236}">
                  <a16:creationId xmlns:a16="http://schemas.microsoft.com/office/drawing/2014/main" id="{B8BFA282-7FBD-BF46-AC60-C1A22671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8" name="Rectangle 6">
              <a:extLst>
                <a:ext uri="{FF2B5EF4-FFF2-40B4-BE49-F238E27FC236}">
                  <a16:creationId xmlns:a16="http://schemas.microsoft.com/office/drawing/2014/main" id="{BBE30578-C8E9-C644-AB74-91BF60E4B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9" name="Rectangle 7">
              <a:extLst>
                <a:ext uri="{FF2B5EF4-FFF2-40B4-BE49-F238E27FC236}">
                  <a16:creationId xmlns:a16="http://schemas.microsoft.com/office/drawing/2014/main" id="{F3FFFB07-8AEB-7247-BC65-625789CBD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0" name="Rectangle 8">
              <a:extLst>
                <a:ext uri="{FF2B5EF4-FFF2-40B4-BE49-F238E27FC236}">
                  <a16:creationId xmlns:a16="http://schemas.microsoft.com/office/drawing/2014/main" id="{9B741591-FBAD-0C42-ACDD-125F2FF88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1" name="Rectangle 9">
              <a:extLst>
                <a:ext uri="{FF2B5EF4-FFF2-40B4-BE49-F238E27FC236}">
                  <a16:creationId xmlns:a16="http://schemas.microsoft.com/office/drawing/2014/main" id="{FA28FA61-6020-B24B-B4A3-D0C68A7BD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2" name="Rectangle 10">
              <a:extLst>
                <a:ext uri="{FF2B5EF4-FFF2-40B4-BE49-F238E27FC236}">
                  <a16:creationId xmlns:a16="http://schemas.microsoft.com/office/drawing/2014/main" id="{5FBE68EF-249C-244A-93AA-E8F206C8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3" name="Rectangle 11">
              <a:extLst>
                <a:ext uri="{FF2B5EF4-FFF2-40B4-BE49-F238E27FC236}">
                  <a16:creationId xmlns:a16="http://schemas.microsoft.com/office/drawing/2014/main" id="{22055AC1-1A6A-5F46-A21B-931BAEA6D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4" name="Rectangle 12">
              <a:extLst>
                <a:ext uri="{FF2B5EF4-FFF2-40B4-BE49-F238E27FC236}">
                  <a16:creationId xmlns:a16="http://schemas.microsoft.com/office/drawing/2014/main" id="{48BCFD66-B449-DF48-80B2-DC062B303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5" name="Rectangle 13">
              <a:extLst>
                <a:ext uri="{FF2B5EF4-FFF2-40B4-BE49-F238E27FC236}">
                  <a16:creationId xmlns:a16="http://schemas.microsoft.com/office/drawing/2014/main" id="{D08E52E0-4791-3D44-BACA-C360E4F23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6" name="Rectangle 14">
              <a:extLst>
                <a:ext uri="{FF2B5EF4-FFF2-40B4-BE49-F238E27FC236}">
                  <a16:creationId xmlns:a16="http://schemas.microsoft.com/office/drawing/2014/main" id="{2A2DC078-A1FF-D046-BAB9-EDFA0942B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7" name="Rectangle 15">
              <a:extLst>
                <a:ext uri="{FF2B5EF4-FFF2-40B4-BE49-F238E27FC236}">
                  <a16:creationId xmlns:a16="http://schemas.microsoft.com/office/drawing/2014/main" id="{93964C49-F2AA-1D4A-B48A-20CA90727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8" name="Rectangle 16">
              <a:extLst>
                <a:ext uri="{FF2B5EF4-FFF2-40B4-BE49-F238E27FC236}">
                  <a16:creationId xmlns:a16="http://schemas.microsoft.com/office/drawing/2014/main" id="{7E1FEC6A-E6AC-B04C-B2E6-5191E8FCB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09" name="Rectangle 17">
              <a:extLst>
                <a:ext uri="{FF2B5EF4-FFF2-40B4-BE49-F238E27FC236}">
                  <a16:creationId xmlns:a16="http://schemas.microsoft.com/office/drawing/2014/main" id="{B5D199FF-D041-4D4B-B532-344F4A7DB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0" name="Rectangle 18">
              <a:extLst>
                <a:ext uri="{FF2B5EF4-FFF2-40B4-BE49-F238E27FC236}">
                  <a16:creationId xmlns:a16="http://schemas.microsoft.com/office/drawing/2014/main" id="{89113B93-88FB-4B43-B112-E144BECFD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1" name="Rectangle 19">
              <a:extLst>
                <a:ext uri="{FF2B5EF4-FFF2-40B4-BE49-F238E27FC236}">
                  <a16:creationId xmlns:a16="http://schemas.microsoft.com/office/drawing/2014/main" id="{FED8219C-6ACA-4E43-897A-FA94D4C79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2" name="Rectangle 20">
              <a:extLst>
                <a:ext uri="{FF2B5EF4-FFF2-40B4-BE49-F238E27FC236}">
                  <a16:creationId xmlns:a16="http://schemas.microsoft.com/office/drawing/2014/main" id="{D1F42DC9-AABF-484B-B283-85EBF2B0F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3" name="Rectangle 21">
              <a:extLst>
                <a:ext uri="{FF2B5EF4-FFF2-40B4-BE49-F238E27FC236}">
                  <a16:creationId xmlns:a16="http://schemas.microsoft.com/office/drawing/2014/main" id="{A23659B5-8B5F-C44D-A448-A5E509AE3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1440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4" name="Rectangle 22">
              <a:extLst>
                <a:ext uri="{FF2B5EF4-FFF2-40B4-BE49-F238E27FC236}">
                  <a16:creationId xmlns:a16="http://schemas.microsoft.com/office/drawing/2014/main" id="{F44CA002-E463-5148-A08A-1A4495553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5" name="Rectangle 23">
              <a:extLst>
                <a:ext uri="{FF2B5EF4-FFF2-40B4-BE49-F238E27FC236}">
                  <a16:creationId xmlns:a16="http://schemas.microsoft.com/office/drawing/2014/main" id="{0E98E96E-1288-764E-BDA8-635D3FC12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6" name="Rectangle 24">
              <a:extLst>
                <a:ext uri="{FF2B5EF4-FFF2-40B4-BE49-F238E27FC236}">
                  <a16:creationId xmlns:a16="http://schemas.microsoft.com/office/drawing/2014/main" id="{4729982F-6806-B444-A19B-A2C28AFD9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7" name="Rectangle 25">
              <a:extLst>
                <a:ext uri="{FF2B5EF4-FFF2-40B4-BE49-F238E27FC236}">
                  <a16:creationId xmlns:a16="http://schemas.microsoft.com/office/drawing/2014/main" id="{E9E7362B-AE1F-C94B-8CB8-76F10D234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8" name="Rectangle 26">
              <a:extLst>
                <a:ext uri="{FF2B5EF4-FFF2-40B4-BE49-F238E27FC236}">
                  <a16:creationId xmlns:a16="http://schemas.microsoft.com/office/drawing/2014/main" id="{942AFB11-DEC4-B340-A967-CB7710D0D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19" name="Rectangle 27">
              <a:extLst>
                <a:ext uri="{FF2B5EF4-FFF2-40B4-BE49-F238E27FC236}">
                  <a16:creationId xmlns:a16="http://schemas.microsoft.com/office/drawing/2014/main" id="{D2E41071-A4CC-6441-8604-F7221A25A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0" name="Rectangle 28">
              <a:extLst>
                <a:ext uri="{FF2B5EF4-FFF2-40B4-BE49-F238E27FC236}">
                  <a16:creationId xmlns:a16="http://schemas.microsoft.com/office/drawing/2014/main" id="{4A7E76D6-96F2-7545-854E-4645356EE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1" name="Rectangle 29">
              <a:extLst>
                <a:ext uri="{FF2B5EF4-FFF2-40B4-BE49-F238E27FC236}">
                  <a16:creationId xmlns:a16="http://schemas.microsoft.com/office/drawing/2014/main" id="{EDBE86B9-3F3B-D44F-8CF2-46EB61890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2" name="Rectangle 30">
              <a:extLst>
                <a:ext uri="{FF2B5EF4-FFF2-40B4-BE49-F238E27FC236}">
                  <a16:creationId xmlns:a16="http://schemas.microsoft.com/office/drawing/2014/main" id="{57A309D8-AF54-B044-91CA-EC36D1405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3" name="Rectangle 31">
              <a:extLst>
                <a:ext uri="{FF2B5EF4-FFF2-40B4-BE49-F238E27FC236}">
                  <a16:creationId xmlns:a16="http://schemas.microsoft.com/office/drawing/2014/main" id="{59D7A6EF-DB1E-664E-B888-90EED59FC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4" name="Rectangle 32">
              <a:extLst>
                <a:ext uri="{FF2B5EF4-FFF2-40B4-BE49-F238E27FC236}">
                  <a16:creationId xmlns:a16="http://schemas.microsoft.com/office/drawing/2014/main" id="{9DB8F7F7-7FBB-BF43-88F6-3C0BF8183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5" name="Rectangle 33">
              <a:extLst>
                <a:ext uri="{FF2B5EF4-FFF2-40B4-BE49-F238E27FC236}">
                  <a16:creationId xmlns:a16="http://schemas.microsoft.com/office/drawing/2014/main" id="{415EC115-E262-3749-A7E2-42F103F59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6" name="Rectangle 34">
              <a:extLst>
                <a:ext uri="{FF2B5EF4-FFF2-40B4-BE49-F238E27FC236}">
                  <a16:creationId xmlns:a16="http://schemas.microsoft.com/office/drawing/2014/main" id="{8C9FFE86-A65A-5745-9913-104037A57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7" name="Rectangle 35">
              <a:extLst>
                <a:ext uri="{FF2B5EF4-FFF2-40B4-BE49-F238E27FC236}">
                  <a16:creationId xmlns:a16="http://schemas.microsoft.com/office/drawing/2014/main" id="{D8E446D5-5198-494E-9D84-16CC03083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8" name="Rectangle 36">
              <a:extLst>
                <a:ext uri="{FF2B5EF4-FFF2-40B4-BE49-F238E27FC236}">
                  <a16:creationId xmlns:a16="http://schemas.microsoft.com/office/drawing/2014/main" id="{8C22ED41-2603-3E4C-93AC-295EAD69B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29" name="Rectangle 37">
              <a:extLst>
                <a:ext uri="{FF2B5EF4-FFF2-40B4-BE49-F238E27FC236}">
                  <a16:creationId xmlns:a16="http://schemas.microsoft.com/office/drawing/2014/main" id="{4F3303C2-AA7D-0240-B32B-71BA68F16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0" name="Rectangle 38">
              <a:extLst>
                <a:ext uri="{FF2B5EF4-FFF2-40B4-BE49-F238E27FC236}">
                  <a16:creationId xmlns:a16="http://schemas.microsoft.com/office/drawing/2014/main" id="{9710EA29-F246-C947-BA2B-5548987BC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1" name="Rectangle 39">
              <a:extLst>
                <a:ext uri="{FF2B5EF4-FFF2-40B4-BE49-F238E27FC236}">
                  <a16:creationId xmlns:a16="http://schemas.microsoft.com/office/drawing/2014/main" id="{48CBD61D-F5ED-9E47-B007-238D60273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2" name="Rectangle 40">
              <a:extLst>
                <a:ext uri="{FF2B5EF4-FFF2-40B4-BE49-F238E27FC236}">
                  <a16:creationId xmlns:a16="http://schemas.microsoft.com/office/drawing/2014/main" id="{DC98832B-42B4-DF44-995F-2F7117F16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3" name="Rectangle 41">
              <a:extLst>
                <a:ext uri="{FF2B5EF4-FFF2-40B4-BE49-F238E27FC236}">
                  <a16:creationId xmlns:a16="http://schemas.microsoft.com/office/drawing/2014/main" id="{04344AAD-7B4F-9C41-9F31-95EFF027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4" name="Rectangle 42">
              <a:extLst>
                <a:ext uri="{FF2B5EF4-FFF2-40B4-BE49-F238E27FC236}">
                  <a16:creationId xmlns:a16="http://schemas.microsoft.com/office/drawing/2014/main" id="{5614C3BE-56EC-6748-9E6D-00BBB29DD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5" name="Rectangle 43">
              <a:extLst>
                <a:ext uri="{FF2B5EF4-FFF2-40B4-BE49-F238E27FC236}">
                  <a16:creationId xmlns:a16="http://schemas.microsoft.com/office/drawing/2014/main" id="{4B8479A1-6F1D-6946-82CA-01732A502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6" name="Rectangle 44">
              <a:extLst>
                <a:ext uri="{FF2B5EF4-FFF2-40B4-BE49-F238E27FC236}">
                  <a16:creationId xmlns:a16="http://schemas.microsoft.com/office/drawing/2014/main" id="{7E9BC105-9587-EC4E-8AC8-ED69B7C13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440"/>
              <a:ext cx="94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7" name="Rectangle 45">
              <a:extLst>
                <a:ext uri="{FF2B5EF4-FFF2-40B4-BE49-F238E27FC236}">
                  <a16:creationId xmlns:a16="http://schemas.microsoft.com/office/drawing/2014/main" id="{B34349F7-E845-8E48-B852-ADF70DE49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8" name="Rectangle 46">
              <a:extLst>
                <a:ext uri="{FF2B5EF4-FFF2-40B4-BE49-F238E27FC236}">
                  <a16:creationId xmlns:a16="http://schemas.microsoft.com/office/drawing/2014/main" id="{4C8CADF5-D5B5-1E4B-AFA7-7B76C46B0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39" name="Rectangle 47">
              <a:extLst>
                <a:ext uri="{FF2B5EF4-FFF2-40B4-BE49-F238E27FC236}">
                  <a16:creationId xmlns:a16="http://schemas.microsoft.com/office/drawing/2014/main" id="{F894B4AF-93F7-914A-B1E1-75F928DA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0" name="Rectangle 48">
              <a:extLst>
                <a:ext uri="{FF2B5EF4-FFF2-40B4-BE49-F238E27FC236}">
                  <a16:creationId xmlns:a16="http://schemas.microsoft.com/office/drawing/2014/main" id="{EB231BAB-9CDD-9148-B489-0A416E32E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1" name="Rectangle 49">
              <a:extLst>
                <a:ext uri="{FF2B5EF4-FFF2-40B4-BE49-F238E27FC236}">
                  <a16:creationId xmlns:a16="http://schemas.microsoft.com/office/drawing/2014/main" id="{B31F1575-1123-3A42-9118-3B6568AFE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2" name="Rectangle 50">
              <a:extLst>
                <a:ext uri="{FF2B5EF4-FFF2-40B4-BE49-F238E27FC236}">
                  <a16:creationId xmlns:a16="http://schemas.microsoft.com/office/drawing/2014/main" id="{78C3BEB1-2FF2-044E-9543-46CD984DE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3" name="Rectangle 51">
              <a:extLst>
                <a:ext uri="{FF2B5EF4-FFF2-40B4-BE49-F238E27FC236}">
                  <a16:creationId xmlns:a16="http://schemas.microsoft.com/office/drawing/2014/main" id="{73A04F6E-978F-1F48-B2EB-78FCAE7E0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4" name="Rectangle 52">
              <a:extLst>
                <a:ext uri="{FF2B5EF4-FFF2-40B4-BE49-F238E27FC236}">
                  <a16:creationId xmlns:a16="http://schemas.microsoft.com/office/drawing/2014/main" id="{AFE2BE75-4371-374B-9DD3-7CEEFECA0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5" name="Rectangle 53">
              <a:extLst>
                <a:ext uri="{FF2B5EF4-FFF2-40B4-BE49-F238E27FC236}">
                  <a16:creationId xmlns:a16="http://schemas.microsoft.com/office/drawing/2014/main" id="{8259804C-FECF-CC4F-96CA-55973C8F1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6" name="Rectangle 54">
              <a:extLst>
                <a:ext uri="{FF2B5EF4-FFF2-40B4-BE49-F238E27FC236}">
                  <a16:creationId xmlns:a16="http://schemas.microsoft.com/office/drawing/2014/main" id="{C9A5D17A-0D04-C64A-8DD1-405BCF0A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7" name="Rectangle 55">
              <a:extLst>
                <a:ext uri="{FF2B5EF4-FFF2-40B4-BE49-F238E27FC236}">
                  <a16:creationId xmlns:a16="http://schemas.microsoft.com/office/drawing/2014/main" id="{4A3CFFB1-EE03-C240-BCA2-09719912C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8" name="Rectangle 56">
              <a:extLst>
                <a:ext uri="{FF2B5EF4-FFF2-40B4-BE49-F238E27FC236}">
                  <a16:creationId xmlns:a16="http://schemas.microsoft.com/office/drawing/2014/main" id="{BA0B1787-7AB0-E440-BB8B-3B00397E6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49" name="Rectangle 57">
              <a:extLst>
                <a:ext uri="{FF2B5EF4-FFF2-40B4-BE49-F238E27FC236}">
                  <a16:creationId xmlns:a16="http://schemas.microsoft.com/office/drawing/2014/main" id="{D6F97BD4-7ED1-4D4C-80F1-2C429B59F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50" name="Rectangle 58">
              <a:extLst>
                <a:ext uri="{FF2B5EF4-FFF2-40B4-BE49-F238E27FC236}">
                  <a16:creationId xmlns:a16="http://schemas.microsoft.com/office/drawing/2014/main" id="{5122DD65-1CAD-3546-A9AA-C942B0746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51" name="Rectangle 59">
              <a:extLst>
                <a:ext uri="{FF2B5EF4-FFF2-40B4-BE49-F238E27FC236}">
                  <a16:creationId xmlns:a16="http://schemas.microsoft.com/office/drawing/2014/main" id="{B7863CEC-9D4D-C845-AE41-0F750D474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52" name="Rectangle 60">
              <a:extLst>
                <a:ext uri="{FF2B5EF4-FFF2-40B4-BE49-F238E27FC236}">
                  <a16:creationId xmlns:a16="http://schemas.microsoft.com/office/drawing/2014/main" id="{8BC39770-E875-0D40-BD47-09CB29A39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6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53" name="Rectangle 61">
              <a:extLst>
                <a:ext uri="{FF2B5EF4-FFF2-40B4-BE49-F238E27FC236}">
                  <a16:creationId xmlns:a16="http://schemas.microsoft.com/office/drawing/2014/main" id="{8D5F41A2-4839-794B-A569-10B5E5E40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54" name="Rectangle 62">
              <a:extLst>
                <a:ext uri="{FF2B5EF4-FFF2-40B4-BE49-F238E27FC236}">
                  <a16:creationId xmlns:a16="http://schemas.microsoft.com/office/drawing/2014/main" id="{8E45E31C-C2A5-774F-91EB-C3996C55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55" name="Rectangle 63">
              <a:extLst>
                <a:ext uri="{FF2B5EF4-FFF2-40B4-BE49-F238E27FC236}">
                  <a16:creationId xmlns:a16="http://schemas.microsoft.com/office/drawing/2014/main" id="{D31EE173-0114-484D-A1D0-F0DF1F169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4" y="1440"/>
              <a:ext cx="46" cy="22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256" name="Rectangle 64">
              <a:extLst>
                <a:ext uri="{FF2B5EF4-FFF2-40B4-BE49-F238E27FC236}">
                  <a16:creationId xmlns:a16="http://schemas.microsoft.com/office/drawing/2014/main" id="{ABDE8811-C998-C442-8D8F-DF0317488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208"/>
              <a:ext cx="5758" cy="4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8257" name="Rectangle 65">
            <a:extLst>
              <a:ext uri="{FF2B5EF4-FFF2-40B4-BE49-F238E27FC236}">
                <a16:creationId xmlns:a16="http://schemas.microsoft.com/office/drawing/2014/main" id="{ACEB34ED-0402-9C40-BF05-42F45AD693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71500" y="685800"/>
            <a:ext cx="7997825" cy="91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258" name="Rectangle 66">
            <a:extLst>
              <a:ext uri="{FF2B5EF4-FFF2-40B4-BE49-F238E27FC236}">
                <a16:creationId xmlns:a16="http://schemas.microsoft.com/office/drawing/2014/main" id="{9A7E1D3D-1BE0-EB4B-AB40-8B895571A7A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71500" y="1981200"/>
            <a:ext cx="7997825" cy="380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259" name="Text Box 67">
            <a:extLst>
              <a:ext uri="{FF2B5EF4-FFF2-40B4-BE49-F238E27FC236}">
                <a16:creationId xmlns:a16="http://schemas.microsoft.com/office/drawing/2014/main" id="{47E1F31E-D991-3640-9472-FD4A16791C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8400"/>
            <a:ext cx="1752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60" name="Text Box 68">
            <a:extLst>
              <a:ext uri="{FF2B5EF4-FFF2-40B4-BE49-F238E27FC236}">
                <a16:creationId xmlns:a16="http://schemas.microsoft.com/office/drawing/2014/main" id="{D263277D-7371-5E40-861C-1F99FD8D0E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6248400"/>
            <a:ext cx="52371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61" name="Rectangle 69">
            <a:extLst>
              <a:ext uri="{FF2B5EF4-FFF2-40B4-BE49-F238E27FC236}">
                <a16:creationId xmlns:a16="http://schemas.microsoft.com/office/drawing/2014/main" id="{35DCE118-11E8-0C44-B99E-1E5C7240D11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7467600" y="6248400"/>
            <a:ext cx="14446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buClrTx/>
              <a:buFontTx/>
              <a:buNone/>
              <a:tabLst>
                <a:tab pos="723900" algn="l"/>
              </a:tabLst>
              <a:defRPr sz="14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defRPr>
            </a:lvl1pPr>
          </a:lstStyle>
          <a:p>
            <a:fld id="{ECD15DDC-A373-E84C-B17C-FD1D13906859}" type="slidenum">
              <a:rPr lang="en-US" altLang="en-US"/>
              <a:pPr/>
              <a:t>‹#›</a:t>
            </a:fld>
            <a:endParaRPr lang="en-US" altLang="en-US"/>
          </a:p>
        </p:txBody>
      </p:sp>
      <p:pic>
        <p:nvPicPr>
          <p:cNvPr id="8262" name="Picture 70">
            <a:extLst>
              <a:ext uri="{FF2B5EF4-FFF2-40B4-BE49-F238E27FC236}">
                <a16:creationId xmlns:a16="http://schemas.microsoft.com/office/drawing/2014/main" id="{D65F68BD-9933-664A-AC1F-02F40F9A3E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5800" y="1652588"/>
            <a:ext cx="914400" cy="176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5092" r:id="rId1"/>
    <p:sldLayoutId id="2147485093" r:id="rId2"/>
    <p:sldLayoutId id="2147485094" r:id="rId3"/>
    <p:sldLayoutId id="2147485095" r:id="rId4"/>
    <p:sldLayoutId id="2147485096" r:id="rId5"/>
    <p:sldLayoutId id="2147485097" r:id="rId6"/>
    <p:sldLayoutId id="2147485098" r:id="rId7"/>
    <p:sldLayoutId id="2147485099" r:id="rId8"/>
    <p:sldLayoutId id="2147485100" r:id="rId9"/>
    <p:sldLayoutId id="2147485101" r:id="rId10"/>
    <p:sldLayoutId id="2147485102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+mj-lt"/>
          <a:ea typeface="+mj-ea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000">
          <a:solidFill>
            <a:srgbClr val="FFFFFF"/>
          </a:solidFill>
          <a:latin typeface="Arial" charset="0"/>
          <a:ea typeface="Osaka" charset="0"/>
          <a:cs typeface="Osaka" charset="0"/>
        </a:defRPr>
      </a:lvl9pPr>
    </p:titleStyle>
    <p:bodyStyle>
      <a:lvl1pPr marL="342900" indent="-342900" algn="l" defTabSz="457200" rtl="0" eaLnBrk="0" fontAlgn="base" hangingPunct="0">
        <a:lnSpc>
          <a:spcPct val="110000"/>
        </a:lnSpc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1">
            <a:extLst>
              <a:ext uri="{FF2B5EF4-FFF2-40B4-BE49-F238E27FC236}">
                <a16:creationId xmlns:a16="http://schemas.microsoft.com/office/drawing/2014/main" id="{66D66620-53E7-704B-ACC3-C3388DD90C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1922" name="Rectangle 2">
            <a:extLst>
              <a:ext uri="{FF2B5EF4-FFF2-40B4-BE49-F238E27FC236}">
                <a16:creationId xmlns:a16="http://schemas.microsoft.com/office/drawing/2014/main" id="{306C5B10-E83F-ED4C-8AB3-300D84DA91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1923" name="Text Box 3">
            <a:extLst>
              <a:ext uri="{FF2B5EF4-FFF2-40B4-BE49-F238E27FC236}">
                <a16:creationId xmlns:a16="http://schemas.microsoft.com/office/drawing/2014/main" id="{6E817B1E-9DD4-1A44-AC9F-83C8BA63E3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1924" name="Text Box 4">
            <a:extLst>
              <a:ext uri="{FF2B5EF4-FFF2-40B4-BE49-F238E27FC236}">
                <a16:creationId xmlns:a16="http://schemas.microsoft.com/office/drawing/2014/main" id="{39903B41-6CB7-F741-929C-5235844430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1925" name="Rectangle 5">
            <a:extLst>
              <a:ext uri="{FF2B5EF4-FFF2-40B4-BE49-F238E27FC236}">
                <a16:creationId xmlns:a16="http://schemas.microsoft.com/office/drawing/2014/main" id="{C8D9EEA8-B012-6C40-AF8B-3C888BAAD83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7E8312D1-05AF-2A4C-BFB6-480ABC59B1E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84" r:id="rId1"/>
    <p:sldLayoutId id="2147485885" r:id="rId2"/>
    <p:sldLayoutId id="2147485886" r:id="rId3"/>
    <p:sldLayoutId id="2147485887" r:id="rId4"/>
    <p:sldLayoutId id="2147485888" r:id="rId5"/>
    <p:sldLayoutId id="2147485889" r:id="rId6"/>
    <p:sldLayoutId id="2147485890" r:id="rId7"/>
    <p:sldLayoutId id="2147485891" r:id="rId8"/>
    <p:sldLayoutId id="2147485892" r:id="rId9"/>
    <p:sldLayoutId id="2147485893" r:id="rId10"/>
    <p:sldLayoutId id="214748589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Rectangle 1">
            <a:extLst>
              <a:ext uri="{FF2B5EF4-FFF2-40B4-BE49-F238E27FC236}">
                <a16:creationId xmlns:a16="http://schemas.microsoft.com/office/drawing/2014/main" id="{39AB3669-80EF-7740-886C-47F0D7CA99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2946" name="Rectangle 2">
            <a:extLst>
              <a:ext uri="{FF2B5EF4-FFF2-40B4-BE49-F238E27FC236}">
                <a16:creationId xmlns:a16="http://schemas.microsoft.com/office/drawing/2014/main" id="{DD253205-3028-8B42-B779-2F3258436C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2947" name="Text Box 3">
            <a:extLst>
              <a:ext uri="{FF2B5EF4-FFF2-40B4-BE49-F238E27FC236}">
                <a16:creationId xmlns:a16="http://schemas.microsoft.com/office/drawing/2014/main" id="{5B6ECFA5-62ED-9740-B761-2E59194F6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2948" name="Text Box 4">
            <a:extLst>
              <a:ext uri="{FF2B5EF4-FFF2-40B4-BE49-F238E27FC236}">
                <a16:creationId xmlns:a16="http://schemas.microsoft.com/office/drawing/2014/main" id="{E681D5AB-0751-3843-8AE9-95E9D0A52E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2949" name="Rectangle 5">
            <a:extLst>
              <a:ext uri="{FF2B5EF4-FFF2-40B4-BE49-F238E27FC236}">
                <a16:creationId xmlns:a16="http://schemas.microsoft.com/office/drawing/2014/main" id="{AC4BF8E7-30E5-E54C-8DD5-509A181A0DC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6983AE4B-BDC3-4D46-91F9-21A2C933C85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95" r:id="rId1"/>
    <p:sldLayoutId id="2147485896" r:id="rId2"/>
    <p:sldLayoutId id="2147485897" r:id="rId3"/>
    <p:sldLayoutId id="2147485898" r:id="rId4"/>
    <p:sldLayoutId id="2147485899" r:id="rId5"/>
    <p:sldLayoutId id="2147485900" r:id="rId6"/>
    <p:sldLayoutId id="2147485901" r:id="rId7"/>
    <p:sldLayoutId id="2147485902" r:id="rId8"/>
    <p:sldLayoutId id="2147485903" r:id="rId9"/>
    <p:sldLayoutId id="2147485904" r:id="rId10"/>
    <p:sldLayoutId id="2147485905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1">
            <a:extLst>
              <a:ext uri="{FF2B5EF4-FFF2-40B4-BE49-F238E27FC236}">
                <a16:creationId xmlns:a16="http://schemas.microsoft.com/office/drawing/2014/main" id="{A971FBFF-75BA-4B48-B261-14B17F9A78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3970" name="Rectangle 2">
            <a:extLst>
              <a:ext uri="{FF2B5EF4-FFF2-40B4-BE49-F238E27FC236}">
                <a16:creationId xmlns:a16="http://schemas.microsoft.com/office/drawing/2014/main" id="{4E0DFE33-F73B-6040-9241-9A70FD7770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3971" name="Text Box 3">
            <a:extLst>
              <a:ext uri="{FF2B5EF4-FFF2-40B4-BE49-F238E27FC236}">
                <a16:creationId xmlns:a16="http://schemas.microsoft.com/office/drawing/2014/main" id="{84DE4CF3-5F99-9740-9AF7-928996134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3972" name="Text Box 4">
            <a:extLst>
              <a:ext uri="{FF2B5EF4-FFF2-40B4-BE49-F238E27FC236}">
                <a16:creationId xmlns:a16="http://schemas.microsoft.com/office/drawing/2014/main" id="{CC98C843-4C57-BE49-B557-17B08F96E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3973" name="Rectangle 5">
            <a:extLst>
              <a:ext uri="{FF2B5EF4-FFF2-40B4-BE49-F238E27FC236}">
                <a16:creationId xmlns:a16="http://schemas.microsoft.com/office/drawing/2014/main" id="{1DB6BFE9-9184-B14B-9497-C733E29766B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3CB86B33-E3B1-AD4B-8F3F-290EFEEC8BB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06" r:id="rId1"/>
    <p:sldLayoutId id="2147485907" r:id="rId2"/>
    <p:sldLayoutId id="2147485908" r:id="rId3"/>
    <p:sldLayoutId id="2147485909" r:id="rId4"/>
    <p:sldLayoutId id="2147485910" r:id="rId5"/>
    <p:sldLayoutId id="2147485911" r:id="rId6"/>
    <p:sldLayoutId id="2147485912" r:id="rId7"/>
    <p:sldLayoutId id="2147485913" r:id="rId8"/>
    <p:sldLayoutId id="2147485914" r:id="rId9"/>
    <p:sldLayoutId id="2147485915" r:id="rId10"/>
    <p:sldLayoutId id="2147485916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Rectangle 1">
            <a:extLst>
              <a:ext uri="{FF2B5EF4-FFF2-40B4-BE49-F238E27FC236}">
                <a16:creationId xmlns:a16="http://schemas.microsoft.com/office/drawing/2014/main" id="{4D37A5FE-8EE4-4840-BCDF-ABB770776F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4994" name="Rectangle 2">
            <a:extLst>
              <a:ext uri="{FF2B5EF4-FFF2-40B4-BE49-F238E27FC236}">
                <a16:creationId xmlns:a16="http://schemas.microsoft.com/office/drawing/2014/main" id="{51743F6E-E47D-324B-AFF1-F45CC0E82A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4995" name="Text Box 3">
            <a:extLst>
              <a:ext uri="{FF2B5EF4-FFF2-40B4-BE49-F238E27FC236}">
                <a16:creationId xmlns:a16="http://schemas.microsoft.com/office/drawing/2014/main" id="{418D1E0A-CA8F-D145-8AA0-93DDF9F23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4996" name="Text Box 4">
            <a:extLst>
              <a:ext uri="{FF2B5EF4-FFF2-40B4-BE49-F238E27FC236}">
                <a16:creationId xmlns:a16="http://schemas.microsoft.com/office/drawing/2014/main" id="{F733D738-4782-694D-A869-FFD510488B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4997" name="Rectangle 5">
            <a:extLst>
              <a:ext uri="{FF2B5EF4-FFF2-40B4-BE49-F238E27FC236}">
                <a16:creationId xmlns:a16="http://schemas.microsoft.com/office/drawing/2014/main" id="{CD82EB44-9BAF-E146-834C-4BB97B3F82D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87F2B25E-215B-2C48-A630-F72842A6694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17" r:id="rId1"/>
    <p:sldLayoutId id="2147485918" r:id="rId2"/>
    <p:sldLayoutId id="2147485919" r:id="rId3"/>
    <p:sldLayoutId id="2147485920" r:id="rId4"/>
    <p:sldLayoutId id="2147485921" r:id="rId5"/>
    <p:sldLayoutId id="2147485922" r:id="rId6"/>
    <p:sldLayoutId id="2147485923" r:id="rId7"/>
    <p:sldLayoutId id="2147485924" r:id="rId8"/>
    <p:sldLayoutId id="2147485925" r:id="rId9"/>
    <p:sldLayoutId id="2147485926" r:id="rId10"/>
    <p:sldLayoutId id="2147485927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1">
            <a:extLst>
              <a:ext uri="{FF2B5EF4-FFF2-40B4-BE49-F238E27FC236}">
                <a16:creationId xmlns:a16="http://schemas.microsoft.com/office/drawing/2014/main" id="{38FFCC44-6FFD-B94E-9EBB-6A956C4C19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6018" name="Rectangle 2">
            <a:extLst>
              <a:ext uri="{FF2B5EF4-FFF2-40B4-BE49-F238E27FC236}">
                <a16:creationId xmlns:a16="http://schemas.microsoft.com/office/drawing/2014/main" id="{9327C130-F2CA-674E-89D5-BE93B0F7D6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6019" name="Text Box 3">
            <a:extLst>
              <a:ext uri="{FF2B5EF4-FFF2-40B4-BE49-F238E27FC236}">
                <a16:creationId xmlns:a16="http://schemas.microsoft.com/office/drawing/2014/main" id="{B76626C3-8240-8142-9A01-6E26358C7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6020" name="Text Box 4">
            <a:extLst>
              <a:ext uri="{FF2B5EF4-FFF2-40B4-BE49-F238E27FC236}">
                <a16:creationId xmlns:a16="http://schemas.microsoft.com/office/drawing/2014/main" id="{F0BBA7DB-A7AC-8C4E-8C2E-481B9E217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6021" name="Rectangle 5">
            <a:extLst>
              <a:ext uri="{FF2B5EF4-FFF2-40B4-BE49-F238E27FC236}">
                <a16:creationId xmlns:a16="http://schemas.microsoft.com/office/drawing/2014/main" id="{4825F60D-DF36-C446-B56E-C4FF5A8960F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09923AB3-A290-1848-91D3-932C8192D92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28" r:id="rId1"/>
    <p:sldLayoutId id="2147485929" r:id="rId2"/>
    <p:sldLayoutId id="2147485930" r:id="rId3"/>
    <p:sldLayoutId id="2147485931" r:id="rId4"/>
    <p:sldLayoutId id="2147485932" r:id="rId5"/>
    <p:sldLayoutId id="2147485933" r:id="rId6"/>
    <p:sldLayoutId id="2147485934" r:id="rId7"/>
    <p:sldLayoutId id="2147485935" r:id="rId8"/>
    <p:sldLayoutId id="2147485936" r:id="rId9"/>
    <p:sldLayoutId id="2147485937" r:id="rId10"/>
    <p:sldLayoutId id="2147485938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1">
            <a:extLst>
              <a:ext uri="{FF2B5EF4-FFF2-40B4-BE49-F238E27FC236}">
                <a16:creationId xmlns:a16="http://schemas.microsoft.com/office/drawing/2014/main" id="{3963EBCA-9EB7-E044-AAA0-C1F25F839C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7042" name="Rectangle 2">
            <a:extLst>
              <a:ext uri="{FF2B5EF4-FFF2-40B4-BE49-F238E27FC236}">
                <a16:creationId xmlns:a16="http://schemas.microsoft.com/office/drawing/2014/main" id="{DF1A71EF-C0D6-724C-8364-3369EF90B60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7043" name="Text Box 3">
            <a:extLst>
              <a:ext uri="{FF2B5EF4-FFF2-40B4-BE49-F238E27FC236}">
                <a16:creationId xmlns:a16="http://schemas.microsoft.com/office/drawing/2014/main" id="{B026C2C0-95B3-1342-AB30-95EEA3047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7044" name="Text Box 4">
            <a:extLst>
              <a:ext uri="{FF2B5EF4-FFF2-40B4-BE49-F238E27FC236}">
                <a16:creationId xmlns:a16="http://schemas.microsoft.com/office/drawing/2014/main" id="{2C58ECD4-E2F7-A147-A971-D87BD36C7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7045" name="Rectangle 5">
            <a:extLst>
              <a:ext uri="{FF2B5EF4-FFF2-40B4-BE49-F238E27FC236}">
                <a16:creationId xmlns:a16="http://schemas.microsoft.com/office/drawing/2014/main" id="{FC061BB8-D0D0-F04F-8187-855D9A51AA2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DAD1B604-364C-CA4C-AC36-B8545C962057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39" r:id="rId1"/>
    <p:sldLayoutId id="2147485940" r:id="rId2"/>
    <p:sldLayoutId id="2147485941" r:id="rId3"/>
    <p:sldLayoutId id="2147485942" r:id="rId4"/>
    <p:sldLayoutId id="2147485943" r:id="rId5"/>
    <p:sldLayoutId id="2147485944" r:id="rId6"/>
    <p:sldLayoutId id="2147485945" r:id="rId7"/>
    <p:sldLayoutId id="2147485946" r:id="rId8"/>
    <p:sldLayoutId id="2147485947" r:id="rId9"/>
    <p:sldLayoutId id="2147485948" r:id="rId10"/>
    <p:sldLayoutId id="2147485949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1">
            <a:extLst>
              <a:ext uri="{FF2B5EF4-FFF2-40B4-BE49-F238E27FC236}">
                <a16:creationId xmlns:a16="http://schemas.microsoft.com/office/drawing/2014/main" id="{736A096F-D825-BD49-8688-C397B6683E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8066" name="Rectangle 2">
            <a:extLst>
              <a:ext uri="{FF2B5EF4-FFF2-40B4-BE49-F238E27FC236}">
                <a16:creationId xmlns:a16="http://schemas.microsoft.com/office/drawing/2014/main" id="{5C3D7EC0-64EC-A747-843C-02104169C4C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8067" name="Text Box 3">
            <a:extLst>
              <a:ext uri="{FF2B5EF4-FFF2-40B4-BE49-F238E27FC236}">
                <a16:creationId xmlns:a16="http://schemas.microsoft.com/office/drawing/2014/main" id="{EF516A4C-AC0E-DB49-AF93-DADCD7602A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8068" name="Text Box 4">
            <a:extLst>
              <a:ext uri="{FF2B5EF4-FFF2-40B4-BE49-F238E27FC236}">
                <a16:creationId xmlns:a16="http://schemas.microsoft.com/office/drawing/2014/main" id="{C9D4CFDB-03CE-4043-BFE1-F07D9061E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8069" name="Rectangle 5">
            <a:extLst>
              <a:ext uri="{FF2B5EF4-FFF2-40B4-BE49-F238E27FC236}">
                <a16:creationId xmlns:a16="http://schemas.microsoft.com/office/drawing/2014/main" id="{24D8653F-9054-DA46-97B0-68D5E51443A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98034CD4-F927-514E-BD2E-13478C15D3C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50" r:id="rId1"/>
    <p:sldLayoutId id="2147485951" r:id="rId2"/>
    <p:sldLayoutId id="2147485952" r:id="rId3"/>
    <p:sldLayoutId id="2147485953" r:id="rId4"/>
    <p:sldLayoutId id="2147485954" r:id="rId5"/>
    <p:sldLayoutId id="2147485955" r:id="rId6"/>
    <p:sldLayoutId id="2147485956" r:id="rId7"/>
    <p:sldLayoutId id="2147485957" r:id="rId8"/>
    <p:sldLayoutId id="2147485958" r:id="rId9"/>
    <p:sldLayoutId id="2147485959" r:id="rId10"/>
    <p:sldLayoutId id="2147485960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1">
            <a:extLst>
              <a:ext uri="{FF2B5EF4-FFF2-40B4-BE49-F238E27FC236}">
                <a16:creationId xmlns:a16="http://schemas.microsoft.com/office/drawing/2014/main" id="{EE0487EA-E301-5E40-8C96-B244EC2EE7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89090" name="Rectangle 2">
            <a:extLst>
              <a:ext uri="{FF2B5EF4-FFF2-40B4-BE49-F238E27FC236}">
                <a16:creationId xmlns:a16="http://schemas.microsoft.com/office/drawing/2014/main" id="{5104356C-0FD0-CD49-B8F9-F37296EBED4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89091" name="Text Box 3">
            <a:extLst>
              <a:ext uri="{FF2B5EF4-FFF2-40B4-BE49-F238E27FC236}">
                <a16:creationId xmlns:a16="http://schemas.microsoft.com/office/drawing/2014/main" id="{17873AEA-187C-A348-84F9-DDBD5E305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9092" name="Text Box 4">
            <a:extLst>
              <a:ext uri="{FF2B5EF4-FFF2-40B4-BE49-F238E27FC236}">
                <a16:creationId xmlns:a16="http://schemas.microsoft.com/office/drawing/2014/main" id="{667761E8-397B-C749-8982-E81DA90AA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89093" name="Rectangle 5">
            <a:extLst>
              <a:ext uri="{FF2B5EF4-FFF2-40B4-BE49-F238E27FC236}">
                <a16:creationId xmlns:a16="http://schemas.microsoft.com/office/drawing/2014/main" id="{672BBA15-D7B6-8046-A330-A9CC8A307DB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 b="1">
                <a:solidFill>
                  <a:srgbClr val="FFFFFF"/>
                </a:solidFill>
              </a:defRPr>
            </a:lvl1pPr>
          </a:lstStyle>
          <a:p>
            <a:fld id="{F150F629-FB33-684A-AF0C-682E5B43009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61" r:id="rId1"/>
    <p:sldLayoutId id="2147485962" r:id="rId2"/>
    <p:sldLayoutId id="2147485963" r:id="rId3"/>
    <p:sldLayoutId id="2147485964" r:id="rId4"/>
    <p:sldLayoutId id="2147485965" r:id="rId5"/>
    <p:sldLayoutId id="2147485966" r:id="rId6"/>
    <p:sldLayoutId id="2147485967" r:id="rId7"/>
    <p:sldLayoutId id="2147485968" r:id="rId8"/>
    <p:sldLayoutId id="2147485969" r:id="rId9"/>
    <p:sldLayoutId id="2147485970" r:id="rId10"/>
    <p:sldLayoutId id="2147485971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b="1">
          <a:solidFill>
            <a:srgbClr val="FFFFFF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 b="1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">
            <a:extLst>
              <a:ext uri="{FF2B5EF4-FFF2-40B4-BE49-F238E27FC236}">
                <a16:creationId xmlns:a16="http://schemas.microsoft.com/office/drawing/2014/main" id="{1CDC0654-F074-764E-80EC-D9BED312B6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90114" name="Rectangle 2">
            <a:extLst>
              <a:ext uri="{FF2B5EF4-FFF2-40B4-BE49-F238E27FC236}">
                <a16:creationId xmlns:a16="http://schemas.microsoft.com/office/drawing/2014/main" id="{2ABC73CA-045B-EE45-A5A3-8B0197E52F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0115" name="Rectangle 3">
            <a:extLst>
              <a:ext uri="{FF2B5EF4-FFF2-40B4-BE49-F238E27FC236}">
                <a16:creationId xmlns:a16="http://schemas.microsoft.com/office/drawing/2014/main" id="{5ED81834-3D4D-9249-A172-B182B6F8BD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0116" name="Text Box 4">
            <a:extLst>
              <a:ext uri="{FF2B5EF4-FFF2-40B4-BE49-F238E27FC236}">
                <a16:creationId xmlns:a16="http://schemas.microsoft.com/office/drawing/2014/main" id="{1CAA861D-3278-1344-9769-EF79AE5EE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0117" name="Text Box 5">
            <a:extLst>
              <a:ext uri="{FF2B5EF4-FFF2-40B4-BE49-F238E27FC236}">
                <a16:creationId xmlns:a16="http://schemas.microsoft.com/office/drawing/2014/main" id="{C272771D-A2D6-364D-9D5F-CC45AA823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0118" name="Rectangle 6">
            <a:extLst>
              <a:ext uri="{FF2B5EF4-FFF2-40B4-BE49-F238E27FC236}">
                <a16:creationId xmlns:a16="http://schemas.microsoft.com/office/drawing/2014/main" id="{F1433E9C-0820-2348-B038-56506367361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BBE0E3"/>
                </a:solidFill>
                <a:latin typeface="Arial" panose="020B0604020202020204" pitchFamily="34" charset="0"/>
              </a:defRPr>
            </a:lvl1pPr>
          </a:lstStyle>
          <a:p>
            <a:fld id="{4A2FA86E-21DF-E740-B733-6FBAD320F61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72" r:id="rId1"/>
    <p:sldLayoutId id="2147485973" r:id="rId2"/>
    <p:sldLayoutId id="2147485974" r:id="rId3"/>
    <p:sldLayoutId id="2147485975" r:id="rId4"/>
    <p:sldLayoutId id="2147485976" r:id="rId5"/>
    <p:sldLayoutId id="2147485977" r:id="rId6"/>
    <p:sldLayoutId id="2147485978" r:id="rId7"/>
    <p:sldLayoutId id="2147485979" r:id="rId8"/>
    <p:sldLayoutId id="2147485980" r:id="rId9"/>
    <p:sldLayoutId id="2147485981" r:id="rId10"/>
    <p:sldLayoutId id="2147485982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FFFFFF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FFFFFF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BBE0E3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BBE0E3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Rectangle 1">
            <a:extLst>
              <a:ext uri="{FF2B5EF4-FFF2-40B4-BE49-F238E27FC236}">
                <a16:creationId xmlns:a16="http://schemas.microsoft.com/office/drawing/2014/main" id="{D91940CB-9C8F-524F-8265-710268D499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463550"/>
            <a:ext cx="7769225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1138" name="Rectangle 2">
            <a:extLst>
              <a:ext uri="{FF2B5EF4-FFF2-40B4-BE49-F238E27FC236}">
                <a16:creationId xmlns:a16="http://schemas.microsoft.com/office/drawing/2014/main" id="{464747FF-2601-DB44-93FF-BFA71D92F6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295400" y="1981200"/>
            <a:ext cx="71596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1139" name="Text Box 3">
            <a:extLst>
              <a:ext uri="{FF2B5EF4-FFF2-40B4-BE49-F238E27FC236}">
                <a16:creationId xmlns:a16="http://schemas.microsoft.com/office/drawing/2014/main" id="{3B3DA17D-9AE1-0644-B5E9-6B478EA351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1140" name="Text Box 4">
            <a:extLst>
              <a:ext uri="{FF2B5EF4-FFF2-40B4-BE49-F238E27FC236}">
                <a16:creationId xmlns:a16="http://schemas.microsoft.com/office/drawing/2014/main" id="{50835F21-53C3-4B47-BFE7-5612A910C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1141" name="Rectangle 5">
            <a:extLst>
              <a:ext uri="{FF2B5EF4-FFF2-40B4-BE49-F238E27FC236}">
                <a16:creationId xmlns:a16="http://schemas.microsoft.com/office/drawing/2014/main" id="{0B7B0D45-0F79-9547-A607-339F5AB41F4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2922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</a:tabLst>
              <a:defRPr sz="1400">
                <a:solidFill>
                  <a:srgbClr val="000000"/>
                </a:solidFill>
                <a:latin typeface="Copperplate Gothic Light" panose="020E0507020206020404" pitchFamily="34" charset="77"/>
                <a:ea typeface="ヒラギノ角ゴ Pro W3" panose="020B0300000000000000" pitchFamily="34" charset="-128"/>
              </a:defRPr>
            </a:lvl1pPr>
          </a:lstStyle>
          <a:p>
            <a:fld id="{7AD842B0-58A0-A540-B160-C834D5D0A9D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83" r:id="rId1"/>
    <p:sldLayoutId id="2147485984" r:id="rId2"/>
    <p:sldLayoutId id="2147485985" r:id="rId3"/>
    <p:sldLayoutId id="2147485986" r:id="rId4"/>
    <p:sldLayoutId id="2147485987" r:id="rId5"/>
    <p:sldLayoutId id="2147485988" r:id="rId6"/>
    <p:sldLayoutId id="2147485989" r:id="rId7"/>
    <p:sldLayoutId id="2147485990" r:id="rId8"/>
    <p:sldLayoutId id="2147485991" r:id="rId9"/>
    <p:sldLayoutId id="2147485992" r:id="rId10"/>
    <p:sldLayoutId id="2147485993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+mj-lt"/>
          <a:ea typeface="+mj-ea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 b="1">
          <a:solidFill>
            <a:srgbClr val="000000"/>
          </a:solidFill>
          <a:latin typeface="Copperplate Gothic Light" charset="0"/>
          <a:ea typeface="ヒラギノ角ゴ Pro W3" charset="0"/>
          <a:cs typeface="ヒラギノ角ゴ Pro W3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1">
            <a:extLst>
              <a:ext uri="{FF2B5EF4-FFF2-40B4-BE49-F238E27FC236}">
                <a16:creationId xmlns:a16="http://schemas.microsoft.com/office/drawing/2014/main" id="{52A2E55B-2968-1C4C-8DAA-A32801D5C0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218" name="Rectangle 2">
            <a:extLst>
              <a:ext uri="{FF2B5EF4-FFF2-40B4-BE49-F238E27FC236}">
                <a16:creationId xmlns:a16="http://schemas.microsoft.com/office/drawing/2014/main" id="{EEEAC921-0A17-A542-B7EE-3B5E242C81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219" name="Text Box 3">
            <a:extLst>
              <a:ext uri="{FF2B5EF4-FFF2-40B4-BE49-F238E27FC236}">
                <a16:creationId xmlns:a16="http://schemas.microsoft.com/office/drawing/2014/main" id="{F0707451-30FD-F848-8683-119D225768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220" name="Text Box 4">
            <a:extLst>
              <a:ext uri="{FF2B5EF4-FFF2-40B4-BE49-F238E27FC236}">
                <a16:creationId xmlns:a16="http://schemas.microsoft.com/office/drawing/2014/main" id="{56CE01FE-0BB4-1145-8F6D-253E6C9A3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221" name="Rectangle 5">
            <a:extLst>
              <a:ext uri="{FF2B5EF4-FFF2-40B4-BE49-F238E27FC236}">
                <a16:creationId xmlns:a16="http://schemas.microsoft.com/office/drawing/2014/main" id="{06537496-15DC-8445-A693-5EEFB11DDCE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algn="r" eaLnBrk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39C7736D-1FC1-4649-8DC9-D63F6E47B6B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03" r:id="rId1"/>
    <p:sldLayoutId id="2147485104" r:id="rId2"/>
    <p:sldLayoutId id="2147485105" r:id="rId3"/>
    <p:sldLayoutId id="2147485106" r:id="rId4"/>
    <p:sldLayoutId id="2147485107" r:id="rId5"/>
    <p:sldLayoutId id="2147485108" r:id="rId6"/>
    <p:sldLayoutId id="2147485109" r:id="rId7"/>
    <p:sldLayoutId id="2147485110" r:id="rId8"/>
    <p:sldLayoutId id="2147485111" r:id="rId9"/>
    <p:sldLayoutId id="2147485112" r:id="rId10"/>
    <p:sldLayoutId id="2147485113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MS PGothic" panose="020B0600070205080204" pitchFamily="34" charset="-128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Times New Roman" charset="0"/>
          <a:ea typeface="MS PGothic" panose="020B0600070205080204" pitchFamily="34" charset="-128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Times New Roman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Times New Roman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Times New Roman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000000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Geneva" charset="0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Geneva" charset="0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2" name="Group 1">
            <a:extLst>
              <a:ext uri="{FF2B5EF4-FFF2-40B4-BE49-F238E27FC236}">
                <a16:creationId xmlns:a16="http://schemas.microsoft.com/office/drawing/2014/main" id="{F3133352-09F9-C848-9BC3-873D188CFACD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2546350"/>
            <a:ext cx="708025" cy="471488"/>
            <a:chOff x="183" y="1604"/>
            <a:chExt cx="446" cy="297"/>
          </a:xfrm>
        </p:grpSpPr>
        <p:sp>
          <p:nvSpPr>
            <p:cNvPr id="2" name="Rectangle 2">
              <a:extLst>
                <a:ext uri="{FF2B5EF4-FFF2-40B4-BE49-F238E27FC236}">
                  <a16:creationId xmlns:a16="http://schemas.microsoft.com/office/drawing/2014/main" id="{0A47271C-60E3-054D-997D-6F44543BF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" y="1604"/>
              <a:ext cx="274" cy="297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" name="Rectangle 3">
              <a:extLst>
                <a:ext uri="{FF2B5EF4-FFF2-40B4-BE49-F238E27FC236}">
                  <a16:creationId xmlns:a16="http://schemas.microsoft.com/office/drawing/2014/main" id="{96A7AC0D-CA62-4B49-BA43-7AFA352E9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1604"/>
              <a:ext cx="205" cy="297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33CC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grpSp>
        <p:nvGrpSpPr>
          <p:cNvPr id="92163" name="Group 4">
            <a:extLst>
              <a:ext uri="{FF2B5EF4-FFF2-40B4-BE49-F238E27FC236}">
                <a16:creationId xmlns:a16="http://schemas.microsoft.com/office/drawing/2014/main" id="{CCB1F6A4-828B-4B49-B6B9-3826D79816FF}"/>
              </a:ext>
            </a:extLst>
          </p:cNvPr>
          <p:cNvGrpSpPr>
            <a:grpSpLocks/>
          </p:cNvGrpSpPr>
          <p:nvPr/>
        </p:nvGrpSpPr>
        <p:grpSpPr bwMode="auto">
          <a:xfrm>
            <a:off x="414338" y="2968625"/>
            <a:ext cx="735012" cy="471488"/>
            <a:chOff x="261" y="1870"/>
            <a:chExt cx="463" cy="297"/>
          </a:xfrm>
        </p:grpSpPr>
        <p:sp>
          <p:nvSpPr>
            <p:cNvPr id="92165" name="Rectangle 5">
              <a:extLst>
                <a:ext uri="{FF2B5EF4-FFF2-40B4-BE49-F238E27FC236}">
                  <a16:creationId xmlns:a16="http://schemas.microsoft.com/office/drawing/2014/main" id="{EE481830-6DB2-5548-AFE7-03D004D62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" y="1870"/>
              <a:ext cx="264" cy="297"/>
            </a:xfrm>
            <a:prstGeom prst="rect">
              <a:avLst/>
            </a:prstGeom>
            <a:solidFill>
              <a:srgbClr val="FFCF0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166" name="Rectangle 6">
              <a:extLst>
                <a:ext uri="{FF2B5EF4-FFF2-40B4-BE49-F238E27FC236}">
                  <a16:creationId xmlns:a16="http://schemas.microsoft.com/office/drawing/2014/main" id="{5DB446BF-1750-DE49-84ED-2C99E83F9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870"/>
              <a:ext cx="230" cy="297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FFCF01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92167" name="Rectangle 7">
            <a:extLst>
              <a:ext uri="{FF2B5EF4-FFF2-40B4-BE49-F238E27FC236}">
                <a16:creationId xmlns:a16="http://schemas.microsoft.com/office/drawing/2014/main" id="{C448CC53-C22D-994F-BAD8-CEC5A8388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8956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2168" name="Rectangle 8">
            <a:extLst>
              <a:ext uri="{FF2B5EF4-FFF2-40B4-BE49-F238E27FC236}">
                <a16:creationId xmlns:a16="http://schemas.microsoft.com/office/drawing/2014/main" id="{785CA745-2D71-7F4B-B10E-BCA8FC09E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00" y="24384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2169" name="Rectangle 9">
            <a:extLst>
              <a:ext uri="{FF2B5EF4-FFF2-40B4-BE49-F238E27FC236}">
                <a16:creationId xmlns:a16="http://schemas.microsoft.com/office/drawing/2014/main" id="{0037FB54-21EB-4246-8C40-A8A99BC435C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15913" y="3265488"/>
            <a:ext cx="8683625" cy="46037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2170" name="Rectangle 10">
            <a:extLst>
              <a:ext uri="{FF2B5EF4-FFF2-40B4-BE49-F238E27FC236}">
                <a16:creationId xmlns:a16="http://schemas.microsoft.com/office/drawing/2014/main" id="{9F786A53-09D2-9E48-92D1-66A291ECC9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2171" name="Rectangle 11">
            <a:extLst>
              <a:ext uri="{FF2B5EF4-FFF2-40B4-BE49-F238E27FC236}">
                <a16:creationId xmlns:a16="http://schemas.microsoft.com/office/drawing/2014/main" id="{F675CABE-B583-9B42-BC37-89BFB6E838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2172" name="Text Box 12">
            <a:extLst>
              <a:ext uri="{FF2B5EF4-FFF2-40B4-BE49-F238E27FC236}">
                <a16:creationId xmlns:a16="http://schemas.microsoft.com/office/drawing/2014/main" id="{17630DF6-B59C-8E48-B90D-AE9475B921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2173" name="Text Box 13">
            <a:extLst>
              <a:ext uri="{FF2B5EF4-FFF2-40B4-BE49-F238E27FC236}">
                <a16:creationId xmlns:a16="http://schemas.microsoft.com/office/drawing/2014/main" id="{938D4103-0A11-2244-8F30-41F17070E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2174" name="Rectangle 14">
            <a:extLst>
              <a:ext uri="{FF2B5EF4-FFF2-40B4-BE49-F238E27FC236}">
                <a16:creationId xmlns:a16="http://schemas.microsoft.com/office/drawing/2014/main" id="{2FD4C9D8-F126-AF41-BBD2-8329EF336AF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858000" y="62484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1C1C1C"/>
                </a:solidFill>
              </a:defRPr>
            </a:lvl1pPr>
          </a:lstStyle>
          <a:p>
            <a:fld id="{74873CB3-D624-9640-B374-1CECCC59B5F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94" r:id="rId1"/>
    <p:sldLayoutId id="2147485995" r:id="rId2"/>
    <p:sldLayoutId id="2147485996" r:id="rId3"/>
    <p:sldLayoutId id="2147485997" r:id="rId4"/>
    <p:sldLayoutId id="2147485998" r:id="rId5"/>
    <p:sldLayoutId id="2147485999" r:id="rId6"/>
    <p:sldLayoutId id="2147486000" r:id="rId7"/>
    <p:sldLayoutId id="2147486001" r:id="rId8"/>
    <p:sldLayoutId id="2147486002" r:id="rId9"/>
    <p:sldLayoutId id="2147486003" r:id="rId10"/>
    <p:sldLayoutId id="2147486004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Rectangle 1">
            <a:extLst>
              <a:ext uri="{FF2B5EF4-FFF2-40B4-BE49-F238E27FC236}">
                <a16:creationId xmlns:a16="http://schemas.microsoft.com/office/drawing/2014/main" id="{4E65932D-4875-CF4D-83EB-B23A74E1A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3186" name="Rectangle 2">
            <a:extLst>
              <a:ext uri="{FF2B5EF4-FFF2-40B4-BE49-F238E27FC236}">
                <a16:creationId xmlns:a16="http://schemas.microsoft.com/office/drawing/2014/main" id="{C814C8FE-F052-E946-BA86-A4AD0BBF4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3187" name="Rectangle 3">
            <a:extLst>
              <a:ext uri="{FF2B5EF4-FFF2-40B4-BE49-F238E27FC236}">
                <a16:creationId xmlns:a16="http://schemas.microsoft.com/office/drawing/2014/main" id="{211EFEB7-15EE-F24C-94C9-17A298CF6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3188" name="Rectangle 4">
            <a:extLst>
              <a:ext uri="{FF2B5EF4-FFF2-40B4-BE49-F238E27FC236}">
                <a16:creationId xmlns:a16="http://schemas.microsoft.com/office/drawing/2014/main" id="{314CE885-45E3-3643-B202-0CC98E7AD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3189" name="Rectangle 5">
            <a:extLst>
              <a:ext uri="{FF2B5EF4-FFF2-40B4-BE49-F238E27FC236}">
                <a16:creationId xmlns:a16="http://schemas.microsoft.com/office/drawing/2014/main" id="{D7340A6C-E9BC-554E-92B9-63CAB123E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3190" name="Rectangle 6">
            <a:extLst>
              <a:ext uri="{FF2B5EF4-FFF2-40B4-BE49-F238E27FC236}">
                <a16:creationId xmlns:a16="http://schemas.microsoft.com/office/drawing/2014/main" id="{4DC7758F-45BC-CC4A-A9A7-4AB07D752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3191" name="Rectangle 7">
            <a:extLst>
              <a:ext uri="{FF2B5EF4-FFF2-40B4-BE49-F238E27FC236}">
                <a16:creationId xmlns:a16="http://schemas.microsoft.com/office/drawing/2014/main" id="{3DDB3954-2683-D341-9DD6-7916D91ED96C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3192" name="Rectangle 8">
            <a:extLst>
              <a:ext uri="{FF2B5EF4-FFF2-40B4-BE49-F238E27FC236}">
                <a16:creationId xmlns:a16="http://schemas.microsoft.com/office/drawing/2014/main" id="{69A6EE4C-1866-FC47-81C8-0CF9A4A062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3193" name="Rectangle 9">
            <a:extLst>
              <a:ext uri="{FF2B5EF4-FFF2-40B4-BE49-F238E27FC236}">
                <a16:creationId xmlns:a16="http://schemas.microsoft.com/office/drawing/2014/main" id="{73A78EC4-E068-BE40-A353-9E33D750D4E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3194" name="Text Box 10">
            <a:extLst>
              <a:ext uri="{FF2B5EF4-FFF2-40B4-BE49-F238E27FC236}">
                <a16:creationId xmlns:a16="http://schemas.microsoft.com/office/drawing/2014/main" id="{43E3ED4A-2362-DC4C-B506-6A6EB52D3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3195" name="Text Box 11">
            <a:extLst>
              <a:ext uri="{FF2B5EF4-FFF2-40B4-BE49-F238E27FC236}">
                <a16:creationId xmlns:a16="http://schemas.microsoft.com/office/drawing/2014/main" id="{BC9C5565-C556-A14F-8984-CE9B9C6F7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3196" name="Rectangle 12">
            <a:extLst>
              <a:ext uri="{FF2B5EF4-FFF2-40B4-BE49-F238E27FC236}">
                <a16:creationId xmlns:a16="http://schemas.microsoft.com/office/drawing/2014/main" id="{3F48FF69-7B4C-D742-A2B6-421435A4A8D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CFA2F0CB-A66D-5A4E-8F30-E746EBCB16D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05" r:id="rId1"/>
    <p:sldLayoutId id="2147486006" r:id="rId2"/>
    <p:sldLayoutId id="2147486007" r:id="rId3"/>
    <p:sldLayoutId id="2147486008" r:id="rId4"/>
    <p:sldLayoutId id="2147486009" r:id="rId5"/>
    <p:sldLayoutId id="2147486010" r:id="rId6"/>
    <p:sldLayoutId id="2147486011" r:id="rId7"/>
    <p:sldLayoutId id="2147486012" r:id="rId8"/>
    <p:sldLayoutId id="2147486013" r:id="rId9"/>
    <p:sldLayoutId id="2147486014" r:id="rId10"/>
    <p:sldLayoutId id="2147486015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1">
            <a:extLst>
              <a:ext uri="{FF2B5EF4-FFF2-40B4-BE49-F238E27FC236}">
                <a16:creationId xmlns:a16="http://schemas.microsoft.com/office/drawing/2014/main" id="{BB2CDD29-D8C8-1D4C-BA1D-338C058E9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4210" name="Rectangle 2">
            <a:extLst>
              <a:ext uri="{FF2B5EF4-FFF2-40B4-BE49-F238E27FC236}">
                <a16:creationId xmlns:a16="http://schemas.microsoft.com/office/drawing/2014/main" id="{58080A1F-4D3E-3B4E-92E7-BD579E6F7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4211" name="Rectangle 3">
            <a:extLst>
              <a:ext uri="{FF2B5EF4-FFF2-40B4-BE49-F238E27FC236}">
                <a16:creationId xmlns:a16="http://schemas.microsoft.com/office/drawing/2014/main" id="{0B1B658A-416B-3247-99A5-351F4EE0A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4212" name="Rectangle 4">
            <a:extLst>
              <a:ext uri="{FF2B5EF4-FFF2-40B4-BE49-F238E27FC236}">
                <a16:creationId xmlns:a16="http://schemas.microsoft.com/office/drawing/2014/main" id="{197BA219-DA13-4B46-AE0C-1254763D2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4213" name="Rectangle 5">
            <a:extLst>
              <a:ext uri="{FF2B5EF4-FFF2-40B4-BE49-F238E27FC236}">
                <a16:creationId xmlns:a16="http://schemas.microsoft.com/office/drawing/2014/main" id="{FD152257-2AE5-8B4E-8416-C11F8EBDF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4214" name="Rectangle 6">
            <a:extLst>
              <a:ext uri="{FF2B5EF4-FFF2-40B4-BE49-F238E27FC236}">
                <a16:creationId xmlns:a16="http://schemas.microsoft.com/office/drawing/2014/main" id="{44F5D9EA-F99B-AE4A-A1B5-C956CEC1E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4215" name="Rectangle 7">
            <a:extLst>
              <a:ext uri="{FF2B5EF4-FFF2-40B4-BE49-F238E27FC236}">
                <a16:creationId xmlns:a16="http://schemas.microsoft.com/office/drawing/2014/main" id="{BCC494B0-F33A-A742-A574-A44DC66FA1A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4216" name="Rectangle 8">
            <a:extLst>
              <a:ext uri="{FF2B5EF4-FFF2-40B4-BE49-F238E27FC236}">
                <a16:creationId xmlns:a16="http://schemas.microsoft.com/office/drawing/2014/main" id="{3931B428-FEF4-DE42-9730-E4C005028D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4217" name="Rectangle 9">
            <a:extLst>
              <a:ext uri="{FF2B5EF4-FFF2-40B4-BE49-F238E27FC236}">
                <a16:creationId xmlns:a16="http://schemas.microsoft.com/office/drawing/2014/main" id="{81236D48-17C5-8D45-87D5-4884DF4B971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4218" name="Text Box 10">
            <a:extLst>
              <a:ext uri="{FF2B5EF4-FFF2-40B4-BE49-F238E27FC236}">
                <a16:creationId xmlns:a16="http://schemas.microsoft.com/office/drawing/2014/main" id="{36C6F4C2-D775-3B45-99C4-CC92E0555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4219" name="Text Box 11">
            <a:extLst>
              <a:ext uri="{FF2B5EF4-FFF2-40B4-BE49-F238E27FC236}">
                <a16:creationId xmlns:a16="http://schemas.microsoft.com/office/drawing/2014/main" id="{373BD839-B963-F74B-A69D-35F7D24DD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4220" name="Rectangle 12">
            <a:extLst>
              <a:ext uri="{FF2B5EF4-FFF2-40B4-BE49-F238E27FC236}">
                <a16:creationId xmlns:a16="http://schemas.microsoft.com/office/drawing/2014/main" id="{77951AE8-7B3B-AD48-A90E-3D0608EFA5B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DD2FA3B4-446E-5B43-B8E5-14AFF415231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16" r:id="rId1"/>
    <p:sldLayoutId id="2147486017" r:id="rId2"/>
    <p:sldLayoutId id="2147486018" r:id="rId3"/>
    <p:sldLayoutId id="2147486019" r:id="rId4"/>
    <p:sldLayoutId id="2147486020" r:id="rId5"/>
    <p:sldLayoutId id="2147486021" r:id="rId6"/>
    <p:sldLayoutId id="2147486022" r:id="rId7"/>
    <p:sldLayoutId id="2147486023" r:id="rId8"/>
    <p:sldLayoutId id="2147486024" r:id="rId9"/>
    <p:sldLayoutId id="2147486025" r:id="rId10"/>
    <p:sldLayoutId id="2147486026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1">
            <a:extLst>
              <a:ext uri="{FF2B5EF4-FFF2-40B4-BE49-F238E27FC236}">
                <a16:creationId xmlns:a16="http://schemas.microsoft.com/office/drawing/2014/main" id="{6B313BDC-785D-C749-BBE0-92CFD7E0A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5234" name="Rectangle 2">
            <a:extLst>
              <a:ext uri="{FF2B5EF4-FFF2-40B4-BE49-F238E27FC236}">
                <a16:creationId xmlns:a16="http://schemas.microsoft.com/office/drawing/2014/main" id="{9A34191D-659C-6547-9F2A-8300600B3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5235" name="Rectangle 3">
            <a:extLst>
              <a:ext uri="{FF2B5EF4-FFF2-40B4-BE49-F238E27FC236}">
                <a16:creationId xmlns:a16="http://schemas.microsoft.com/office/drawing/2014/main" id="{4DE3293A-82E7-6F4D-AEB6-37706F447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5236" name="Rectangle 4">
            <a:extLst>
              <a:ext uri="{FF2B5EF4-FFF2-40B4-BE49-F238E27FC236}">
                <a16:creationId xmlns:a16="http://schemas.microsoft.com/office/drawing/2014/main" id="{FED731D3-D3A7-6D4A-8AF8-9C709A788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5237" name="Rectangle 5">
            <a:extLst>
              <a:ext uri="{FF2B5EF4-FFF2-40B4-BE49-F238E27FC236}">
                <a16:creationId xmlns:a16="http://schemas.microsoft.com/office/drawing/2014/main" id="{8FB4901D-FD3B-AB4E-A7CC-C6CBF92DB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5238" name="Rectangle 6">
            <a:extLst>
              <a:ext uri="{FF2B5EF4-FFF2-40B4-BE49-F238E27FC236}">
                <a16:creationId xmlns:a16="http://schemas.microsoft.com/office/drawing/2014/main" id="{3FD963B5-88BE-8C4D-A38E-64DC9A05E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5239" name="Rectangle 7">
            <a:extLst>
              <a:ext uri="{FF2B5EF4-FFF2-40B4-BE49-F238E27FC236}">
                <a16:creationId xmlns:a16="http://schemas.microsoft.com/office/drawing/2014/main" id="{C6C892D5-3AAA-D84D-AD73-B039D631FB5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5240" name="Rectangle 8">
            <a:extLst>
              <a:ext uri="{FF2B5EF4-FFF2-40B4-BE49-F238E27FC236}">
                <a16:creationId xmlns:a16="http://schemas.microsoft.com/office/drawing/2014/main" id="{14230B5D-3C90-5D4A-AA71-4BBE8496B1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5241" name="Rectangle 9">
            <a:extLst>
              <a:ext uri="{FF2B5EF4-FFF2-40B4-BE49-F238E27FC236}">
                <a16:creationId xmlns:a16="http://schemas.microsoft.com/office/drawing/2014/main" id="{C07C81C7-044D-4F41-ABDD-F87A068EEB4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5242" name="Text Box 10">
            <a:extLst>
              <a:ext uri="{FF2B5EF4-FFF2-40B4-BE49-F238E27FC236}">
                <a16:creationId xmlns:a16="http://schemas.microsoft.com/office/drawing/2014/main" id="{8DE83B1D-E568-F64A-86FF-6C9A14C6A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5243" name="Text Box 11">
            <a:extLst>
              <a:ext uri="{FF2B5EF4-FFF2-40B4-BE49-F238E27FC236}">
                <a16:creationId xmlns:a16="http://schemas.microsoft.com/office/drawing/2014/main" id="{5CBE3C0D-D78F-2645-8154-D92EC6AC0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5244" name="Rectangle 12">
            <a:extLst>
              <a:ext uri="{FF2B5EF4-FFF2-40B4-BE49-F238E27FC236}">
                <a16:creationId xmlns:a16="http://schemas.microsoft.com/office/drawing/2014/main" id="{55FCD3AE-560E-A244-9C70-0C9E93E8779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E06F274F-8DF7-614B-94C1-40A61850E2C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27" r:id="rId1"/>
    <p:sldLayoutId id="2147486028" r:id="rId2"/>
    <p:sldLayoutId id="2147486029" r:id="rId3"/>
    <p:sldLayoutId id="2147486030" r:id="rId4"/>
    <p:sldLayoutId id="2147486031" r:id="rId5"/>
    <p:sldLayoutId id="2147486032" r:id="rId6"/>
    <p:sldLayoutId id="2147486033" r:id="rId7"/>
    <p:sldLayoutId id="2147486034" r:id="rId8"/>
    <p:sldLayoutId id="2147486035" r:id="rId9"/>
    <p:sldLayoutId id="2147486036" r:id="rId10"/>
    <p:sldLayoutId id="2147486037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1">
            <a:extLst>
              <a:ext uri="{FF2B5EF4-FFF2-40B4-BE49-F238E27FC236}">
                <a16:creationId xmlns:a16="http://schemas.microsoft.com/office/drawing/2014/main" id="{D48A009F-FB02-D643-BDA8-343F84A6B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6258" name="Rectangle 2">
            <a:extLst>
              <a:ext uri="{FF2B5EF4-FFF2-40B4-BE49-F238E27FC236}">
                <a16:creationId xmlns:a16="http://schemas.microsoft.com/office/drawing/2014/main" id="{DB05B44D-76CB-0E4A-99A4-7DADABB3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6259" name="Rectangle 3">
            <a:extLst>
              <a:ext uri="{FF2B5EF4-FFF2-40B4-BE49-F238E27FC236}">
                <a16:creationId xmlns:a16="http://schemas.microsoft.com/office/drawing/2014/main" id="{E66AAFA8-0F4A-EE47-ACD1-9D0055637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6260" name="Rectangle 4">
            <a:extLst>
              <a:ext uri="{FF2B5EF4-FFF2-40B4-BE49-F238E27FC236}">
                <a16:creationId xmlns:a16="http://schemas.microsoft.com/office/drawing/2014/main" id="{4B908622-0AC9-924F-BAA1-CE62C9602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6261" name="Rectangle 5">
            <a:extLst>
              <a:ext uri="{FF2B5EF4-FFF2-40B4-BE49-F238E27FC236}">
                <a16:creationId xmlns:a16="http://schemas.microsoft.com/office/drawing/2014/main" id="{C7EFB98F-EF82-794D-8D22-A96884C3A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6262" name="Rectangle 6">
            <a:extLst>
              <a:ext uri="{FF2B5EF4-FFF2-40B4-BE49-F238E27FC236}">
                <a16:creationId xmlns:a16="http://schemas.microsoft.com/office/drawing/2014/main" id="{0552046C-97DB-454B-A335-82570247F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6263" name="Rectangle 7">
            <a:extLst>
              <a:ext uri="{FF2B5EF4-FFF2-40B4-BE49-F238E27FC236}">
                <a16:creationId xmlns:a16="http://schemas.microsoft.com/office/drawing/2014/main" id="{0D02F1BE-BA00-4F47-9E18-3A28C8B818A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6264" name="Rectangle 8">
            <a:extLst>
              <a:ext uri="{FF2B5EF4-FFF2-40B4-BE49-F238E27FC236}">
                <a16:creationId xmlns:a16="http://schemas.microsoft.com/office/drawing/2014/main" id="{A789CB51-7679-B646-B3C2-EF2BE5139A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6265" name="Rectangle 9">
            <a:extLst>
              <a:ext uri="{FF2B5EF4-FFF2-40B4-BE49-F238E27FC236}">
                <a16:creationId xmlns:a16="http://schemas.microsoft.com/office/drawing/2014/main" id="{F9512E3B-73FE-1640-AF70-301183C5554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6266" name="Text Box 10">
            <a:extLst>
              <a:ext uri="{FF2B5EF4-FFF2-40B4-BE49-F238E27FC236}">
                <a16:creationId xmlns:a16="http://schemas.microsoft.com/office/drawing/2014/main" id="{FCCB11F6-66A3-1246-9E27-CE41E45C44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6267" name="Text Box 11">
            <a:extLst>
              <a:ext uri="{FF2B5EF4-FFF2-40B4-BE49-F238E27FC236}">
                <a16:creationId xmlns:a16="http://schemas.microsoft.com/office/drawing/2014/main" id="{2F3F7054-E9FA-A646-A856-FD8E56CCE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6268" name="Rectangle 12">
            <a:extLst>
              <a:ext uri="{FF2B5EF4-FFF2-40B4-BE49-F238E27FC236}">
                <a16:creationId xmlns:a16="http://schemas.microsoft.com/office/drawing/2014/main" id="{841E43B2-4561-1244-8B30-51A4CE73ADC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54C51737-2F11-5A40-A893-86CDB2D57FB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38" r:id="rId1"/>
    <p:sldLayoutId id="2147486039" r:id="rId2"/>
    <p:sldLayoutId id="2147486040" r:id="rId3"/>
    <p:sldLayoutId id="2147486041" r:id="rId4"/>
    <p:sldLayoutId id="2147486042" r:id="rId5"/>
    <p:sldLayoutId id="2147486043" r:id="rId6"/>
    <p:sldLayoutId id="2147486044" r:id="rId7"/>
    <p:sldLayoutId id="2147486045" r:id="rId8"/>
    <p:sldLayoutId id="2147486046" r:id="rId9"/>
    <p:sldLayoutId id="2147486047" r:id="rId10"/>
    <p:sldLayoutId id="2147486048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Rectangle 1">
            <a:extLst>
              <a:ext uri="{FF2B5EF4-FFF2-40B4-BE49-F238E27FC236}">
                <a16:creationId xmlns:a16="http://schemas.microsoft.com/office/drawing/2014/main" id="{EDD9BDE2-B5F3-454C-8665-126D61215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7282" name="Rectangle 2">
            <a:extLst>
              <a:ext uri="{FF2B5EF4-FFF2-40B4-BE49-F238E27FC236}">
                <a16:creationId xmlns:a16="http://schemas.microsoft.com/office/drawing/2014/main" id="{389E595F-08D9-1A42-94B0-C71AE0DF0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27B88723-7C35-9540-BBD0-2622B5AA0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AAC984DA-24C5-8E4E-8F18-DF788CF14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2A42899C-E7B6-464E-9A80-7DBD9D149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7286" name="Rectangle 6">
            <a:extLst>
              <a:ext uri="{FF2B5EF4-FFF2-40B4-BE49-F238E27FC236}">
                <a16:creationId xmlns:a16="http://schemas.microsoft.com/office/drawing/2014/main" id="{5815F773-01C0-DA4F-8681-391DBB42A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7287" name="Rectangle 7">
            <a:extLst>
              <a:ext uri="{FF2B5EF4-FFF2-40B4-BE49-F238E27FC236}">
                <a16:creationId xmlns:a16="http://schemas.microsoft.com/office/drawing/2014/main" id="{68E5D524-B0B1-734F-9CF2-49DA668EECF2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7288" name="Rectangle 8">
            <a:extLst>
              <a:ext uri="{FF2B5EF4-FFF2-40B4-BE49-F238E27FC236}">
                <a16:creationId xmlns:a16="http://schemas.microsoft.com/office/drawing/2014/main" id="{DD8F5BC9-8A33-9E43-B93C-E0F38A03455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7289" name="Rectangle 9">
            <a:extLst>
              <a:ext uri="{FF2B5EF4-FFF2-40B4-BE49-F238E27FC236}">
                <a16:creationId xmlns:a16="http://schemas.microsoft.com/office/drawing/2014/main" id="{B8191CD4-3D85-AB47-A0DA-B5D702F19C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7290" name="Text Box 10">
            <a:extLst>
              <a:ext uri="{FF2B5EF4-FFF2-40B4-BE49-F238E27FC236}">
                <a16:creationId xmlns:a16="http://schemas.microsoft.com/office/drawing/2014/main" id="{AF7B06D2-1BC4-D043-9D98-03BFE3748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7291" name="Text Box 11">
            <a:extLst>
              <a:ext uri="{FF2B5EF4-FFF2-40B4-BE49-F238E27FC236}">
                <a16:creationId xmlns:a16="http://schemas.microsoft.com/office/drawing/2014/main" id="{D612C5D0-924A-334D-90FC-D8112D4157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7292" name="Rectangle 12">
            <a:extLst>
              <a:ext uri="{FF2B5EF4-FFF2-40B4-BE49-F238E27FC236}">
                <a16:creationId xmlns:a16="http://schemas.microsoft.com/office/drawing/2014/main" id="{79337057-85C7-BE42-B2EA-B83098E38B9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86D4B7F5-0165-F148-9C24-3CB8BE70982A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9" r:id="rId1"/>
    <p:sldLayoutId id="2147486050" r:id="rId2"/>
    <p:sldLayoutId id="2147486051" r:id="rId3"/>
    <p:sldLayoutId id="2147486052" r:id="rId4"/>
    <p:sldLayoutId id="2147486053" r:id="rId5"/>
    <p:sldLayoutId id="2147486054" r:id="rId6"/>
    <p:sldLayoutId id="2147486055" r:id="rId7"/>
    <p:sldLayoutId id="2147486056" r:id="rId8"/>
    <p:sldLayoutId id="2147486057" r:id="rId9"/>
    <p:sldLayoutId id="2147486058" r:id="rId10"/>
    <p:sldLayoutId id="2147486059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1">
            <a:extLst>
              <a:ext uri="{FF2B5EF4-FFF2-40B4-BE49-F238E27FC236}">
                <a16:creationId xmlns:a16="http://schemas.microsoft.com/office/drawing/2014/main" id="{4A17D36F-1683-194E-9C6C-E7B114775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8306" name="Rectangle 2">
            <a:extLst>
              <a:ext uri="{FF2B5EF4-FFF2-40B4-BE49-F238E27FC236}">
                <a16:creationId xmlns:a16="http://schemas.microsoft.com/office/drawing/2014/main" id="{EE20163A-FAF1-9F4D-BCA5-BD8692F66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8307" name="Rectangle 3">
            <a:extLst>
              <a:ext uri="{FF2B5EF4-FFF2-40B4-BE49-F238E27FC236}">
                <a16:creationId xmlns:a16="http://schemas.microsoft.com/office/drawing/2014/main" id="{9260E2A4-7F2F-C64B-B264-30DB0095A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8308" name="Rectangle 4">
            <a:extLst>
              <a:ext uri="{FF2B5EF4-FFF2-40B4-BE49-F238E27FC236}">
                <a16:creationId xmlns:a16="http://schemas.microsoft.com/office/drawing/2014/main" id="{B154EBA7-552D-3B4C-B099-435FEC14B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8309" name="Rectangle 5">
            <a:extLst>
              <a:ext uri="{FF2B5EF4-FFF2-40B4-BE49-F238E27FC236}">
                <a16:creationId xmlns:a16="http://schemas.microsoft.com/office/drawing/2014/main" id="{A787E60A-38EF-FD4B-8C81-D58B23C8D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8310" name="Rectangle 6">
            <a:extLst>
              <a:ext uri="{FF2B5EF4-FFF2-40B4-BE49-F238E27FC236}">
                <a16:creationId xmlns:a16="http://schemas.microsoft.com/office/drawing/2014/main" id="{65C5AB40-EA35-624C-BA6C-E52085D08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8311" name="Rectangle 7">
            <a:extLst>
              <a:ext uri="{FF2B5EF4-FFF2-40B4-BE49-F238E27FC236}">
                <a16:creationId xmlns:a16="http://schemas.microsoft.com/office/drawing/2014/main" id="{E9827F89-D1BA-5043-92B1-DB8E2EB1266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8312" name="Rectangle 8">
            <a:extLst>
              <a:ext uri="{FF2B5EF4-FFF2-40B4-BE49-F238E27FC236}">
                <a16:creationId xmlns:a16="http://schemas.microsoft.com/office/drawing/2014/main" id="{DC540A6D-7CA3-7240-9FAC-EED89C10BA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8313" name="Rectangle 9">
            <a:extLst>
              <a:ext uri="{FF2B5EF4-FFF2-40B4-BE49-F238E27FC236}">
                <a16:creationId xmlns:a16="http://schemas.microsoft.com/office/drawing/2014/main" id="{B14521AE-AB65-D742-AA17-8E9A8B4940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8314" name="Text Box 10">
            <a:extLst>
              <a:ext uri="{FF2B5EF4-FFF2-40B4-BE49-F238E27FC236}">
                <a16:creationId xmlns:a16="http://schemas.microsoft.com/office/drawing/2014/main" id="{052983B6-208D-784E-980A-B715A41D4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8315" name="Text Box 11">
            <a:extLst>
              <a:ext uri="{FF2B5EF4-FFF2-40B4-BE49-F238E27FC236}">
                <a16:creationId xmlns:a16="http://schemas.microsoft.com/office/drawing/2014/main" id="{198BE143-7B72-C740-9BDC-546E239CE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8316" name="Rectangle 12">
            <a:extLst>
              <a:ext uri="{FF2B5EF4-FFF2-40B4-BE49-F238E27FC236}">
                <a16:creationId xmlns:a16="http://schemas.microsoft.com/office/drawing/2014/main" id="{2F2D4B68-AB96-4841-9CE1-28558437CBC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21DF165B-DFCD-8845-9494-4589A680417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60" r:id="rId1"/>
    <p:sldLayoutId id="2147486061" r:id="rId2"/>
    <p:sldLayoutId id="2147486062" r:id="rId3"/>
    <p:sldLayoutId id="2147486063" r:id="rId4"/>
    <p:sldLayoutId id="2147486064" r:id="rId5"/>
    <p:sldLayoutId id="2147486065" r:id="rId6"/>
    <p:sldLayoutId id="2147486066" r:id="rId7"/>
    <p:sldLayoutId id="2147486067" r:id="rId8"/>
    <p:sldLayoutId id="2147486068" r:id="rId9"/>
    <p:sldLayoutId id="2147486069" r:id="rId10"/>
    <p:sldLayoutId id="2147486070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Rectangle 1">
            <a:extLst>
              <a:ext uri="{FF2B5EF4-FFF2-40B4-BE49-F238E27FC236}">
                <a16:creationId xmlns:a16="http://schemas.microsoft.com/office/drawing/2014/main" id="{3DAB07EE-E8BB-6C46-98C0-45318A9F9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9330" name="Rectangle 2">
            <a:extLst>
              <a:ext uri="{FF2B5EF4-FFF2-40B4-BE49-F238E27FC236}">
                <a16:creationId xmlns:a16="http://schemas.microsoft.com/office/drawing/2014/main" id="{B994178D-03F1-D740-950A-EFF87667F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9331" name="Rectangle 3">
            <a:extLst>
              <a:ext uri="{FF2B5EF4-FFF2-40B4-BE49-F238E27FC236}">
                <a16:creationId xmlns:a16="http://schemas.microsoft.com/office/drawing/2014/main" id="{53D631D0-79ED-F348-A6A9-B28AD3DAF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9332" name="Rectangle 4">
            <a:extLst>
              <a:ext uri="{FF2B5EF4-FFF2-40B4-BE49-F238E27FC236}">
                <a16:creationId xmlns:a16="http://schemas.microsoft.com/office/drawing/2014/main" id="{FF4A7C39-22F7-AD47-96E8-A14AAAD33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9333" name="Rectangle 5">
            <a:extLst>
              <a:ext uri="{FF2B5EF4-FFF2-40B4-BE49-F238E27FC236}">
                <a16:creationId xmlns:a16="http://schemas.microsoft.com/office/drawing/2014/main" id="{68FB4A3B-F96F-7442-AD66-B598907C2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9334" name="Rectangle 6">
            <a:extLst>
              <a:ext uri="{FF2B5EF4-FFF2-40B4-BE49-F238E27FC236}">
                <a16:creationId xmlns:a16="http://schemas.microsoft.com/office/drawing/2014/main" id="{28007201-5C91-854E-9D83-F902D28BE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9335" name="Rectangle 7">
            <a:extLst>
              <a:ext uri="{FF2B5EF4-FFF2-40B4-BE49-F238E27FC236}">
                <a16:creationId xmlns:a16="http://schemas.microsoft.com/office/drawing/2014/main" id="{9BD94F72-12A0-3140-9954-60CF5B1FFED8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9336" name="Rectangle 8">
            <a:extLst>
              <a:ext uri="{FF2B5EF4-FFF2-40B4-BE49-F238E27FC236}">
                <a16:creationId xmlns:a16="http://schemas.microsoft.com/office/drawing/2014/main" id="{64A0689F-8A35-9146-B718-10A1308209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99337" name="Rectangle 9">
            <a:extLst>
              <a:ext uri="{FF2B5EF4-FFF2-40B4-BE49-F238E27FC236}">
                <a16:creationId xmlns:a16="http://schemas.microsoft.com/office/drawing/2014/main" id="{94276C5B-63C7-4C44-AA86-A2A74F8BE2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99338" name="Text Box 10">
            <a:extLst>
              <a:ext uri="{FF2B5EF4-FFF2-40B4-BE49-F238E27FC236}">
                <a16:creationId xmlns:a16="http://schemas.microsoft.com/office/drawing/2014/main" id="{46F85117-3A73-DF47-980C-4F09CD12C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9339" name="Text Box 11">
            <a:extLst>
              <a:ext uri="{FF2B5EF4-FFF2-40B4-BE49-F238E27FC236}">
                <a16:creationId xmlns:a16="http://schemas.microsoft.com/office/drawing/2014/main" id="{11004C83-7CBA-D346-A131-F96B948B4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99340" name="Rectangle 12">
            <a:extLst>
              <a:ext uri="{FF2B5EF4-FFF2-40B4-BE49-F238E27FC236}">
                <a16:creationId xmlns:a16="http://schemas.microsoft.com/office/drawing/2014/main" id="{88625CF4-AD17-354C-970A-065679FDBF4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84B97919-532B-D146-8412-B1BBF9B833E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71" r:id="rId1"/>
    <p:sldLayoutId id="2147486072" r:id="rId2"/>
    <p:sldLayoutId id="2147486073" r:id="rId3"/>
    <p:sldLayoutId id="2147486074" r:id="rId4"/>
    <p:sldLayoutId id="2147486075" r:id="rId5"/>
    <p:sldLayoutId id="2147486076" r:id="rId6"/>
    <p:sldLayoutId id="2147486077" r:id="rId7"/>
    <p:sldLayoutId id="2147486078" r:id="rId8"/>
    <p:sldLayoutId id="2147486079" r:id="rId9"/>
    <p:sldLayoutId id="2147486080" r:id="rId10"/>
    <p:sldLayoutId id="2147486081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1">
            <a:extLst>
              <a:ext uri="{FF2B5EF4-FFF2-40B4-BE49-F238E27FC236}">
                <a16:creationId xmlns:a16="http://schemas.microsoft.com/office/drawing/2014/main" id="{92BDEB92-1562-E846-ABBA-73EFE334F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0354" name="Rectangle 2">
            <a:extLst>
              <a:ext uri="{FF2B5EF4-FFF2-40B4-BE49-F238E27FC236}">
                <a16:creationId xmlns:a16="http://schemas.microsoft.com/office/drawing/2014/main" id="{80C6BBD6-0178-1B4A-97BF-9D5036F7B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0355" name="Rectangle 3">
            <a:extLst>
              <a:ext uri="{FF2B5EF4-FFF2-40B4-BE49-F238E27FC236}">
                <a16:creationId xmlns:a16="http://schemas.microsoft.com/office/drawing/2014/main" id="{24ECB103-50D6-C444-8526-DEE5124E0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0356" name="Rectangle 4">
            <a:extLst>
              <a:ext uri="{FF2B5EF4-FFF2-40B4-BE49-F238E27FC236}">
                <a16:creationId xmlns:a16="http://schemas.microsoft.com/office/drawing/2014/main" id="{3BFE07B4-1C9C-4148-91AE-79E96A792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0357" name="Rectangle 5">
            <a:extLst>
              <a:ext uri="{FF2B5EF4-FFF2-40B4-BE49-F238E27FC236}">
                <a16:creationId xmlns:a16="http://schemas.microsoft.com/office/drawing/2014/main" id="{DBAD4EED-D0B9-EE40-BD1C-5BFF8286C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0358" name="Rectangle 6">
            <a:extLst>
              <a:ext uri="{FF2B5EF4-FFF2-40B4-BE49-F238E27FC236}">
                <a16:creationId xmlns:a16="http://schemas.microsoft.com/office/drawing/2014/main" id="{F70E5B54-8E9E-434B-8B48-33AA2D4E5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0359" name="Rectangle 7">
            <a:extLst>
              <a:ext uri="{FF2B5EF4-FFF2-40B4-BE49-F238E27FC236}">
                <a16:creationId xmlns:a16="http://schemas.microsoft.com/office/drawing/2014/main" id="{87DCA0E7-BA3E-294C-B24B-4C31C9D6888C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0360" name="Rectangle 8">
            <a:extLst>
              <a:ext uri="{FF2B5EF4-FFF2-40B4-BE49-F238E27FC236}">
                <a16:creationId xmlns:a16="http://schemas.microsoft.com/office/drawing/2014/main" id="{58E483DD-E8B0-EE4E-86FC-A4B9E05410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0361" name="Rectangle 9">
            <a:extLst>
              <a:ext uri="{FF2B5EF4-FFF2-40B4-BE49-F238E27FC236}">
                <a16:creationId xmlns:a16="http://schemas.microsoft.com/office/drawing/2014/main" id="{92AEA72E-E505-1E4E-ABEB-C2CE8D69C4C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0362" name="Text Box 10">
            <a:extLst>
              <a:ext uri="{FF2B5EF4-FFF2-40B4-BE49-F238E27FC236}">
                <a16:creationId xmlns:a16="http://schemas.microsoft.com/office/drawing/2014/main" id="{48393FF0-8E02-5143-8F43-97BA018275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0363" name="Text Box 11">
            <a:extLst>
              <a:ext uri="{FF2B5EF4-FFF2-40B4-BE49-F238E27FC236}">
                <a16:creationId xmlns:a16="http://schemas.microsoft.com/office/drawing/2014/main" id="{2B965002-E332-AA4E-8E49-D06AFAA1A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0364" name="Rectangle 12">
            <a:extLst>
              <a:ext uri="{FF2B5EF4-FFF2-40B4-BE49-F238E27FC236}">
                <a16:creationId xmlns:a16="http://schemas.microsoft.com/office/drawing/2014/main" id="{B6715352-6643-6F40-8925-B38FA77998E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489A71DF-3D1F-4043-9D6E-8430A3DC56C4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2" r:id="rId1"/>
    <p:sldLayoutId id="2147486083" r:id="rId2"/>
    <p:sldLayoutId id="2147486084" r:id="rId3"/>
    <p:sldLayoutId id="2147486085" r:id="rId4"/>
    <p:sldLayoutId id="2147486086" r:id="rId5"/>
    <p:sldLayoutId id="2147486087" r:id="rId6"/>
    <p:sldLayoutId id="2147486088" r:id="rId7"/>
    <p:sldLayoutId id="2147486089" r:id="rId8"/>
    <p:sldLayoutId id="2147486090" r:id="rId9"/>
    <p:sldLayoutId id="2147486091" r:id="rId10"/>
    <p:sldLayoutId id="2147486092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Rectangle 1">
            <a:extLst>
              <a:ext uri="{FF2B5EF4-FFF2-40B4-BE49-F238E27FC236}">
                <a16:creationId xmlns:a16="http://schemas.microsoft.com/office/drawing/2014/main" id="{51A9F6A6-C6A1-6C45-9F29-DEF9C01AC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1378" name="Rectangle 2">
            <a:extLst>
              <a:ext uri="{FF2B5EF4-FFF2-40B4-BE49-F238E27FC236}">
                <a16:creationId xmlns:a16="http://schemas.microsoft.com/office/drawing/2014/main" id="{DC2BD880-5670-764A-8600-859C304A2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1379" name="Rectangle 3">
            <a:extLst>
              <a:ext uri="{FF2B5EF4-FFF2-40B4-BE49-F238E27FC236}">
                <a16:creationId xmlns:a16="http://schemas.microsoft.com/office/drawing/2014/main" id="{500A1823-BA1F-8243-86B6-33FD28865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1380" name="Rectangle 4">
            <a:extLst>
              <a:ext uri="{FF2B5EF4-FFF2-40B4-BE49-F238E27FC236}">
                <a16:creationId xmlns:a16="http://schemas.microsoft.com/office/drawing/2014/main" id="{C51F3C52-05F6-8841-A789-C3703B556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1381" name="Rectangle 5">
            <a:extLst>
              <a:ext uri="{FF2B5EF4-FFF2-40B4-BE49-F238E27FC236}">
                <a16:creationId xmlns:a16="http://schemas.microsoft.com/office/drawing/2014/main" id="{5B0190B8-FA03-DE4B-A3D4-C19C17B30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81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1382" name="Rectangle 6">
            <a:extLst>
              <a:ext uri="{FF2B5EF4-FFF2-40B4-BE49-F238E27FC236}">
                <a16:creationId xmlns:a16="http://schemas.microsoft.com/office/drawing/2014/main" id="{98AB3AE0-A9DC-744B-A585-5F55E77E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1383" name="Rectangle 7">
            <a:extLst>
              <a:ext uri="{FF2B5EF4-FFF2-40B4-BE49-F238E27FC236}">
                <a16:creationId xmlns:a16="http://schemas.microsoft.com/office/drawing/2014/main" id="{147DF8D4-DCC8-2F40-B8E6-C35F44009E3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60375" y="1828800"/>
            <a:ext cx="8683625" cy="4603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108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1384" name="Rectangle 8">
            <a:extLst>
              <a:ext uri="{FF2B5EF4-FFF2-40B4-BE49-F238E27FC236}">
                <a16:creationId xmlns:a16="http://schemas.microsoft.com/office/drawing/2014/main" id="{7DDFF0D2-9F93-724B-A8C2-6D4948D09F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23850"/>
            <a:ext cx="7789862" cy="1433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1385" name="Rectangle 9">
            <a:extLst>
              <a:ext uri="{FF2B5EF4-FFF2-40B4-BE49-F238E27FC236}">
                <a16:creationId xmlns:a16="http://schemas.microsoft.com/office/drawing/2014/main" id="{556E0382-75BA-314D-8C11-C58FA00A3C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69225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1386" name="Text Box 10">
            <a:extLst>
              <a:ext uri="{FF2B5EF4-FFF2-40B4-BE49-F238E27FC236}">
                <a16:creationId xmlns:a16="http://schemas.microsoft.com/office/drawing/2014/main" id="{D2473CE7-6FED-2A4A-9993-1041DAA1C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246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1387" name="Text Box 11">
            <a:extLst>
              <a:ext uri="{FF2B5EF4-FFF2-40B4-BE49-F238E27FC236}">
                <a16:creationId xmlns:a16="http://schemas.microsoft.com/office/drawing/2014/main" id="{27782B69-0DB3-BC47-AE50-B1AC6D587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3246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01388" name="Rectangle 12">
            <a:extLst>
              <a:ext uri="{FF2B5EF4-FFF2-40B4-BE49-F238E27FC236}">
                <a16:creationId xmlns:a16="http://schemas.microsoft.com/office/drawing/2014/main" id="{B606CF9E-C72E-7B41-9497-3EE6E0F1351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324600"/>
            <a:ext cx="1901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FontTx/>
              <a:buNone/>
              <a:tabLst>
                <a:tab pos="723900" algn="l"/>
                <a:tab pos="1447800" algn="l"/>
              </a:tabLst>
              <a:defRPr sz="1400">
                <a:solidFill>
                  <a:srgbClr val="000000"/>
                </a:solidFill>
              </a:defRPr>
            </a:lvl1pPr>
          </a:lstStyle>
          <a:p>
            <a:fld id="{0F00FC1F-D345-3B41-BD5E-1A0EF70A862E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93" r:id="rId1"/>
    <p:sldLayoutId id="2147486094" r:id="rId2"/>
    <p:sldLayoutId id="2147486095" r:id="rId3"/>
    <p:sldLayoutId id="2147486096" r:id="rId4"/>
    <p:sldLayoutId id="2147486097" r:id="rId5"/>
    <p:sldLayoutId id="2147486098" r:id="rId6"/>
    <p:sldLayoutId id="2147486099" r:id="rId7"/>
    <p:sldLayoutId id="2147486100" r:id="rId8"/>
    <p:sldLayoutId id="2147486101" r:id="rId9"/>
    <p:sldLayoutId id="2147486102" r:id="rId10"/>
    <p:sldLayoutId id="2147486103" r:id="rId11"/>
  </p:sldLayoutIdLst>
  <p:txStyles>
    <p:titleStyle>
      <a:lvl1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MS PGothic" panose="020B0600070205080204" pitchFamily="34" charset="-128"/>
          <a:cs typeface="+mj-cs"/>
        </a:defRPr>
      </a:lvl1pPr>
      <a:lvl2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2pPr>
      <a:lvl3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3pPr>
      <a:lvl4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4pPr>
      <a:lvl5pPr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Arial" charset="0"/>
          <a:ea typeface="MS PGothic" panose="020B0600070205080204" pitchFamily="34" charset="-128"/>
          <a:cs typeface="ＭＳ Ｐゴシック" charset="0"/>
        </a:defRPr>
      </a:lvl5pPr>
      <a:lvl6pPr marL="25146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l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4400">
          <a:solidFill>
            <a:srgbClr val="333399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6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8.xml"/><Relationship Id="rId5" Type="http://schemas.openxmlformats.org/officeDocument/2006/relationships/image" Target="../media/image24.gif"/><Relationship Id="rId4" Type="http://schemas.openxmlformats.org/officeDocument/2006/relationships/image" Target="../media/image23.g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9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69.xml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81.xml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6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56.xml"/><Relationship Id="rId4" Type="http://schemas.openxmlformats.org/officeDocument/2006/relationships/image" Target="../media/image31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23.xml"/><Relationship Id="rId4" Type="http://schemas.openxmlformats.org/officeDocument/2006/relationships/image" Target="../media/image33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2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69.xml"/><Relationship Id="rId4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9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69.xml"/><Relationship Id="rId4" Type="http://schemas.openxmlformats.org/officeDocument/2006/relationships/image" Target="../media/image2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81.xml"/><Relationship Id="rId4" Type="http://schemas.openxmlformats.org/officeDocument/2006/relationships/image" Target="../media/image37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6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56.xml"/><Relationship Id="rId4" Type="http://schemas.openxmlformats.org/officeDocument/2006/relationships/image" Target="../media/image38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97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6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9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2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2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56.xml"/><Relationship Id="rId4" Type="http://schemas.openxmlformats.org/officeDocument/2006/relationships/image" Target="../media/image31.jpe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2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8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4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8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9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2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8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2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10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9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9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9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9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9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8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6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60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9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5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5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51.xml"/><Relationship Id="rId5" Type="http://schemas.openxmlformats.org/officeDocument/2006/relationships/image" Target="../media/image61.jpeg"/><Relationship Id="rId4" Type="http://schemas.openxmlformats.org/officeDocument/2006/relationships/image" Target="../media/image60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9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9.jpe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5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51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51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0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9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95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9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9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23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9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26.xml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ext Box 1">
            <a:extLst>
              <a:ext uri="{FF2B5EF4-FFF2-40B4-BE49-F238E27FC236}">
                <a16:creationId xmlns:a16="http://schemas.microsoft.com/office/drawing/2014/main" id="{4513E2B9-1B1B-8C4B-AB05-E06B72E1D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85800"/>
            <a:ext cx="8229600" cy="2362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6600" b="1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การทำโครงอรรถาธิบาย</a:t>
            </a:r>
          </a:p>
        </p:txBody>
      </p:sp>
      <p:sp>
        <p:nvSpPr>
          <p:cNvPr id="115714" name="Text Box 2">
            <a:extLst>
              <a:ext uri="{FF2B5EF4-FFF2-40B4-BE49-F238E27FC236}">
                <a16:creationId xmlns:a16="http://schemas.microsoft.com/office/drawing/2014/main" id="{1B8B4915-6BEA-DE4D-AA89-B921DCAFEC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 dirty="0">
                <a:solidFill>
                  <a:schemeClr val="bg1"/>
                </a:solidFill>
                <a:latin typeface="Arial" charset="0"/>
                <a:ea typeface="Osaka" charset="0"/>
                <a:cs typeface="Osaka" charset="0"/>
              </a:rPr>
              <a:t>31</a:t>
            </a:r>
          </a:p>
        </p:txBody>
      </p:sp>
      <p:sp>
        <p:nvSpPr>
          <p:cNvPr id="115715" name="Text Box 3">
            <a:extLst>
              <a:ext uri="{FF2B5EF4-FFF2-40B4-BE49-F238E27FC236}">
                <a16:creationId xmlns:a16="http://schemas.microsoft.com/office/drawing/2014/main" id="{740D2273-F1D8-ED4D-82FF-9714E9C96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 indent="10160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ts val="1200"/>
              </a:spcBef>
              <a:buClrTx/>
              <a:buFontTx/>
              <a:buNone/>
            </a:pPr>
            <a:r>
              <a:rPr lang="hi-IN" altLang="en-US" sz="4800" b="1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การเขียนโครงเทศน์จากพระคัมภีร์ </a:t>
            </a:r>
          </a:p>
        </p:txBody>
      </p:sp>
      <p:sp>
        <p:nvSpPr>
          <p:cNvPr id="115716" name="Text Box 4">
            <a:extLst>
              <a:ext uri="{FF2B5EF4-FFF2-40B4-BE49-F238E27FC236}">
                <a16:creationId xmlns:a16="http://schemas.microsoft.com/office/drawing/2014/main" id="{CFA00115-66D0-0D43-8188-2C88B062E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6096000"/>
            <a:ext cx="5029200" cy="703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2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ดร</a:t>
            </a:r>
            <a:r>
              <a:rPr lang="en-US" altLang="en-US" sz="2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r>
              <a:rPr lang="hi-IN" altLang="en-US" sz="2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ริก กริฟฟิท</a:t>
            </a:r>
            <a:r>
              <a:rPr lang="en-US" altLang="en-US" sz="2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hi-IN" altLang="en-US" sz="2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สิงคโปร์ ไบเบิล คอลเลช </a:t>
            </a:r>
            <a:r>
              <a:rPr lang="en-US" altLang="en-US" sz="2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BibleStudyDownloads.org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100000">
              <a:srgbClr val="000066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Rectangle 1">
            <a:extLst>
              <a:ext uri="{FF2B5EF4-FFF2-40B4-BE49-F238E27FC236}">
                <a16:creationId xmlns:a16="http://schemas.microsoft.com/office/drawing/2014/main" id="{7A2AB4F8-A356-204F-9C81-FDD45642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24930" name="Text Box 2">
            <a:extLst>
              <a:ext uri="{FF2B5EF4-FFF2-40B4-BE49-F238E27FC236}">
                <a16:creationId xmlns:a16="http://schemas.microsoft.com/office/drawing/2014/main" id="{7C03CB63-703D-604D-B2F3-4E7E2154C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มัทธิว </a:t>
            </a:r>
            <a: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5:23-24</a:t>
            </a:r>
          </a:p>
        </p:txBody>
      </p:sp>
      <p:pic>
        <p:nvPicPr>
          <p:cNvPr id="124931" name="Picture 3">
            <a:extLst>
              <a:ext uri="{FF2B5EF4-FFF2-40B4-BE49-F238E27FC236}">
                <a16:creationId xmlns:a16="http://schemas.microsoft.com/office/drawing/2014/main" id="{1388F14C-29FE-9D4D-B2DB-8D451469E2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8600" y="1447800"/>
            <a:ext cx="4217988" cy="434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24932" name="Picture 4">
            <a:extLst>
              <a:ext uri="{FF2B5EF4-FFF2-40B4-BE49-F238E27FC236}">
                <a16:creationId xmlns:a16="http://schemas.microsoft.com/office/drawing/2014/main" id="{59A03B9A-AD23-5C4E-A13D-B1CA733564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86600" y="2743200"/>
            <a:ext cx="1868488" cy="213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>
                      <a:alpha val="74997"/>
                    </a:srgbClr>
                  </a:outerShdw>
                </a:effectLst>
              </a14:hiddenEffects>
            </a:ext>
          </a:extLst>
        </p:spPr>
      </p:pic>
      <p:sp>
        <p:nvSpPr>
          <p:cNvPr id="124933" name="AutoShape 5">
            <a:extLst>
              <a:ext uri="{FF2B5EF4-FFF2-40B4-BE49-F238E27FC236}">
                <a16:creationId xmlns:a16="http://schemas.microsoft.com/office/drawing/2014/main" id="{38714F74-2074-4149-9864-9D90234D9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1600200"/>
            <a:ext cx="3124200" cy="914400"/>
          </a:xfrm>
          <a:prstGeom prst="curvedDownArrow">
            <a:avLst>
              <a:gd name="adj1" fmla="val 68333"/>
              <a:gd name="adj2" fmla="val 136667"/>
              <a:gd name="adj3" fmla="val 33333"/>
            </a:avLst>
          </a:prstGeom>
          <a:solidFill>
            <a:srgbClr val="FF9900"/>
          </a:solidFill>
          <a:ln w="93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24934" name="AutoShape 6">
            <a:extLst>
              <a:ext uri="{FF2B5EF4-FFF2-40B4-BE49-F238E27FC236}">
                <a16:creationId xmlns:a16="http://schemas.microsoft.com/office/drawing/2014/main" id="{E3A5EC02-179B-7B4B-91A0-01C26699F04E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1981200" y="4879975"/>
            <a:ext cx="6781800" cy="914400"/>
          </a:xfrm>
          <a:prstGeom prst="curvedDownArrow">
            <a:avLst>
              <a:gd name="adj1" fmla="val 148333"/>
              <a:gd name="adj2" fmla="val 296667"/>
              <a:gd name="adj3" fmla="val 33333"/>
            </a:avLst>
          </a:prstGeom>
          <a:solidFill>
            <a:srgbClr val="FF9900"/>
          </a:solidFill>
          <a:ln w="93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pic>
        <p:nvPicPr>
          <p:cNvPr id="124935" name="Picture 7">
            <a:extLst>
              <a:ext uri="{FF2B5EF4-FFF2-40B4-BE49-F238E27FC236}">
                <a16:creationId xmlns:a16="http://schemas.microsoft.com/office/drawing/2014/main" id="{E868F9F6-7D46-3F49-8DD5-B7A108860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148263" y="2708275"/>
            <a:ext cx="1868487" cy="213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>
                      <a:alpha val="74997"/>
                    </a:srgbClr>
                  </a:outerShdw>
                </a:effectLst>
              </a14:hiddenEffects>
            </a:ext>
          </a:extLst>
        </p:spPr>
      </p:pic>
      <p:sp>
        <p:nvSpPr>
          <p:cNvPr id="124936" name="Rectangle 8">
            <a:extLst>
              <a:ext uri="{FF2B5EF4-FFF2-40B4-BE49-F238E27FC236}">
                <a16:creationId xmlns:a16="http://schemas.microsoft.com/office/drawing/2014/main" id="{0F896865-AB6F-3647-B3EE-846034CC4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2708275"/>
            <a:ext cx="1296987" cy="2233613"/>
          </a:xfrm>
          <a:prstGeom prst="rect">
            <a:avLst/>
          </a:prstGeom>
          <a:solidFill>
            <a:srgbClr val="000514"/>
          </a:solidFill>
          <a:ln w="9360" cap="sq">
            <a:solidFill>
              <a:srgbClr val="01000A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1" dur="500"/>
                                        <p:tgtEl>
                                          <p:spTgt spid="124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19" dur="500"/>
                                        <p:tgtEl>
                                          <p:spTgt spid="124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933" grpId="0" animBg="1"/>
      <p:bldP spid="12493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ext Box 1">
            <a:extLst>
              <a:ext uri="{FF2B5EF4-FFF2-40B4-BE49-F238E27FC236}">
                <a16:creationId xmlns:a16="http://schemas.microsoft.com/office/drawing/2014/main" id="{37C30002-011C-144D-B3E4-F6D477C28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08013"/>
            <a:ext cx="7239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buClrTx/>
              <a:buFontTx/>
              <a:buNone/>
            </a:pPr>
            <a:r>
              <a:rPr lang="hi-IN" altLang="en-US" sz="4400" i="1">
                <a:solidFill>
                  <a:srgbClr val="000000"/>
                </a:solidFill>
                <a:latin typeface="Trebuchet MS" panose="020B0703020202090204" pitchFamily="34" charset="0"/>
              </a:rPr>
              <a:t>มัทธิว </a:t>
            </a:r>
            <a:r>
              <a:rPr lang="en-US" altLang="en-US" sz="4400" i="1">
                <a:solidFill>
                  <a:srgbClr val="000000"/>
                </a:solidFill>
                <a:latin typeface="Trebuchet MS" panose="020B0703020202090204" pitchFamily="34" charset="0"/>
              </a:rPr>
              <a:t>5:23-24</a:t>
            </a:r>
          </a:p>
        </p:txBody>
      </p:sp>
      <p:sp>
        <p:nvSpPr>
          <p:cNvPr id="125954" name="Rectangle 2">
            <a:extLst>
              <a:ext uri="{FF2B5EF4-FFF2-40B4-BE49-F238E27FC236}">
                <a16:creationId xmlns:a16="http://schemas.microsoft.com/office/drawing/2014/main" id="{17829406-94BA-1E4B-A31C-A46ED6BFD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133600"/>
            <a:ext cx="7010400" cy="449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Aft>
                <a:spcPts val="2000"/>
              </a:spcAft>
            </a:pPr>
            <a:r>
              <a:rPr lang="en-US" altLang="en-US" sz="3200" b="1">
                <a:solidFill>
                  <a:srgbClr val="000000"/>
                </a:solidFill>
                <a:latin typeface="Verdana" panose="020B0604030504040204" pitchFamily="34" charset="0"/>
              </a:rPr>
              <a:t>“</a:t>
            </a:r>
            <a:r>
              <a:rPr lang="hi-IN" altLang="ja-JP" sz="3200" b="1">
                <a:solidFill>
                  <a:srgbClr val="000000"/>
                </a:solidFill>
                <a:latin typeface="Verdana" panose="020B0604030504040204" pitchFamily="34" charset="0"/>
              </a:rPr>
              <a:t>ดังนั้นถ้าท่านกำลังถวายเครื่องบูชาที่แท่นบูชาและนึกขึ้นได้ว่าพี่น้องมีเหตุขุ่นเคืองใดๆ กับท่าน จงละเครื่องบูชาไว้ที่หน้าแท่นแล้วไปคืนดีกับพี่น้องก่อน จึงค่อยกลับมาถวายเครื่องบูชา</a:t>
            </a:r>
            <a:r>
              <a:rPr lang="hi-IN" altLang="en-US" sz="3200" b="1">
                <a:solidFill>
                  <a:srgbClr val="000000"/>
                </a:solidFill>
                <a:latin typeface="Verdana" panose="020B0604030504040204" pitchFamily="34" charset="0"/>
              </a:rPr>
              <a:t>”</a:t>
            </a:r>
          </a:p>
        </p:txBody>
      </p:sp>
      <p:grpSp>
        <p:nvGrpSpPr>
          <p:cNvPr id="125955" name="Group 3">
            <a:extLst>
              <a:ext uri="{FF2B5EF4-FFF2-40B4-BE49-F238E27FC236}">
                <a16:creationId xmlns:a16="http://schemas.microsoft.com/office/drawing/2014/main" id="{DEBADB7E-2E5B-8646-A9ED-58916D9E02F8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2378075"/>
            <a:ext cx="2217738" cy="1190625"/>
            <a:chOff x="1152" y="1498"/>
            <a:chExt cx="1397" cy="750"/>
          </a:xfrm>
        </p:grpSpPr>
        <p:pic>
          <p:nvPicPr>
            <p:cNvPr id="125956" name="Picture 4">
              <a:extLst>
                <a:ext uri="{FF2B5EF4-FFF2-40B4-BE49-F238E27FC236}">
                  <a16:creationId xmlns:a16="http://schemas.microsoft.com/office/drawing/2014/main" id="{851F58CC-51B6-924F-9DA5-996A9D421C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" y="1498"/>
              <a:ext cx="1397" cy="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blipFill dpi="0" rotWithShape="0">
                    <a:blip xmlns:r="http://schemas.openxmlformats.org/officeDocument/2006/relationships"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125957" name="Text Box 5">
              <a:extLst>
                <a:ext uri="{FF2B5EF4-FFF2-40B4-BE49-F238E27FC236}">
                  <a16:creationId xmlns:a16="http://schemas.microsoft.com/office/drawing/2014/main" id="{789875BF-63EC-2642-B206-20B1767B7D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" y="1670"/>
              <a:ext cx="885" cy="4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</p:grpSp>
      <p:pic>
        <p:nvPicPr>
          <p:cNvPr id="125958" name="Picture 6">
            <a:extLst>
              <a:ext uri="{FF2B5EF4-FFF2-40B4-BE49-F238E27FC236}">
                <a16:creationId xmlns:a16="http://schemas.microsoft.com/office/drawing/2014/main" id="{641A93A3-73F4-0840-98B0-80BEC7D69B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75038" y="1189038"/>
            <a:ext cx="1200150" cy="2139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125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1">
            <a:extLst>
              <a:ext uri="{FF2B5EF4-FFF2-40B4-BE49-F238E27FC236}">
                <a16:creationId xmlns:a16="http://schemas.microsoft.com/office/drawing/2014/main" id="{764004B9-BB7C-8A4B-AEB0-38E9AFE651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33600" y="2819400"/>
            <a:ext cx="1158875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26978" name="Picture 2">
            <a:extLst>
              <a:ext uri="{FF2B5EF4-FFF2-40B4-BE49-F238E27FC236}">
                <a16:creationId xmlns:a16="http://schemas.microsoft.com/office/drawing/2014/main" id="{35A845D7-AC39-BC45-9FBC-146123BACA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62600" y="2819400"/>
            <a:ext cx="1158875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26979" name="Text Box 3">
            <a:extLst>
              <a:ext uri="{FF2B5EF4-FFF2-40B4-BE49-F238E27FC236}">
                <a16:creationId xmlns:a16="http://schemas.microsoft.com/office/drawing/2014/main" id="{30576767-E375-414E-BE0D-566BE7EC7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0"/>
            <a:ext cx="8686800" cy="1143000"/>
          </a:xfrm>
          <a:prstGeom prst="rect">
            <a:avLst/>
          </a:prstGeom>
          <a:solidFill>
            <a:srgbClr val="8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buClrTx/>
              <a:buFontTx/>
              <a:buNone/>
            </a:pPr>
            <a:r>
              <a:rPr lang="en-US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Matthew</a:t>
            </a:r>
            <a:r>
              <a:rPr lang="fr-FR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'</a:t>
            </a:r>
            <a:r>
              <a:rPr lang="en-US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s Relational Pillars</a:t>
            </a:r>
          </a:p>
        </p:txBody>
      </p:sp>
      <p:sp>
        <p:nvSpPr>
          <p:cNvPr id="126980" name="Rectangle 4">
            <a:extLst>
              <a:ext uri="{FF2B5EF4-FFF2-40B4-BE49-F238E27FC236}">
                <a16:creationId xmlns:a16="http://schemas.microsoft.com/office/drawing/2014/main" id="{68698A3B-4833-B946-A397-B165820C4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9050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eaLnBrk="1" hangingPunct="1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4400" b="1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5:23-24</a:t>
            </a:r>
          </a:p>
        </p:txBody>
      </p:sp>
      <p:sp>
        <p:nvSpPr>
          <p:cNvPr id="126981" name="Rectangle 5">
            <a:extLst>
              <a:ext uri="{FF2B5EF4-FFF2-40B4-BE49-F238E27FC236}">
                <a16:creationId xmlns:a16="http://schemas.microsoft.com/office/drawing/2014/main" id="{5361D9F5-CCE8-5745-B475-510A84F82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124200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คุณคือ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26982" name="Rectangle 6">
            <a:extLst>
              <a:ext uri="{FF2B5EF4-FFF2-40B4-BE49-F238E27FC236}">
                <a16:creationId xmlns:a16="http://schemas.microsoft.com/office/drawing/2014/main" id="{0F8ACD1D-6234-5B40-923C-4A2BEB73D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132263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เรื่อง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26983" name="Rectangle 7">
            <a:extLst>
              <a:ext uri="{FF2B5EF4-FFF2-40B4-BE49-F238E27FC236}">
                <a16:creationId xmlns:a16="http://schemas.microsoft.com/office/drawing/2014/main" id="{427D7FC1-D1F0-EE44-BD55-61B53F15C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1242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ผู้กระทำ</a:t>
            </a:r>
          </a:p>
        </p:txBody>
      </p:sp>
      <p:sp>
        <p:nvSpPr>
          <p:cNvPr id="126984" name="Rectangle 8">
            <a:extLst>
              <a:ext uri="{FF2B5EF4-FFF2-40B4-BE49-F238E27FC236}">
                <a16:creationId xmlns:a16="http://schemas.microsoft.com/office/drawing/2014/main" id="{87E9A1C6-DC50-D347-A922-08C1335DB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106738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ผู้ถูกกระทำ</a:t>
            </a:r>
          </a:p>
        </p:txBody>
      </p:sp>
      <p:sp>
        <p:nvSpPr>
          <p:cNvPr id="126985" name="Rectangle 9">
            <a:extLst>
              <a:ext uri="{FF2B5EF4-FFF2-40B4-BE49-F238E27FC236}">
                <a16:creationId xmlns:a16="http://schemas.microsoft.com/office/drawing/2014/main" id="{21138791-B39B-D44F-A537-D2733F2A1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4132263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ทั่วไป</a:t>
            </a:r>
          </a:p>
        </p:txBody>
      </p:sp>
      <p:sp>
        <p:nvSpPr>
          <p:cNvPr id="126986" name="Rectangle 10">
            <a:extLst>
              <a:ext uri="{FF2B5EF4-FFF2-40B4-BE49-F238E27FC236}">
                <a16:creationId xmlns:a16="http://schemas.microsoft.com/office/drawing/2014/main" id="{C9E76DF1-7E94-864F-A7E1-4EAFA4889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41148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บาป</a:t>
            </a:r>
          </a:p>
        </p:txBody>
      </p:sp>
      <p:sp>
        <p:nvSpPr>
          <p:cNvPr id="126987" name="Rectangle 11">
            <a:extLst>
              <a:ext uri="{FF2B5EF4-FFF2-40B4-BE49-F238E27FC236}">
                <a16:creationId xmlns:a16="http://schemas.microsoft.com/office/drawing/2014/main" id="{077078B7-8842-724B-9EBC-A304A9811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9050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eaLnBrk="1" hangingPunct="1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4400" b="1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18:15-17</a:t>
            </a:r>
          </a:p>
        </p:txBody>
      </p:sp>
      <p:sp>
        <p:nvSpPr>
          <p:cNvPr id="126988" name="Rectangle 12">
            <a:extLst>
              <a:ext uri="{FF2B5EF4-FFF2-40B4-BE49-F238E27FC236}">
                <a16:creationId xmlns:a16="http://schemas.microsoft.com/office/drawing/2014/main" id="{4AD08498-B02E-FD43-8627-DEE840AE6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2400"/>
            <a:ext cx="8686800" cy="1143000"/>
          </a:xfrm>
          <a:prstGeom prst="rect">
            <a:avLst/>
          </a:prstGeom>
          <a:solidFill>
            <a:srgbClr val="8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เสาความสัมพันธ์ของมัทธิว</a:t>
            </a:r>
          </a:p>
        </p:txBody>
      </p:sp>
      <p:pic>
        <p:nvPicPr>
          <p:cNvPr id="126989" name="Picture 13">
            <a:extLst>
              <a:ext uri="{FF2B5EF4-FFF2-40B4-BE49-F238E27FC236}">
                <a16:creationId xmlns:a16="http://schemas.microsoft.com/office/drawing/2014/main" id="{56E18304-1EDA-C54E-8CB1-80E9A9953B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490663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1269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2" dur="500"/>
                                        <p:tgtEl>
                                          <p:spTgt spid="1269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7" dur="500"/>
                                        <p:tgtEl>
                                          <p:spTgt spid="1269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1">
            <a:extLst>
              <a:ext uri="{FF2B5EF4-FFF2-40B4-BE49-F238E27FC236}">
                <a16:creationId xmlns:a16="http://schemas.microsoft.com/office/drawing/2014/main" id="{DAA92D6B-C209-1E41-A511-998B7CE20C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357563"/>
            <a:ext cx="5238750" cy="3500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28002" name="Picture 2">
            <a:extLst>
              <a:ext uri="{FF2B5EF4-FFF2-40B4-BE49-F238E27FC236}">
                <a16:creationId xmlns:a16="http://schemas.microsoft.com/office/drawing/2014/main" id="{AC37DAF7-CD13-EF41-A7B4-03241905B1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33850" y="350838"/>
            <a:ext cx="5046663" cy="3357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28003" name="Text Box 3">
            <a:extLst>
              <a:ext uri="{FF2B5EF4-FFF2-40B4-BE49-F238E27FC236}">
                <a16:creationId xmlns:a16="http://schemas.microsoft.com/office/drawing/2014/main" id="{A6229B31-5732-7042-AEF0-64C8182E32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2363" y="3644900"/>
            <a:ext cx="4211637" cy="3213100"/>
          </a:xfrm>
          <a:prstGeom prst="rect">
            <a:avLst/>
          </a:prstGeom>
          <a:solidFill>
            <a:srgbClr val="000514"/>
          </a:solidFill>
          <a:ln>
            <a:noFill/>
          </a:ln>
          <a:effectLst>
            <a:outerShdw blurRad="63500" dist="36147" dir="2700000" algn="ctr" rotWithShape="0">
              <a:srgbClr val="000000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เราจะรักษาคริสเตียนที่ทำบาปให้กลับสู่สภาพดีได้อย่างไร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?</a:t>
            </a:r>
          </a:p>
        </p:txBody>
      </p:sp>
      <p:pic>
        <p:nvPicPr>
          <p:cNvPr id="128004" name="Picture 4">
            <a:extLst>
              <a:ext uri="{FF2B5EF4-FFF2-40B4-BE49-F238E27FC236}">
                <a16:creationId xmlns:a16="http://schemas.microsoft.com/office/drawing/2014/main" id="{9DDFA0A1-CDD4-634E-A400-BF28701B5B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549275"/>
            <a:ext cx="4211638" cy="3159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28005" name="AutoShape 5">
            <a:extLst>
              <a:ext uri="{FF2B5EF4-FFF2-40B4-BE49-F238E27FC236}">
                <a16:creationId xmlns:a16="http://schemas.microsoft.com/office/drawing/2014/main" id="{687D780D-EED6-0B4E-8A7A-9ACD00ED9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5738" y="1196975"/>
            <a:ext cx="863600" cy="1871663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5724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28006" name="Text Box 6">
            <a:extLst>
              <a:ext uri="{FF2B5EF4-FFF2-40B4-BE49-F238E27FC236}">
                <a16:creationId xmlns:a16="http://schemas.microsoft.com/office/drawing/2014/main" id="{9C09D759-7618-B345-9D03-322ACF4794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92150"/>
          </a:xfrm>
          <a:prstGeom prst="rect">
            <a:avLst/>
          </a:prstGeom>
          <a:solidFill>
            <a:srgbClr val="000514"/>
          </a:solidFill>
          <a:ln>
            <a:noFill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36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คำถามแรกของเราในวันนี้ </a:t>
            </a:r>
            <a:r>
              <a:rPr lang="en-US" altLang="en-US" sz="36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hi-IN" altLang="en-US" sz="36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สำหรับข้อ </a:t>
            </a:r>
            <a:r>
              <a:rPr lang="en-US" altLang="en-US" sz="36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15-17)</a:t>
            </a:r>
          </a:p>
        </p:txBody>
      </p:sp>
      <p:sp>
        <p:nvSpPr>
          <p:cNvPr id="128007" name="Text Box 7">
            <a:extLst>
              <a:ext uri="{FF2B5EF4-FFF2-40B4-BE49-F238E27FC236}">
                <a16:creationId xmlns:a16="http://schemas.microsoft.com/office/drawing/2014/main" id="{F3F8BBA6-2958-E24A-8A47-8D8256EBB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5188" y="692150"/>
            <a:ext cx="665162" cy="46037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1" dur="500"/>
                                        <p:tgtEl>
                                          <p:spTgt spid="128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5" dur="500"/>
                                        <p:tgtEl>
                                          <p:spTgt spid="128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0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100000">
              <a:srgbClr val="000066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WordArt 1">
            <a:extLst>
              <a:ext uri="{FF2B5EF4-FFF2-40B4-BE49-F238E27FC236}">
                <a16:creationId xmlns:a16="http://schemas.microsoft.com/office/drawing/2014/main" id="{031F2D0B-2522-6B46-83C4-8159AFF9363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07950" y="981075"/>
            <a:ext cx="6335713" cy="25146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DoubleWave1">
              <a:avLst>
                <a:gd name="adj1" fmla="val 6481"/>
                <a:gd name="adj2" fmla="val 0"/>
              </a:avLst>
            </a:prstTxWarp>
          </a:bodyPr>
          <a:lstStyle/>
          <a:p>
            <a:r>
              <a:rPr lang="th-TH" sz="3600" kern="10">
                <a:solidFill>
                  <a:srgbClr val="FFFFFF"/>
                </a:solidFill>
                <a:latin typeface="ＭＳ Ｐゴシック" panose="020B0600070205080204" pitchFamily="34" charset="-128"/>
                <a:ea typeface="ＭＳ Ｐゴシック" panose="020B0600070205080204" pitchFamily="34" charset="-128"/>
              </a:rPr>
              <a:t>คุณค่าของ</a:t>
            </a:r>
            <a:endParaRPr lang="en-US" sz="3600" kern="10">
              <a:solidFill>
                <a:srgbClr val="FFFFFF"/>
              </a:solidFill>
              <a:latin typeface="ＭＳ Ｐゴシック" panose="020B0600070205080204" pitchFamily="34" charset="-128"/>
              <a:ea typeface="ＭＳ Ｐゴシック" panose="020B0600070205080204" pitchFamily="34" charset="-128"/>
            </a:endParaRPr>
          </a:p>
        </p:txBody>
      </p:sp>
      <p:pic>
        <p:nvPicPr>
          <p:cNvPr id="129026" name="Picture 2">
            <a:extLst>
              <a:ext uri="{FF2B5EF4-FFF2-40B4-BE49-F238E27FC236}">
                <a16:creationId xmlns:a16="http://schemas.microsoft.com/office/drawing/2014/main" id="{C8DCD005-A664-2644-A55A-A299880F2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67013" y="1420813"/>
            <a:ext cx="5194300" cy="6875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29027" name="Text Box 3">
            <a:extLst>
              <a:ext uri="{FF2B5EF4-FFF2-40B4-BE49-F238E27FC236}">
                <a16:creationId xmlns:a16="http://schemas.microsoft.com/office/drawing/2014/main" id="{B32E3BEA-0D53-BA46-A901-610B1F66B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-50800"/>
            <a:ext cx="7772400" cy="1189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7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มัทธิว </a:t>
            </a:r>
            <a:r>
              <a:rPr lang="en-US" altLang="en-US" sz="7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29028" name="Text Box 4">
            <a:extLst>
              <a:ext uri="{FF2B5EF4-FFF2-40B4-BE49-F238E27FC236}">
                <a16:creationId xmlns:a16="http://schemas.microsoft.com/office/drawing/2014/main" id="{922A4F79-404D-A849-A77B-916B8CD48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4292600"/>
            <a:ext cx="2160588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ลูก</a:t>
            </a:r>
          </a:p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1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คน </a:t>
            </a: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 (1-9)</a:t>
            </a:r>
          </a:p>
        </p:txBody>
      </p:sp>
      <p:sp>
        <p:nvSpPr>
          <p:cNvPr id="129029" name="Text Box 5">
            <a:extLst>
              <a:ext uri="{FF2B5EF4-FFF2-40B4-BE49-F238E27FC236}">
                <a16:creationId xmlns:a16="http://schemas.microsoft.com/office/drawing/2014/main" id="{F6099AF6-14CF-734B-878A-4A6A0DB0D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4292600"/>
            <a:ext cx="2160588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แกะ</a:t>
            </a:r>
          </a:p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1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ตัว</a:t>
            </a: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(10-14)</a:t>
            </a:r>
          </a:p>
        </p:txBody>
      </p:sp>
      <p:sp>
        <p:nvSpPr>
          <p:cNvPr id="129030" name="Text Box 6">
            <a:extLst>
              <a:ext uri="{FF2B5EF4-FFF2-40B4-BE49-F238E27FC236}">
                <a16:creationId xmlns:a16="http://schemas.microsoft.com/office/drawing/2014/main" id="{AB352A4B-2A07-014C-8878-BD67B09BB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7363" y="4292600"/>
            <a:ext cx="2435225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คนบาป</a:t>
            </a:r>
          </a:p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1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คน</a:t>
            </a: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(15-20)</a:t>
            </a:r>
          </a:p>
        </p:txBody>
      </p:sp>
      <p:sp>
        <p:nvSpPr>
          <p:cNvPr id="129031" name="Text Box 7">
            <a:extLst>
              <a:ext uri="{FF2B5EF4-FFF2-40B4-BE49-F238E27FC236}">
                <a16:creationId xmlns:a16="http://schemas.microsoft.com/office/drawing/2014/main" id="{330605A2-905B-F64D-9181-EFD04B5B7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4292600"/>
            <a:ext cx="2563813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คนติดหนี้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1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คน</a:t>
            </a: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(21-35)</a:t>
            </a:r>
          </a:p>
        </p:txBody>
      </p:sp>
      <p:sp>
        <p:nvSpPr>
          <p:cNvPr id="129032" name="Text Box 8">
            <a:extLst>
              <a:ext uri="{FF2B5EF4-FFF2-40B4-BE49-F238E27FC236}">
                <a16:creationId xmlns:a16="http://schemas.microsoft.com/office/drawing/2014/main" id="{1B6F6F2F-76E3-7B4E-87CA-573163D21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-26988"/>
            <a:ext cx="1533525" cy="8255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ก</a:t>
            </a:r>
            <a:b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จุดประสงค์</a:t>
            </a:r>
          </a:p>
        </p:txBody>
      </p:sp>
      <p:sp>
        <p:nvSpPr>
          <p:cNvPr id="129034" name="Text Box 10">
            <a:extLst>
              <a:ext uri="{FF2B5EF4-FFF2-40B4-BE49-F238E27FC236}">
                <a16:creationId xmlns:a16="http://schemas.microsoft.com/office/drawing/2014/main" id="{36DBF90F-7C0B-4248-98A5-3E8622BDE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3188" y="1687513"/>
            <a:ext cx="2103437" cy="1309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hi-IN" altLang="en-US" sz="8000">
                <a:solidFill>
                  <a:srgbClr val="FF950E"/>
                </a:solidFill>
              </a:rPr>
              <a:t>หนึ่ง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7" dur="1000" fill="hold"/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w*0.7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8" dur="1000" fill="hold"/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9" dur="1000"/>
                                        <p:tgtEl>
                                          <p:spTgt spid="129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14" dur="1000" fill="hold"/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w*0.7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5" dur="1000" fill="hold"/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16" dur="1000"/>
                                        <p:tgtEl>
                                          <p:spTgt spid="129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21" dur="10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w*0.7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2" dur="10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23" dur="1000"/>
                                        <p:tgtEl>
                                          <p:spTgt spid="129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28" dur="10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w*0.7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9" dur="10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30" dur="1000"/>
                                        <p:tgtEl>
                                          <p:spTgt spid="129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35" dur="500" fill="hold"/>
                                        <p:tgtEl>
                                          <p:spTgt spid="129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36" dur="500" fill="hold"/>
                                        <p:tgtEl>
                                          <p:spTgt spid="129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37" dur="500" fill="hold"/>
                                        <p:tgtEl>
                                          <p:spTgt spid="129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360"/>
                                          </p:val>
                                        </p:tav>
                                        <p:tav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38" dur="500"/>
                                        <p:tgtEl>
                                          <p:spTgt spid="129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AutoShape 1">
            <a:extLst>
              <a:ext uri="{FF2B5EF4-FFF2-40B4-BE49-F238E27FC236}">
                <a16:creationId xmlns:a16="http://schemas.microsoft.com/office/drawing/2014/main" id="{8F5F937C-D403-3D4B-B064-9769245A9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352800"/>
            <a:ext cx="6400800" cy="3505200"/>
          </a:xfrm>
          <a:prstGeom prst="rightArrowCallout">
            <a:avLst>
              <a:gd name="adj1" fmla="val 25000"/>
              <a:gd name="adj2" fmla="val 25000"/>
              <a:gd name="adj3" fmla="val 30435"/>
              <a:gd name="adj4" fmla="val 66667"/>
            </a:avLst>
          </a:prstGeom>
          <a:solidFill>
            <a:srgbClr val="800080"/>
          </a:solidFill>
          <a:ln w="9360" cap="sq">
            <a:solidFill>
              <a:srgbClr val="BBE0E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30050" name="Text Box 2">
            <a:extLst>
              <a:ext uri="{FF2B5EF4-FFF2-40B4-BE49-F238E27FC236}">
                <a16:creationId xmlns:a16="http://schemas.microsoft.com/office/drawing/2014/main" id="{B0E067C0-8228-024F-B34A-AFC09176D6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04775"/>
            <a:ext cx="7772400" cy="639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มัทธิว </a:t>
            </a: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18:15-20 </a:t>
            </a:r>
          </a:p>
        </p:txBody>
      </p:sp>
      <p:sp>
        <p:nvSpPr>
          <p:cNvPr id="130051" name="AutoShape 3">
            <a:extLst>
              <a:ext uri="{FF2B5EF4-FFF2-40B4-BE49-F238E27FC236}">
                <a16:creationId xmlns:a16="http://schemas.microsoft.com/office/drawing/2014/main" id="{7A23B87B-082B-4849-8051-3957C10E6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838200"/>
            <a:ext cx="6400800" cy="2662238"/>
          </a:xfrm>
          <a:prstGeom prst="rightArrowCallout">
            <a:avLst>
              <a:gd name="adj1" fmla="val 25000"/>
              <a:gd name="adj2" fmla="val 25000"/>
              <a:gd name="adj3" fmla="val 30435"/>
              <a:gd name="adj4" fmla="val 66667"/>
            </a:avLst>
          </a:prstGeom>
          <a:solidFill>
            <a:srgbClr val="000000"/>
          </a:solidFill>
          <a:ln w="9360" cap="sq">
            <a:solidFill>
              <a:srgbClr val="BBE0E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30052" name="Rectangle 4">
            <a:extLst>
              <a:ext uri="{FF2B5EF4-FFF2-40B4-BE49-F238E27FC236}">
                <a16:creationId xmlns:a16="http://schemas.microsoft.com/office/drawing/2014/main" id="{7A3A9567-D66C-8D49-8B69-C352132ED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" y="819150"/>
            <a:ext cx="9144000" cy="6019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Aft>
                <a:spcPts val="2000"/>
              </a:spcAft>
            </a:pPr>
            <a:r>
              <a:rPr lang="hi-IN" altLang="en-US" b="1">
                <a:solidFill>
                  <a:srgbClr val="FFFFFF"/>
                </a:solidFill>
                <a:latin typeface="Verdana" panose="020B0604030504040204" pitchFamily="34" charset="0"/>
              </a:rPr>
              <a:t>หากพี่น้องทำบาปต่อท่าน จงไปชี้แจงแก่เขา</a:t>
            </a:r>
            <a:r>
              <a:rPr lang="hi-IN" altLang="en-US" b="1">
                <a:solidFill>
                  <a:srgbClr val="FFFF00"/>
                </a:solidFill>
                <a:latin typeface="Verdana" panose="020B0604030504040204" pitchFamily="34" charset="0"/>
              </a:rPr>
              <a:t>สองต่อสอง</a:t>
            </a:r>
            <a:r>
              <a:rPr lang="en-US" altLang="en-US" b="1">
                <a:solidFill>
                  <a:srgbClr val="FFFFFF"/>
                </a:solidFill>
                <a:latin typeface="Verdana" panose="020B0604030504040204" pitchFamily="34" charset="0"/>
              </a:rPr>
              <a:t> ให้เขาเห็นความผิดของตน หากเขารับฟัง ท่านจะได้พี่น้องนั้นคืนมา 16 </a:t>
            </a:r>
            <a:r>
              <a:rPr lang="hi-IN" altLang="en-US" b="1">
                <a:solidFill>
                  <a:srgbClr val="FFFFFF"/>
                </a:solidFill>
                <a:latin typeface="Verdana" panose="020B0604030504040204" pitchFamily="34" charset="0"/>
              </a:rPr>
              <a:t>แต่ถ้าเขาไม่ยอมรับฟัง </a:t>
            </a:r>
            <a:r>
              <a:rPr lang="hi-IN" altLang="en-US" b="1">
                <a:solidFill>
                  <a:srgbClr val="FFFF00"/>
                </a:solidFill>
                <a:latin typeface="Verdana" panose="020B0604030504040204" pitchFamily="34" charset="0"/>
              </a:rPr>
              <a:t>จงพาอีกสักคนสองคน</a:t>
            </a:r>
            <a:r>
              <a:rPr lang="hi-IN" altLang="en-US" b="1">
                <a:solidFill>
                  <a:srgbClr val="FFFFFF"/>
                </a:solidFill>
                <a:latin typeface="Verdana" panose="020B0604030504040204" pitchFamily="34" charset="0"/>
              </a:rPr>
              <a:t>ไปด้วยเพื่อว่า ‘ทุกคดีจะได้มีพยานยืนยันสองสามปาก’ </a:t>
            </a:r>
            <a:r>
              <a:rPr lang="en-US" altLang="en-US" b="1">
                <a:solidFill>
                  <a:srgbClr val="FFFFFF"/>
                </a:solidFill>
                <a:latin typeface="Verdana" panose="020B0604030504040204" pitchFamily="34" charset="0"/>
              </a:rPr>
              <a:t>17 </a:t>
            </a:r>
            <a:r>
              <a:rPr lang="hi-IN" altLang="en-US" b="1">
                <a:solidFill>
                  <a:srgbClr val="FFFFFF"/>
                </a:solidFill>
                <a:latin typeface="Verdana" panose="020B0604030504040204" pitchFamily="34" charset="0"/>
              </a:rPr>
              <a:t>หากเขายังยืนกรานไม่ฟัง    </a:t>
            </a:r>
            <a:r>
              <a:rPr lang="hi-IN" altLang="en-US" b="1">
                <a:solidFill>
                  <a:srgbClr val="FFFF00"/>
                </a:solidFill>
                <a:latin typeface="Verdana" panose="020B0604030504040204" pitchFamily="34" charset="0"/>
              </a:rPr>
              <a:t>จงแจ้งแก่คริสตจักร</a:t>
            </a:r>
            <a:r>
              <a:rPr lang="en-US" altLang="en-US" b="1">
                <a:solidFill>
                  <a:srgbClr val="FFFFFF"/>
                </a:solidFill>
                <a:latin typeface="Verdana" panose="020B0604030504040204" pitchFamily="34" charset="0"/>
              </a:rPr>
              <a:t> และหากเขายังไม่ยอมฟังแม้กระทั่งคริสตจักรก็ให้ปฏิบัติต่อเขาเสมือนเป็น</a:t>
            </a:r>
            <a:r>
              <a:rPr lang="hi-IN" altLang="en-US" b="1">
                <a:solidFill>
                  <a:srgbClr val="FFFF00"/>
                </a:solidFill>
                <a:latin typeface="Verdana" panose="020B0604030504040204" pitchFamily="34" charset="0"/>
              </a:rPr>
              <a:t>คนต่างศาสนาหรือคนเก็บภาษี</a:t>
            </a:r>
          </a:p>
          <a:p>
            <a:pPr>
              <a:spcAft>
                <a:spcPts val="2000"/>
              </a:spcAft>
            </a:pPr>
            <a:r>
              <a:rPr lang="en-US" altLang="en-US" b="1">
                <a:solidFill>
                  <a:srgbClr val="FFFFFF"/>
                </a:solidFill>
                <a:latin typeface="Verdana" panose="020B0604030504040204" pitchFamily="34" charset="0"/>
              </a:rPr>
              <a:t>18 </a:t>
            </a:r>
            <a:r>
              <a:rPr lang="hi-IN" altLang="en-US" b="1">
                <a:solidFill>
                  <a:srgbClr val="FFFFFF"/>
                </a:solidFill>
                <a:latin typeface="Verdana" panose="020B0604030504040204" pitchFamily="34" charset="0"/>
              </a:rPr>
              <a:t>เราบอกความจริงแก่ท่านว่าพวกท่านผูกมัดสิ่งใดๆ ในโลก สิ่งนั้นจะถูกผูกมัดในสวรรค์ และพวกท่านปลดปล่อยสิ่งใดๆ ในโลกสิ่งนั้นจะถูกปลดปล่อยในสวรรค์</a:t>
            </a:r>
          </a:p>
          <a:p>
            <a:pPr>
              <a:spcAft>
                <a:spcPts val="2000"/>
              </a:spcAft>
            </a:pPr>
            <a:r>
              <a:rPr lang="en-US" altLang="en-US" b="1">
                <a:solidFill>
                  <a:srgbClr val="FFFFFF"/>
                </a:solidFill>
                <a:latin typeface="Verdana" panose="020B0604030504040204" pitchFamily="34" charset="0"/>
              </a:rPr>
              <a:t>19 </a:t>
            </a:r>
            <a:r>
              <a:rPr lang="hi-IN" altLang="en-US" b="1">
                <a:solidFill>
                  <a:srgbClr val="FFFFFF"/>
                </a:solidFill>
                <a:latin typeface="Verdana" panose="020B0604030504040204" pitchFamily="34" charset="0"/>
              </a:rPr>
              <a:t>เราบอกท่านอีกว่าหากท่านสักสองคนในโลกเห็นชอบร่วมกันในสิ่งใดสิ่งหนึ่งที่ท่านทูลขอ พระบิดาของเราในสวรรค์จะทรงกระทำสิ่งนั้นให้แก่พวกท่าน </a:t>
            </a:r>
            <a:r>
              <a:rPr lang="en-US" altLang="en-US" b="1">
                <a:solidFill>
                  <a:srgbClr val="FFFFFF"/>
                </a:solidFill>
                <a:latin typeface="Verdana" panose="020B0604030504040204" pitchFamily="34" charset="0"/>
              </a:rPr>
              <a:t>20 </a:t>
            </a:r>
            <a:r>
              <a:rPr lang="hi-IN" altLang="en-US" b="1">
                <a:solidFill>
                  <a:srgbClr val="FFFFFF"/>
                </a:solidFill>
                <a:latin typeface="Verdana" panose="020B0604030504040204" pitchFamily="34" charset="0"/>
              </a:rPr>
              <a:t>เพราะที่ไหนมีสองสามคนมาร่วมชุมนุมกันในนามของเรา เราก็อยู่กับพวกเขาที่นั่น</a:t>
            </a:r>
          </a:p>
        </p:txBody>
      </p:sp>
      <p:sp>
        <p:nvSpPr>
          <p:cNvPr id="130053" name="AutoShape 5">
            <a:extLst>
              <a:ext uri="{FF2B5EF4-FFF2-40B4-BE49-F238E27FC236}">
                <a16:creationId xmlns:a16="http://schemas.microsoft.com/office/drawing/2014/main" id="{CDA1E234-B6B0-B74E-B8E7-A27539452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925" y="744538"/>
            <a:ext cx="3429000" cy="2971800"/>
          </a:xfrm>
          <a:prstGeom prst="verticalScroll">
            <a:avLst>
              <a:gd name="adj" fmla="val 12500"/>
            </a:avLst>
          </a:prstGeom>
          <a:solidFill>
            <a:srgbClr val="000000"/>
          </a:solidFill>
          <a:ln w="9360" cap="sq">
            <a:solidFill>
              <a:srgbClr val="BBE0E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30054" name="AutoShape 6">
            <a:extLst>
              <a:ext uri="{FF2B5EF4-FFF2-40B4-BE49-F238E27FC236}">
                <a16:creationId xmlns:a16="http://schemas.microsoft.com/office/drawing/2014/main" id="{0FE193A3-C3DF-5247-8BA5-68B0C59CD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3886200"/>
            <a:ext cx="3429000" cy="2895600"/>
          </a:xfrm>
          <a:prstGeom prst="verticalScroll">
            <a:avLst>
              <a:gd name="adj" fmla="val 12500"/>
            </a:avLst>
          </a:prstGeom>
          <a:solidFill>
            <a:srgbClr val="800080"/>
          </a:solidFill>
          <a:ln w="9360" cap="sq">
            <a:solidFill>
              <a:srgbClr val="BBE0E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30055" name="Text Box 7">
            <a:extLst>
              <a:ext uri="{FF2B5EF4-FFF2-40B4-BE49-F238E27FC236}">
                <a16:creationId xmlns:a16="http://schemas.microsoft.com/office/drawing/2014/main" id="{CDAAD5EB-1F53-AC4D-9484-6D27E96F5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8900" y="1096963"/>
            <a:ext cx="2160588" cy="228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นำกลับสู่สภาพดี</a:t>
            </a:r>
            <a:r>
              <a:rPr lang="hi-IN" altLang="en-US" sz="3600" b="1">
                <a:solidFill>
                  <a:srgbClr val="FFFF00"/>
                </a:solidFill>
                <a:latin typeface="Arial" panose="020B0604020202020204" pitchFamily="34" charset="0"/>
              </a:rPr>
              <a:t>อย่างไร</a:t>
            </a:r>
          </a:p>
          <a:p>
            <a:pPr algn="ctr">
              <a:buClrTx/>
              <a:buFontTx/>
              <a:buNone/>
            </a:pP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15-17</a:t>
            </a:r>
          </a:p>
        </p:txBody>
      </p:sp>
      <p:sp>
        <p:nvSpPr>
          <p:cNvPr id="130056" name="Text Box 8">
            <a:extLst>
              <a:ext uri="{FF2B5EF4-FFF2-40B4-BE49-F238E27FC236}">
                <a16:creationId xmlns:a16="http://schemas.microsoft.com/office/drawing/2014/main" id="{5D24E535-B1C6-2442-862D-9EFA12F58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6163" y="4389438"/>
            <a:ext cx="2693987" cy="228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hi-IN" altLang="en-US" sz="3600" b="1">
                <a:solidFill>
                  <a:srgbClr val="FFFF00"/>
                </a:solidFill>
              </a:rPr>
              <a:t>ทำไม</a:t>
            </a:r>
            <a:r>
              <a:rPr lang="hi-IN" altLang="en-US" sz="3600" b="1">
                <a:solidFill>
                  <a:srgbClr val="FFFFFF"/>
                </a:solidFill>
              </a:rPr>
              <a:t>ต้อง</a:t>
            </a:r>
          </a:p>
          <a:p>
            <a:pPr algn="ctr"/>
            <a:r>
              <a:rPr lang="hi-IN" altLang="en-US" sz="3600" b="1">
                <a:solidFill>
                  <a:srgbClr val="FFFFFF"/>
                </a:solidFill>
              </a:rPr>
              <a:t>นำกลับสู่สภาพดี</a:t>
            </a:r>
          </a:p>
          <a:p>
            <a:pPr algn="ctr"/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18-20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049" grpId="0" animBg="1"/>
      <p:bldP spid="130051" grpId="0" animBg="1"/>
      <p:bldP spid="130053" grpId="0" animBg="1"/>
      <p:bldP spid="130054" grpId="0" animBg="1"/>
      <p:bldP spid="130055" grpId="0"/>
      <p:bldP spid="13005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1">
            <a:extLst>
              <a:ext uri="{FF2B5EF4-FFF2-40B4-BE49-F238E27FC236}">
                <a16:creationId xmlns:a16="http://schemas.microsoft.com/office/drawing/2014/main" id="{F64042FC-DA51-7F4D-AC42-6E3F68A1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pic>
        <p:nvPicPr>
          <p:cNvPr id="131074" name="Picture 2">
            <a:extLst>
              <a:ext uri="{FF2B5EF4-FFF2-40B4-BE49-F238E27FC236}">
                <a16:creationId xmlns:a16="http://schemas.microsoft.com/office/drawing/2014/main" id="{0266E09E-4330-4E43-8976-FFC9D26904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78388" y="2420938"/>
            <a:ext cx="4265612" cy="3816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31075" name="Text Box 3">
            <a:extLst>
              <a:ext uri="{FF2B5EF4-FFF2-40B4-BE49-F238E27FC236}">
                <a16:creationId xmlns:a16="http://schemas.microsoft.com/office/drawing/2014/main" id="{46AC1688-12A3-564C-B320-6AFBD2D81E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" y="260350"/>
            <a:ext cx="4762500" cy="558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484188" indent="-481013"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I. </a:t>
            </a:r>
            <a:r>
              <a:rPr lang="hi-IN" altLang="en-US" sz="4000" b="1">
                <a:solidFill>
                  <a:srgbClr val="0000FF"/>
                </a:solidFill>
                <a:latin typeface="Arial" panose="020B0604020202020204" pitchFamily="34" charset="0"/>
              </a:rPr>
              <a:t>วิธี</a:t>
            </a:r>
            <a:r>
              <a:rPr lang="hi-IN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ที่คริสตจักรจะสามารถนำพี่น้องที่ทำบาปให้</a:t>
            </a:r>
            <a:r>
              <a:rPr lang="hi-IN" altLang="en-US" sz="4000" b="1">
                <a:solidFill>
                  <a:srgbClr val="0000FF"/>
                </a:solidFill>
                <a:latin typeface="Arial" panose="020B0604020202020204" pitchFamily="34" charset="0"/>
              </a:rPr>
              <a:t>กลับสู่สภาพดี</a:t>
            </a:r>
            <a:r>
              <a:rPr lang="hi-IN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ได้คือการพยายามจัดการเรื่องราวกับคนที่เกี่ยวข้อง</a:t>
            </a:r>
            <a:r>
              <a:rPr lang="hi-IN" altLang="en-US" sz="4000" b="1">
                <a:solidFill>
                  <a:srgbClr val="0000FF"/>
                </a:solidFill>
                <a:latin typeface="Arial" panose="020B0604020202020204" pitchFamily="34" charset="0"/>
              </a:rPr>
              <a:t>อย่างเป็นส่วนตัว</a:t>
            </a:r>
            <a:r>
              <a:rPr lang="hi-IN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ให้ได้มากที่สุด  </a:t>
            </a:r>
            <a:r>
              <a:rPr lang="en-US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(15-17).</a:t>
            </a:r>
            <a:r>
              <a:rPr lang="en-US" altLang="en-US" sz="3200" b="1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131076" name="Text Box 4">
            <a:extLst>
              <a:ext uri="{FF2B5EF4-FFF2-40B4-BE49-F238E27FC236}">
                <a16:creationId xmlns:a16="http://schemas.microsoft.com/office/drawing/2014/main" id="{4F05982C-1289-AF43-B8E8-71FF25464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237288"/>
            <a:ext cx="8820150" cy="620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buClrTx/>
              <a:buFontTx/>
              <a:buNone/>
            </a:pPr>
            <a:r>
              <a:rPr lang="hi-IN" altLang="en-US" sz="2800" b="1" i="1">
                <a:solidFill>
                  <a:srgbClr val="482400"/>
                </a:solidFill>
                <a:latin typeface="Arial" panose="020B0604020202020204" pitchFamily="34" charset="0"/>
              </a:rPr>
              <a:t>ประเด็นจากข้อ </a:t>
            </a:r>
            <a:r>
              <a:rPr lang="en-US" altLang="en-US" sz="2800" b="1" i="1">
                <a:solidFill>
                  <a:srgbClr val="482400"/>
                </a:solidFill>
                <a:latin typeface="Arial" panose="020B0604020202020204" pitchFamily="34" charset="0"/>
              </a:rPr>
              <a:t>15-17</a:t>
            </a:r>
          </a:p>
        </p:txBody>
      </p:sp>
      <p:sp>
        <p:nvSpPr>
          <p:cNvPr id="131077" name="Text Box 5">
            <a:extLst>
              <a:ext uri="{FF2B5EF4-FFF2-40B4-BE49-F238E27FC236}">
                <a16:creationId xmlns:a16="http://schemas.microsoft.com/office/drawing/2014/main" id="{97731C45-5FD3-E046-B99D-1E5189F81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0413" y="44450"/>
            <a:ext cx="71596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ext Box 1">
            <a:extLst>
              <a:ext uri="{FF2B5EF4-FFF2-40B4-BE49-F238E27FC236}">
                <a16:creationId xmlns:a16="http://schemas.microsoft.com/office/drawing/2014/main" id="{B51E7A49-8380-5046-88F5-155CF3BA2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088" y="330200"/>
            <a:ext cx="5867400" cy="1096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6600" b="1">
                <a:solidFill>
                  <a:srgbClr val="FFFF00"/>
                </a:solidFill>
                <a:latin typeface="Verdana" panose="020B0604030504040204" pitchFamily="34" charset="0"/>
                <a:ea typeface="Osaka" panose="020B0600000000000000" pitchFamily="34" charset="-128"/>
              </a:rPr>
              <a:t>เป้าหมาย</a:t>
            </a:r>
            <a:r>
              <a:rPr lang="en-US" altLang="en-US" sz="6600" b="1">
                <a:solidFill>
                  <a:srgbClr val="FFFF00"/>
                </a:solidFill>
                <a:latin typeface="Verdana" panose="020B0604030504040204" pitchFamily="34" charset="0"/>
                <a:ea typeface="Osaka" panose="020B0600000000000000" pitchFamily="34" charset="-128"/>
              </a:rPr>
              <a:t>:</a:t>
            </a:r>
          </a:p>
        </p:txBody>
      </p:sp>
      <p:sp>
        <p:nvSpPr>
          <p:cNvPr id="132098" name="Rectangle 2">
            <a:extLst>
              <a:ext uri="{FF2B5EF4-FFF2-40B4-BE49-F238E27FC236}">
                <a16:creationId xmlns:a16="http://schemas.microsoft.com/office/drawing/2014/main" id="{3B6B2F18-2A81-7049-8622-B53D5E7E1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304800"/>
            <a:ext cx="58674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6600" b="1">
                <a:solidFill>
                  <a:srgbClr val="1F0769"/>
                </a:solidFill>
                <a:latin typeface="Verdana" panose="020B0604030504040204" pitchFamily="34" charset="0"/>
                <a:ea typeface="Osaka" panose="020B0600000000000000" pitchFamily="34" charset="-128"/>
              </a:rPr>
              <a:t>เป้าหมาย</a:t>
            </a:r>
            <a:r>
              <a:rPr lang="en-US" altLang="en-US" sz="6600" b="1">
                <a:solidFill>
                  <a:srgbClr val="1F0769"/>
                </a:solidFill>
                <a:latin typeface="Verdana" panose="020B0604030504040204" pitchFamily="34" charset="0"/>
                <a:ea typeface="Osaka" panose="020B0600000000000000" pitchFamily="34" charset="-128"/>
              </a:rPr>
              <a:t>:</a:t>
            </a:r>
          </a:p>
        </p:txBody>
      </p:sp>
      <p:sp>
        <p:nvSpPr>
          <p:cNvPr id="132100" name="Text Box 4">
            <a:extLst>
              <a:ext uri="{FF2B5EF4-FFF2-40B4-BE49-F238E27FC236}">
                <a16:creationId xmlns:a16="http://schemas.microsoft.com/office/drawing/2014/main" id="{0AC706DB-4317-6A44-BF20-374A6BA2BD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2564904"/>
            <a:ext cx="8859837" cy="1309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Font typeface="Times New Roman" charset="0"/>
              <a:buNone/>
              <a:defRPr/>
            </a:pPr>
            <a:r>
              <a:rPr lang="hi-in" sz="80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</a:rPr>
              <a:t>การนำกลับสู่สภาพดี</a:t>
            </a:r>
            <a:r>
              <a:rPr lang="en-US" sz="80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</a:rPr>
              <a:t>!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32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2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2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32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2" name="Group 3">
            <a:extLst>
              <a:ext uri="{FF2B5EF4-FFF2-40B4-BE49-F238E27FC236}">
                <a16:creationId xmlns:a16="http://schemas.microsoft.com/office/drawing/2014/main" id="{08DE1FF6-C430-8142-AFA1-0271891015E5}"/>
              </a:ext>
            </a:extLst>
          </p:cNvPr>
          <p:cNvGrpSpPr>
            <a:grpSpLocks/>
          </p:cNvGrpSpPr>
          <p:nvPr/>
        </p:nvGrpSpPr>
        <p:grpSpPr bwMode="auto">
          <a:xfrm>
            <a:off x="0" y="1143000"/>
            <a:ext cx="9144000" cy="5715000"/>
            <a:chOff x="0" y="1143000"/>
            <a:chExt cx="9144000" cy="5715000"/>
          </a:xfrm>
        </p:grpSpPr>
        <p:pic>
          <p:nvPicPr>
            <p:cNvPr id="163846" name="Picture 2">
              <a:extLst>
                <a:ext uri="{FF2B5EF4-FFF2-40B4-BE49-F238E27FC236}">
                  <a16:creationId xmlns:a16="http://schemas.microsoft.com/office/drawing/2014/main" id="{58E7CD3E-BD49-AF47-8A08-1EBE1B3D9C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143000"/>
              <a:ext cx="4445000" cy="3327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847" name="Picture 3">
              <a:extLst>
                <a:ext uri="{FF2B5EF4-FFF2-40B4-BE49-F238E27FC236}">
                  <a16:creationId xmlns:a16="http://schemas.microsoft.com/office/drawing/2014/main" id="{E476A6B3-2A39-5F44-9B05-7EC0B38AA1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13741"/>
            <a:stretch>
              <a:fillRect/>
            </a:stretch>
          </p:blipFill>
          <p:spPr bwMode="auto">
            <a:xfrm>
              <a:off x="3886200" y="3987800"/>
              <a:ext cx="4445000" cy="287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48" name="Rectangle 1">
              <a:extLst>
                <a:ext uri="{FF2B5EF4-FFF2-40B4-BE49-F238E27FC236}">
                  <a16:creationId xmlns:a16="http://schemas.microsoft.com/office/drawing/2014/main" id="{4FD993FB-190E-D444-842B-9235A77CD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712" y="3501008"/>
              <a:ext cx="7164288" cy="122413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>
                <a:buClrTx/>
                <a:buSzTx/>
                <a:buFontTx/>
                <a:buNone/>
              </a:pPr>
              <a:endParaRPr lang="en-US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63843" name="Rectangle 4">
            <a:extLst>
              <a:ext uri="{FF2B5EF4-FFF2-40B4-BE49-F238E27FC236}">
                <a16:creationId xmlns:a16="http://schemas.microsoft.com/office/drawing/2014/main" id="{B4E17724-28C9-DF41-90B0-E3C61E6307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28800" y="0"/>
            <a:ext cx="7239000" cy="1524000"/>
          </a:xfrm>
          <a:solidFill>
            <a:schemeClr val="tx1"/>
          </a:solidFill>
        </p:spPr>
        <p:txBody>
          <a:bodyPr/>
          <a:lstStyle/>
          <a:p>
            <a:pPr algn="r" eaLnBrk="1" hangingPunct="1"/>
            <a:r>
              <a:rPr lang="en-US" altLang="en-US" b="1"/>
              <a:t>Restore People in Sin</a:t>
            </a:r>
            <a:endParaRPr lang="en-US" altLang="en-US" sz="3600"/>
          </a:p>
        </p:txBody>
      </p:sp>
      <p:sp>
        <p:nvSpPr>
          <p:cNvPr id="163844" name="Rectangle 7">
            <a:extLst>
              <a:ext uri="{FF2B5EF4-FFF2-40B4-BE49-F238E27FC236}">
                <a16:creationId xmlns:a16="http://schemas.microsoft.com/office/drawing/2014/main" id="{1BFC25DD-DD8B-B242-A319-3A5C322E7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7813" y="2781300"/>
            <a:ext cx="7391400" cy="230346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Aft>
                <a:spcPts val="2000"/>
              </a:spcAft>
            </a:pP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"</a:t>
            </a: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พี่น้องทั้งหลาย หากใครถูกจับได้ว่าทำบาป ท่านที่อยู่ฝ่ายจิตวิญญาณควรช่วยเขาอย่างสุภาพอ่อนโยนให้เขากลับตั้งตัวใหม่”</a:t>
            </a:r>
          </a:p>
          <a:p>
            <a:pPr algn="r" eaLnBrk="1" hangingPunct="1">
              <a:lnSpc>
                <a:spcPct val="90000"/>
              </a:lnSpc>
              <a:spcBef>
                <a:spcPts val="900"/>
              </a:spcBef>
              <a:buClrTx/>
              <a:buFontTx/>
              <a:buNone/>
            </a:pP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กาลาเทีย </a:t>
            </a: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6:1</a:t>
            </a:r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7EED1015-2682-B940-AFE6-6923F9873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76200"/>
            <a:ext cx="6781800" cy="152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การช่วยคนที่อยู่ในบาปให้กลับตั้งตัวใหม่ได้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ext Box 1">
            <a:extLst>
              <a:ext uri="{FF2B5EF4-FFF2-40B4-BE49-F238E27FC236}">
                <a16:creationId xmlns:a16="http://schemas.microsoft.com/office/drawing/2014/main" id="{D355F5A9-64F6-3646-B7CD-0E2016FA4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52400"/>
            <a:ext cx="80772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วิธีช่วยกลับสู่สภาพดี หรือตั้งตัวใหม่ </a:t>
            </a:r>
            <a:r>
              <a:rPr lang="en-US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4 </a:t>
            </a:r>
            <a:r>
              <a:rPr lang="hi-IN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ขั้น</a:t>
            </a:r>
            <a:r>
              <a:rPr lang="en-US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...</a:t>
            </a:r>
          </a:p>
        </p:txBody>
      </p:sp>
      <p:sp>
        <p:nvSpPr>
          <p:cNvPr id="134146" name="AutoShape 2">
            <a:extLst>
              <a:ext uri="{FF2B5EF4-FFF2-40B4-BE49-F238E27FC236}">
                <a16:creationId xmlns:a16="http://schemas.microsoft.com/office/drawing/2014/main" id="{BB422462-D88C-4F4F-8627-11E7D828C043}"/>
              </a:ext>
            </a:extLst>
          </p:cNvPr>
          <p:cNvSpPr>
            <a:spLocks noChangeArrowheads="1"/>
          </p:cNvSpPr>
          <p:nvPr/>
        </p:nvSpPr>
        <p:spPr bwMode="auto">
          <a:xfrm rot="5400000" flipV="1">
            <a:off x="2054225" y="-687387"/>
            <a:ext cx="5410200" cy="8001000"/>
          </a:xfrm>
          <a:prstGeom prst="triangle">
            <a:avLst>
              <a:gd name="adj" fmla="val 50000"/>
            </a:avLst>
          </a:prstGeom>
          <a:solidFill>
            <a:srgbClr val="6601FF"/>
          </a:solidFill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34147" name="Text Box 3">
            <a:extLst>
              <a:ext uri="{FF2B5EF4-FFF2-40B4-BE49-F238E27FC236}">
                <a16:creationId xmlns:a16="http://schemas.microsoft.com/office/drawing/2014/main" id="{4F3D72F6-74D3-B84E-9C20-92A2C065C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7988" y="2947988"/>
            <a:ext cx="495300" cy="77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sz="4400" b="1" dirty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134148" name="Text Box 4">
            <a:extLst>
              <a:ext uri="{FF2B5EF4-FFF2-40B4-BE49-F238E27FC236}">
                <a16:creationId xmlns:a16="http://schemas.microsoft.com/office/drawing/2014/main" id="{82F7C760-3F7D-0D4D-9969-FE55AA9E0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2414588"/>
            <a:ext cx="938213" cy="1725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sz="10600" b="1">
                <a:solidFill>
                  <a:srgbClr val="FFFFFF"/>
                </a:solidFill>
                <a:latin typeface="Arial" charset="0"/>
              </a:rPr>
              <a:t>2</a:t>
            </a:r>
          </a:p>
        </p:txBody>
      </p:sp>
      <p:sp>
        <p:nvSpPr>
          <p:cNvPr id="134149" name="Text Box 5">
            <a:extLst>
              <a:ext uri="{FF2B5EF4-FFF2-40B4-BE49-F238E27FC236}">
                <a16:creationId xmlns:a16="http://schemas.microsoft.com/office/drawing/2014/main" id="{5C13B8D1-8CC3-5E43-AD53-99CACB1A1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763" y="1782763"/>
            <a:ext cx="1516062" cy="2974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sz="18900" b="1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134150" name="Text Box 6">
            <a:extLst>
              <a:ext uri="{FF2B5EF4-FFF2-40B4-BE49-F238E27FC236}">
                <a16:creationId xmlns:a16="http://schemas.microsoft.com/office/drawing/2014/main" id="{73B74175-825C-2B4E-A2BB-690609926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8588" y="898525"/>
            <a:ext cx="2335212" cy="4741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sz="30500" b="1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134151" name="Rectangle 7">
            <a:extLst>
              <a:ext uri="{FF2B5EF4-FFF2-40B4-BE49-F238E27FC236}">
                <a16:creationId xmlns:a16="http://schemas.microsoft.com/office/drawing/2014/main" id="{C0507EA2-1886-E749-BC3F-93C7B3C7C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029200"/>
            <a:ext cx="80772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…</a:t>
            </a:r>
            <a:r>
              <a:rPr lang="hi-IN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แต่ละขั้นขึ้นไปคือการเปิดเผยเรื่องให้กับคนจำนวนมากขึ้น</a:t>
            </a:r>
          </a:p>
        </p:txBody>
      </p:sp>
      <p:sp>
        <p:nvSpPr>
          <p:cNvPr id="134152" name="Text Box 8">
            <a:extLst>
              <a:ext uri="{FF2B5EF4-FFF2-40B4-BE49-F238E27FC236}">
                <a16:creationId xmlns:a16="http://schemas.microsoft.com/office/drawing/2014/main" id="{BF7962CB-B70E-3741-A339-6C06795673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1C1C1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1C1C1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2000"/>
                                        <p:tgtEl>
                                          <p:spTgt spid="134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1" dur="2000"/>
                                        <p:tgtEl>
                                          <p:spTgt spid="1341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5" dur="2000"/>
                                        <p:tgtEl>
                                          <p:spTgt spid="134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9" dur="2000"/>
                                        <p:tgtEl>
                                          <p:spTgt spid="1341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7" name="Picture 1">
            <a:extLst>
              <a:ext uri="{FF2B5EF4-FFF2-40B4-BE49-F238E27FC236}">
                <a16:creationId xmlns:a16="http://schemas.microsoft.com/office/drawing/2014/main" id="{B90A1E07-45CA-7A47-9BC3-A9DD4C01B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16738" name="Text Box 2">
            <a:extLst>
              <a:ext uri="{FF2B5EF4-FFF2-40B4-BE49-F238E27FC236}">
                <a16:creationId xmlns:a16="http://schemas.microsoft.com/office/drawing/2014/main" id="{8CD79D0C-2D5A-F94D-A066-09FBEBEA94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" y="68263"/>
            <a:ext cx="80010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000000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ให้เราเริ่มด้วยการดูภาพรวมของกระบวนการเตรียมพร้อมทำ  การเทศนาอรรถาธิบาย</a:t>
            </a:r>
            <a:r>
              <a:rPr lang="en-US" altLang="en-US" sz="4000" b="1">
                <a:solidFill>
                  <a:srgbClr val="000000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 ...</a:t>
            </a:r>
          </a:p>
        </p:txBody>
      </p:sp>
      <p:sp>
        <p:nvSpPr>
          <p:cNvPr id="116739" name="Text Box 3">
            <a:extLst>
              <a:ext uri="{FF2B5EF4-FFF2-40B4-BE49-F238E27FC236}">
                <a16:creationId xmlns:a16="http://schemas.microsoft.com/office/drawing/2014/main" id="{79F22F83-3EB3-474E-953D-8BB306D92D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2362200"/>
            <a:ext cx="8953500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 marL="450850" indent="-352425"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ts val="800"/>
              </a:spcBef>
              <a:buClr>
                <a:srgbClr val="960000"/>
              </a:buClr>
              <a:buFont typeface="Wingdings" pitchFamily="2" charset="2"/>
              <a:buChar char=""/>
            </a:pPr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ให้ดูตารางหน้า 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251 </a:t>
            </a:r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ประกอบ</a:t>
            </a:r>
          </a:p>
          <a:p>
            <a:pPr>
              <a:lnSpc>
                <a:spcPct val="110000"/>
              </a:lnSpc>
              <a:spcBef>
                <a:spcPts val="800"/>
              </a:spcBef>
              <a:buClr>
                <a:srgbClr val="960000"/>
              </a:buClr>
              <a:buFont typeface="Wingdings" pitchFamily="2" charset="2"/>
              <a:buChar char=""/>
            </a:pPr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หลังจากนั้นกระบวนการเดียวกัน ในแบบโครงเทศน์ให้ดูหน้า 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27-28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ext Box 1">
            <a:extLst>
              <a:ext uri="{FF2B5EF4-FFF2-40B4-BE49-F238E27FC236}">
                <a16:creationId xmlns:a16="http://schemas.microsoft.com/office/drawing/2014/main" id="{17ADA27E-DA51-C448-9061-95506E553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436563"/>
            <a:ext cx="6840538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ขั้นที่ </a:t>
            </a:r>
            <a: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1 </a:t>
            </a: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การช่วยให้กลับสู่สภาพดี </a:t>
            </a:r>
            <a:b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คุยกับคนนั้นด้วย</a:t>
            </a:r>
            <a:r>
              <a:rPr lang="hi-IN" altLang="en-US" sz="4400" b="1" u="sng">
                <a:solidFill>
                  <a:srgbClr val="FFFF00"/>
                </a:solidFill>
                <a:latin typeface="Arial" panose="020B0604020202020204" pitchFamily="34" charset="0"/>
              </a:rPr>
              <a:t>ตนเอง</a:t>
            </a:r>
          </a:p>
        </p:txBody>
      </p:sp>
      <p:sp>
        <p:nvSpPr>
          <p:cNvPr id="135170" name="Text Box 2">
            <a:extLst>
              <a:ext uri="{FF2B5EF4-FFF2-40B4-BE49-F238E27FC236}">
                <a16:creationId xmlns:a16="http://schemas.microsoft.com/office/drawing/2014/main" id="{DFDCE0E0-16D5-4A4E-AF7A-0DC2AA13A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2475" y="3581400"/>
            <a:ext cx="4460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</a:t>
            </a:r>
          </a:p>
        </p:txBody>
      </p:sp>
      <p:sp>
        <p:nvSpPr>
          <p:cNvPr id="135171" name="Text Box 3">
            <a:extLst>
              <a:ext uri="{FF2B5EF4-FFF2-40B4-BE49-F238E27FC236}">
                <a16:creationId xmlns:a16="http://schemas.microsoft.com/office/drawing/2014/main" id="{389A06DD-458C-5147-8217-6AA8B19CC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5735638"/>
            <a:ext cx="22304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 </a:t>
            </a:r>
            <a:r>
              <a:rPr lang="en-US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คนบาป</a:t>
            </a:r>
          </a:p>
        </p:txBody>
      </p:sp>
      <p:sp>
        <p:nvSpPr>
          <p:cNvPr id="135172" name="Text Box 4">
            <a:extLst>
              <a:ext uri="{FF2B5EF4-FFF2-40B4-BE49-F238E27FC236}">
                <a16:creationId xmlns:a16="http://schemas.microsoft.com/office/drawing/2014/main" id="{933EF2F9-D98F-DE47-A244-5EAE60A44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73" name="Text Box 5">
            <a:extLst>
              <a:ext uri="{FF2B5EF4-FFF2-40B4-BE49-F238E27FC236}">
                <a16:creationId xmlns:a16="http://schemas.microsoft.com/office/drawing/2014/main" id="{AB2B8567-402B-9C44-94DF-7F9DF5E3AF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8" y="6192838"/>
            <a:ext cx="21494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 </a:t>
            </a:r>
            <a:r>
              <a:rPr lang="en-US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สมาชิก</a:t>
            </a:r>
          </a:p>
        </p:txBody>
      </p:sp>
      <p:sp>
        <p:nvSpPr>
          <p:cNvPr id="135174" name="Text Box 6">
            <a:extLst>
              <a:ext uri="{FF2B5EF4-FFF2-40B4-BE49-F238E27FC236}">
                <a16:creationId xmlns:a16="http://schemas.microsoft.com/office/drawing/2014/main" id="{15DDC980-DDEA-7949-8D22-DD7F5216FE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225" y="3962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75" name="Text Box 7">
            <a:extLst>
              <a:ext uri="{FF2B5EF4-FFF2-40B4-BE49-F238E27FC236}">
                <a16:creationId xmlns:a16="http://schemas.microsoft.com/office/drawing/2014/main" id="{1CDCBB6C-6BE2-D64E-AF85-4823CBA16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17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76" name="Text Box 8">
            <a:extLst>
              <a:ext uri="{FF2B5EF4-FFF2-40B4-BE49-F238E27FC236}">
                <a16:creationId xmlns:a16="http://schemas.microsoft.com/office/drawing/2014/main" id="{475C02CE-771A-C143-B89E-3528CF21E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25" y="3810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77" name="Text Box 9">
            <a:extLst>
              <a:ext uri="{FF2B5EF4-FFF2-40B4-BE49-F238E27FC236}">
                <a16:creationId xmlns:a16="http://schemas.microsoft.com/office/drawing/2014/main" id="{4A3A3A0F-A185-3E40-AAAD-C59BE7ED7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4788" y="1752600"/>
            <a:ext cx="5651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35178" name="Text Box 10">
            <a:extLst>
              <a:ext uri="{FF2B5EF4-FFF2-40B4-BE49-F238E27FC236}">
                <a16:creationId xmlns:a16="http://schemas.microsoft.com/office/drawing/2014/main" id="{F07D9328-8B91-564E-8E26-8BB5E17F8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724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79" name="Text Box 11">
            <a:extLst>
              <a:ext uri="{FF2B5EF4-FFF2-40B4-BE49-F238E27FC236}">
                <a16:creationId xmlns:a16="http://schemas.microsoft.com/office/drawing/2014/main" id="{1A0D0C0A-8B55-0C43-A961-6A2AFC442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46482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80" name="Line 12">
            <a:extLst>
              <a:ext uri="{FF2B5EF4-FFF2-40B4-BE49-F238E27FC236}">
                <a16:creationId xmlns:a16="http://schemas.microsoft.com/office/drawing/2014/main" id="{B127C4AD-A6F8-8F41-B1C2-2F49454609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587625" y="3654425"/>
            <a:ext cx="692150" cy="311150"/>
          </a:xfrm>
          <a:prstGeom prst="line">
            <a:avLst/>
          </a:prstGeom>
          <a:noFill/>
          <a:ln w="572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1" name="Line 13">
            <a:extLst>
              <a:ext uri="{FF2B5EF4-FFF2-40B4-BE49-F238E27FC236}">
                <a16:creationId xmlns:a16="http://schemas.microsoft.com/office/drawing/2014/main" id="{3892E4B8-7212-DC4C-9228-DB404813178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663825" y="3425825"/>
            <a:ext cx="692150" cy="311150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2" name="Line 14">
            <a:extLst>
              <a:ext uri="{FF2B5EF4-FFF2-40B4-BE49-F238E27FC236}">
                <a16:creationId xmlns:a16="http://schemas.microsoft.com/office/drawing/2014/main" id="{7FB67A00-586F-D743-B213-12ABA65517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371600" y="2971800"/>
            <a:ext cx="685800" cy="304800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3" name="Line 15">
            <a:extLst>
              <a:ext uri="{FF2B5EF4-FFF2-40B4-BE49-F238E27FC236}">
                <a16:creationId xmlns:a16="http://schemas.microsoft.com/office/drawing/2014/main" id="{B45F1055-ECCF-6842-BFB6-8B29BFFFB5F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1550" y="2408238"/>
            <a:ext cx="88900" cy="744537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4" name="Line 16">
            <a:extLst>
              <a:ext uri="{FF2B5EF4-FFF2-40B4-BE49-F238E27FC236}">
                <a16:creationId xmlns:a16="http://schemas.microsoft.com/office/drawing/2014/main" id="{62A7CCE0-51B8-E443-BB96-3B2F4E2666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6213" y="3436938"/>
            <a:ext cx="612775" cy="441325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85" name="Oval 17">
            <a:extLst>
              <a:ext uri="{FF2B5EF4-FFF2-40B4-BE49-F238E27FC236}">
                <a16:creationId xmlns:a16="http://schemas.microsoft.com/office/drawing/2014/main" id="{BD4A97B6-814D-CC4C-84DD-FA1B2FFEFF5C}"/>
              </a:ext>
            </a:extLst>
          </p:cNvPr>
          <p:cNvSpPr>
            <a:spLocks noChangeArrowheads="1"/>
          </p:cNvSpPr>
          <p:nvPr/>
        </p:nvSpPr>
        <p:spPr bwMode="auto">
          <a:xfrm rot="1740000">
            <a:off x="1752600" y="3197225"/>
            <a:ext cx="2286000" cy="838200"/>
          </a:xfrm>
          <a:prstGeom prst="ellipse">
            <a:avLst/>
          </a:prstGeom>
          <a:noFill/>
          <a:ln w="76320" cap="sq">
            <a:solidFill>
              <a:srgbClr val="BBE0E3"/>
            </a:solidFill>
            <a:miter lim="800000"/>
            <a:headEnd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  <p:pic>
        <p:nvPicPr>
          <p:cNvPr id="135186" name="Picture 18">
            <a:extLst>
              <a:ext uri="{FF2B5EF4-FFF2-40B4-BE49-F238E27FC236}">
                <a16:creationId xmlns:a16="http://schemas.microsoft.com/office/drawing/2014/main" id="{5B201188-3434-BE49-9B2E-178048CA56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04038" y="0"/>
            <a:ext cx="2239962" cy="148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35187" name="Text Box 19">
            <a:extLst>
              <a:ext uri="{FF2B5EF4-FFF2-40B4-BE49-F238E27FC236}">
                <a16:creationId xmlns:a16="http://schemas.microsoft.com/office/drawing/2014/main" id="{94463D49-2BF6-5C48-92F8-408F66A44B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1C1C1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1C1C1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  <p:sp>
        <p:nvSpPr>
          <p:cNvPr id="135188" name="Text Box 20">
            <a:extLst>
              <a:ext uri="{FF2B5EF4-FFF2-40B4-BE49-F238E27FC236}">
                <a16:creationId xmlns:a16="http://schemas.microsoft.com/office/drawing/2014/main" id="{483E4068-1316-A744-8558-D5D4BE5CF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89" name="Text Box 21">
            <a:extLst>
              <a:ext uri="{FF2B5EF4-FFF2-40B4-BE49-F238E27FC236}">
                <a16:creationId xmlns:a16="http://schemas.microsoft.com/office/drawing/2014/main" id="{D2819F02-4A28-0042-8331-CC5593A7E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0" name="Text Box 22">
            <a:extLst>
              <a:ext uri="{FF2B5EF4-FFF2-40B4-BE49-F238E27FC236}">
                <a16:creationId xmlns:a16="http://schemas.microsoft.com/office/drawing/2014/main" id="{252ED2B7-7611-6846-AA81-123E42348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1" name="Text Box 23">
            <a:extLst>
              <a:ext uri="{FF2B5EF4-FFF2-40B4-BE49-F238E27FC236}">
                <a16:creationId xmlns:a16="http://schemas.microsoft.com/office/drawing/2014/main" id="{E35CE145-79D3-EE48-863E-243DD2E0A2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2" name="Text Box 24">
            <a:extLst>
              <a:ext uri="{FF2B5EF4-FFF2-40B4-BE49-F238E27FC236}">
                <a16:creationId xmlns:a16="http://schemas.microsoft.com/office/drawing/2014/main" id="{F562415F-6DF2-CC4B-8F45-FC39309F3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3" name="Text Box 25">
            <a:extLst>
              <a:ext uri="{FF2B5EF4-FFF2-40B4-BE49-F238E27FC236}">
                <a16:creationId xmlns:a16="http://schemas.microsoft.com/office/drawing/2014/main" id="{AC2B2D37-731B-5044-B413-1AF633B6B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4" name="Text Box 26">
            <a:extLst>
              <a:ext uri="{FF2B5EF4-FFF2-40B4-BE49-F238E27FC236}">
                <a16:creationId xmlns:a16="http://schemas.microsoft.com/office/drawing/2014/main" id="{CCD0082E-2B82-2B44-8F9B-B2410E2960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23780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5" name="Text Box 27">
            <a:extLst>
              <a:ext uri="{FF2B5EF4-FFF2-40B4-BE49-F238E27FC236}">
                <a16:creationId xmlns:a16="http://schemas.microsoft.com/office/drawing/2014/main" id="{6FE615F5-3B45-324B-BF38-E7C10DF86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31083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6" name="Text Box 28">
            <a:extLst>
              <a:ext uri="{FF2B5EF4-FFF2-40B4-BE49-F238E27FC236}">
                <a16:creationId xmlns:a16="http://schemas.microsoft.com/office/drawing/2014/main" id="{2CAC19C9-C36E-C244-A35F-423334D02B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7" name="Text Box 29">
            <a:extLst>
              <a:ext uri="{FF2B5EF4-FFF2-40B4-BE49-F238E27FC236}">
                <a16:creationId xmlns:a16="http://schemas.microsoft.com/office/drawing/2014/main" id="{C9659A78-C5FA-284E-B76E-A107EB1A33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8" name="Text Box 30">
            <a:extLst>
              <a:ext uri="{FF2B5EF4-FFF2-40B4-BE49-F238E27FC236}">
                <a16:creationId xmlns:a16="http://schemas.microsoft.com/office/drawing/2014/main" id="{7D3BCDAC-FC7D-C944-B530-5EB1F7A550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71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199" name="Text Box 31">
            <a:extLst>
              <a:ext uri="{FF2B5EF4-FFF2-40B4-BE49-F238E27FC236}">
                <a16:creationId xmlns:a16="http://schemas.microsoft.com/office/drawing/2014/main" id="{9966F349-C560-5E4E-ADCC-4782BC2E9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0" name="Text Box 32">
            <a:extLst>
              <a:ext uri="{FF2B5EF4-FFF2-40B4-BE49-F238E27FC236}">
                <a16:creationId xmlns:a16="http://schemas.microsoft.com/office/drawing/2014/main" id="{5DDD8B80-BF26-8340-8FDE-601DBE65B3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1050" y="24352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1" name="Text Box 33">
            <a:extLst>
              <a:ext uri="{FF2B5EF4-FFF2-40B4-BE49-F238E27FC236}">
                <a16:creationId xmlns:a16="http://schemas.microsoft.com/office/drawing/2014/main" id="{E2E51479-7B44-0B4D-972E-F53D481B87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5763" y="24368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2" name="Text Box 34">
            <a:extLst>
              <a:ext uri="{FF2B5EF4-FFF2-40B4-BE49-F238E27FC236}">
                <a16:creationId xmlns:a16="http://schemas.microsoft.com/office/drawing/2014/main" id="{C57F9F34-8613-CD4E-8FF6-AC651CCE2A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2050" y="21621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3" name="Text Box 35">
            <a:extLst>
              <a:ext uri="{FF2B5EF4-FFF2-40B4-BE49-F238E27FC236}">
                <a16:creationId xmlns:a16="http://schemas.microsoft.com/office/drawing/2014/main" id="{22C65374-279E-2E49-AA9B-A07FA3EC8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7413" y="28940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4" name="Text Box 36">
            <a:extLst>
              <a:ext uri="{FF2B5EF4-FFF2-40B4-BE49-F238E27FC236}">
                <a16:creationId xmlns:a16="http://schemas.microsoft.com/office/drawing/2014/main" id="{52083AB4-106C-054D-9FF3-920704E7F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4963" y="41576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5" name="Text Box 37">
            <a:extLst>
              <a:ext uri="{FF2B5EF4-FFF2-40B4-BE49-F238E27FC236}">
                <a16:creationId xmlns:a16="http://schemas.microsoft.com/office/drawing/2014/main" id="{130FD477-883A-8241-9C33-9585484DA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9675" y="415925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6" name="Text Box 38">
            <a:extLst>
              <a:ext uri="{FF2B5EF4-FFF2-40B4-BE49-F238E27FC236}">
                <a16:creationId xmlns:a16="http://schemas.microsoft.com/office/drawing/2014/main" id="{07E07167-5467-2945-9C60-92D788D508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75" y="40814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7" name="Text Box 39">
            <a:extLst>
              <a:ext uri="{FF2B5EF4-FFF2-40B4-BE49-F238E27FC236}">
                <a16:creationId xmlns:a16="http://schemas.microsoft.com/office/drawing/2014/main" id="{4F0810C9-2759-B448-B567-0F9622245A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8" y="48133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8" name="Text Box 40">
            <a:extLst>
              <a:ext uri="{FF2B5EF4-FFF2-40B4-BE49-F238E27FC236}">
                <a16:creationId xmlns:a16="http://schemas.microsoft.com/office/drawing/2014/main" id="{C9700730-6D8C-384D-9C28-58C31B653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525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09" name="Text Box 41">
            <a:extLst>
              <a:ext uri="{FF2B5EF4-FFF2-40B4-BE49-F238E27FC236}">
                <a16:creationId xmlns:a16="http://schemas.microsoft.com/office/drawing/2014/main" id="{6785AD17-2C50-DA45-9CB8-6D55A581C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38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0" name="Text Box 42">
            <a:extLst>
              <a:ext uri="{FF2B5EF4-FFF2-40B4-BE49-F238E27FC236}">
                <a16:creationId xmlns:a16="http://schemas.microsoft.com/office/drawing/2014/main" id="{9FF8B99C-D5F9-EE44-AA27-A81137094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30178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1" name="Text Box 43">
            <a:extLst>
              <a:ext uri="{FF2B5EF4-FFF2-40B4-BE49-F238E27FC236}">
                <a16:creationId xmlns:a16="http://schemas.microsoft.com/office/drawing/2014/main" id="{1B848769-297B-984E-B92C-8A28D4A6C5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0300" y="37496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2" name="Text Box 44">
            <a:extLst>
              <a:ext uri="{FF2B5EF4-FFF2-40B4-BE49-F238E27FC236}">
                <a16:creationId xmlns:a16="http://schemas.microsoft.com/office/drawing/2014/main" id="{FF85D822-3F04-F04A-B1FE-714F2BACC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3" name="Text Box 45">
            <a:extLst>
              <a:ext uri="{FF2B5EF4-FFF2-40B4-BE49-F238E27FC236}">
                <a16:creationId xmlns:a16="http://schemas.microsoft.com/office/drawing/2014/main" id="{95A19E10-0765-7547-8012-416EE3972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75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4" name="Text Box 46">
            <a:extLst>
              <a:ext uri="{FF2B5EF4-FFF2-40B4-BE49-F238E27FC236}">
                <a16:creationId xmlns:a16="http://schemas.microsoft.com/office/drawing/2014/main" id="{A4AEF2EE-AEFB-1349-A4C4-72F1DF22BB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1575" y="43894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5" name="Text Box 47">
            <a:extLst>
              <a:ext uri="{FF2B5EF4-FFF2-40B4-BE49-F238E27FC236}">
                <a16:creationId xmlns:a16="http://schemas.microsoft.com/office/drawing/2014/main" id="{A0B6985D-AAEE-904F-BBDB-B8AA82172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5121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6" name="Text Box 48">
            <a:extLst>
              <a:ext uri="{FF2B5EF4-FFF2-40B4-BE49-F238E27FC236}">
                <a16:creationId xmlns:a16="http://schemas.microsoft.com/office/drawing/2014/main" id="{4C35EDA1-A169-F54F-9E8E-746BE0F62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25" y="32766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7" name="Text Box 49">
            <a:extLst>
              <a:ext uri="{FF2B5EF4-FFF2-40B4-BE49-F238E27FC236}">
                <a16:creationId xmlns:a16="http://schemas.microsoft.com/office/drawing/2014/main" id="{622A5F8E-E133-D54E-B809-50886B7273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2378075"/>
            <a:ext cx="422275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8" name="Text Box 50">
            <a:extLst>
              <a:ext uri="{FF2B5EF4-FFF2-40B4-BE49-F238E27FC236}">
                <a16:creationId xmlns:a16="http://schemas.microsoft.com/office/drawing/2014/main" id="{A91935BE-06C3-3241-B9A3-C5F1D1F02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3200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19" name="Text Box 51">
            <a:extLst>
              <a:ext uri="{FF2B5EF4-FFF2-40B4-BE49-F238E27FC236}">
                <a16:creationId xmlns:a16="http://schemas.microsoft.com/office/drawing/2014/main" id="{3C1477AC-C6AA-E647-B9FB-8F1E43CC6F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39322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20" name="Text Box 52">
            <a:extLst>
              <a:ext uri="{FF2B5EF4-FFF2-40B4-BE49-F238E27FC236}">
                <a16:creationId xmlns:a16="http://schemas.microsoft.com/office/drawing/2014/main" id="{8511B622-A645-0142-860E-E46EEDCE1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8" y="18875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35221" name="Text Box 53">
            <a:extLst>
              <a:ext uri="{FF2B5EF4-FFF2-40B4-BE49-F238E27FC236}">
                <a16:creationId xmlns:a16="http://schemas.microsoft.com/office/drawing/2014/main" id="{37F3A281-3B6B-4748-B8BC-B4708F790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7" dur="500"/>
                                        <p:tgtEl>
                                          <p:spTgt spid="135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12" dur="500"/>
                                        <p:tgtEl>
                                          <p:spTgt spid="135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6" dur="500"/>
                                        <p:tgtEl>
                                          <p:spTgt spid="135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20" dur="500"/>
                                        <p:tgtEl>
                                          <p:spTgt spid="135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 additive="repl">
                                        <p:cTn id="24" dur="500"/>
                                        <p:tgtEl>
                                          <p:spTgt spid="135184"/>
                                        </p:tgtEl>
                                      </p:cBhvr>
                                    </p:animEffect>
                                    <p:set>
                                      <p:cBhvr additive="repl"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 additive="repl">
                                        <p:cTn id="27" dur="500"/>
                                        <p:tgtEl>
                                          <p:spTgt spid="135183"/>
                                        </p:tgtEl>
                                      </p:cBhvr>
                                    </p:animEffec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 additive="repl">
                                        <p:cTn id="30" dur="500"/>
                                        <p:tgtEl>
                                          <p:spTgt spid="135182"/>
                                        </p:tgtEl>
                                      </p:cBhvr>
                                    </p:animEffect>
                                    <p:set>
                                      <p:cBhvr additive="repl"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36" dur="500"/>
                                        <p:tgtEl>
                                          <p:spTgt spid="135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31" presetClass="entr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 additive="repl"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41" dur="1000" fill="hold"/>
                                        <p:tgtEl>
                                          <p:spTgt spid="135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42" dur="1000" fill="hold"/>
                                        <p:tgtEl>
                                          <p:spTgt spid="135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43" dur="1000" fill="hold"/>
                                        <p:tgtEl>
                                          <p:spTgt spid="135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90"/>
                                          </p:val>
                                        </p:tav>
                                        <p:tav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44" dur="1000"/>
                                        <p:tgtEl>
                                          <p:spTgt spid="135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8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1">
            <a:extLst>
              <a:ext uri="{FF2B5EF4-FFF2-40B4-BE49-F238E27FC236}">
                <a16:creationId xmlns:a16="http://schemas.microsoft.com/office/drawing/2014/main" id="{E3792B1B-32F3-B847-A069-1671D31515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33600" y="2819400"/>
            <a:ext cx="1158875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36194" name="Picture 2">
            <a:extLst>
              <a:ext uri="{FF2B5EF4-FFF2-40B4-BE49-F238E27FC236}">
                <a16:creationId xmlns:a16="http://schemas.microsoft.com/office/drawing/2014/main" id="{020312F3-786A-A34C-B301-1CEE3A3314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62600" y="2819400"/>
            <a:ext cx="1158875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36195" name="Text Box 3">
            <a:extLst>
              <a:ext uri="{FF2B5EF4-FFF2-40B4-BE49-F238E27FC236}">
                <a16:creationId xmlns:a16="http://schemas.microsoft.com/office/drawing/2014/main" id="{2913617C-46F6-9146-9644-F55CBFFAF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0"/>
            <a:ext cx="8686800" cy="1143000"/>
          </a:xfrm>
          <a:prstGeom prst="rect">
            <a:avLst/>
          </a:prstGeom>
          <a:solidFill>
            <a:srgbClr val="8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buClrTx/>
              <a:buFontTx/>
              <a:buNone/>
            </a:pPr>
            <a:r>
              <a:rPr lang="en-US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Matthew</a:t>
            </a:r>
            <a:r>
              <a:rPr lang="fr-FR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'</a:t>
            </a:r>
            <a:r>
              <a:rPr lang="en-US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s Relational Pillars</a:t>
            </a:r>
          </a:p>
        </p:txBody>
      </p:sp>
      <p:sp>
        <p:nvSpPr>
          <p:cNvPr id="136196" name="Rectangle 4">
            <a:extLst>
              <a:ext uri="{FF2B5EF4-FFF2-40B4-BE49-F238E27FC236}">
                <a16:creationId xmlns:a16="http://schemas.microsoft.com/office/drawing/2014/main" id="{3A4D33BE-581C-B049-BF6E-40B94A9B0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9050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eaLnBrk="1" hangingPunct="1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4400" b="1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5:23-24</a:t>
            </a:r>
          </a:p>
        </p:txBody>
      </p:sp>
      <p:sp>
        <p:nvSpPr>
          <p:cNvPr id="136197" name="Rectangle 5">
            <a:extLst>
              <a:ext uri="{FF2B5EF4-FFF2-40B4-BE49-F238E27FC236}">
                <a16:creationId xmlns:a16="http://schemas.microsoft.com/office/drawing/2014/main" id="{79D5CD63-6589-104A-8886-D17183FAF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124200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คุณคือ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36198" name="Rectangle 6">
            <a:extLst>
              <a:ext uri="{FF2B5EF4-FFF2-40B4-BE49-F238E27FC236}">
                <a16:creationId xmlns:a16="http://schemas.microsoft.com/office/drawing/2014/main" id="{07BBF3A3-5D5D-804A-AF75-563FB4954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132263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เรื่อง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36199" name="Rectangle 7">
            <a:extLst>
              <a:ext uri="{FF2B5EF4-FFF2-40B4-BE49-F238E27FC236}">
                <a16:creationId xmlns:a16="http://schemas.microsoft.com/office/drawing/2014/main" id="{CD3D21EA-A411-9847-92B0-38C8E627A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1242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ผู้กระทำ</a:t>
            </a:r>
          </a:p>
        </p:txBody>
      </p:sp>
      <p:sp>
        <p:nvSpPr>
          <p:cNvPr id="136200" name="Rectangle 8">
            <a:extLst>
              <a:ext uri="{FF2B5EF4-FFF2-40B4-BE49-F238E27FC236}">
                <a16:creationId xmlns:a16="http://schemas.microsoft.com/office/drawing/2014/main" id="{2167B5C4-006B-654C-A356-6F133579D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106738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ผู้ถูกกระทำ</a:t>
            </a:r>
          </a:p>
        </p:txBody>
      </p:sp>
      <p:sp>
        <p:nvSpPr>
          <p:cNvPr id="136201" name="Rectangle 9">
            <a:extLst>
              <a:ext uri="{FF2B5EF4-FFF2-40B4-BE49-F238E27FC236}">
                <a16:creationId xmlns:a16="http://schemas.microsoft.com/office/drawing/2014/main" id="{628A67CF-CAC2-3F42-824D-B3AABC88E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4132263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ทั่วไป</a:t>
            </a:r>
          </a:p>
        </p:txBody>
      </p:sp>
      <p:sp>
        <p:nvSpPr>
          <p:cNvPr id="136202" name="Rectangle 10">
            <a:extLst>
              <a:ext uri="{FF2B5EF4-FFF2-40B4-BE49-F238E27FC236}">
                <a16:creationId xmlns:a16="http://schemas.microsoft.com/office/drawing/2014/main" id="{C93BB914-30D4-2F4C-A70D-8A0EBAACA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41148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บาป</a:t>
            </a:r>
          </a:p>
        </p:txBody>
      </p:sp>
      <p:sp>
        <p:nvSpPr>
          <p:cNvPr id="136203" name="Rectangle 11">
            <a:extLst>
              <a:ext uri="{FF2B5EF4-FFF2-40B4-BE49-F238E27FC236}">
                <a16:creationId xmlns:a16="http://schemas.microsoft.com/office/drawing/2014/main" id="{877EFF6B-207E-C94E-A57E-4AD11D19D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9050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eaLnBrk="1" hangingPunct="1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4400" b="1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18:15-17</a:t>
            </a:r>
          </a:p>
        </p:txBody>
      </p:sp>
      <p:sp>
        <p:nvSpPr>
          <p:cNvPr id="136204" name="Rectangle 12">
            <a:extLst>
              <a:ext uri="{FF2B5EF4-FFF2-40B4-BE49-F238E27FC236}">
                <a16:creationId xmlns:a16="http://schemas.microsoft.com/office/drawing/2014/main" id="{9FC14856-ADF0-324C-90C1-280B26341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2400"/>
            <a:ext cx="8686800" cy="1143000"/>
          </a:xfrm>
          <a:prstGeom prst="rect">
            <a:avLst/>
          </a:prstGeom>
          <a:solidFill>
            <a:srgbClr val="8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เสาความสัมพันธ์ของมัทธิว</a:t>
            </a:r>
          </a:p>
        </p:txBody>
      </p:sp>
      <p:pic>
        <p:nvPicPr>
          <p:cNvPr id="136205" name="Picture 13">
            <a:extLst>
              <a:ext uri="{FF2B5EF4-FFF2-40B4-BE49-F238E27FC236}">
                <a16:creationId xmlns:a16="http://schemas.microsoft.com/office/drawing/2014/main" id="{D533E68E-ED24-D847-9342-30E506C690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490663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136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2" dur="500"/>
                                        <p:tgtEl>
                                          <p:spTgt spid="136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7" dur="500"/>
                                        <p:tgtEl>
                                          <p:spTgt spid="1362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1">
            <a:extLst>
              <a:ext uri="{FF2B5EF4-FFF2-40B4-BE49-F238E27FC236}">
                <a16:creationId xmlns:a16="http://schemas.microsoft.com/office/drawing/2014/main" id="{B1526482-5A96-B643-B1D5-7AC9CD306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771525"/>
            <a:ext cx="9144000" cy="608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38242" name="Text Box 2">
            <a:extLst>
              <a:ext uri="{FF2B5EF4-FFF2-40B4-BE49-F238E27FC236}">
                <a16:creationId xmlns:a16="http://schemas.microsoft.com/office/drawing/2014/main" id="{A45A2BB7-5B2C-0242-B531-9D7BC7829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15875"/>
            <a:ext cx="77724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ไปด้วยตนเอง</a:t>
            </a:r>
          </a:p>
        </p:txBody>
      </p:sp>
      <p:sp>
        <p:nvSpPr>
          <p:cNvPr id="138243" name="Text Box 3">
            <a:extLst>
              <a:ext uri="{FF2B5EF4-FFF2-40B4-BE49-F238E27FC236}">
                <a16:creationId xmlns:a16="http://schemas.microsoft.com/office/drawing/2014/main" id="{3AC0A4F8-7693-7E4F-B0B7-B18529CC9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  <p:sp>
        <p:nvSpPr>
          <p:cNvPr id="138244" name="Text Box 4">
            <a:extLst>
              <a:ext uri="{FF2B5EF4-FFF2-40B4-BE49-F238E27FC236}">
                <a16:creationId xmlns:a16="http://schemas.microsoft.com/office/drawing/2014/main" id="{CC1CC0C9-3837-5F4E-85B8-2EA732AE9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65175"/>
            <a:ext cx="2987675" cy="280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ไม่ใช่</a:t>
            </a: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อีเมลล์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ข้อความ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จดหมาย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โทรศัพท์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7" name="Picture 1">
            <a:extLst>
              <a:ext uri="{FF2B5EF4-FFF2-40B4-BE49-F238E27FC236}">
                <a16:creationId xmlns:a16="http://schemas.microsoft.com/office/drawing/2014/main" id="{7E559558-1B23-AC44-98EF-3A1B12C9E1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33600" y="2819400"/>
            <a:ext cx="1158875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37218" name="Picture 2">
            <a:extLst>
              <a:ext uri="{FF2B5EF4-FFF2-40B4-BE49-F238E27FC236}">
                <a16:creationId xmlns:a16="http://schemas.microsoft.com/office/drawing/2014/main" id="{44202FC2-743D-D64F-9364-DD414A4AC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62600" y="2819400"/>
            <a:ext cx="1158875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37219" name="Text Box 3">
            <a:extLst>
              <a:ext uri="{FF2B5EF4-FFF2-40B4-BE49-F238E27FC236}">
                <a16:creationId xmlns:a16="http://schemas.microsoft.com/office/drawing/2014/main" id="{7D070590-D930-024D-816B-766A4C3BDE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0"/>
            <a:ext cx="8686800" cy="1143000"/>
          </a:xfrm>
          <a:prstGeom prst="rect">
            <a:avLst/>
          </a:prstGeom>
          <a:solidFill>
            <a:srgbClr val="8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buClrTx/>
              <a:buFontTx/>
              <a:buNone/>
            </a:pPr>
            <a:r>
              <a:rPr lang="en-US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Matthew</a:t>
            </a:r>
            <a:r>
              <a:rPr lang="fr-FR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'</a:t>
            </a:r>
            <a:r>
              <a:rPr lang="en-US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s Relational Pillars</a:t>
            </a:r>
          </a:p>
        </p:txBody>
      </p:sp>
      <p:sp>
        <p:nvSpPr>
          <p:cNvPr id="137220" name="Rectangle 4">
            <a:extLst>
              <a:ext uri="{FF2B5EF4-FFF2-40B4-BE49-F238E27FC236}">
                <a16:creationId xmlns:a16="http://schemas.microsoft.com/office/drawing/2014/main" id="{4CD85371-747B-1742-AF74-DE7C2B0E9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9050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eaLnBrk="1" hangingPunct="1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4400" b="1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5:23-24</a:t>
            </a:r>
          </a:p>
        </p:txBody>
      </p:sp>
      <p:sp>
        <p:nvSpPr>
          <p:cNvPr id="137221" name="Rectangle 5">
            <a:extLst>
              <a:ext uri="{FF2B5EF4-FFF2-40B4-BE49-F238E27FC236}">
                <a16:creationId xmlns:a16="http://schemas.microsoft.com/office/drawing/2014/main" id="{F0835DC1-5AD6-5F46-84A4-21F505EEE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124200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คุณคือ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37222" name="Rectangle 6">
            <a:extLst>
              <a:ext uri="{FF2B5EF4-FFF2-40B4-BE49-F238E27FC236}">
                <a16:creationId xmlns:a16="http://schemas.microsoft.com/office/drawing/2014/main" id="{AD446ABE-5FAD-1940-80F3-4A720B91E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132263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เรื่อง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37223" name="Rectangle 7">
            <a:extLst>
              <a:ext uri="{FF2B5EF4-FFF2-40B4-BE49-F238E27FC236}">
                <a16:creationId xmlns:a16="http://schemas.microsoft.com/office/drawing/2014/main" id="{A33ADA5E-8980-AF44-8DDF-CAC7C45F4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1242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ผู้กระทำ</a:t>
            </a:r>
          </a:p>
        </p:txBody>
      </p:sp>
      <p:sp>
        <p:nvSpPr>
          <p:cNvPr id="137224" name="Rectangle 8">
            <a:extLst>
              <a:ext uri="{FF2B5EF4-FFF2-40B4-BE49-F238E27FC236}">
                <a16:creationId xmlns:a16="http://schemas.microsoft.com/office/drawing/2014/main" id="{4E16F93D-606E-604F-A719-313B3C3B5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106738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ผู้ถูกกระทำ</a:t>
            </a:r>
          </a:p>
        </p:txBody>
      </p:sp>
      <p:sp>
        <p:nvSpPr>
          <p:cNvPr id="137225" name="Rectangle 9">
            <a:extLst>
              <a:ext uri="{FF2B5EF4-FFF2-40B4-BE49-F238E27FC236}">
                <a16:creationId xmlns:a16="http://schemas.microsoft.com/office/drawing/2014/main" id="{025F0B2F-7FC8-D944-8332-AB59D3B74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4132263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ทั่วไป</a:t>
            </a:r>
          </a:p>
        </p:txBody>
      </p:sp>
      <p:sp>
        <p:nvSpPr>
          <p:cNvPr id="137226" name="Rectangle 10">
            <a:extLst>
              <a:ext uri="{FF2B5EF4-FFF2-40B4-BE49-F238E27FC236}">
                <a16:creationId xmlns:a16="http://schemas.microsoft.com/office/drawing/2014/main" id="{B3C2F1D9-DB43-9940-AD7E-1CFF9E531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41148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บาป</a:t>
            </a:r>
          </a:p>
        </p:txBody>
      </p:sp>
      <p:sp>
        <p:nvSpPr>
          <p:cNvPr id="137227" name="Rectangle 11">
            <a:extLst>
              <a:ext uri="{FF2B5EF4-FFF2-40B4-BE49-F238E27FC236}">
                <a16:creationId xmlns:a16="http://schemas.microsoft.com/office/drawing/2014/main" id="{E84292CD-3C04-394A-8A7D-A679A8A01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19050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eaLnBrk="1" hangingPunct="1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4400" b="1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18:15-17</a:t>
            </a:r>
          </a:p>
        </p:txBody>
      </p:sp>
      <p:sp>
        <p:nvSpPr>
          <p:cNvPr id="137228" name="Rectangle 12">
            <a:extLst>
              <a:ext uri="{FF2B5EF4-FFF2-40B4-BE49-F238E27FC236}">
                <a16:creationId xmlns:a16="http://schemas.microsoft.com/office/drawing/2014/main" id="{613BF9BB-9B76-9D43-B11D-16C523B45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2400"/>
            <a:ext cx="8686800" cy="1143000"/>
          </a:xfrm>
          <a:prstGeom prst="rect">
            <a:avLst/>
          </a:prstGeom>
          <a:solidFill>
            <a:srgbClr val="8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เสาความสัมพันธ์ของมัทธิว</a:t>
            </a:r>
          </a:p>
        </p:txBody>
      </p:sp>
      <p:pic>
        <p:nvPicPr>
          <p:cNvPr id="137229" name="Picture 13">
            <a:extLst>
              <a:ext uri="{FF2B5EF4-FFF2-40B4-BE49-F238E27FC236}">
                <a16:creationId xmlns:a16="http://schemas.microsoft.com/office/drawing/2014/main" id="{3C91FDC5-5CD8-6B4C-AAE3-895C51DAF3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490663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37230" name="Rectangle 14">
            <a:extLst>
              <a:ext uri="{FF2B5EF4-FFF2-40B4-BE49-F238E27FC236}">
                <a16:creationId xmlns:a16="http://schemas.microsoft.com/office/drawing/2014/main" id="{A1C290C2-719B-B548-9751-D722A273A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135563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ฝ่ายเริ่ม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37231" name="Rectangle 15">
            <a:extLst>
              <a:ext uri="{FF2B5EF4-FFF2-40B4-BE49-F238E27FC236}">
                <a16:creationId xmlns:a16="http://schemas.microsoft.com/office/drawing/2014/main" id="{433F79AA-306A-0A44-AFB4-8DFA2B239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5227638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คุณ</a:t>
            </a:r>
            <a: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sp>
        <p:nvSpPr>
          <p:cNvPr id="137232" name="Rectangle 16">
            <a:extLst>
              <a:ext uri="{FF2B5EF4-FFF2-40B4-BE49-F238E27FC236}">
                <a16:creationId xmlns:a16="http://schemas.microsoft.com/office/drawing/2014/main" id="{2F5B11C6-6CD2-CA40-A1D7-5F80A9579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5135563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คุณ</a:t>
            </a:r>
            <a: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230" grpId="0"/>
      <p:bldP spid="137231" grpId="0"/>
      <p:bldP spid="13723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1">
            <a:extLst>
              <a:ext uri="{FF2B5EF4-FFF2-40B4-BE49-F238E27FC236}">
                <a16:creationId xmlns:a16="http://schemas.microsoft.com/office/drawing/2014/main" id="{08975075-BEC5-C848-A7D4-26CE9C214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39266" name="Text Box 2">
            <a:extLst>
              <a:ext uri="{FF2B5EF4-FFF2-40B4-BE49-F238E27FC236}">
                <a16:creationId xmlns:a16="http://schemas.microsoft.com/office/drawing/2014/main" id="{BFE34429-E372-8543-A65E-C4E81D003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813" y="615950"/>
            <a:ext cx="8686800" cy="101282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000000"/>
                </a:solidFill>
                <a:latin typeface="Arial" panose="020B0604020202020204" pitchFamily="34" charset="0"/>
              </a:rPr>
              <a:t>ทำไมเราไม่กล้าพูดตรงๆต่อผู้อื่น</a:t>
            </a:r>
            <a:r>
              <a:rPr lang="en-US" altLang="en-US" sz="4400" b="1">
                <a:solidFill>
                  <a:srgbClr val="000000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139267" name="Text Box 3">
            <a:extLst>
              <a:ext uri="{FF2B5EF4-FFF2-40B4-BE49-F238E27FC236}">
                <a16:creationId xmlns:a16="http://schemas.microsoft.com/office/drawing/2014/main" id="{258AE7B9-90F2-494F-9DB8-6192BC72E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875" y="1835150"/>
            <a:ext cx="6477000" cy="4360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568325" indent="-568325">
              <a:tabLst>
                <a:tab pos="568325" algn="l"/>
                <a:tab pos="1025525" algn="l"/>
                <a:tab pos="1482725" algn="l"/>
                <a:tab pos="1939925" algn="l"/>
                <a:tab pos="2397125" algn="l"/>
                <a:tab pos="2854325" algn="l"/>
                <a:tab pos="3311525" algn="l"/>
                <a:tab pos="3768725" algn="l"/>
                <a:tab pos="4225925" algn="l"/>
                <a:tab pos="4683125" algn="l"/>
                <a:tab pos="5140325" algn="l"/>
                <a:tab pos="5597525" algn="l"/>
                <a:tab pos="6054725" algn="l"/>
                <a:tab pos="6511925" algn="l"/>
                <a:tab pos="6969125" algn="l"/>
                <a:tab pos="7426325" algn="l"/>
                <a:tab pos="7883525" algn="l"/>
                <a:tab pos="8340725" algn="l"/>
                <a:tab pos="8797925" algn="l"/>
                <a:tab pos="9255125" algn="l"/>
                <a:tab pos="971232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568325" algn="l"/>
                <a:tab pos="1025525" algn="l"/>
                <a:tab pos="1482725" algn="l"/>
                <a:tab pos="1939925" algn="l"/>
                <a:tab pos="2397125" algn="l"/>
                <a:tab pos="2854325" algn="l"/>
                <a:tab pos="3311525" algn="l"/>
                <a:tab pos="3768725" algn="l"/>
                <a:tab pos="4225925" algn="l"/>
                <a:tab pos="4683125" algn="l"/>
                <a:tab pos="5140325" algn="l"/>
                <a:tab pos="5597525" algn="l"/>
                <a:tab pos="6054725" algn="l"/>
                <a:tab pos="6511925" algn="l"/>
                <a:tab pos="6969125" algn="l"/>
                <a:tab pos="7426325" algn="l"/>
                <a:tab pos="7883525" algn="l"/>
                <a:tab pos="8340725" algn="l"/>
                <a:tab pos="8797925" algn="l"/>
                <a:tab pos="9255125" algn="l"/>
                <a:tab pos="971232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568325" algn="l"/>
                <a:tab pos="1025525" algn="l"/>
                <a:tab pos="1482725" algn="l"/>
                <a:tab pos="1939925" algn="l"/>
                <a:tab pos="2397125" algn="l"/>
                <a:tab pos="2854325" algn="l"/>
                <a:tab pos="3311525" algn="l"/>
                <a:tab pos="3768725" algn="l"/>
                <a:tab pos="4225925" algn="l"/>
                <a:tab pos="4683125" algn="l"/>
                <a:tab pos="5140325" algn="l"/>
                <a:tab pos="5597525" algn="l"/>
                <a:tab pos="6054725" algn="l"/>
                <a:tab pos="6511925" algn="l"/>
                <a:tab pos="6969125" algn="l"/>
                <a:tab pos="7426325" algn="l"/>
                <a:tab pos="7883525" algn="l"/>
                <a:tab pos="8340725" algn="l"/>
                <a:tab pos="8797925" algn="l"/>
                <a:tab pos="9255125" algn="l"/>
                <a:tab pos="971232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568325" algn="l"/>
                <a:tab pos="1025525" algn="l"/>
                <a:tab pos="1482725" algn="l"/>
                <a:tab pos="1939925" algn="l"/>
                <a:tab pos="2397125" algn="l"/>
                <a:tab pos="2854325" algn="l"/>
                <a:tab pos="3311525" algn="l"/>
                <a:tab pos="3768725" algn="l"/>
                <a:tab pos="4225925" algn="l"/>
                <a:tab pos="4683125" algn="l"/>
                <a:tab pos="5140325" algn="l"/>
                <a:tab pos="5597525" algn="l"/>
                <a:tab pos="6054725" algn="l"/>
                <a:tab pos="6511925" algn="l"/>
                <a:tab pos="6969125" algn="l"/>
                <a:tab pos="7426325" algn="l"/>
                <a:tab pos="7883525" algn="l"/>
                <a:tab pos="8340725" algn="l"/>
                <a:tab pos="8797925" algn="l"/>
                <a:tab pos="9255125" algn="l"/>
                <a:tab pos="971232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568325" algn="l"/>
                <a:tab pos="1025525" algn="l"/>
                <a:tab pos="1482725" algn="l"/>
                <a:tab pos="1939925" algn="l"/>
                <a:tab pos="2397125" algn="l"/>
                <a:tab pos="2854325" algn="l"/>
                <a:tab pos="3311525" algn="l"/>
                <a:tab pos="3768725" algn="l"/>
                <a:tab pos="4225925" algn="l"/>
                <a:tab pos="4683125" algn="l"/>
                <a:tab pos="5140325" algn="l"/>
                <a:tab pos="5597525" algn="l"/>
                <a:tab pos="6054725" algn="l"/>
                <a:tab pos="6511925" algn="l"/>
                <a:tab pos="6969125" algn="l"/>
                <a:tab pos="7426325" algn="l"/>
                <a:tab pos="7883525" algn="l"/>
                <a:tab pos="8340725" algn="l"/>
                <a:tab pos="8797925" algn="l"/>
                <a:tab pos="9255125" algn="l"/>
                <a:tab pos="971232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8325" algn="l"/>
                <a:tab pos="1025525" algn="l"/>
                <a:tab pos="1482725" algn="l"/>
                <a:tab pos="1939925" algn="l"/>
                <a:tab pos="2397125" algn="l"/>
                <a:tab pos="2854325" algn="l"/>
                <a:tab pos="3311525" algn="l"/>
                <a:tab pos="3768725" algn="l"/>
                <a:tab pos="4225925" algn="l"/>
                <a:tab pos="4683125" algn="l"/>
                <a:tab pos="5140325" algn="l"/>
                <a:tab pos="5597525" algn="l"/>
                <a:tab pos="6054725" algn="l"/>
                <a:tab pos="6511925" algn="l"/>
                <a:tab pos="6969125" algn="l"/>
                <a:tab pos="7426325" algn="l"/>
                <a:tab pos="7883525" algn="l"/>
                <a:tab pos="8340725" algn="l"/>
                <a:tab pos="8797925" algn="l"/>
                <a:tab pos="9255125" algn="l"/>
                <a:tab pos="971232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8325" algn="l"/>
                <a:tab pos="1025525" algn="l"/>
                <a:tab pos="1482725" algn="l"/>
                <a:tab pos="1939925" algn="l"/>
                <a:tab pos="2397125" algn="l"/>
                <a:tab pos="2854325" algn="l"/>
                <a:tab pos="3311525" algn="l"/>
                <a:tab pos="3768725" algn="l"/>
                <a:tab pos="4225925" algn="l"/>
                <a:tab pos="4683125" algn="l"/>
                <a:tab pos="5140325" algn="l"/>
                <a:tab pos="5597525" algn="l"/>
                <a:tab pos="6054725" algn="l"/>
                <a:tab pos="6511925" algn="l"/>
                <a:tab pos="6969125" algn="l"/>
                <a:tab pos="7426325" algn="l"/>
                <a:tab pos="7883525" algn="l"/>
                <a:tab pos="8340725" algn="l"/>
                <a:tab pos="8797925" algn="l"/>
                <a:tab pos="9255125" algn="l"/>
                <a:tab pos="971232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8325" algn="l"/>
                <a:tab pos="1025525" algn="l"/>
                <a:tab pos="1482725" algn="l"/>
                <a:tab pos="1939925" algn="l"/>
                <a:tab pos="2397125" algn="l"/>
                <a:tab pos="2854325" algn="l"/>
                <a:tab pos="3311525" algn="l"/>
                <a:tab pos="3768725" algn="l"/>
                <a:tab pos="4225925" algn="l"/>
                <a:tab pos="4683125" algn="l"/>
                <a:tab pos="5140325" algn="l"/>
                <a:tab pos="5597525" algn="l"/>
                <a:tab pos="6054725" algn="l"/>
                <a:tab pos="6511925" algn="l"/>
                <a:tab pos="6969125" algn="l"/>
                <a:tab pos="7426325" algn="l"/>
                <a:tab pos="7883525" algn="l"/>
                <a:tab pos="8340725" algn="l"/>
                <a:tab pos="8797925" algn="l"/>
                <a:tab pos="9255125" algn="l"/>
                <a:tab pos="971232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8325" algn="l"/>
                <a:tab pos="1025525" algn="l"/>
                <a:tab pos="1482725" algn="l"/>
                <a:tab pos="1939925" algn="l"/>
                <a:tab pos="2397125" algn="l"/>
                <a:tab pos="2854325" algn="l"/>
                <a:tab pos="3311525" algn="l"/>
                <a:tab pos="3768725" algn="l"/>
                <a:tab pos="4225925" algn="l"/>
                <a:tab pos="4683125" algn="l"/>
                <a:tab pos="5140325" algn="l"/>
                <a:tab pos="5597525" algn="l"/>
                <a:tab pos="6054725" algn="l"/>
                <a:tab pos="6511925" algn="l"/>
                <a:tab pos="6969125" algn="l"/>
                <a:tab pos="7426325" algn="l"/>
                <a:tab pos="7883525" algn="l"/>
                <a:tab pos="8340725" algn="l"/>
                <a:tab pos="8797925" algn="l"/>
                <a:tab pos="9255125" algn="l"/>
                <a:tab pos="971232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ไม่ใส่ใจ</a:t>
            </a:r>
          </a:p>
          <a:p>
            <a:pPr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ความสงสัย</a:t>
            </a:r>
          </a:p>
          <a:p>
            <a:pPr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ความผิดพลาด</a:t>
            </a:r>
          </a:p>
          <a:p>
            <a:pPr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ความกลัว</a:t>
            </a:r>
          </a:p>
          <a:p>
            <a:pPr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ข้ออ้าง</a:t>
            </a:r>
          </a:p>
          <a:p>
            <a:pPr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ไม่บริสุทธิ์</a:t>
            </a:r>
          </a:p>
          <a:p>
            <a:pPr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ไม่สังคม</a:t>
            </a:r>
          </a:p>
        </p:txBody>
      </p:sp>
      <p:pic>
        <p:nvPicPr>
          <p:cNvPr id="139268" name="Picture 4">
            <a:extLst>
              <a:ext uri="{FF2B5EF4-FFF2-40B4-BE49-F238E27FC236}">
                <a16:creationId xmlns:a16="http://schemas.microsoft.com/office/drawing/2014/main" id="{BA4455CD-09EF-0346-A38E-7115A0F8D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060825" y="3141663"/>
            <a:ext cx="5083175" cy="3716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39269" name="Text Box 5">
            <a:extLst>
              <a:ext uri="{FF2B5EF4-FFF2-40B4-BE49-F238E27FC236}">
                <a16:creationId xmlns:a16="http://schemas.microsoft.com/office/drawing/2014/main" id="{CF34D335-702C-3448-907B-3667F8531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1392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2" dur="500"/>
                                        <p:tgtEl>
                                          <p:spTgt spid="1392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7" dur="500"/>
                                        <p:tgtEl>
                                          <p:spTgt spid="1392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22" dur="500"/>
                                        <p:tgtEl>
                                          <p:spTgt spid="1392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27" dur="500"/>
                                        <p:tgtEl>
                                          <p:spTgt spid="1392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32" dur="500"/>
                                        <p:tgtEl>
                                          <p:spTgt spid="1392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37" dur="500"/>
                                        <p:tgtEl>
                                          <p:spTgt spid="1392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ext Box 1">
            <a:extLst>
              <a:ext uri="{FF2B5EF4-FFF2-40B4-BE49-F238E27FC236}">
                <a16:creationId xmlns:a16="http://schemas.microsoft.com/office/drawing/2014/main" id="{22E073E6-2DD3-8442-A68B-625C411F2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436563"/>
            <a:ext cx="6840538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ขั้นที่ </a:t>
            </a:r>
            <a: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1 </a:t>
            </a: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การช่วยให้กลับสู่สภาพดี </a:t>
            </a:r>
            <a:b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คุยกับคนนั้นด้วย</a:t>
            </a:r>
            <a:r>
              <a:rPr lang="hi-IN" altLang="en-US" sz="4400" b="1" u="sng">
                <a:solidFill>
                  <a:srgbClr val="FFFF00"/>
                </a:solidFill>
                <a:latin typeface="Arial" panose="020B0604020202020204" pitchFamily="34" charset="0"/>
              </a:rPr>
              <a:t>ตนเอง</a:t>
            </a:r>
          </a:p>
        </p:txBody>
      </p:sp>
      <p:sp>
        <p:nvSpPr>
          <p:cNvPr id="140290" name="Text Box 2">
            <a:extLst>
              <a:ext uri="{FF2B5EF4-FFF2-40B4-BE49-F238E27FC236}">
                <a16:creationId xmlns:a16="http://schemas.microsoft.com/office/drawing/2014/main" id="{3D30F7CF-5926-3B4C-8479-F5E9631D9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8188" y="3581400"/>
            <a:ext cx="4746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</a:t>
            </a:r>
          </a:p>
        </p:txBody>
      </p:sp>
      <p:sp>
        <p:nvSpPr>
          <p:cNvPr id="140291" name="Text Box 3">
            <a:extLst>
              <a:ext uri="{FF2B5EF4-FFF2-40B4-BE49-F238E27FC236}">
                <a16:creationId xmlns:a16="http://schemas.microsoft.com/office/drawing/2014/main" id="{F0F53FDD-1763-664C-BEE0-575FA335E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292" name="Text Box 4">
            <a:extLst>
              <a:ext uri="{FF2B5EF4-FFF2-40B4-BE49-F238E27FC236}">
                <a16:creationId xmlns:a16="http://schemas.microsoft.com/office/drawing/2014/main" id="{89BFAEC9-5125-3641-8433-C03FBF3C5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8" y="6192838"/>
            <a:ext cx="21494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 </a:t>
            </a:r>
            <a:r>
              <a:rPr lang="en-US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สมาชิก</a:t>
            </a:r>
          </a:p>
        </p:txBody>
      </p:sp>
      <p:sp>
        <p:nvSpPr>
          <p:cNvPr id="140293" name="Text Box 5">
            <a:extLst>
              <a:ext uri="{FF2B5EF4-FFF2-40B4-BE49-F238E27FC236}">
                <a16:creationId xmlns:a16="http://schemas.microsoft.com/office/drawing/2014/main" id="{E7E00857-909F-D847-91C5-83F6B0BF9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225" y="3962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294" name="Text Box 6">
            <a:extLst>
              <a:ext uri="{FF2B5EF4-FFF2-40B4-BE49-F238E27FC236}">
                <a16:creationId xmlns:a16="http://schemas.microsoft.com/office/drawing/2014/main" id="{C6975EE0-AA23-9547-B14A-C13BAE466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17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295" name="Text Box 7">
            <a:extLst>
              <a:ext uri="{FF2B5EF4-FFF2-40B4-BE49-F238E27FC236}">
                <a16:creationId xmlns:a16="http://schemas.microsoft.com/office/drawing/2014/main" id="{35FBB203-F888-414F-9623-80D88C8B0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25" y="3810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296" name="Text Box 8">
            <a:extLst>
              <a:ext uri="{FF2B5EF4-FFF2-40B4-BE49-F238E27FC236}">
                <a16:creationId xmlns:a16="http://schemas.microsoft.com/office/drawing/2014/main" id="{88E6413C-E4D0-0E4C-B59F-B799ADD30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4788" y="1752600"/>
            <a:ext cx="5651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40297" name="Text Box 9">
            <a:extLst>
              <a:ext uri="{FF2B5EF4-FFF2-40B4-BE49-F238E27FC236}">
                <a16:creationId xmlns:a16="http://schemas.microsoft.com/office/drawing/2014/main" id="{7F006737-AE38-E340-BEA2-9D6D66740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724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298" name="Text Box 10">
            <a:extLst>
              <a:ext uri="{FF2B5EF4-FFF2-40B4-BE49-F238E27FC236}">
                <a16:creationId xmlns:a16="http://schemas.microsoft.com/office/drawing/2014/main" id="{AC8D7A40-9B11-EB4C-8B80-8BC161D81C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46482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299" name="Line 11">
            <a:extLst>
              <a:ext uri="{FF2B5EF4-FFF2-40B4-BE49-F238E27FC236}">
                <a16:creationId xmlns:a16="http://schemas.microsoft.com/office/drawing/2014/main" id="{319BEFE3-ECF2-274A-BF2B-558468911C6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587625" y="3654425"/>
            <a:ext cx="692150" cy="311150"/>
          </a:xfrm>
          <a:prstGeom prst="line">
            <a:avLst/>
          </a:prstGeom>
          <a:noFill/>
          <a:ln w="572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0" name="Line 12">
            <a:extLst>
              <a:ext uri="{FF2B5EF4-FFF2-40B4-BE49-F238E27FC236}">
                <a16:creationId xmlns:a16="http://schemas.microsoft.com/office/drawing/2014/main" id="{BBD209F7-2FBE-F748-B56F-4E7C61F3529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663825" y="3425825"/>
            <a:ext cx="692150" cy="311150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1" name="Line 13">
            <a:extLst>
              <a:ext uri="{FF2B5EF4-FFF2-40B4-BE49-F238E27FC236}">
                <a16:creationId xmlns:a16="http://schemas.microsoft.com/office/drawing/2014/main" id="{6A14CDB5-F3D0-3B4B-86F6-C09714B8BBC6}"/>
              </a:ext>
            </a:extLst>
          </p:cNvPr>
          <p:cNvSpPr>
            <a:spLocks noChangeShapeType="1"/>
          </p:cNvSpPr>
          <p:nvPr/>
        </p:nvSpPr>
        <p:spPr bwMode="auto">
          <a:xfrm>
            <a:off x="1371600" y="2971800"/>
            <a:ext cx="685800" cy="304800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2" name="Line 14">
            <a:extLst>
              <a:ext uri="{FF2B5EF4-FFF2-40B4-BE49-F238E27FC236}">
                <a16:creationId xmlns:a16="http://schemas.microsoft.com/office/drawing/2014/main" id="{8FCBA014-9D46-7543-8849-C5263DD692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1550" y="2408238"/>
            <a:ext cx="88900" cy="744537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3" name="Line 15">
            <a:extLst>
              <a:ext uri="{FF2B5EF4-FFF2-40B4-BE49-F238E27FC236}">
                <a16:creationId xmlns:a16="http://schemas.microsoft.com/office/drawing/2014/main" id="{F61BB2AC-4270-284E-8C40-70C21642D3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46213" y="3436938"/>
            <a:ext cx="612775" cy="441325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4" name="Oval 16">
            <a:extLst>
              <a:ext uri="{FF2B5EF4-FFF2-40B4-BE49-F238E27FC236}">
                <a16:creationId xmlns:a16="http://schemas.microsoft.com/office/drawing/2014/main" id="{AE82D8BE-EB9F-8A48-A555-1F8C0C58DAD9}"/>
              </a:ext>
            </a:extLst>
          </p:cNvPr>
          <p:cNvSpPr>
            <a:spLocks noChangeArrowheads="1"/>
          </p:cNvSpPr>
          <p:nvPr/>
        </p:nvSpPr>
        <p:spPr bwMode="auto">
          <a:xfrm rot="1740000">
            <a:off x="1752600" y="3197225"/>
            <a:ext cx="2286000" cy="838200"/>
          </a:xfrm>
          <a:prstGeom prst="ellipse">
            <a:avLst/>
          </a:prstGeom>
          <a:noFill/>
          <a:ln w="76320" cap="sq">
            <a:solidFill>
              <a:srgbClr val="BBE0E3"/>
            </a:solidFill>
            <a:miter lim="800000"/>
            <a:headEnd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  <p:pic>
        <p:nvPicPr>
          <p:cNvPr id="140305" name="Picture 17">
            <a:extLst>
              <a:ext uri="{FF2B5EF4-FFF2-40B4-BE49-F238E27FC236}">
                <a16:creationId xmlns:a16="http://schemas.microsoft.com/office/drawing/2014/main" id="{069D0FBA-B44B-CD4C-BF74-77C90A80BC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04038" y="0"/>
            <a:ext cx="2239962" cy="1484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40306" name="Text Box 18">
            <a:extLst>
              <a:ext uri="{FF2B5EF4-FFF2-40B4-BE49-F238E27FC236}">
                <a16:creationId xmlns:a16="http://schemas.microsoft.com/office/drawing/2014/main" id="{A6D2E28F-3060-B644-A37F-8B2B121A9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1C1C1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1C1C1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  <p:sp>
        <p:nvSpPr>
          <p:cNvPr id="140307" name="Text Box 19">
            <a:extLst>
              <a:ext uri="{FF2B5EF4-FFF2-40B4-BE49-F238E27FC236}">
                <a16:creationId xmlns:a16="http://schemas.microsoft.com/office/drawing/2014/main" id="{6149A179-DEE6-5D4D-87E1-6809C0341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08" name="Text Box 20">
            <a:extLst>
              <a:ext uri="{FF2B5EF4-FFF2-40B4-BE49-F238E27FC236}">
                <a16:creationId xmlns:a16="http://schemas.microsoft.com/office/drawing/2014/main" id="{0DF5EDDF-D5FA-8A47-B734-0A4F75EE3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09" name="Text Box 21">
            <a:extLst>
              <a:ext uri="{FF2B5EF4-FFF2-40B4-BE49-F238E27FC236}">
                <a16:creationId xmlns:a16="http://schemas.microsoft.com/office/drawing/2014/main" id="{5518D880-323D-3A44-85AE-AF7E85EBC3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0" name="Text Box 22">
            <a:extLst>
              <a:ext uri="{FF2B5EF4-FFF2-40B4-BE49-F238E27FC236}">
                <a16:creationId xmlns:a16="http://schemas.microsoft.com/office/drawing/2014/main" id="{1AD29503-D765-BD47-B689-3DD38D198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1" name="Text Box 23">
            <a:extLst>
              <a:ext uri="{FF2B5EF4-FFF2-40B4-BE49-F238E27FC236}">
                <a16:creationId xmlns:a16="http://schemas.microsoft.com/office/drawing/2014/main" id="{41A0626A-93B3-C44B-98D2-8A890C127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2" name="Text Box 24">
            <a:extLst>
              <a:ext uri="{FF2B5EF4-FFF2-40B4-BE49-F238E27FC236}">
                <a16:creationId xmlns:a16="http://schemas.microsoft.com/office/drawing/2014/main" id="{555C4B8F-3DDD-5544-9D38-5A990C68C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3" name="Text Box 25">
            <a:extLst>
              <a:ext uri="{FF2B5EF4-FFF2-40B4-BE49-F238E27FC236}">
                <a16:creationId xmlns:a16="http://schemas.microsoft.com/office/drawing/2014/main" id="{5045EDB8-E5D2-6A40-A9E2-EB695BA42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23780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4" name="Text Box 26">
            <a:extLst>
              <a:ext uri="{FF2B5EF4-FFF2-40B4-BE49-F238E27FC236}">
                <a16:creationId xmlns:a16="http://schemas.microsoft.com/office/drawing/2014/main" id="{C71DD98C-0F69-0B4A-87B0-BE159982B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31083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5" name="Text Box 27">
            <a:extLst>
              <a:ext uri="{FF2B5EF4-FFF2-40B4-BE49-F238E27FC236}">
                <a16:creationId xmlns:a16="http://schemas.microsoft.com/office/drawing/2014/main" id="{9C674479-277A-234F-9997-76AE8D856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6" name="Text Box 28">
            <a:extLst>
              <a:ext uri="{FF2B5EF4-FFF2-40B4-BE49-F238E27FC236}">
                <a16:creationId xmlns:a16="http://schemas.microsoft.com/office/drawing/2014/main" id="{67F4B15F-50DE-E54E-B100-C5D03C955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7" name="Text Box 29">
            <a:extLst>
              <a:ext uri="{FF2B5EF4-FFF2-40B4-BE49-F238E27FC236}">
                <a16:creationId xmlns:a16="http://schemas.microsoft.com/office/drawing/2014/main" id="{1FD35B05-8878-1C4A-B9AF-8EEA13647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71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8" name="Text Box 30">
            <a:extLst>
              <a:ext uri="{FF2B5EF4-FFF2-40B4-BE49-F238E27FC236}">
                <a16:creationId xmlns:a16="http://schemas.microsoft.com/office/drawing/2014/main" id="{4F6241D9-3308-7E46-B2CD-7F46580E7A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19" name="Text Box 31">
            <a:extLst>
              <a:ext uri="{FF2B5EF4-FFF2-40B4-BE49-F238E27FC236}">
                <a16:creationId xmlns:a16="http://schemas.microsoft.com/office/drawing/2014/main" id="{362616B0-9818-7D40-A5C0-D07041D47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1050" y="24352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0" name="Text Box 32">
            <a:extLst>
              <a:ext uri="{FF2B5EF4-FFF2-40B4-BE49-F238E27FC236}">
                <a16:creationId xmlns:a16="http://schemas.microsoft.com/office/drawing/2014/main" id="{9AE40E29-FE9B-DE41-AD14-755CFE5486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5763" y="24368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1" name="Text Box 33">
            <a:extLst>
              <a:ext uri="{FF2B5EF4-FFF2-40B4-BE49-F238E27FC236}">
                <a16:creationId xmlns:a16="http://schemas.microsoft.com/office/drawing/2014/main" id="{0851EFF2-C986-7A45-B591-D6EF2F98B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2050" y="21621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2" name="Text Box 34">
            <a:extLst>
              <a:ext uri="{FF2B5EF4-FFF2-40B4-BE49-F238E27FC236}">
                <a16:creationId xmlns:a16="http://schemas.microsoft.com/office/drawing/2014/main" id="{ACB388F1-F644-ED47-BBBB-B385C777DB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7413" y="28940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3" name="Text Box 35">
            <a:extLst>
              <a:ext uri="{FF2B5EF4-FFF2-40B4-BE49-F238E27FC236}">
                <a16:creationId xmlns:a16="http://schemas.microsoft.com/office/drawing/2014/main" id="{774B5BC3-4997-1744-817E-B2B62954A1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4963" y="41576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4" name="Text Box 36">
            <a:extLst>
              <a:ext uri="{FF2B5EF4-FFF2-40B4-BE49-F238E27FC236}">
                <a16:creationId xmlns:a16="http://schemas.microsoft.com/office/drawing/2014/main" id="{D954478E-62F4-8240-B15C-4BAC418B9A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9675" y="415925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5" name="Text Box 37">
            <a:extLst>
              <a:ext uri="{FF2B5EF4-FFF2-40B4-BE49-F238E27FC236}">
                <a16:creationId xmlns:a16="http://schemas.microsoft.com/office/drawing/2014/main" id="{0EE7DB02-3F2A-9540-9E1D-D76603AEB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75" y="40814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6" name="Text Box 38">
            <a:extLst>
              <a:ext uri="{FF2B5EF4-FFF2-40B4-BE49-F238E27FC236}">
                <a16:creationId xmlns:a16="http://schemas.microsoft.com/office/drawing/2014/main" id="{BFD00750-FDA9-EC41-AE96-867974074A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8" y="48133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7" name="Text Box 39">
            <a:extLst>
              <a:ext uri="{FF2B5EF4-FFF2-40B4-BE49-F238E27FC236}">
                <a16:creationId xmlns:a16="http://schemas.microsoft.com/office/drawing/2014/main" id="{4FA766DC-46E9-6544-90B0-91B3430DC0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525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8" name="Text Box 40">
            <a:extLst>
              <a:ext uri="{FF2B5EF4-FFF2-40B4-BE49-F238E27FC236}">
                <a16:creationId xmlns:a16="http://schemas.microsoft.com/office/drawing/2014/main" id="{9E3341DD-5D2E-AE44-B356-C4943D98B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38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29" name="Text Box 41">
            <a:extLst>
              <a:ext uri="{FF2B5EF4-FFF2-40B4-BE49-F238E27FC236}">
                <a16:creationId xmlns:a16="http://schemas.microsoft.com/office/drawing/2014/main" id="{1825BF68-A5C7-3B4D-B5B0-3948BC950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30178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0" name="Text Box 42">
            <a:extLst>
              <a:ext uri="{FF2B5EF4-FFF2-40B4-BE49-F238E27FC236}">
                <a16:creationId xmlns:a16="http://schemas.microsoft.com/office/drawing/2014/main" id="{5990DD43-32E1-DE48-BF3F-EF1E1819A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0300" y="37496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1" name="Text Box 43">
            <a:extLst>
              <a:ext uri="{FF2B5EF4-FFF2-40B4-BE49-F238E27FC236}">
                <a16:creationId xmlns:a16="http://schemas.microsoft.com/office/drawing/2014/main" id="{5BB76E1B-D338-C84B-A2FB-E184B5237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2" name="Text Box 44">
            <a:extLst>
              <a:ext uri="{FF2B5EF4-FFF2-40B4-BE49-F238E27FC236}">
                <a16:creationId xmlns:a16="http://schemas.microsoft.com/office/drawing/2014/main" id="{5648D49B-3629-0349-9C03-DB5E0C0C1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75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3" name="Text Box 45">
            <a:extLst>
              <a:ext uri="{FF2B5EF4-FFF2-40B4-BE49-F238E27FC236}">
                <a16:creationId xmlns:a16="http://schemas.microsoft.com/office/drawing/2014/main" id="{EF9F4AC7-8747-214D-A720-323323915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1575" y="43894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4" name="Text Box 46">
            <a:extLst>
              <a:ext uri="{FF2B5EF4-FFF2-40B4-BE49-F238E27FC236}">
                <a16:creationId xmlns:a16="http://schemas.microsoft.com/office/drawing/2014/main" id="{6B70720D-EBD0-B241-A145-FE07C503D9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5121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5" name="Text Box 47">
            <a:extLst>
              <a:ext uri="{FF2B5EF4-FFF2-40B4-BE49-F238E27FC236}">
                <a16:creationId xmlns:a16="http://schemas.microsoft.com/office/drawing/2014/main" id="{D0CC0888-A020-7A47-AF48-7EDA5E827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25" y="32766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6" name="Text Box 48">
            <a:extLst>
              <a:ext uri="{FF2B5EF4-FFF2-40B4-BE49-F238E27FC236}">
                <a16:creationId xmlns:a16="http://schemas.microsoft.com/office/drawing/2014/main" id="{D111B2C6-D55F-CF4E-8CE4-9C9D66A26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2378075"/>
            <a:ext cx="422275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7" name="Text Box 49">
            <a:extLst>
              <a:ext uri="{FF2B5EF4-FFF2-40B4-BE49-F238E27FC236}">
                <a16:creationId xmlns:a16="http://schemas.microsoft.com/office/drawing/2014/main" id="{C79015C4-4AFA-7D4E-8FFE-1D191BF53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3200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8" name="Text Box 50">
            <a:extLst>
              <a:ext uri="{FF2B5EF4-FFF2-40B4-BE49-F238E27FC236}">
                <a16:creationId xmlns:a16="http://schemas.microsoft.com/office/drawing/2014/main" id="{E0232006-9DD9-074E-ACF3-28298FC171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39322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39" name="Text Box 51">
            <a:extLst>
              <a:ext uri="{FF2B5EF4-FFF2-40B4-BE49-F238E27FC236}">
                <a16:creationId xmlns:a16="http://schemas.microsoft.com/office/drawing/2014/main" id="{39D7A67B-FF48-8147-B898-CB2223229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8" y="18875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40" name="Text Box 52">
            <a:extLst>
              <a:ext uri="{FF2B5EF4-FFF2-40B4-BE49-F238E27FC236}">
                <a16:creationId xmlns:a16="http://schemas.microsoft.com/office/drawing/2014/main" id="{3A1F6054-C2D1-C544-B970-E7A25E5BD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0341" name="Text Box 53">
            <a:extLst>
              <a:ext uri="{FF2B5EF4-FFF2-40B4-BE49-F238E27FC236}">
                <a16:creationId xmlns:a16="http://schemas.microsoft.com/office/drawing/2014/main" id="{8CE612B3-9970-8041-A385-5723CCF6C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5735638"/>
            <a:ext cx="22304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 </a:t>
            </a:r>
            <a:r>
              <a:rPr lang="en-US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คนบาป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7" dur="500"/>
                                        <p:tgtEl>
                                          <p:spTgt spid="140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12" dur="500"/>
                                        <p:tgtEl>
                                          <p:spTgt spid="140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6" dur="500"/>
                                        <p:tgtEl>
                                          <p:spTgt spid="140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 additive="repl">
                                        <p:cTn id="20" dur="500"/>
                                        <p:tgtEl>
                                          <p:spTgt spid="140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 additive="repl">
                                        <p:cTn id="24" dur="500"/>
                                        <p:tgtEl>
                                          <p:spTgt spid="140303"/>
                                        </p:tgtEl>
                                      </p:cBhvr>
                                    </p:animEffect>
                                    <p:set>
                                      <p:cBhvr additive="repl"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 additive="repl">
                                        <p:cTn id="27" dur="500"/>
                                        <p:tgtEl>
                                          <p:spTgt spid="140302"/>
                                        </p:tgtEl>
                                      </p:cBhvr>
                                    </p:animEffect>
                                    <p:set>
                                      <p:cBhvr additive="repl"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 additive="repl">
                                        <p:cTn id="30" dur="500"/>
                                        <p:tgtEl>
                                          <p:spTgt spid="140301"/>
                                        </p:tgtEl>
                                      </p:cBhvr>
                                    </p:animEffect>
                                    <p:set>
                                      <p:cBhvr additive="repl"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36" dur="500"/>
                                        <p:tgtEl>
                                          <p:spTgt spid="140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31" presetClass="entr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 additive="repl"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41" dur="1000" fill="hold"/>
                                        <p:tgtEl>
                                          <p:spTgt spid="140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42" dur="1000" fill="hold"/>
                                        <p:tgtEl>
                                          <p:spTgt spid="140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43" dur="1000" fill="hold"/>
                                        <p:tgtEl>
                                          <p:spTgt spid="1403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90"/>
                                          </p:val>
                                        </p:tav>
                                        <p:tav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44" dur="1000"/>
                                        <p:tgtEl>
                                          <p:spTgt spid="140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30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Text Box 1">
            <a:extLst>
              <a:ext uri="{FF2B5EF4-FFF2-40B4-BE49-F238E27FC236}">
                <a16:creationId xmlns:a16="http://schemas.microsoft.com/office/drawing/2014/main" id="{8E74A13F-17E9-A343-B90D-5D9A3A6C73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436563"/>
            <a:ext cx="74072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/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ขั้นที่ </a:t>
            </a:r>
            <a: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2 </a:t>
            </a: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การช่วยให้กลับสู่สภาพดี</a:t>
            </a:r>
            <a:b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พาสัก</a:t>
            </a:r>
            <a:r>
              <a:rPr lang="en-US" altLang="en-US" sz="4400" b="1" u="sng">
                <a:solidFill>
                  <a:srgbClr val="FFFF00"/>
                </a:solidFill>
                <a:latin typeface="Arial" panose="020B0604020202020204" pitchFamily="34" charset="0"/>
              </a:rPr>
              <a:t>1-2</a:t>
            </a:r>
            <a:r>
              <a:rPr lang="hi-IN" altLang="en-US" sz="4400" b="1" u="sng">
                <a:solidFill>
                  <a:srgbClr val="FFFFFF"/>
                </a:solidFill>
                <a:latin typeface="Arial" panose="020B0604020202020204" pitchFamily="34" charset="0"/>
              </a:rPr>
              <a:t>คนไปคุยกับเขา</a:t>
            </a:r>
          </a:p>
        </p:txBody>
      </p:sp>
      <p:sp>
        <p:nvSpPr>
          <p:cNvPr id="141314" name="Text Box 2">
            <a:extLst>
              <a:ext uri="{FF2B5EF4-FFF2-40B4-BE49-F238E27FC236}">
                <a16:creationId xmlns:a16="http://schemas.microsoft.com/office/drawing/2014/main" id="{2653B9F6-97AD-B44D-A13D-A6ECB89B0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8188" y="3581400"/>
            <a:ext cx="4746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</a:t>
            </a:r>
          </a:p>
        </p:txBody>
      </p:sp>
      <p:sp>
        <p:nvSpPr>
          <p:cNvPr id="141315" name="Text Box 3">
            <a:extLst>
              <a:ext uri="{FF2B5EF4-FFF2-40B4-BE49-F238E27FC236}">
                <a16:creationId xmlns:a16="http://schemas.microsoft.com/office/drawing/2014/main" id="{37767B86-DFFD-9644-9341-B50EE6E24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16" name="Text Box 4">
            <a:extLst>
              <a:ext uri="{FF2B5EF4-FFF2-40B4-BE49-F238E27FC236}">
                <a16:creationId xmlns:a16="http://schemas.microsoft.com/office/drawing/2014/main" id="{5388BAEE-5CB1-6743-9135-B13D0F6CB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8" y="6192838"/>
            <a:ext cx="21494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 </a:t>
            </a:r>
            <a:r>
              <a:rPr lang="en-US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สมาชิก</a:t>
            </a:r>
          </a:p>
        </p:txBody>
      </p:sp>
      <p:sp>
        <p:nvSpPr>
          <p:cNvPr id="141317" name="Text Box 5">
            <a:extLst>
              <a:ext uri="{FF2B5EF4-FFF2-40B4-BE49-F238E27FC236}">
                <a16:creationId xmlns:a16="http://schemas.microsoft.com/office/drawing/2014/main" id="{35339B3F-FADA-974E-BF42-35C5EFED0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225" y="3962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18" name="Text Box 6">
            <a:extLst>
              <a:ext uri="{FF2B5EF4-FFF2-40B4-BE49-F238E27FC236}">
                <a16:creationId xmlns:a16="http://schemas.microsoft.com/office/drawing/2014/main" id="{CEBC2FD6-5E37-C943-938A-2E572AED57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17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19" name="Text Box 7">
            <a:extLst>
              <a:ext uri="{FF2B5EF4-FFF2-40B4-BE49-F238E27FC236}">
                <a16:creationId xmlns:a16="http://schemas.microsoft.com/office/drawing/2014/main" id="{019BCBA3-649F-754B-B5CD-0B29A7FD8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25" y="3810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20" name="Text Box 8">
            <a:extLst>
              <a:ext uri="{FF2B5EF4-FFF2-40B4-BE49-F238E27FC236}">
                <a16:creationId xmlns:a16="http://schemas.microsoft.com/office/drawing/2014/main" id="{3106E6AC-C5F7-0B49-AFAC-58303116C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4788" y="1752600"/>
            <a:ext cx="5651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41321" name="Text Box 9">
            <a:extLst>
              <a:ext uri="{FF2B5EF4-FFF2-40B4-BE49-F238E27FC236}">
                <a16:creationId xmlns:a16="http://schemas.microsoft.com/office/drawing/2014/main" id="{B3717B94-D908-C944-A098-8E634E75C2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724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22" name="Text Box 10">
            <a:extLst>
              <a:ext uri="{FF2B5EF4-FFF2-40B4-BE49-F238E27FC236}">
                <a16:creationId xmlns:a16="http://schemas.microsoft.com/office/drawing/2014/main" id="{961E1619-4114-3547-BB2A-A158CDE8B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46482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23" name="Line 11">
            <a:extLst>
              <a:ext uri="{FF2B5EF4-FFF2-40B4-BE49-F238E27FC236}">
                <a16:creationId xmlns:a16="http://schemas.microsoft.com/office/drawing/2014/main" id="{3016A744-69C1-744F-8196-970F5B0629F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587625" y="3654425"/>
            <a:ext cx="692150" cy="311150"/>
          </a:xfrm>
          <a:prstGeom prst="line">
            <a:avLst/>
          </a:prstGeom>
          <a:noFill/>
          <a:ln w="572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24" name="Line 12">
            <a:extLst>
              <a:ext uri="{FF2B5EF4-FFF2-40B4-BE49-F238E27FC236}">
                <a16:creationId xmlns:a16="http://schemas.microsoft.com/office/drawing/2014/main" id="{96884F30-0DE4-E64D-8030-F1F535A74B5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663825" y="3425825"/>
            <a:ext cx="692150" cy="311150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25" name="Oval 13">
            <a:extLst>
              <a:ext uri="{FF2B5EF4-FFF2-40B4-BE49-F238E27FC236}">
                <a16:creationId xmlns:a16="http://schemas.microsoft.com/office/drawing/2014/main" id="{425627FC-3901-324B-A2AC-EBF8AE403362}"/>
              </a:ext>
            </a:extLst>
          </p:cNvPr>
          <p:cNvSpPr>
            <a:spLocks noChangeArrowheads="1"/>
          </p:cNvSpPr>
          <p:nvPr/>
        </p:nvSpPr>
        <p:spPr bwMode="auto">
          <a:xfrm rot="1740000">
            <a:off x="1752600" y="3197225"/>
            <a:ext cx="2286000" cy="838200"/>
          </a:xfrm>
          <a:prstGeom prst="ellipse">
            <a:avLst/>
          </a:prstGeom>
          <a:noFill/>
          <a:ln w="76320" cap="sq">
            <a:solidFill>
              <a:srgbClr val="BBE0E3"/>
            </a:solidFill>
            <a:miter lim="800000"/>
            <a:headEnd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  <p:sp>
        <p:nvSpPr>
          <p:cNvPr id="141326" name="Text Box 14">
            <a:extLst>
              <a:ext uri="{FF2B5EF4-FFF2-40B4-BE49-F238E27FC236}">
                <a16:creationId xmlns:a16="http://schemas.microsoft.com/office/drawing/2014/main" id="{508148B2-F0ED-E241-976E-BBB637248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27" name="Text Box 15">
            <a:extLst>
              <a:ext uri="{FF2B5EF4-FFF2-40B4-BE49-F238E27FC236}">
                <a16:creationId xmlns:a16="http://schemas.microsoft.com/office/drawing/2014/main" id="{9A24BE77-7E07-1F4F-8BB0-00E2621E03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28" name="Text Box 16">
            <a:extLst>
              <a:ext uri="{FF2B5EF4-FFF2-40B4-BE49-F238E27FC236}">
                <a16:creationId xmlns:a16="http://schemas.microsoft.com/office/drawing/2014/main" id="{E5E51F1D-6D86-1840-9F2C-0EC7A35A7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29" name="Text Box 17">
            <a:extLst>
              <a:ext uri="{FF2B5EF4-FFF2-40B4-BE49-F238E27FC236}">
                <a16:creationId xmlns:a16="http://schemas.microsoft.com/office/drawing/2014/main" id="{284DAE00-AD09-F945-984C-43C7A554A9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0" name="Text Box 18">
            <a:extLst>
              <a:ext uri="{FF2B5EF4-FFF2-40B4-BE49-F238E27FC236}">
                <a16:creationId xmlns:a16="http://schemas.microsoft.com/office/drawing/2014/main" id="{5686AB8C-9D50-1B44-BE77-1C7EF516E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1" name="Text Box 19">
            <a:extLst>
              <a:ext uri="{FF2B5EF4-FFF2-40B4-BE49-F238E27FC236}">
                <a16:creationId xmlns:a16="http://schemas.microsoft.com/office/drawing/2014/main" id="{0CE4837E-F807-CB42-8673-D0EF505729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2" name="Text Box 20">
            <a:extLst>
              <a:ext uri="{FF2B5EF4-FFF2-40B4-BE49-F238E27FC236}">
                <a16:creationId xmlns:a16="http://schemas.microsoft.com/office/drawing/2014/main" id="{52295F60-4AB7-964C-949E-0F20F2EB41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23780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3" name="Text Box 21">
            <a:extLst>
              <a:ext uri="{FF2B5EF4-FFF2-40B4-BE49-F238E27FC236}">
                <a16:creationId xmlns:a16="http://schemas.microsoft.com/office/drawing/2014/main" id="{A76A26A2-A441-4F49-B1FC-BDDA62E820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31083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4" name="Text Box 22">
            <a:extLst>
              <a:ext uri="{FF2B5EF4-FFF2-40B4-BE49-F238E27FC236}">
                <a16:creationId xmlns:a16="http://schemas.microsoft.com/office/drawing/2014/main" id="{1504BDBE-B12B-2444-B02C-950D7ED3BB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5" name="Text Box 23">
            <a:extLst>
              <a:ext uri="{FF2B5EF4-FFF2-40B4-BE49-F238E27FC236}">
                <a16:creationId xmlns:a16="http://schemas.microsoft.com/office/drawing/2014/main" id="{3C840A87-47BD-1040-9EB7-2DF576598C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6" name="Text Box 24">
            <a:extLst>
              <a:ext uri="{FF2B5EF4-FFF2-40B4-BE49-F238E27FC236}">
                <a16:creationId xmlns:a16="http://schemas.microsoft.com/office/drawing/2014/main" id="{39D004DD-4FA8-2441-BF0C-B96A1B21D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71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7" name="Text Box 25">
            <a:extLst>
              <a:ext uri="{FF2B5EF4-FFF2-40B4-BE49-F238E27FC236}">
                <a16:creationId xmlns:a16="http://schemas.microsoft.com/office/drawing/2014/main" id="{9484B919-1C72-CC4A-9756-F585B3767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8" name="Text Box 26">
            <a:extLst>
              <a:ext uri="{FF2B5EF4-FFF2-40B4-BE49-F238E27FC236}">
                <a16:creationId xmlns:a16="http://schemas.microsoft.com/office/drawing/2014/main" id="{B7B27097-43A0-5641-B8D2-6C66B5A560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1050" y="24352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39" name="Text Box 27">
            <a:extLst>
              <a:ext uri="{FF2B5EF4-FFF2-40B4-BE49-F238E27FC236}">
                <a16:creationId xmlns:a16="http://schemas.microsoft.com/office/drawing/2014/main" id="{F8A29E55-1D51-4048-BC3E-D58730E17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5588" y="26320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0" name="Text Box 28">
            <a:extLst>
              <a:ext uri="{FF2B5EF4-FFF2-40B4-BE49-F238E27FC236}">
                <a16:creationId xmlns:a16="http://schemas.microsoft.com/office/drawing/2014/main" id="{9F9D0BD7-EB8A-B441-812D-D93CC3ADA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2050" y="21621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1" name="Text Box 29">
            <a:extLst>
              <a:ext uri="{FF2B5EF4-FFF2-40B4-BE49-F238E27FC236}">
                <a16:creationId xmlns:a16="http://schemas.microsoft.com/office/drawing/2014/main" id="{EFF91BEE-5049-4945-B007-BE9269FAC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7413" y="28940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2" name="Text Box 30">
            <a:extLst>
              <a:ext uri="{FF2B5EF4-FFF2-40B4-BE49-F238E27FC236}">
                <a16:creationId xmlns:a16="http://schemas.microsoft.com/office/drawing/2014/main" id="{EFC3EA46-A047-9547-B1A5-B9757AC5F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4963" y="41576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3" name="Text Box 31">
            <a:extLst>
              <a:ext uri="{FF2B5EF4-FFF2-40B4-BE49-F238E27FC236}">
                <a16:creationId xmlns:a16="http://schemas.microsoft.com/office/drawing/2014/main" id="{CB34BD73-C5D0-6645-B67D-B88EF7582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9675" y="415925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4" name="Text Box 32">
            <a:extLst>
              <a:ext uri="{FF2B5EF4-FFF2-40B4-BE49-F238E27FC236}">
                <a16:creationId xmlns:a16="http://schemas.microsoft.com/office/drawing/2014/main" id="{F5795BE2-0FD2-B54B-8645-D2B43100A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75" y="40814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5" name="Text Box 33">
            <a:extLst>
              <a:ext uri="{FF2B5EF4-FFF2-40B4-BE49-F238E27FC236}">
                <a16:creationId xmlns:a16="http://schemas.microsoft.com/office/drawing/2014/main" id="{6B9CAA1B-435B-1742-84A9-7609DBCD8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8" y="48133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6" name="Text Box 34">
            <a:extLst>
              <a:ext uri="{FF2B5EF4-FFF2-40B4-BE49-F238E27FC236}">
                <a16:creationId xmlns:a16="http://schemas.microsoft.com/office/drawing/2014/main" id="{6F63B791-A808-F046-A906-A2B0602997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525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7" name="Text Box 35">
            <a:extLst>
              <a:ext uri="{FF2B5EF4-FFF2-40B4-BE49-F238E27FC236}">
                <a16:creationId xmlns:a16="http://schemas.microsoft.com/office/drawing/2014/main" id="{89C03084-A697-344E-9630-C5415D789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38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8" name="Text Box 36">
            <a:extLst>
              <a:ext uri="{FF2B5EF4-FFF2-40B4-BE49-F238E27FC236}">
                <a16:creationId xmlns:a16="http://schemas.microsoft.com/office/drawing/2014/main" id="{11717290-4C04-5F45-BE42-CAE44E6B3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30178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49" name="Text Box 37">
            <a:extLst>
              <a:ext uri="{FF2B5EF4-FFF2-40B4-BE49-F238E27FC236}">
                <a16:creationId xmlns:a16="http://schemas.microsoft.com/office/drawing/2014/main" id="{7776F28A-63AE-C140-8E59-E293D0D42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0300" y="37496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0" name="Text Box 38">
            <a:extLst>
              <a:ext uri="{FF2B5EF4-FFF2-40B4-BE49-F238E27FC236}">
                <a16:creationId xmlns:a16="http://schemas.microsoft.com/office/drawing/2014/main" id="{818B359B-0097-A44B-BB99-EDC57EE35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1" name="Text Box 39">
            <a:extLst>
              <a:ext uri="{FF2B5EF4-FFF2-40B4-BE49-F238E27FC236}">
                <a16:creationId xmlns:a16="http://schemas.microsoft.com/office/drawing/2014/main" id="{E52FECDF-B097-1346-AAC1-711B3D953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75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2" name="Text Box 40">
            <a:extLst>
              <a:ext uri="{FF2B5EF4-FFF2-40B4-BE49-F238E27FC236}">
                <a16:creationId xmlns:a16="http://schemas.microsoft.com/office/drawing/2014/main" id="{42CEAEF8-7A7B-D34D-9BC9-18F25605D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1575" y="43894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3" name="Text Box 41">
            <a:extLst>
              <a:ext uri="{FF2B5EF4-FFF2-40B4-BE49-F238E27FC236}">
                <a16:creationId xmlns:a16="http://schemas.microsoft.com/office/drawing/2014/main" id="{7B60A612-AAE8-7C4C-A4A6-D376DB334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5121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4" name="Text Box 42">
            <a:extLst>
              <a:ext uri="{FF2B5EF4-FFF2-40B4-BE49-F238E27FC236}">
                <a16:creationId xmlns:a16="http://schemas.microsoft.com/office/drawing/2014/main" id="{51C2B2E5-D3AC-F641-83AA-A23315198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25" y="32766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5" name="Text Box 43">
            <a:extLst>
              <a:ext uri="{FF2B5EF4-FFF2-40B4-BE49-F238E27FC236}">
                <a16:creationId xmlns:a16="http://schemas.microsoft.com/office/drawing/2014/main" id="{4D252E60-E93C-9F4F-B67C-C6F027207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2378075"/>
            <a:ext cx="422275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6" name="Text Box 44">
            <a:extLst>
              <a:ext uri="{FF2B5EF4-FFF2-40B4-BE49-F238E27FC236}">
                <a16:creationId xmlns:a16="http://schemas.microsoft.com/office/drawing/2014/main" id="{A7A0540B-D18D-F242-ABA9-A421066AC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3200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7" name="Text Box 45">
            <a:extLst>
              <a:ext uri="{FF2B5EF4-FFF2-40B4-BE49-F238E27FC236}">
                <a16:creationId xmlns:a16="http://schemas.microsoft.com/office/drawing/2014/main" id="{5E064AD0-0330-D648-83FC-4EB6DB42E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39322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8" name="Text Box 46">
            <a:extLst>
              <a:ext uri="{FF2B5EF4-FFF2-40B4-BE49-F238E27FC236}">
                <a16:creationId xmlns:a16="http://schemas.microsoft.com/office/drawing/2014/main" id="{389EC8AB-AC6C-9948-AADA-AA8873B82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8" y="18875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59" name="Text Box 47">
            <a:extLst>
              <a:ext uri="{FF2B5EF4-FFF2-40B4-BE49-F238E27FC236}">
                <a16:creationId xmlns:a16="http://schemas.microsoft.com/office/drawing/2014/main" id="{8E758CB2-07C5-1B46-B03B-3D0B9D88C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1360" name="Text Box 48">
            <a:extLst>
              <a:ext uri="{FF2B5EF4-FFF2-40B4-BE49-F238E27FC236}">
                <a16:creationId xmlns:a16="http://schemas.microsoft.com/office/drawing/2014/main" id="{8707E647-50A5-1F44-BE70-2985E3385A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5735638"/>
            <a:ext cx="22304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 </a:t>
            </a:r>
            <a:r>
              <a:rPr lang="en-US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คนบาป</a:t>
            </a:r>
          </a:p>
        </p:txBody>
      </p:sp>
      <p:sp>
        <p:nvSpPr>
          <p:cNvPr id="141361" name="Text Box 49">
            <a:extLst>
              <a:ext uri="{FF2B5EF4-FFF2-40B4-BE49-F238E27FC236}">
                <a16:creationId xmlns:a16="http://schemas.microsoft.com/office/drawing/2014/main" id="{10199DD4-50E7-D348-B824-81BC86B7F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25" y="44450"/>
            <a:ext cx="706438" cy="4603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  <p:sp>
        <p:nvSpPr>
          <p:cNvPr id="141362" name="Oval 50">
            <a:extLst>
              <a:ext uri="{FF2B5EF4-FFF2-40B4-BE49-F238E27FC236}">
                <a16:creationId xmlns:a16="http://schemas.microsoft.com/office/drawing/2014/main" id="{A6B6F030-A626-0F4C-B162-AB9C4ED910CF}"/>
              </a:ext>
            </a:extLst>
          </p:cNvPr>
          <p:cNvSpPr>
            <a:spLocks noChangeArrowheads="1"/>
          </p:cNvSpPr>
          <p:nvPr/>
        </p:nvSpPr>
        <p:spPr bwMode="auto">
          <a:xfrm rot="1740000">
            <a:off x="1927225" y="2670175"/>
            <a:ext cx="2286000" cy="1371600"/>
          </a:xfrm>
          <a:prstGeom prst="ellipse">
            <a:avLst/>
          </a:prstGeom>
          <a:noFill/>
          <a:ln w="76320" cap="sq">
            <a:solidFill>
              <a:srgbClr val="BBE0E3"/>
            </a:solidFill>
            <a:miter lim="800000"/>
            <a:headEnd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  <p:sp>
        <p:nvSpPr>
          <p:cNvPr id="141363" name="Line 51">
            <a:extLst>
              <a:ext uri="{FF2B5EF4-FFF2-40B4-BE49-F238E27FC236}">
                <a16:creationId xmlns:a16="http://schemas.microsoft.com/office/drawing/2014/main" id="{34B1B534-5ECC-574F-96E7-E8F6AC24A0D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55938" y="3106738"/>
            <a:ext cx="436562" cy="615950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7" dur="500"/>
                                        <p:tgtEl>
                                          <p:spTgt spid="14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1" dur="500"/>
                                        <p:tgtEl>
                                          <p:spTgt spid="14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1" presetClass="entr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15" dur="1000" fill="hold"/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6" dur="1000" fill="hold"/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7" dur="1000" fill="hold"/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90"/>
                                          </p:val>
                                        </p:tav>
                                        <p:tav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18" dur="1000"/>
                                        <p:tgtEl>
                                          <p:spTgt spid="14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22" dur="500"/>
                                        <p:tgtEl>
                                          <p:spTgt spid="141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1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13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13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41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325" grpId="0" animBg="1"/>
      <p:bldP spid="141325" grpId="1" animBg="1"/>
      <p:bldP spid="14136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1">
            <a:extLst>
              <a:ext uri="{FF2B5EF4-FFF2-40B4-BE49-F238E27FC236}">
                <a16:creationId xmlns:a16="http://schemas.microsoft.com/office/drawing/2014/main" id="{2BB371C3-AB80-BD44-AB85-91505F101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765175"/>
            <a:ext cx="9197975" cy="6118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42338" name="Text Box 2">
            <a:extLst>
              <a:ext uri="{FF2B5EF4-FFF2-40B4-BE49-F238E27FC236}">
                <a16:creationId xmlns:a16="http://schemas.microsoft.com/office/drawing/2014/main" id="{8B200B01-28EC-1F4B-8AD7-7EECE1035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150813"/>
            <a:ext cx="9144000" cy="914401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5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คำถามสำหรับขั้นที่ </a:t>
            </a:r>
            <a:r>
              <a:rPr lang="en-US" altLang="en-US" sz="5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42339" name="Text Box 3">
            <a:extLst>
              <a:ext uri="{FF2B5EF4-FFF2-40B4-BE49-F238E27FC236}">
                <a16:creationId xmlns:a16="http://schemas.microsoft.com/office/drawing/2014/main" id="{97FB9510-B8BF-8640-A68B-910C47EDA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1113" y="3500438"/>
            <a:ext cx="7315201" cy="3049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457200" indent="-457200"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>
                <a:srgbClr val="FFFFFF"/>
              </a:buClr>
              <a:buFont typeface="Arial" charset="0"/>
              <a:buChar char="•"/>
              <a:defRPr/>
            </a:pPr>
            <a:r>
              <a:rPr lang="hi-in" sz="4800" b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ใครคือคนเหล่านี้</a:t>
            </a:r>
            <a:r>
              <a:rPr lang="en-US" sz="4800" b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?</a:t>
            </a:r>
          </a:p>
          <a:p>
            <a:pPr>
              <a:buClrTx/>
              <a:buFontTx/>
              <a:buNone/>
              <a:defRPr/>
            </a:pPr>
            <a:endParaRPr lang="en-US" sz="4800" b="1" dirty="0">
              <a:solidFill>
                <a:srgbClr val="FFFFFF"/>
              </a:solidFill>
              <a:effectLst>
                <a:glow rad="101600">
                  <a:schemeClr val="tx1">
                    <a:alpha val="75000"/>
                  </a:schemeClr>
                </a:glow>
              </a:effectLst>
              <a:latin typeface="Arial" charset="0"/>
            </a:endParaRPr>
          </a:p>
          <a:p>
            <a:pPr>
              <a:buClr>
                <a:srgbClr val="FFFFFF"/>
              </a:buClr>
              <a:buFont typeface="Arial" charset="0"/>
              <a:buChar char="•"/>
              <a:defRPr/>
            </a:pPr>
            <a:r>
              <a:rPr lang="hi-in" sz="4800" b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ทำไมจึงพาคนอื่นอีก </a:t>
            </a:r>
            <a:r>
              <a:rPr lang="en-US" sz="4800" b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1-2 </a:t>
            </a:r>
            <a:r>
              <a:rPr lang="hi-in" sz="4800" b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คนไป</a:t>
            </a:r>
            <a:r>
              <a:rPr lang="en-US" sz="4800" b="1" dirty="0">
                <a:solidFill>
                  <a:srgbClr val="FFFFFF"/>
                </a:solidFill>
                <a:effectLst>
                  <a:glow rad="101600">
                    <a:schemeClr val="tx1">
                      <a:alpha val="75000"/>
                    </a:schemeClr>
                  </a:glow>
                </a:effectLst>
                <a:latin typeface="Arial" charset="0"/>
              </a:rPr>
              <a:t>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ext Box 1">
            <a:extLst>
              <a:ext uri="{FF2B5EF4-FFF2-40B4-BE49-F238E27FC236}">
                <a16:creationId xmlns:a16="http://schemas.microsoft.com/office/drawing/2014/main" id="{54B1FBBE-FCBE-9947-8743-C5F308432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495800"/>
            <a:ext cx="5562600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buClrTx/>
              <a:buFontTx/>
              <a:buNone/>
            </a:pPr>
            <a:r>
              <a:rPr lang="hi-IN" altLang="en-US" sz="4800" b="1">
                <a:solidFill>
                  <a:srgbClr val="000000"/>
                </a:solidFill>
                <a:latin typeface="Copperplate Gothic Light" panose="020E0507020206020404" pitchFamily="34" charset="77"/>
                <a:ea typeface="ヒラギノ角ゴ Pro W3" panose="020B0300000000000000" pitchFamily="34" charset="-128"/>
              </a:rPr>
              <a:t>ฉธบ</a:t>
            </a:r>
            <a:r>
              <a:rPr lang="en-US" altLang="en-US" sz="4800" b="1">
                <a:solidFill>
                  <a:srgbClr val="000000"/>
                </a:solidFill>
                <a:latin typeface="Copperplate Gothic Light" panose="020E0507020206020404" pitchFamily="34" charset="77"/>
                <a:ea typeface="ヒラギノ角ゴ Pro W3" panose="020B0300000000000000" pitchFamily="34" charset="-128"/>
              </a:rPr>
              <a:t>. 19:15</a:t>
            </a:r>
          </a:p>
        </p:txBody>
      </p:sp>
      <p:sp>
        <p:nvSpPr>
          <p:cNvPr id="143362" name="Rectangle 2">
            <a:extLst>
              <a:ext uri="{FF2B5EF4-FFF2-40B4-BE49-F238E27FC236}">
                <a16:creationId xmlns:a16="http://schemas.microsoft.com/office/drawing/2014/main" id="{56AE337C-B407-364B-93E8-23B543E28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1884363"/>
            <a:ext cx="70104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Aft>
                <a:spcPts val="2000"/>
              </a:spcAft>
            </a:pPr>
            <a:r>
              <a:rPr lang="hi-IN" altLang="en-US" sz="3600" b="1" i="1">
                <a:solidFill>
                  <a:srgbClr val="FFFFFF"/>
                </a:solidFill>
                <a:latin typeface="Arial" panose="020B0604020202020204" pitchFamily="34" charset="0"/>
                <a:ea typeface="ヒラギノ角ゴ Pro W3" panose="020B0300000000000000" pitchFamily="34" charset="-128"/>
              </a:rPr>
              <a:t>อย่าตัดสินคดีผู้ใดเมื่อมีพยานเพียงปากเดียว แต่ละคดีจะต้องมีพยานยืนยันสองสามปาก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ext Box 1">
            <a:extLst>
              <a:ext uri="{FF2B5EF4-FFF2-40B4-BE49-F238E27FC236}">
                <a16:creationId xmlns:a16="http://schemas.microsoft.com/office/drawing/2014/main" id="{4CEA0B05-D1BF-C748-AF97-7B585C61E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292100"/>
            <a:ext cx="74072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/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ขั้นที่ </a:t>
            </a:r>
            <a: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3 </a:t>
            </a: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การช่วยให้กลับสู่สภาพดี</a:t>
            </a:r>
            <a:b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hi-IN" altLang="en-US" sz="3400" b="1">
                <a:solidFill>
                  <a:srgbClr val="FFFFFF"/>
                </a:solidFill>
                <a:latin typeface="Arial" panose="020B0604020202020204" pitchFamily="34" charset="0"/>
              </a:rPr>
              <a:t>เปิดเผยเรื่องความบาปนี้ต่อทั้ง</a:t>
            </a:r>
            <a:r>
              <a:rPr lang="hi-IN" altLang="en-US" sz="3400" b="1" u="sng">
                <a:solidFill>
                  <a:srgbClr val="FFFF00"/>
                </a:solidFill>
                <a:latin typeface="Arial" panose="020B0604020202020204" pitchFamily="34" charset="0"/>
              </a:rPr>
              <a:t>คริสตจักร</a:t>
            </a:r>
          </a:p>
        </p:txBody>
      </p:sp>
      <p:sp>
        <p:nvSpPr>
          <p:cNvPr id="144386" name="Text Box 2">
            <a:extLst>
              <a:ext uri="{FF2B5EF4-FFF2-40B4-BE49-F238E27FC236}">
                <a16:creationId xmlns:a16="http://schemas.microsoft.com/office/drawing/2014/main" id="{D1591978-D4D4-A942-94C8-3BA9CBFCD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8188" y="3581400"/>
            <a:ext cx="4746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</a:t>
            </a:r>
          </a:p>
        </p:txBody>
      </p:sp>
      <p:sp>
        <p:nvSpPr>
          <p:cNvPr id="144387" name="Text Box 3">
            <a:extLst>
              <a:ext uri="{FF2B5EF4-FFF2-40B4-BE49-F238E27FC236}">
                <a16:creationId xmlns:a16="http://schemas.microsoft.com/office/drawing/2014/main" id="{26DC9B70-A5D3-5D4F-96D6-55B94C2824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388" name="Text Box 4">
            <a:extLst>
              <a:ext uri="{FF2B5EF4-FFF2-40B4-BE49-F238E27FC236}">
                <a16:creationId xmlns:a16="http://schemas.microsoft.com/office/drawing/2014/main" id="{A7EFE5AB-5DD9-DA4C-A0B9-CB2175D4F3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8" y="6192838"/>
            <a:ext cx="21494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 </a:t>
            </a:r>
            <a:r>
              <a:rPr lang="en-US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สมาชิก</a:t>
            </a:r>
          </a:p>
        </p:txBody>
      </p:sp>
      <p:sp>
        <p:nvSpPr>
          <p:cNvPr id="144389" name="Text Box 5">
            <a:extLst>
              <a:ext uri="{FF2B5EF4-FFF2-40B4-BE49-F238E27FC236}">
                <a16:creationId xmlns:a16="http://schemas.microsoft.com/office/drawing/2014/main" id="{44F92314-3141-A34A-9292-7EE4DC980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225" y="3962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390" name="Text Box 6">
            <a:extLst>
              <a:ext uri="{FF2B5EF4-FFF2-40B4-BE49-F238E27FC236}">
                <a16:creationId xmlns:a16="http://schemas.microsoft.com/office/drawing/2014/main" id="{026BAB8E-D9E9-E648-B64F-4839DC807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17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391" name="Text Box 7">
            <a:extLst>
              <a:ext uri="{FF2B5EF4-FFF2-40B4-BE49-F238E27FC236}">
                <a16:creationId xmlns:a16="http://schemas.microsoft.com/office/drawing/2014/main" id="{40A9FC6D-8430-DD46-8853-0A88F291E7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25" y="3810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392" name="Text Box 8">
            <a:extLst>
              <a:ext uri="{FF2B5EF4-FFF2-40B4-BE49-F238E27FC236}">
                <a16:creationId xmlns:a16="http://schemas.microsoft.com/office/drawing/2014/main" id="{9CD6D683-435F-9344-8268-E5F3A9B4C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4788" y="1752600"/>
            <a:ext cx="5651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44393" name="Text Box 9">
            <a:extLst>
              <a:ext uri="{FF2B5EF4-FFF2-40B4-BE49-F238E27FC236}">
                <a16:creationId xmlns:a16="http://schemas.microsoft.com/office/drawing/2014/main" id="{6E32285B-7048-1D49-A308-3B628933D7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724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394" name="Text Box 10">
            <a:extLst>
              <a:ext uri="{FF2B5EF4-FFF2-40B4-BE49-F238E27FC236}">
                <a16:creationId xmlns:a16="http://schemas.microsoft.com/office/drawing/2014/main" id="{AA52478F-C453-8649-910A-4327CA63F2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46482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395" name="Line 11">
            <a:extLst>
              <a:ext uri="{FF2B5EF4-FFF2-40B4-BE49-F238E27FC236}">
                <a16:creationId xmlns:a16="http://schemas.microsoft.com/office/drawing/2014/main" id="{DEBDF9F9-50DC-3B4C-9D77-391A65762AF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587625" y="3654425"/>
            <a:ext cx="692150" cy="311150"/>
          </a:xfrm>
          <a:prstGeom prst="line">
            <a:avLst/>
          </a:prstGeom>
          <a:noFill/>
          <a:ln w="57240" cap="sq">
            <a:solidFill>
              <a:srgbClr val="FFFF00"/>
            </a:solidFill>
            <a:miter lim="800000"/>
            <a:headEnd/>
            <a:tailEnd type="triangle" w="med" len="med"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6" name="Line 12">
            <a:extLst>
              <a:ext uri="{FF2B5EF4-FFF2-40B4-BE49-F238E27FC236}">
                <a16:creationId xmlns:a16="http://schemas.microsoft.com/office/drawing/2014/main" id="{7F2EE5C9-0401-E14B-ABD8-A8D0A80FF9F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663825" y="3425825"/>
            <a:ext cx="692150" cy="311150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7" name="Oval 13">
            <a:extLst>
              <a:ext uri="{FF2B5EF4-FFF2-40B4-BE49-F238E27FC236}">
                <a16:creationId xmlns:a16="http://schemas.microsoft.com/office/drawing/2014/main" id="{9DA9F8FD-8421-D549-871E-FB5ED26751C8}"/>
              </a:ext>
            </a:extLst>
          </p:cNvPr>
          <p:cNvSpPr>
            <a:spLocks noChangeArrowheads="1"/>
          </p:cNvSpPr>
          <p:nvPr/>
        </p:nvSpPr>
        <p:spPr bwMode="auto">
          <a:xfrm rot="1740000">
            <a:off x="1752600" y="3197225"/>
            <a:ext cx="2286000" cy="838200"/>
          </a:xfrm>
          <a:prstGeom prst="ellipse">
            <a:avLst/>
          </a:prstGeom>
          <a:noFill/>
          <a:ln w="76320" cap="sq">
            <a:solidFill>
              <a:srgbClr val="BBE0E3"/>
            </a:solidFill>
            <a:miter lim="800000"/>
            <a:headEnd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  <p:sp>
        <p:nvSpPr>
          <p:cNvPr id="144398" name="Text Box 14">
            <a:extLst>
              <a:ext uri="{FF2B5EF4-FFF2-40B4-BE49-F238E27FC236}">
                <a16:creationId xmlns:a16="http://schemas.microsoft.com/office/drawing/2014/main" id="{4AB69377-854B-D049-B461-C73AF201D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399" name="Text Box 15">
            <a:extLst>
              <a:ext uri="{FF2B5EF4-FFF2-40B4-BE49-F238E27FC236}">
                <a16:creationId xmlns:a16="http://schemas.microsoft.com/office/drawing/2014/main" id="{864DE0B8-BF78-E64B-B828-766823F0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0" name="Text Box 16">
            <a:extLst>
              <a:ext uri="{FF2B5EF4-FFF2-40B4-BE49-F238E27FC236}">
                <a16:creationId xmlns:a16="http://schemas.microsoft.com/office/drawing/2014/main" id="{03C1882A-41D5-5B40-B1EC-C5390A605F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1" name="Text Box 17">
            <a:extLst>
              <a:ext uri="{FF2B5EF4-FFF2-40B4-BE49-F238E27FC236}">
                <a16:creationId xmlns:a16="http://schemas.microsoft.com/office/drawing/2014/main" id="{54B580A0-6DD0-2B43-9B3D-0125DA4811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2" name="Text Box 18">
            <a:extLst>
              <a:ext uri="{FF2B5EF4-FFF2-40B4-BE49-F238E27FC236}">
                <a16:creationId xmlns:a16="http://schemas.microsoft.com/office/drawing/2014/main" id="{7650138F-A247-2A40-81AA-B1CAE93CD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3" name="Text Box 19">
            <a:extLst>
              <a:ext uri="{FF2B5EF4-FFF2-40B4-BE49-F238E27FC236}">
                <a16:creationId xmlns:a16="http://schemas.microsoft.com/office/drawing/2014/main" id="{2DF0D10A-35C6-224D-B5EA-D4BB9C7E3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4" name="Text Box 20">
            <a:extLst>
              <a:ext uri="{FF2B5EF4-FFF2-40B4-BE49-F238E27FC236}">
                <a16:creationId xmlns:a16="http://schemas.microsoft.com/office/drawing/2014/main" id="{6224F09D-702D-0F47-90EA-1FC5E0BA3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23780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5" name="Text Box 21">
            <a:extLst>
              <a:ext uri="{FF2B5EF4-FFF2-40B4-BE49-F238E27FC236}">
                <a16:creationId xmlns:a16="http://schemas.microsoft.com/office/drawing/2014/main" id="{CE672304-3976-F349-88CC-369B4536D6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31083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6" name="Text Box 22">
            <a:extLst>
              <a:ext uri="{FF2B5EF4-FFF2-40B4-BE49-F238E27FC236}">
                <a16:creationId xmlns:a16="http://schemas.microsoft.com/office/drawing/2014/main" id="{141F7188-4978-F94E-BEC8-BF204AF581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7" name="Text Box 23">
            <a:extLst>
              <a:ext uri="{FF2B5EF4-FFF2-40B4-BE49-F238E27FC236}">
                <a16:creationId xmlns:a16="http://schemas.microsoft.com/office/drawing/2014/main" id="{D47F4728-9E4F-9844-97E2-E47BBAD975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8" name="Text Box 24">
            <a:extLst>
              <a:ext uri="{FF2B5EF4-FFF2-40B4-BE49-F238E27FC236}">
                <a16:creationId xmlns:a16="http://schemas.microsoft.com/office/drawing/2014/main" id="{86BC5A5B-F912-A040-8F2F-E76DA7597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71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09" name="Text Box 25">
            <a:extLst>
              <a:ext uri="{FF2B5EF4-FFF2-40B4-BE49-F238E27FC236}">
                <a16:creationId xmlns:a16="http://schemas.microsoft.com/office/drawing/2014/main" id="{F0DF4370-34DF-4944-90BC-32CAFDB93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0" name="Text Box 26">
            <a:extLst>
              <a:ext uri="{FF2B5EF4-FFF2-40B4-BE49-F238E27FC236}">
                <a16:creationId xmlns:a16="http://schemas.microsoft.com/office/drawing/2014/main" id="{52743579-4C03-7048-A585-EE4E4A68C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1050" y="24352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1" name="Text Box 27">
            <a:extLst>
              <a:ext uri="{FF2B5EF4-FFF2-40B4-BE49-F238E27FC236}">
                <a16:creationId xmlns:a16="http://schemas.microsoft.com/office/drawing/2014/main" id="{18C50DE0-2ECA-C140-84ED-1F8058646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5588" y="26320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2" name="Text Box 28">
            <a:extLst>
              <a:ext uri="{FF2B5EF4-FFF2-40B4-BE49-F238E27FC236}">
                <a16:creationId xmlns:a16="http://schemas.microsoft.com/office/drawing/2014/main" id="{B88AD44B-FC69-7B41-99B0-78F7FFCE6F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2050" y="21621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3" name="Text Box 29">
            <a:extLst>
              <a:ext uri="{FF2B5EF4-FFF2-40B4-BE49-F238E27FC236}">
                <a16:creationId xmlns:a16="http://schemas.microsoft.com/office/drawing/2014/main" id="{2406F0A1-8A3D-BF44-9209-169D81C65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7413" y="28940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4" name="Text Box 30">
            <a:extLst>
              <a:ext uri="{FF2B5EF4-FFF2-40B4-BE49-F238E27FC236}">
                <a16:creationId xmlns:a16="http://schemas.microsoft.com/office/drawing/2014/main" id="{3347C786-F587-9846-AEA0-D44331FEA4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4963" y="41576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5" name="Text Box 31">
            <a:extLst>
              <a:ext uri="{FF2B5EF4-FFF2-40B4-BE49-F238E27FC236}">
                <a16:creationId xmlns:a16="http://schemas.microsoft.com/office/drawing/2014/main" id="{B4564004-291B-074F-BE07-79E4931135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9675" y="415925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6" name="Text Box 32">
            <a:extLst>
              <a:ext uri="{FF2B5EF4-FFF2-40B4-BE49-F238E27FC236}">
                <a16:creationId xmlns:a16="http://schemas.microsoft.com/office/drawing/2014/main" id="{35C0CCFD-2C0E-3146-9A78-BA5FB305C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75" y="40814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7" name="Text Box 33">
            <a:extLst>
              <a:ext uri="{FF2B5EF4-FFF2-40B4-BE49-F238E27FC236}">
                <a16:creationId xmlns:a16="http://schemas.microsoft.com/office/drawing/2014/main" id="{442F06D0-BBB4-9044-8076-806BBED8B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8" y="48133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8" name="Text Box 34">
            <a:extLst>
              <a:ext uri="{FF2B5EF4-FFF2-40B4-BE49-F238E27FC236}">
                <a16:creationId xmlns:a16="http://schemas.microsoft.com/office/drawing/2014/main" id="{E0D7BDB5-73EA-2747-8CBC-7CDC8585B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525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19" name="Text Box 35">
            <a:extLst>
              <a:ext uri="{FF2B5EF4-FFF2-40B4-BE49-F238E27FC236}">
                <a16:creationId xmlns:a16="http://schemas.microsoft.com/office/drawing/2014/main" id="{F21C0B7D-0BD5-754E-808C-B095AF94C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38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0" name="Text Box 36">
            <a:extLst>
              <a:ext uri="{FF2B5EF4-FFF2-40B4-BE49-F238E27FC236}">
                <a16:creationId xmlns:a16="http://schemas.microsoft.com/office/drawing/2014/main" id="{F64D9011-E13A-324E-B2F4-B6104178F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30178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1" name="Text Box 37">
            <a:extLst>
              <a:ext uri="{FF2B5EF4-FFF2-40B4-BE49-F238E27FC236}">
                <a16:creationId xmlns:a16="http://schemas.microsoft.com/office/drawing/2014/main" id="{D377AE55-F55F-7341-AA35-44BCD95E6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0300" y="37496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2" name="Text Box 38">
            <a:extLst>
              <a:ext uri="{FF2B5EF4-FFF2-40B4-BE49-F238E27FC236}">
                <a16:creationId xmlns:a16="http://schemas.microsoft.com/office/drawing/2014/main" id="{985E4725-477D-A54E-9DFF-64EB3D766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3" name="Text Box 39">
            <a:extLst>
              <a:ext uri="{FF2B5EF4-FFF2-40B4-BE49-F238E27FC236}">
                <a16:creationId xmlns:a16="http://schemas.microsoft.com/office/drawing/2014/main" id="{A36B8036-9C20-384F-B266-225FBDC42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75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4" name="Text Box 40">
            <a:extLst>
              <a:ext uri="{FF2B5EF4-FFF2-40B4-BE49-F238E27FC236}">
                <a16:creationId xmlns:a16="http://schemas.microsoft.com/office/drawing/2014/main" id="{36B240BC-773B-974F-89D1-8F735A926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1575" y="43894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5" name="Text Box 41">
            <a:extLst>
              <a:ext uri="{FF2B5EF4-FFF2-40B4-BE49-F238E27FC236}">
                <a16:creationId xmlns:a16="http://schemas.microsoft.com/office/drawing/2014/main" id="{FE24E7FA-6F97-2445-9B41-7ED3F2638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5121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6" name="Text Box 42">
            <a:extLst>
              <a:ext uri="{FF2B5EF4-FFF2-40B4-BE49-F238E27FC236}">
                <a16:creationId xmlns:a16="http://schemas.microsoft.com/office/drawing/2014/main" id="{CB161EBD-D5B0-BE4E-B067-8D7373BD1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25" y="32766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7" name="Text Box 43">
            <a:extLst>
              <a:ext uri="{FF2B5EF4-FFF2-40B4-BE49-F238E27FC236}">
                <a16:creationId xmlns:a16="http://schemas.microsoft.com/office/drawing/2014/main" id="{DD6BB750-A15E-0147-A0B8-D6A719E41D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2378075"/>
            <a:ext cx="422275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8" name="Text Box 44">
            <a:extLst>
              <a:ext uri="{FF2B5EF4-FFF2-40B4-BE49-F238E27FC236}">
                <a16:creationId xmlns:a16="http://schemas.microsoft.com/office/drawing/2014/main" id="{CC57BB4E-DB1F-584F-BEC2-39ACA3DAF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3200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29" name="Text Box 45">
            <a:extLst>
              <a:ext uri="{FF2B5EF4-FFF2-40B4-BE49-F238E27FC236}">
                <a16:creationId xmlns:a16="http://schemas.microsoft.com/office/drawing/2014/main" id="{08802DFB-5564-2448-BB35-8A881BC99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39322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30" name="Text Box 46">
            <a:extLst>
              <a:ext uri="{FF2B5EF4-FFF2-40B4-BE49-F238E27FC236}">
                <a16:creationId xmlns:a16="http://schemas.microsoft.com/office/drawing/2014/main" id="{469E3261-3CA0-5D42-9443-F06D68AF3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8" y="18875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31" name="Text Box 47">
            <a:extLst>
              <a:ext uri="{FF2B5EF4-FFF2-40B4-BE49-F238E27FC236}">
                <a16:creationId xmlns:a16="http://schemas.microsoft.com/office/drawing/2014/main" id="{52825C09-3A95-E942-B3F9-A35BC0EEE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4432" name="Text Box 48">
            <a:extLst>
              <a:ext uri="{FF2B5EF4-FFF2-40B4-BE49-F238E27FC236}">
                <a16:creationId xmlns:a16="http://schemas.microsoft.com/office/drawing/2014/main" id="{3FD2BEA2-EE88-F04B-B5C8-7C9DC9972C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5735638"/>
            <a:ext cx="22304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 </a:t>
            </a:r>
            <a:r>
              <a:rPr lang="en-US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คนบาป</a:t>
            </a:r>
          </a:p>
        </p:txBody>
      </p:sp>
      <p:sp>
        <p:nvSpPr>
          <p:cNvPr id="144433" name="Text Box 49">
            <a:extLst>
              <a:ext uri="{FF2B5EF4-FFF2-40B4-BE49-F238E27FC236}">
                <a16:creationId xmlns:a16="http://schemas.microsoft.com/office/drawing/2014/main" id="{B1123A86-6FB2-1241-B472-E7466C0FF8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25" y="44450"/>
            <a:ext cx="706438" cy="4603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  <p:sp>
        <p:nvSpPr>
          <p:cNvPr id="144434" name="Oval 50">
            <a:extLst>
              <a:ext uri="{FF2B5EF4-FFF2-40B4-BE49-F238E27FC236}">
                <a16:creationId xmlns:a16="http://schemas.microsoft.com/office/drawing/2014/main" id="{2A6D6D8E-099D-5F4A-8E37-576894B6AA02}"/>
              </a:ext>
            </a:extLst>
          </p:cNvPr>
          <p:cNvSpPr>
            <a:spLocks noChangeArrowheads="1"/>
          </p:cNvSpPr>
          <p:nvPr/>
        </p:nvSpPr>
        <p:spPr bwMode="auto">
          <a:xfrm rot="1740000">
            <a:off x="1927225" y="2670175"/>
            <a:ext cx="2286000" cy="1371600"/>
          </a:xfrm>
          <a:prstGeom prst="ellipse">
            <a:avLst/>
          </a:prstGeom>
          <a:noFill/>
          <a:ln w="76320" cap="sq">
            <a:solidFill>
              <a:srgbClr val="BBE0E3"/>
            </a:solidFill>
            <a:miter lim="800000"/>
            <a:headEnd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  <p:sp>
        <p:nvSpPr>
          <p:cNvPr id="144435" name="Line 51">
            <a:extLst>
              <a:ext uri="{FF2B5EF4-FFF2-40B4-BE49-F238E27FC236}">
                <a16:creationId xmlns:a16="http://schemas.microsoft.com/office/drawing/2014/main" id="{59F267FC-570A-574F-BA8D-ECA5207F467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55938" y="3106738"/>
            <a:ext cx="436562" cy="615950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6" name="Oval 52">
            <a:extLst>
              <a:ext uri="{FF2B5EF4-FFF2-40B4-BE49-F238E27FC236}">
                <a16:creationId xmlns:a16="http://schemas.microsoft.com/office/drawing/2014/main" id="{54F337EC-D2F6-2543-B8DC-C9CF234B877D}"/>
              </a:ext>
            </a:extLst>
          </p:cNvPr>
          <p:cNvSpPr>
            <a:spLocks noChangeArrowheads="1"/>
          </p:cNvSpPr>
          <p:nvPr/>
        </p:nvSpPr>
        <p:spPr bwMode="auto">
          <a:xfrm rot="180000">
            <a:off x="438150" y="1566863"/>
            <a:ext cx="7872413" cy="4489450"/>
          </a:xfrm>
          <a:prstGeom prst="ellipse">
            <a:avLst/>
          </a:prstGeom>
          <a:noFill/>
          <a:ln w="76320" cap="sq">
            <a:solidFill>
              <a:srgbClr val="BBE0E3"/>
            </a:solidFill>
            <a:miter lim="800000"/>
            <a:headEnd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7" dur="500"/>
                                        <p:tgtEl>
                                          <p:spTgt spid="144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1" dur="500"/>
                                        <p:tgtEl>
                                          <p:spTgt spid="144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1" presetClass="entr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15" dur="1000" fill="hold"/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6" dur="1000" fill="hold"/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7" dur="1000" fill="hold"/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90"/>
                                          </p:val>
                                        </p:tav>
                                        <p:tav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18" dur="1000"/>
                                        <p:tgtEl>
                                          <p:spTgt spid="14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0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21" dur="500"/>
                                        <p:tgtEl>
                                          <p:spTgt spid="144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4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44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44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44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4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5" dur="500"/>
                                        <p:tgtEl>
                                          <p:spTgt spid="144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4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4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44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397" grpId="0" animBg="1"/>
      <p:bldP spid="144397" grpId="1" animBg="1"/>
      <p:bldP spid="144434" grpId="0" animBg="1"/>
      <p:bldP spid="144434" grpId="1" animBg="1"/>
      <p:bldP spid="14443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ext Box 1">
            <a:extLst>
              <a:ext uri="{FF2B5EF4-FFF2-40B4-BE49-F238E27FC236}">
                <a16:creationId xmlns:a16="http://schemas.microsoft.com/office/drawing/2014/main" id="{6C898A76-5B8C-9C41-8306-64AD7F4EC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09600"/>
            <a:ext cx="7543800" cy="7620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8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กระบวนการเตรียมพร้อมการเทศนาอรรถาธิบาย</a:t>
            </a:r>
          </a:p>
        </p:txBody>
      </p:sp>
      <p:sp>
        <p:nvSpPr>
          <p:cNvPr id="117762" name="Rectangle 2">
            <a:extLst>
              <a:ext uri="{FF2B5EF4-FFF2-40B4-BE49-F238E27FC236}">
                <a16:creationId xmlns:a16="http://schemas.microsoft.com/office/drawing/2014/main" id="{FE7CFE1A-3DE6-9F4D-912A-069C8AC28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5029200"/>
            <a:ext cx="1905000" cy="7493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63" name="Rectangle 3">
            <a:extLst>
              <a:ext uri="{FF2B5EF4-FFF2-40B4-BE49-F238E27FC236}">
                <a16:creationId xmlns:a16="http://schemas.microsoft.com/office/drawing/2014/main" id="{C481227B-C9A8-0D4B-8E2A-9235D45B6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1447800"/>
            <a:ext cx="78486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1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ตามแบบอย่างจากหนังสือของ ราเมจ ริชาร์ด</a:t>
            </a:r>
            <a:r>
              <a:rPr lang="en-US" altLang="en-US" sz="1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hi-IN" altLang="en-US" sz="1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การเตรียมคำเทศนาอรรถาธิบาย</a:t>
            </a:r>
          </a:p>
        </p:txBody>
      </p:sp>
      <p:sp>
        <p:nvSpPr>
          <p:cNvPr id="117764" name="Rectangle 4">
            <a:extLst>
              <a:ext uri="{FF2B5EF4-FFF2-40B4-BE49-F238E27FC236}">
                <a16:creationId xmlns:a16="http://schemas.microsoft.com/office/drawing/2014/main" id="{616DAC68-B92D-6D4D-8A20-EC4FE7E4B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4263" y="5146675"/>
            <a:ext cx="90646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ศึกษา</a:t>
            </a:r>
          </a:p>
        </p:txBody>
      </p:sp>
      <p:sp>
        <p:nvSpPr>
          <p:cNvPr id="117765" name="Rectangle 5">
            <a:extLst>
              <a:ext uri="{FF2B5EF4-FFF2-40B4-BE49-F238E27FC236}">
                <a16:creationId xmlns:a16="http://schemas.microsoft.com/office/drawing/2014/main" id="{4DD267A8-8480-5C41-BF08-3A6DD4465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267200"/>
            <a:ext cx="1600200" cy="75565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66" name="Rectangle 6">
            <a:extLst>
              <a:ext uri="{FF2B5EF4-FFF2-40B4-BE49-F238E27FC236}">
                <a16:creationId xmlns:a16="http://schemas.microsoft.com/office/drawing/2014/main" id="{52FC6145-0764-264E-8FAE-EDAA8A8AA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267200"/>
            <a:ext cx="1600200" cy="75565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67" name="Rectangle 7">
            <a:extLst>
              <a:ext uri="{FF2B5EF4-FFF2-40B4-BE49-F238E27FC236}">
                <a16:creationId xmlns:a16="http://schemas.microsoft.com/office/drawing/2014/main" id="{DBD9B6E7-B74E-784A-B8EC-E1A99C9E4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22850"/>
            <a:ext cx="1905000" cy="7493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68" name="Rectangle 8">
            <a:extLst>
              <a:ext uri="{FF2B5EF4-FFF2-40B4-BE49-F238E27FC236}">
                <a16:creationId xmlns:a16="http://schemas.microsoft.com/office/drawing/2014/main" id="{8DA945BC-D76F-C14F-AA01-DC347A3EA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6488" y="4419600"/>
            <a:ext cx="7905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โครง</a:t>
            </a:r>
          </a:p>
        </p:txBody>
      </p:sp>
      <p:sp>
        <p:nvSpPr>
          <p:cNvPr id="117769" name="Rectangle 9">
            <a:extLst>
              <a:ext uri="{FF2B5EF4-FFF2-40B4-BE49-F238E27FC236}">
                <a16:creationId xmlns:a16="http://schemas.microsoft.com/office/drawing/2014/main" id="{6A4B97FA-5F42-0E4D-9B83-A8652F4AA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0288" y="5181600"/>
            <a:ext cx="84931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เทศน์</a:t>
            </a:r>
          </a:p>
        </p:txBody>
      </p:sp>
      <p:sp>
        <p:nvSpPr>
          <p:cNvPr id="117770" name="Rectangle 10">
            <a:extLst>
              <a:ext uri="{FF2B5EF4-FFF2-40B4-BE49-F238E27FC236}">
                <a16:creationId xmlns:a16="http://schemas.microsoft.com/office/drawing/2014/main" id="{EB69A5C5-0F16-1F4E-BBCA-451F3EC6F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419600"/>
            <a:ext cx="7905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โครง</a:t>
            </a:r>
          </a:p>
        </p:txBody>
      </p:sp>
      <p:sp>
        <p:nvSpPr>
          <p:cNvPr id="117771" name="Rectangle 11">
            <a:extLst>
              <a:ext uri="{FF2B5EF4-FFF2-40B4-BE49-F238E27FC236}">
                <a16:creationId xmlns:a16="http://schemas.microsoft.com/office/drawing/2014/main" id="{29D8398F-8573-2C4F-90C1-171491196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359150"/>
            <a:ext cx="749300" cy="9017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72" name="Rectangle 12">
            <a:extLst>
              <a:ext uri="{FF2B5EF4-FFF2-40B4-BE49-F238E27FC236}">
                <a16:creationId xmlns:a16="http://schemas.microsoft.com/office/drawing/2014/main" id="{6772AD89-A08C-664F-97FA-4654A9668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0" y="3643313"/>
            <a:ext cx="758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ซีพีที</a:t>
            </a:r>
          </a:p>
        </p:txBody>
      </p:sp>
      <p:sp>
        <p:nvSpPr>
          <p:cNvPr id="117773" name="Rectangle 13">
            <a:extLst>
              <a:ext uri="{FF2B5EF4-FFF2-40B4-BE49-F238E27FC236}">
                <a16:creationId xmlns:a16="http://schemas.microsoft.com/office/drawing/2014/main" id="{EE5E4262-5934-D143-AFCC-5177A66C2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3359150"/>
            <a:ext cx="985838" cy="9017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74" name="Rectangle 14">
            <a:extLst>
              <a:ext uri="{FF2B5EF4-FFF2-40B4-BE49-F238E27FC236}">
                <a16:creationId xmlns:a16="http://schemas.microsoft.com/office/drawing/2014/main" id="{5332486B-524C-9F4C-A3C3-895C9770B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0" y="2749550"/>
            <a:ext cx="3492500" cy="5969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75" name="Rectangle 15">
            <a:extLst>
              <a:ext uri="{FF2B5EF4-FFF2-40B4-BE49-F238E27FC236}">
                <a16:creationId xmlns:a16="http://schemas.microsoft.com/office/drawing/2014/main" id="{83748389-88D7-EC40-A83B-64CD1F14A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3643313"/>
            <a:ext cx="1020763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ซีพีเอส</a:t>
            </a:r>
          </a:p>
        </p:txBody>
      </p:sp>
      <p:sp>
        <p:nvSpPr>
          <p:cNvPr id="117776" name="Rectangle 16">
            <a:extLst>
              <a:ext uri="{FF2B5EF4-FFF2-40B4-BE49-F238E27FC236}">
                <a16:creationId xmlns:a16="http://schemas.microsoft.com/office/drawing/2014/main" id="{ABF9E531-B7FF-E24B-AD23-CC01D3715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5825" y="2805113"/>
            <a:ext cx="2481263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สะพาน จุดประสงค์</a:t>
            </a:r>
          </a:p>
        </p:txBody>
      </p:sp>
      <p:sp>
        <p:nvSpPr>
          <p:cNvPr id="117777" name="Rectangle 17">
            <a:extLst>
              <a:ext uri="{FF2B5EF4-FFF2-40B4-BE49-F238E27FC236}">
                <a16:creationId xmlns:a16="http://schemas.microsoft.com/office/drawing/2014/main" id="{3B466583-C16D-5A49-8FA7-1755E10F9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336800"/>
            <a:ext cx="7604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000" b="1" i="1">
                <a:solidFill>
                  <a:srgbClr val="FDE3B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สมอง</a:t>
            </a:r>
          </a:p>
        </p:txBody>
      </p:sp>
      <p:sp>
        <p:nvSpPr>
          <p:cNvPr id="117778" name="Rectangle 18">
            <a:extLst>
              <a:ext uri="{FF2B5EF4-FFF2-40B4-BE49-F238E27FC236}">
                <a16:creationId xmlns:a16="http://schemas.microsoft.com/office/drawing/2014/main" id="{45DCD105-7017-D544-9324-7F7749308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3708400"/>
            <a:ext cx="10795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000" b="1" i="1">
                <a:solidFill>
                  <a:srgbClr val="FDE3B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หัวใจ</a:t>
            </a:r>
          </a:p>
        </p:txBody>
      </p:sp>
      <p:sp>
        <p:nvSpPr>
          <p:cNvPr id="117779" name="Rectangle 19">
            <a:extLst>
              <a:ext uri="{FF2B5EF4-FFF2-40B4-BE49-F238E27FC236}">
                <a16:creationId xmlns:a16="http://schemas.microsoft.com/office/drawing/2014/main" id="{6990A5B8-2F7C-BD4B-BA36-36A4AA47B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470400"/>
            <a:ext cx="13843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000" b="1" i="1">
                <a:solidFill>
                  <a:srgbClr val="FDE3B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กระดูก</a:t>
            </a:r>
          </a:p>
        </p:txBody>
      </p:sp>
      <p:sp>
        <p:nvSpPr>
          <p:cNvPr id="117780" name="Rectangle 20">
            <a:extLst>
              <a:ext uri="{FF2B5EF4-FFF2-40B4-BE49-F238E27FC236}">
                <a16:creationId xmlns:a16="http://schemas.microsoft.com/office/drawing/2014/main" id="{D94D459A-649A-3A45-A175-DA16E73A9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232400"/>
            <a:ext cx="9271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000" b="1" i="1">
                <a:solidFill>
                  <a:srgbClr val="FDE3B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เนื้อ</a:t>
            </a:r>
          </a:p>
        </p:txBody>
      </p:sp>
      <p:sp>
        <p:nvSpPr>
          <p:cNvPr id="117781" name="AutoShape 21">
            <a:extLst>
              <a:ext uri="{FF2B5EF4-FFF2-40B4-BE49-F238E27FC236}">
                <a16:creationId xmlns:a16="http://schemas.microsoft.com/office/drawing/2014/main" id="{AEA54EA7-6590-904D-9896-C454622476E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746500" y="457200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82" name="AutoShape 22">
            <a:extLst>
              <a:ext uri="{FF2B5EF4-FFF2-40B4-BE49-F238E27FC236}">
                <a16:creationId xmlns:a16="http://schemas.microsoft.com/office/drawing/2014/main" id="{7C165B8A-DDE4-434B-89A6-468C3264147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746500" y="533400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83" name="AutoShape 23">
            <a:extLst>
              <a:ext uri="{FF2B5EF4-FFF2-40B4-BE49-F238E27FC236}">
                <a16:creationId xmlns:a16="http://schemas.microsoft.com/office/drawing/2014/main" id="{C30208EA-5C38-2F49-B67D-426D4026126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746500" y="377190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84" name="AutoShape 24">
            <a:extLst>
              <a:ext uri="{FF2B5EF4-FFF2-40B4-BE49-F238E27FC236}">
                <a16:creationId xmlns:a16="http://schemas.microsoft.com/office/drawing/2014/main" id="{2014A3F6-6582-C348-BA56-EB95C2146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381635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85" name="AutoShape 25">
            <a:extLst>
              <a:ext uri="{FF2B5EF4-FFF2-40B4-BE49-F238E27FC236}">
                <a16:creationId xmlns:a16="http://schemas.microsoft.com/office/drawing/2014/main" id="{A6FACE75-63C8-6D4C-B741-1460EF3E0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457835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86" name="AutoShape 26">
            <a:extLst>
              <a:ext uri="{FF2B5EF4-FFF2-40B4-BE49-F238E27FC236}">
                <a16:creationId xmlns:a16="http://schemas.microsoft.com/office/drawing/2014/main" id="{D9961F8A-C8DB-4C4C-87CD-8F78588C2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33400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17787" name="Rectangle 27">
            <a:extLst>
              <a:ext uri="{FF2B5EF4-FFF2-40B4-BE49-F238E27FC236}">
                <a16:creationId xmlns:a16="http://schemas.microsoft.com/office/drawing/2014/main" id="{B406B599-37FC-034F-88E4-5C87F556E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1884363"/>
            <a:ext cx="1014412" cy="454025"/>
          </a:xfrm>
          <a:prstGeom prst="rect">
            <a:avLst/>
          </a:prstGeom>
          <a:solidFill>
            <a:srgbClr val="000066"/>
          </a:solidFill>
          <a:ln>
            <a:noFill/>
          </a:ln>
          <a:effectLst>
            <a:outerShdw blurRad="63500" dist="17819" dir="2700000" algn="ctr" rotWithShape="0">
              <a:srgbClr val="00003D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D49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พระคำ</a:t>
            </a:r>
          </a:p>
        </p:txBody>
      </p:sp>
      <p:sp>
        <p:nvSpPr>
          <p:cNvPr id="117788" name="Rectangle 28">
            <a:extLst>
              <a:ext uri="{FF2B5EF4-FFF2-40B4-BE49-F238E27FC236}">
                <a16:creationId xmlns:a16="http://schemas.microsoft.com/office/drawing/2014/main" id="{93AF61ED-4759-724C-B106-6D5FF66F8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1050" y="1884363"/>
            <a:ext cx="1352550" cy="454025"/>
          </a:xfrm>
          <a:prstGeom prst="rect">
            <a:avLst/>
          </a:prstGeom>
          <a:solidFill>
            <a:srgbClr val="000066"/>
          </a:solidFill>
          <a:ln>
            <a:noFill/>
          </a:ln>
          <a:effectLst>
            <a:outerShdw blurRad="63500" dist="17819" dir="2700000" algn="ctr" rotWithShape="0">
              <a:srgbClr val="00003D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D49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คำเทศนา</a:t>
            </a:r>
          </a:p>
        </p:txBody>
      </p:sp>
      <p:sp>
        <p:nvSpPr>
          <p:cNvPr id="117789" name="Rectangle 29">
            <a:extLst>
              <a:ext uri="{FF2B5EF4-FFF2-40B4-BE49-F238E27FC236}">
                <a16:creationId xmlns:a16="http://schemas.microsoft.com/office/drawing/2014/main" id="{00144042-8164-8D44-9C7F-68F1D7FB9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" y="5486400"/>
            <a:ext cx="1389063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เลือกข้อพระคำ</a:t>
            </a:r>
          </a:p>
        </p:txBody>
      </p:sp>
      <p:sp>
        <p:nvSpPr>
          <p:cNvPr id="117790" name="Rectangle 30">
            <a:extLst>
              <a:ext uri="{FF2B5EF4-FFF2-40B4-BE49-F238E27FC236}">
                <a16:creationId xmlns:a16="http://schemas.microsoft.com/office/drawing/2014/main" id="{0663040A-C7A2-B140-957F-F44F02DB5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5181600"/>
            <a:ext cx="143986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2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วิเคราะห์พระคำ</a:t>
            </a:r>
          </a:p>
        </p:txBody>
      </p:sp>
      <p:sp>
        <p:nvSpPr>
          <p:cNvPr id="117791" name="Rectangle 31">
            <a:extLst>
              <a:ext uri="{FF2B5EF4-FFF2-40B4-BE49-F238E27FC236}">
                <a16:creationId xmlns:a16="http://schemas.microsoft.com/office/drawing/2014/main" id="{8D565A60-BD70-144B-8615-38884327B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4443413"/>
            <a:ext cx="1398587" cy="51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3.1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โครงอธิบาย </a:t>
            </a:r>
          </a:p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     </a:t>
            </a:r>
          </a:p>
        </p:txBody>
      </p:sp>
      <p:sp>
        <p:nvSpPr>
          <p:cNvPr id="117792" name="Rectangle 32">
            <a:extLst>
              <a:ext uri="{FF2B5EF4-FFF2-40B4-BE49-F238E27FC236}">
                <a16:creationId xmlns:a16="http://schemas.microsoft.com/office/drawing/2014/main" id="{17ADAC32-7EFB-164D-B810-DA57B7613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757613"/>
            <a:ext cx="1281113" cy="51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3.2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ข้อสรุปจาก</a:t>
            </a:r>
          </a:p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อรรถาธิบาย</a:t>
            </a:r>
          </a:p>
        </p:txBody>
      </p:sp>
      <p:sp>
        <p:nvSpPr>
          <p:cNvPr id="117793" name="Rectangle 33">
            <a:extLst>
              <a:ext uri="{FF2B5EF4-FFF2-40B4-BE49-F238E27FC236}">
                <a16:creationId xmlns:a16="http://schemas.microsoft.com/office/drawing/2014/main" id="{5BFBFE37-EE67-9B4D-A145-EEA2D45DB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963" y="2690813"/>
            <a:ext cx="1219200" cy="728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4  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คำถามเพื่อ</a:t>
            </a:r>
          </a:p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ต่อยอด</a:t>
            </a:r>
          </a:p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สามประการ</a:t>
            </a:r>
          </a:p>
        </p:txBody>
      </p:sp>
      <p:sp>
        <p:nvSpPr>
          <p:cNvPr id="117794" name="Rectangle 34">
            <a:extLst>
              <a:ext uri="{FF2B5EF4-FFF2-40B4-BE49-F238E27FC236}">
                <a16:creationId xmlns:a16="http://schemas.microsoft.com/office/drawing/2014/main" id="{5A0C8E9E-4383-E047-A832-1E1172ACF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763" y="2157413"/>
            <a:ext cx="24574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การตอบสนองจากผู้ฟัง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ประการ</a:t>
            </a:r>
          </a:p>
        </p:txBody>
      </p:sp>
      <p:sp>
        <p:nvSpPr>
          <p:cNvPr id="117795" name="Rectangle 35">
            <a:extLst>
              <a:ext uri="{FF2B5EF4-FFF2-40B4-BE49-F238E27FC236}">
                <a16:creationId xmlns:a16="http://schemas.microsoft.com/office/drawing/2014/main" id="{CCA309C1-744A-8E43-B7E1-8FA9A732A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8963" y="3757613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ข้อสรุปเพื่อเทศน์</a:t>
            </a:r>
          </a:p>
        </p:txBody>
      </p:sp>
      <p:sp>
        <p:nvSpPr>
          <p:cNvPr id="117796" name="Rectangle 36">
            <a:extLst>
              <a:ext uri="{FF2B5EF4-FFF2-40B4-BE49-F238E27FC236}">
                <a16:creationId xmlns:a16="http://schemas.microsoft.com/office/drawing/2014/main" id="{4A71421C-5C49-7D4A-A50B-73E177DA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4191000"/>
            <a:ext cx="1212850" cy="941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7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โครงเทศน์</a:t>
            </a:r>
          </a:p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ความชัดเจน</a:t>
            </a:r>
          </a:p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9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การเริ่ม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</a:p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การสรุป</a:t>
            </a:r>
          </a:p>
        </p:txBody>
      </p:sp>
      <p:sp>
        <p:nvSpPr>
          <p:cNvPr id="117797" name="Rectangle 37">
            <a:extLst>
              <a:ext uri="{FF2B5EF4-FFF2-40B4-BE49-F238E27FC236}">
                <a16:creationId xmlns:a16="http://schemas.microsoft.com/office/drawing/2014/main" id="{2BD1E436-94AE-444D-8608-4DD50E287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5281613"/>
            <a:ext cx="992187" cy="51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10 MSS &amp;</a:t>
            </a:r>
          </a:p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เทศน์</a:t>
            </a:r>
          </a:p>
        </p:txBody>
      </p:sp>
      <p:sp>
        <p:nvSpPr>
          <p:cNvPr id="117798" name="Rectangle 38">
            <a:extLst>
              <a:ext uri="{FF2B5EF4-FFF2-40B4-BE49-F238E27FC236}">
                <a16:creationId xmlns:a16="http://schemas.microsoft.com/office/drawing/2014/main" id="{01550796-CE79-DA43-87AC-9EF934442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6021388"/>
            <a:ext cx="792480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ตัวอักษรสีขาวแสดง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ขั้นตอนนำมาจาก ฮัดดัน โรบินสัน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การเทศนาตามพระคัมภีร์ 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หมายเหตุ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, 105)</a:t>
            </a:r>
          </a:p>
        </p:txBody>
      </p:sp>
      <p:sp>
        <p:nvSpPr>
          <p:cNvPr id="117799" name="Text Box 39">
            <a:extLst>
              <a:ext uri="{FF2B5EF4-FFF2-40B4-BE49-F238E27FC236}">
                <a16:creationId xmlns:a16="http://schemas.microsoft.com/office/drawing/2014/main" id="{5369756F-4D43-2648-8536-BFB3C90AEC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0"/>
            <a:ext cx="20574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r>
              <a:rPr lang="en-US" b="1">
                <a:solidFill>
                  <a:srgbClr val="00084D"/>
                </a:solidFill>
                <a:latin typeface="Arial" charset="0"/>
                <a:cs typeface="Arial" charset="0"/>
              </a:rPr>
              <a:t>27-28, 251</a:t>
            </a:r>
          </a:p>
        </p:txBody>
      </p:sp>
      <p:sp>
        <p:nvSpPr>
          <p:cNvPr id="117800" name="Oval 40">
            <a:extLst>
              <a:ext uri="{FF2B5EF4-FFF2-40B4-BE49-F238E27FC236}">
                <a16:creationId xmlns:a16="http://schemas.microsoft.com/office/drawing/2014/main" id="{70C50403-E444-E04A-84BE-821AAEE21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4876800"/>
            <a:ext cx="3962400" cy="1447800"/>
          </a:xfrm>
          <a:prstGeom prst="ellipse">
            <a:avLst/>
          </a:prstGeom>
          <a:noFill/>
          <a:ln w="76320" cap="sq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73" dur="500"/>
                                        <p:tgtEl>
                                          <p:spTgt spid="117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8" dur="500"/>
                                        <p:tgtEl>
                                          <p:spTgt spid="117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83" dur="500"/>
                                        <p:tgtEl>
                                          <p:spTgt spid="117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88" dur="500"/>
                                        <p:tgtEl>
                                          <p:spTgt spid="117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93" dur="500"/>
                                        <p:tgtEl>
                                          <p:spTgt spid="117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98" dur="500"/>
                                        <p:tgtEl>
                                          <p:spTgt spid="117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35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03" dur="2000"/>
                                        <p:tgtEl>
                                          <p:spTgt spid="1177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04" dur="2000" fill="hold"/>
                                        <p:tgtEl>
                                          <p:spTgt spid="1177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720"/>
                                          </p:val>
                                        </p:tav>
                                        <p:tav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05" dur="2000" fill="hold"/>
                                        <p:tgtEl>
                                          <p:spTgt spid="1177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06" dur="2000" fill="hold"/>
                                        <p:tgtEl>
                                          <p:spTgt spid="1177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12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13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14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15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16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1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1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1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2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2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2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2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2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8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2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30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31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32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33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34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3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3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3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3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3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4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4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4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4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48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49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50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51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52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5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5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5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5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5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5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5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6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 nodeType="clickPar">
                      <p:stCondLst>
                        <p:cond delay="indefinite"/>
                      </p:stCondLst>
                      <p:childTnLst>
                        <p:par>
                          <p:cTn id="1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3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6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66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67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68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69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70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7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7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7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7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7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7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7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7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8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84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85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86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87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88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8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9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9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9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9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9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9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9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 nodeType="clickPar">
                      <p:stCondLst>
                        <p:cond delay="indefinite"/>
                      </p:stCondLst>
                      <p:childTnLst>
                        <p:par>
                          <p:cTn id="1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9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0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02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03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04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05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06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20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20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0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21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1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21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1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21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 nodeType="clickPar">
                      <p:stCondLst>
                        <p:cond delay="indefinite"/>
                      </p:stCondLst>
                      <p:childTnLst>
                        <p:par>
                          <p:cTn id="2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7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20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21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22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23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24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22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22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2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22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2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23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3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23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 nodeType="clickPar">
                      <p:stCondLst>
                        <p:cond delay="indefinite"/>
                      </p:stCondLst>
                      <p:childTnLst>
                        <p:par>
                          <p:cTn id="2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5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3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38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39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40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41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42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24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24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4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24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4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24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4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25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 nodeType="clickPar">
                      <p:stCondLst>
                        <p:cond delay="indefinite"/>
                      </p:stCondLst>
                      <p:childTnLst>
                        <p:par>
                          <p:cTn id="2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3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5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56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57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58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59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60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26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26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6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26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6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26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6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26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 nodeType="clickPar">
                      <p:stCondLst>
                        <p:cond delay="indefinite"/>
                      </p:stCondLst>
                      <p:childTnLst>
                        <p:par>
                          <p:cTn id="2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1" presetID="37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273" dur="1000"/>
                                        <p:tgtEl>
                                          <p:spTgt spid="1178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74" dur="1000" fill="hold"/>
                                        <p:tgtEl>
                                          <p:spTgt spid="117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75" dur="900" decel="100000" fill="hold"/>
                                        <p:tgtEl>
                                          <p:spTgt spid="117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+1"/>
                                          </p:val>
                                        </p:tav>
                                        <p:tav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76" dur="100" accel="10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62" grpId="0" animBg="1"/>
      <p:bldP spid="117765" grpId="0" animBg="1"/>
      <p:bldP spid="117766" grpId="0" animBg="1"/>
      <p:bldP spid="117767" grpId="0" animBg="1"/>
      <p:bldP spid="117771" grpId="0" animBg="1"/>
      <p:bldP spid="117773" grpId="0" animBg="1"/>
      <p:bldP spid="117774" grpId="0" animBg="1"/>
      <p:bldP spid="117781" grpId="0" animBg="1"/>
      <p:bldP spid="117782" grpId="0" animBg="1"/>
      <p:bldP spid="117783" grpId="0" animBg="1"/>
      <p:bldP spid="117784" grpId="0" animBg="1"/>
      <p:bldP spid="117785" grpId="0" animBg="1"/>
      <p:bldP spid="117786" grpId="0" animBg="1"/>
      <p:bldP spid="117800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1">
            <a:extLst>
              <a:ext uri="{FF2B5EF4-FFF2-40B4-BE49-F238E27FC236}">
                <a16:creationId xmlns:a16="http://schemas.microsoft.com/office/drawing/2014/main" id="{C9C4F219-D819-8441-8680-3789845961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36513" y="-100013"/>
            <a:ext cx="9440863" cy="70580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 l="11497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45410" name="Text Box 2">
            <a:extLst>
              <a:ext uri="{FF2B5EF4-FFF2-40B4-BE49-F238E27FC236}">
                <a16:creationId xmlns:a16="http://schemas.microsoft.com/office/drawing/2014/main" id="{1B019CD9-AFC1-CC49-886B-C433CC6DF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28663"/>
            <a:ext cx="5578475" cy="3108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6600" b="1">
                <a:solidFill>
                  <a:srgbClr val="FFFFFF"/>
                </a:solidFill>
                <a:latin typeface="Arial" panose="020B0604020202020204" pitchFamily="34" charset="0"/>
              </a:rPr>
              <a:t>ทำไมต้องบอก</a:t>
            </a:r>
          </a:p>
          <a:p>
            <a:pPr algn="ctr">
              <a:buClrTx/>
              <a:buFontTx/>
              <a:buNone/>
            </a:pPr>
            <a:r>
              <a:rPr lang="hi-IN" altLang="en-US" sz="6600" b="1">
                <a:solidFill>
                  <a:srgbClr val="FFFFFF"/>
                </a:solidFill>
                <a:latin typeface="Arial" panose="020B0604020202020204" pitchFamily="34" charset="0"/>
              </a:rPr>
              <a:t>ทั้งคริสตจักร</a:t>
            </a:r>
            <a:r>
              <a:rPr lang="en-US" altLang="en-US" sz="6600" b="1">
                <a:solidFill>
                  <a:srgbClr val="FFFFFF"/>
                </a:solidFill>
                <a:latin typeface="Arial" panose="020B0604020202020204" pitchFamily="34" charset="0"/>
              </a:rPr>
              <a:t>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239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ext Box 1">
            <a:extLst>
              <a:ext uri="{FF2B5EF4-FFF2-40B4-BE49-F238E27FC236}">
                <a16:creationId xmlns:a16="http://schemas.microsoft.com/office/drawing/2014/main" id="{03BD32FD-E946-F646-B7E6-2A0CB98BC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292100"/>
            <a:ext cx="7407275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/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ขั้นที่ </a:t>
            </a:r>
            <a: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4 </a:t>
            </a: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การช่วยให้กลับสู่สภาพดี</a:t>
            </a:r>
            <a:b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ถือว่าเขาเป็นเหมือน</a:t>
            </a:r>
            <a:r>
              <a:rPr lang="hi-IN" altLang="en-US" sz="3600" b="1" u="sng">
                <a:solidFill>
                  <a:srgbClr val="FFFF00"/>
                </a:solidFill>
                <a:latin typeface="Arial" panose="020B0604020202020204" pitchFamily="34" charset="0"/>
              </a:rPr>
              <a:t>คนที่ไม่เชื่อ</a:t>
            </a:r>
          </a:p>
        </p:txBody>
      </p:sp>
      <p:sp>
        <p:nvSpPr>
          <p:cNvPr id="146434" name="Text Box 2">
            <a:extLst>
              <a:ext uri="{FF2B5EF4-FFF2-40B4-BE49-F238E27FC236}">
                <a16:creationId xmlns:a16="http://schemas.microsoft.com/office/drawing/2014/main" id="{47B0C81F-F7C6-E544-8F5A-D1722158EC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6218238"/>
            <a:ext cx="4746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</a:t>
            </a:r>
          </a:p>
        </p:txBody>
      </p:sp>
      <p:sp>
        <p:nvSpPr>
          <p:cNvPr id="146435" name="Text Box 3">
            <a:extLst>
              <a:ext uri="{FF2B5EF4-FFF2-40B4-BE49-F238E27FC236}">
                <a16:creationId xmlns:a16="http://schemas.microsoft.com/office/drawing/2014/main" id="{52810E79-A228-9143-B41E-AF870B46B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36" name="Text Box 4">
            <a:extLst>
              <a:ext uri="{FF2B5EF4-FFF2-40B4-BE49-F238E27FC236}">
                <a16:creationId xmlns:a16="http://schemas.microsoft.com/office/drawing/2014/main" id="{2042D3B6-7823-C44E-AF71-3D9464DFB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8" y="6192838"/>
            <a:ext cx="21494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 </a:t>
            </a:r>
            <a:r>
              <a:rPr lang="en-US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สมาชิก</a:t>
            </a:r>
          </a:p>
        </p:txBody>
      </p:sp>
      <p:sp>
        <p:nvSpPr>
          <p:cNvPr id="146437" name="Text Box 5">
            <a:extLst>
              <a:ext uri="{FF2B5EF4-FFF2-40B4-BE49-F238E27FC236}">
                <a16:creationId xmlns:a16="http://schemas.microsoft.com/office/drawing/2014/main" id="{6311A700-FCC1-F547-AFF7-69FB20254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225" y="3962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38" name="Text Box 6">
            <a:extLst>
              <a:ext uri="{FF2B5EF4-FFF2-40B4-BE49-F238E27FC236}">
                <a16:creationId xmlns:a16="http://schemas.microsoft.com/office/drawing/2014/main" id="{F6AD6F29-9C51-AB46-B01A-950C7AA5F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17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39" name="Text Box 7">
            <a:extLst>
              <a:ext uri="{FF2B5EF4-FFF2-40B4-BE49-F238E27FC236}">
                <a16:creationId xmlns:a16="http://schemas.microsoft.com/office/drawing/2014/main" id="{4BDE3765-ED7C-704E-9F24-2F772ED99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25" y="3810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40" name="Text Box 8">
            <a:extLst>
              <a:ext uri="{FF2B5EF4-FFF2-40B4-BE49-F238E27FC236}">
                <a16:creationId xmlns:a16="http://schemas.microsoft.com/office/drawing/2014/main" id="{114C2A0A-A79F-DD47-9B12-5CF0F8760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4788" y="1752600"/>
            <a:ext cx="5651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46441" name="Text Box 9">
            <a:extLst>
              <a:ext uri="{FF2B5EF4-FFF2-40B4-BE49-F238E27FC236}">
                <a16:creationId xmlns:a16="http://schemas.microsoft.com/office/drawing/2014/main" id="{4931056A-5C63-EA43-BA83-0286E2626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724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42" name="Text Box 10">
            <a:extLst>
              <a:ext uri="{FF2B5EF4-FFF2-40B4-BE49-F238E27FC236}">
                <a16:creationId xmlns:a16="http://schemas.microsoft.com/office/drawing/2014/main" id="{0852F255-2553-6D4C-9BCF-3BF7EEB09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46482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43" name="Line 11">
            <a:extLst>
              <a:ext uri="{FF2B5EF4-FFF2-40B4-BE49-F238E27FC236}">
                <a16:creationId xmlns:a16="http://schemas.microsoft.com/office/drawing/2014/main" id="{3CDBEFFA-54B9-4A4F-9FDC-BD07CE2C4B1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614738" y="4478338"/>
            <a:ext cx="1216025" cy="1831975"/>
          </a:xfrm>
          <a:prstGeom prst="line">
            <a:avLst/>
          </a:prstGeom>
          <a:noFill/>
          <a:ln w="57240" cap="sq">
            <a:solidFill>
              <a:srgbClr val="99CCFF"/>
            </a:solidFill>
            <a:miter lim="800000"/>
            <a:headEnd type="triangle" w="med" len="med"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4" name="Text Box 12">
            <a:extLst>
              <a:ext uri="{FF2B5EF4-FFF2-40B4-BE49-F238E27FC236}">
                <a16:creationId xmlns:a16="http://schemas.microsoft.com/office/drawing/2014/main" id="{65084370-9216-994F-ABCF-9492A3D10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425" y="30480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99CC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45" name="Text Box 13">
            <a:extLst>
              <a:ext uri="{FF2B5EF4-FFF2-40B4-BE49-F238E27FC236}">
                <a16:creationId xmlns:a16="http://schemas.microsoft.com/office/drawing/2014/main" id="{86831207-81F4-D84D-966F-736F6FB87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46" name="Text Box 14">
            <a:extLst>
              <a:ext uri="{FF2B5EF4-FFF2-40B4-BE49-F238E27FC236}">
                <a16:creationId xmlns:a16="http://schemas.microsoft.com/office/drawing/2014/main" id="{71F73D81-B80C-B243-9918-EA37F8DEF3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47" name="Text Box 15">
            <a:extLst>
              <a:ext uri="{FF2B5EF4-FFF2-40B4-BE49-F238E27FC236}">
                <a16:creationId xmlns:a16="http://schemas.microsoft.com/office/drawing/2014/main" id="{33500985-9913-DC45-8415-30651F628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48" name="Text Box 16">
            <a:extLst>
              <a:ext uri="{FF2B5EF4-FFF2-40B4-BE49-F238E27FC236}">
                <a16:creationId xmlns:a16="http://schemas.microsoft.com/office/drawing/2014/main" id="{5E081C56-A8F9-0244-BC22-7CC96AD38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49" name="Text Box 17">
            <a:extLst>
              <a:ext uri="{FF2B5EF4-FFF2-40B4-BE49-F238E27FC236}">
                <a16:creationId xmlns:a16="http://schemas.microsoft.com/office/drawing/2014/main" id="{4E77565A-E935-2D4E-AAB0-7BE54D52FF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2454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0" name="Text Box 18">
            <a:extLst>
              <a:ext uri="{FF2B5EF4-FFF2-40B4-BE49-F238E27FC236}">
                <a16:creationId xmlns:a16="http://schemas.microsoft.com/office/drawing/2014/main" id="{70C6B5D5-BF26-7240-A163-CA2D28B22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23780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1" name="Text Box 19">
            <a:extLst>
              <a:ext uri="{FF2B5EF4-FFF2-40B4-BE49-F238E27FC236}">
                <a16:creationId xmlns:a16="http://schemas.microsoft.com/office/drawing/2014/main" id="{2EB49DA0-ABF8-4F44-AD2F-FD911D920A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31083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2" name="Text Box 20">
            <a:extLst>
              <a:ext uri="{FF2B5EF4-FFF2-40B4-BE49-F238E27FC236}">
                <a16:creationId xmlns:a16="http://schemas.microsoft.com/office/drawing/2014/main" id="{90A24BAB-A2AE-4B4D-A13C-BC086652B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3" name="Text Box 21">
            <a:extLst>
              <a:ext uri="{FF2B5EF4-FFF2-40B4-BE49-F238E27FC236}">
                <a16:creationId xmlns:a16="http://schemas.microsoft.com/office/drawing/2014/main" id="{A4E507E6-E4F7-F944-BD35-7862788DA1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1525" y="36433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4" name="Text Box 22">
            <a:extLst>
              <a:ext uri="{FF2B5EF4-FFF2-40B4-BE49-F238E27FC236}">
                <a16:creationId xmlns:a16="http://schemas.microsoft.com/office/drawing/2014/main" id="{38B050FB-A313-B846-9374-486D3F44F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5813" y="35671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5" name="Text Box 23">
            <a:extLst>
              <a:ext uri="{FF2B5EF4-FFF2-40B4-BE49-F238E27FC236}">
                <a16:creationId xmlns:a16="http://schemas.microsoft.com/office/drawing/2014/main" id="{3403107A-C12E-4040-B2D4-50A067B6E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42973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6" name="Text Box 24">
            <a:extLst>
              <a:ext uri="{FF2B5EF4-FFF2-40B4-BE49-F238E27FC236}">
                <a16:creationId xmlns:a16="http://schemas.microsoft.com/office/drawing/2014/main" id="{CDFEA281-0725-004A-AD5D-C5758605D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1050" y="24352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7" name="Text Box 25">
            <a:extLst>
              <a:ext uri="{FF2B5EF4-FFF2-40B4-BE49-F238E27FC236}">
                <a16:creationId xmlns:a16="http://schemas.microsoft.com/office/drawing/2014/main" id="{F245AB4B-E318-7041-949E-F494E5176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5588" y="26320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8" name="Text Box 26">
            <a:extLst>
              <a:ext uri="{FF2B5EF4-FFF2-40B4-BE49-F238E27FC236}">
                <a16:creationId xmlns:a16="http://schemas.microsoft.com/office/drawing/2014/main" id="{2A12969D-C8D3-C747-88BC-610F9D15B7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2050" y="21621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59" name="Text Box 27">
            <a:extLst>
              <a:ext uri="{FF2B5EF4-FFF2-40B4-BE49-F238E27FC236}">
                <a16:creationId xmlns:a16="http://schemas.microsoft.com/office/drawing/2014/main" id="{91892235-B6AA-C347-878F-78D2A2A640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7413" y="289401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0" name="Text Box 28">
            <a:extLst>
              <a:ext uri="{FF2B5EF4-FFF2-40B4-BE49-F238E27FC236}">
                <a16:creationId xmlns:a16="http://schemas.microsoft.com/office/drawing/2014/main" id="{969B13C1-43FC-0846-8BEF-057C857EA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4963" y="41576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1" name="Text Box 29">
            <a:extLst>
              <a:ext uri="{FF2B5EF4-FFF2-40B4-BE49-F238E27FC236}">
                <a16:creationId xmlns:a16="http://schemas.microsoft.com/office/drawing/2014/main" id="{D999DEC1-92F1-754D-911D-7A093956C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9675" y="415925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2" name="Text Box 30">
            <a:extLst>
              <a:ext uri="{FF2B5EF4-FFF2-40B4-BE49-F238E27FC236}">
                <a16:creationId xmlns:a16="http://schemas.microsoft.com/office/drawing/2014/main" id="{262F1704-9211-0C4B-A302-A2084D044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75" y="4081463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3" name="Text Box 31">
            <a:extLst>
              <a:ext uri="{FF2B5EF4-FFF2-40B4-BE49-F238E27FC236}">
                <a16:creationId xmlns:a16="http://schemas.microsoft.com/office/drawing/2014/main" id="{314225BD-5C40-F340-A472-36809DFC9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8" y="48133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4" name="Text Box 32">
            <a:extLst>
              <a:ext uri="{FF2B5EF4-FFF2-40B4-BE49-F238E27FC236}">
                <a16:creationId xmlns:a16="http://schemas.microsoft.com/office/drawing/2014/main" id="{1890FAD3-5CFA-A84A-BE9C-BF40576F5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7525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5" name="Text Box 33">
            <a:extLst>
              <a:ext uri="{FF2B5EF4-FFF2-40B4-BE49-F238E27FC236}">
                <a16:creationId xmlns:a16="http://schemas.microsoft.com/office/drawing/2014/main" id="{B1EEBE78-8DF8-AC49-A95C-765C0D198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38" y="30940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6" name="Text Box 34">
            <a:extLst>
              <a:ext uri="{FF2B5EF4-FFF2-40B4-BE49-F238E27FC236}">
                <a16:creationId xmlns:a16="http://schemas.microsoft.com/office/drawing/2014/main" id="{38765EBF-DEA3-4548-BB78-11A3E8FDF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30178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7" name="Text Box 35">
            <a:extLst>
              <a:ext uri="{FF2B5EF4-FFF2-40B4-BE49-F238E27FC236}">
                <a16:creationId xmlns:a16="http://schemas.microsoft.com/office/drawing/2014/main" id="{1145D294-EEB5-0C4B-AAA9-8DFC1A53F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0300" y="37496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8" name="Text Box 36">
            <a:extLst>
              <a:ext uri="{FF2B5EF4-FFF2-40B4-BE49-F238E27FC236}">
                <a16:creationId xmlns:a16="http://schemas.microsoft.com/office/drawing/2014/main" id="{2A4F39F8-91B7-8D45-99E5-F89F49A47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69" name="Text Box 37">
            <a:extLst>
              <a:ext uri="{FF2B5EF4-FFF2-40B4-BE49-F238E27FC236}">
                <a16:creationId xmlns:a16="http://schemas.microsoft.com/office/drawing/2014/main" id="{AD0D9B52-99D4-0A41-B82F-B744F8382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75" y="44656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70" name="Text Box 38">
            <a:extLst>
              <a:ext uri="{FF2B5EF4-FFF2-40B4-BE49-F238E27FC236}">
                <a16:creationId xmlns:a16="http://schemas.microsoft.com/office/drawing/2014/main" id="{8847D4F4-B382-5F4B-BAD9-303D5FA68E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1575" y="43894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71" name="Text Box 39">
            <a:extLst>
              <a:ext uri="{FF2B5EF4-FFF2-40B4-BE49-F238E27FC236}">
                <a16:creationId xmlns:a16="http://schemas.microsoft.com/office/drawing/2014/main" id="{E5248E31-E704-154D-B7D6-C1F214155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512127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72" name="Text Box 40">
            <a:extLst>
              <a:ext uri="{FF2B5EF4-FFF2-40B4-BE49-F238E27FC236}">
                <a16:creationId xmlns:a16="http://schemas.microsoft.com/office/drawing/2014/main" id="{1EEFAF20-D161-3D49-919E-035C0A034E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25" y="32766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73" name="Text Box 41">
            <a:extLst>
              <a:ext uri="{FF2B5EF4-FFF2-40B4-BE49-F238E27FC236}">
                <a16:creationId xmlns:a16="http://schemas.microsoft.com/office/drawing/2014/main" id="{430DD69F-D502-C040-B028-2398940FF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2378075"/>
            <a:ext cx="422275" cy="111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74" name="Text Box 42">
            <a:extLst>
              <a:ext uri="{FF2B5EF4-FFF2-40B4-BE49-F238E27FC236}">
                <a16:creationId xmlns:a16="http://schemas.microsoft.com/office/drawing/2014/main" id="{A3DE40C6-F3A5-5F4B-9D48-483BCF7B9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1038" y="3200400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75" name="Text Box 43">
            <a:extLst>
              <a:ext uri="{FF2B5EF4-FFF2-40B4-BE49-F238E27FC236}">
                <a16:creationId xmlns:a16="http://schemas.microsoft.com/office/drawing/2014/main" id="{DFE204C8-C86F-8E42-9CFD-17C4A2768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39322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76" name="Text Box 44">
            <a:extLst>
              <a:ext uri="{FF2B5EF4-FFF2-40B4-BE49-F238E27FC236}">
                <a16:creationId xmlns:a16="http://schemas.microsoft.com/office/drawing/2014/main" id="{ADD7A431-9C73-0D4B-A419-C66F88EE0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8" y="1887538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77" name="Text Box 45">
            <a:extLst>
              <a:ext uri="{FF2B5EF4-FFF2-40B4-BE49-F238E27FC236}">
                <a16:creationId xmlns:a16="http://schemas.microsoft.com/office/drawing/2014/main" id="{2900EE74-F6CF-8248-AAA9-5359F3A51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65525"/>
            <a:ext cx="4222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 Black" panose="020B0604020202020204" pitchFamily="34" charset="0"/>
              </a:rPr>
              <a:t>ส</a:t>
            </a:r>
          </a:p>
        </p:txBody>
      </p:sp>
      <p:sp>
        <p:nvSpPr>
          <p:cNvPr id="146478" name="Text Box 46">
            <a:extLst>
              <a:ext uri="{FF2B5EF4-FFF2-40B4-BE49-F238E27FC236}">
                <a16:creationId xmlns:a16="http://schemas.microsoft.com/office/drawing/2014/main" id="{F8A751F7-50DD-1F43-958A-A7A8E9C12C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5735638"/>
            <a:ext cx="22304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 </a:t>
            </a:r>
            <a:r>
              <a:rPr lang="en-US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= </a:t>
            </a: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คนบาป</a:t>
            </a:r>
          </a:p>
        </p:txBody>
      </p:sp>
      <p:sp>
        <p:nvSpPr>
          <p:cNvPr id="146479" name="Text Box 47">
            <a:extLst>
              <a:ext uri="{FF2B5EF4-FFF2-40B4-BE49-F238E27FC236}">
                <a16:creationId xmlns:a16="http://schemas.microsoft.com/office/drawing/2014/main" id="{901FD48A-A4F5-D043-A730-74C4A6D1DE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25" y="44450"/>
            <a:ext cx="706438" cy="4603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  <p:sp>
        <p:nvSpPr>
          <p:cNvPr id="146480" name="Oval 48">
            <a:extLst>
              <a:ext uri="{FF2B5EF4-FFF2-40B4-BE49-F238E27FC236}">
                <a16:creationId xmlns:a16="http://schemas.microsoft.com/office/drawing/2014/main" id="{5F717E93-A7BC-6149-8B56-D5BEB4CE9593}"/>
              </a:ext>
            </a:extLst>
          </p:cNvPr>
          <p:cNvSpPr>
            <a:spLocks noChangeArrowheads="1"/>
          </p:cNvSpPr>
          <p:nvPr/>
        </p:nvSpPr>
        <p:spPr bwMode="auto">
          <a:xfrm rot="180000">
            <a:off x="438150" y="1566863"/>
            <a:ext cx="7872413" cy="4489450"/>
          </a:xfrm>
          <a:prstGeom prst="ellipse">
            <a:avLst/>
          </a:prstGeom>
          <a:noFill/>
          <a:ln w="76320" cap="sq">
            <a:solidFill>
              <a:srgbClr val="BBE0E3"/>
            </a:solidFill>
            <a:miter lim="800000"/>
            <a:headEnd/>
            <a:tailEnd/>
          </a:ln>
          <a:effectLst>
            <a:outerShdw dist="36147" dir="2700000" algn="ctr" rotWithShape="0">
              <a:srgbClr val="808080">
                <a:alpha val="75014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  <p:sp>
        <p:nvSpPr>
          <p:cNvPr id="146481" name="Text Box 49">
            <a:extLst>
              <a:ext uri="{FF2B5EF4-FFF2-40B4-BE49-F238E27FC236}">
                <a16:creationId xmlns:a16="http://schemas.microsoft.com/office/drawing/2014/main" id="{04111EE3-6794-A84A-A653-DF6900B46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3990975"/>
            <a:ext cx="4746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 Black" panose="020B0604020202020204" pitchFamily="34" charset="0"/>
              </a:rPr>
              <a:t>บ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146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434" grpId="0"/>
      <p:bldP spid="14648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ext Box 1">
            <a:extLst>
              <a:ext uri="{FF2B5EF4-FFF2-40B4-BE49-F238E27FC236}">
                <a16:creationId xmlns:a16="http://schemas.microsoft.com/office/drawing/2014/main" id="{78B80919-18E0-3241-AD61-3D7D453F7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048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 algn="ctr" eaLnBrk="1" hangingPunct="1">
              <a:buClrTx/>
              <a:buFontTx/>
              <a:buNone/>
              <a:defRPr/>
            </a:pPr>
            <a:r>
              <a:rPr lang="en-US" sz="4400" b="1">
                <a:latin typeface="Arial" charset="0"/>
              </a:rPr>
              <a:t>Sins Worthy of Discipline</a:t>
            </a:r>
          </a:p>
        </p:txBody>
      </p:sp>
      <p:sp>
        <p:nvSpPr>
          <p:cNvPr id="147458" name="Rectangle 2">
            <a:extLst>
              <a:ext uri="{FF2B5EF4-FFF2-40B4-BE49-F238E27FC236}">
                <a16:creationId xmlns:a16="http://schemas.microsoft.com/office/drawing/2014/main" id="{209F69F6-4AA1-2A46-BA19-8186A7E52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52400" y="0"/>
            <a:ext cx="9372600" cy="1219200"/>
          </a:xfrm>
          <a:prstGeom prst="rect">
            <a:avLst/>
          </a:prstGeom>
          <a:solidFill>
            <a:srgbClr val="000000"/>
          </a:solidFill>
          <a:ln>
            <a:noFill/>
          </a:ln>
          <a:effectLst>
            <a:outerShdw blurRad="63500" dist="36147" dir="2700000" algn="ctr" rotWithShape="0">
              <a:srgbClr val="000000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การ ไม่ ลงวินัยทำอย่างไร</a:t>
            </a:r>
          </a:p>
        </p:txBody>
      </p:sp>
      <p:pic>
        <p:nvPicPr>
          <p:cNvPr id="147459" name="Picture 3">
            <a:extLst>
              <a:ext uri="{FF2B5EF4-FFF2-40B4-BE49-F238E27FC236}">
                <a16:creationId xmlns:a16="http://schemas.microsoft.com/office/drawing/2014/main" id="{A6EEF23A-F7B2-0648-BF01-F82586DAD0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5875" y="1196975"/>
            <a:ext cx="9159875" cy="566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 b="7201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47460" name="Rectangle 4">
            <a:extLst>
              <a:ext uri="{FF2B5EF4-FFF2-40B4-BE49-F238E27FC236}">
                <a16:creationId xmlns:a16="http://schemas.microsoft.com/office/drawing/2014/main" id="{9393B511-6F77-4442-B146-DA42FF196B96}"/>
              </a:ext>
            </a:extLst>
          </p:cNvPr>
          <p:cNvSpPr>
            <a:spLocks noChangeArrowheads="1"/>
          </p:cNvSpPr>
          <p:nvPr/>
        </p:nvSpPr>
        <p:spPr bwMode="auto">
          <a:xfrm rot="20640000">
            <a:off x="1401763" y="5092700"/>
            <a:ext cx="9372600" cy="1219200"/>
          </a:xfrm>
          <a:prstGeom prst="rect">
            <a:avLst/>
          </a:prstGeom>
          <a:solidFill>
            <a:srgbClr val="FF0000"/>
          </a:solidFill>
          <a:ln>
            <a:noFill/>
          </a:ln>
          <a:effectLst>
            <a:outerShdw blurRad="63500" dist="36147" dir="2700000" algn="ctr" rotWithShape="0">
              <a:srgbClr val="000000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ตัดขาด </a:t>
            </a:r>
            <a:r>
              <a:rPr lang="en-US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Text Box 1">
            <a:extLst>
              <a:ext uri="{FF2B5EF4-FFF2-40B4-BE49-F238E27FC236}">
                <a16:creationId xmlns:a16="http://schemas.microsoft.com/office/drawing/2014/main" id="{0C5F8869-4148-FC4C-B8FF-4F7A3B876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04800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 algn="ctr" eaLnBrk="1" hangingPunct="1">
              <a:buClrTx/>
              <a:buFontTx/>
              <a:buNone/>
              <a:defRPr/>
            </a:pPr>
            <a:r>
              <a:rPr lang="en-US" sz="4400" b="1">
                <a:latin typeface="Arial" charset="0"/>
              </a:rPr>
              <a:t>Sins Worthy of Discipline</a:t>
            </a:r>
          </a:p>
        </p:txBody>
      </p:sp>
      <p:sp>
        <p:nvSpPr>
          <p:cNvPr id="148482" name="Rectangle 2">
            <a:extLst>
              <a:ext uri="{FF2B5EF4-FFF2-40B4-BE49-F238E27FC236}">
                <a16:creationId xmlns:a16="http://schemas.microsoft.com/office/drawing/2014/main" id="{3B0D7D29-E7B4-574A-848C-6329A25B5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7451725" cy="1219200"/>
          </a:xfrm>
          <a:prstGeom prst="rect">
            <a:avLst/>
          </a:prstGeom>
          <a:solidFill>
            <a:srgbClr val="000000"/>
          </a:solidFill>
          <a:ln>
            <a:noFill/>
          </a:ln>
          <a:effectLst>
            <a:outerShdw blurRad="63500" dist="36147" dir="2700000" algn="ctr" rotWithShape="0">
              <a:srgbClr val="000000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จะลงวินัยเขาอย่างไร</a:t>
            </a:r>
          </a:p>
        </p:txBody>
      </p:sp>
      <p:sp>
        <p:nvSpPr>
          <p:cNvPr id="148483" name="Text Box 3">
            <a:extLst>
              <a:ext uri="{FF2B5EF4-FFF2-40B4-BE49-F238E27FC236}">
                <a16:creationId xmlns:a16="http://schemas.microsoft.com/office/drawing/2014/main" id="{57CF59D8-3B7A-3B44-8EDB-B3829A6E0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" y="1665288"/>
            <a:ext cx="7454900" cy="222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282575" indent="-282575"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Font typeface="Arial" panose="020B0604020202020204" pitchFamily="34" charset="0"/>
              <a:buChar char="•"/>
            </a:pPr>
            <a:r>
              <a:rPr lang="hi-I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อย่าเรียกเขาเป็นคริสเตียน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ประกาศกับเขา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อย่าให้เขาได้เขาศีลมหาสนิท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ดึงเขาออกจากการเป็นสมาชิก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ปลดเขาออกจากหน้าที่รับใช้ในคริสตจักร</a:t>
            </a:r>
          </a:p>
        </p:txBody>
      </p:sp>
      <p:sp>
        <p:nvSpPr>
          <p:cNvPr id="148484" name="Text Box 4">
            <a:extLst>
              <a:ext uri="{FF2B5EF4-FFF2-40B4-BE49-F238E27FC236}">
                <a16:creationId xmlns:a16="http://schemas.microsoft.com/office/drawing/2014/main" id="{BF136898-C78F-3646-B98E-6129635C9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" y="4494213"/>
            <a:ext cx="7759700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282575" indent="-282575"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82575" algn="l"/>
                <a:tab pos="739775" algn="l"/>
                <a:tab pos="1196975" algn="l"/>
                <a:tab pos="1654175" algn="l"/>
                <a:tab pos="2111375" algn="l"/>
                <a:tab pos="2568575" algn="l"/>
                <a:tab pos="3025775" algn="l"/>
                <a:tab pos="3482975" algn="l"/>
                <a:tab pos="3940175" algn="l"/>
                <a:tab pos="4397375" algn="l"/>
                <a:tab pos="4854575" algn="l"/>
                <a:tab pos="5311775" algn="l"/>
                <a:tab pos="5768975" algn="l"/>
                <a:tab pos="6226175" algn="l"/>
                <a:tab pos="6683375" algn="l"/>
                <a:tab pos="7140575" algn="l"/>
                <a:tab pos="7597775" algn="l"/>
                <a:tab pos="8054975" algn="l"/>
                <a:tab pos="8512175" algn="l"/>
                <a:tab pos="8969375" algn="l"/>
                <a:tab pos="94265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Font typeface="Arial" panose="020B0604020202020204" pitchFamily="34" charset="0"/>
              <a:buChar char="•"/>
            </a:pPr>
            <a:r>
              <a:rPr lang="en-US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“</a:t>
            </a:r>
            <a:r>
              <a:rPr lang="hi-IN" altLang="ja-JP" sz="2800" b="1">
                <a:solidFill>
                  <a:srgbClr val="000000"/>
                </a:solidFill>
                <a:latin typeface="Arial" panose="020B0604020202020204" pitchFamily="34" charset="0"/>
              </a:rPr>
              <a:t>มอบให้ซาตาน</a:t>
            </a:r>
            <a:r>
              <a:rPr lang="hi-I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”</a:t>
            </a:r>
            <a:r>
              <a:rPr lang="hi-IN" altLang="ja-JP" sz="2800" b="1">
                <a:solidFill>
                  <a:srgbClr val="000000"/>
                </a:solidFill>
                <a:latin typeface="Arial" panose="020B0604020202020204" pitchFamily="34" charset="0"/>
              </a:rPr>
              <a:t> คนที่ทำบาปทางเพศ</a:t>
            </a:r>
            <a:br>
              <a:rPr lang="en-US" altLang="ja-JP" sz="2800" b="1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en-US" altLang="ja-JP" sz="2800" b="1">
                <a:solidFill>
                  <a:srgbClr val="000000"/>
                </a:solidFill>
                <a:latin typeface="Arial" panose="020B0604020202020204" pitchFamily="34" charset="0"/>
              </a:rPr>
              <a:t>(1 </a:t>
            </a:r>
            <a:r>
              <a:rPr lang="hi-IN" altLang="ja-JP" sz="2800" b="1">
                <a:solidFill>
                  <a:srgbClr val="000000"/>
                </a:solidFill>
                <a:latin typeface="Arial" panose="020B0604020202020204" pitchFamily="34" charset="0"/>
              </a:rPr>
              <a:t>โครินธ์ </a:t>
            </a:r>
            <a:r>
              <a:rPr lang="en-US" altLang="ja-JP" sz="2800" b="1">
                <a:solidFill>
                  <a:srgbClr val="000000"/>
                </a:solidFill>
                <a:latin typeface="Arial" panose="020B0604020202020204" pitchFamily="34" charset="0"/>
              </a:rPr>
              <a:t>5:5).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อย่ากินข้าวกับเขา </a:t>
            </a:r>
            <a:r>
              <a:rPr lang="en-US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(1 </a:t>
            </a:r>
            <a:r>
              <a:rPr lang="hi-I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โครินธ์ </a:t>
            </a:r>
            <a:r>
              <a:rPr lang="en-US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5:11).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hi-IN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ไม่ให้เขามาคริสตจักร</a:t>
            </a:r>
            <a:r>
              <a:rPr lang="en-US" altLang="en-US" sz="2800" b="1">
                <a:solidFill>
                  <a:srgbClr val="000000"/>
                </a:solidFill>
                <a:latin typeface="Arial" panose="020B0604020202020204" pitchFamily="34" charset="0"/>
              </a:rPr>
              <a:t>?</a:t>
            </a:r>
          </a:p>
        </p:txBody>
      </p:sp>
      <p:grpSp>
        <p:nvGrpSpPr>
          <p:cNvPr id="148485" name="Group 5">
            <a:extLst>
              <a:ext uri="{FF2B5EF4-FFF2-40B4-BE49-F238E27FC236}">
                <a16:creationId xmlns:a16="http://schemas.microsoft.com/office/drawing/2014/main" id="{8796B7D1-73EF-9844-9F92-C84E946A2E5F}"/>
              </a:ext>
            </a:extLst>
          </p:cNvPr>
          <p:cNvGrpSpPr>
            <a:grpSpLocks/>
          </p:cNvGrpSpPr>
          <p:nvPr/>
        </p:nvGrpSpPr>
        <p:grpSpPr bwMode="auto">
          <a:xfrm>
            <a:off x="7189788" y="3771900"/>
            <a:ext cx="1311275" cy="2679700"/>
            <a:chOff x="4529" y="2376"/>
            <a:chExt cx="826" cy="1688"/>
          </a:xfrm>
        </p:grpSpPr>
        <p:sp>
          <p:nvSpPr>
            <p:cNvPr id="148486" name="AutoShape 6">
              <a:extLst>
                <a:ext uri="{FF2B5EF4-FFF2-40B4-BE49-F238E27FC236}">
                  <a16:creationId xmlns:a16="http://schemas.microsoft.com/office/drawing/2014/main" id="{2173CCC6-EF24-A848-8C31-9B43E521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2499"/>
              <a:ext cx="432" cy="1486"/>
            </a:xfrm>
            <a:prstGeom prst="rightBrace">
              <a:avLst>
                <a:gd name="adj1" fmla="val 28665"/>
                <a:gd name="adj2" fmla="val 50000"/>
              </a:avLst>
            </a:prstGeom>
            <a:noFill/>
            <a:ln w="7632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48487" name="Text Box 7">
              <a:extLst>
                <a:ext uri="{FF2B5EF4-FFF2-40B4-BE49-F238E27FC236}">
                  <a16:creationId xmlns:a16="http://schemas.microsoft.com/office/drawing/2014/main" id="{DEA6156F-85B9-6644-A4AF-C7510E1A08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4328" y="3039"/>
              <a:ext cx="168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hi-IN" altLang="en-US" sz="3200" b="1">
                  <a:solidFill>
                    <a:srgbClr val="000000"/>
                  </a:solidFill>
                  <a:latin typeface="Arial" panose="020B0604020202020204" pitchFamily="34" charset="0"/>
                </a:rPr>
                <a:t>แย่กว่านั้น</a:t>
              </a:r>
            </a:p>
          </p:txBody>
        </p:sp>
      </p:grpSp>
      <p:pic>
        <p:nvPicPr>
          <p:cNvPr id="148488" name="Picture 8">
            <a:extLst>
              <a:ext uri="{FF2B5EF4-FFF2-40B4-BE49-F238E27FC236}">
                <a16:creationId xmlns:a16="http://schemas.microsoft.com/office/drawing/2014/main" id="{48531E5F-5CF6-5140-B6BD-7838045D1B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380288" y="327025"/>
            <a:ext cx="1800225" cy="1662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grpSp>
        <p:nvGrpSpPr>
          <p:cNvPr id="148489" name="Group 9">
            <a:extLst>
              <a:ext uri="{FF2B5EF4-FFF2-40B4-BE49-F238E27FC236}">
                <a16:creationId xmlns:a16="http://schemas.microsoft.com/office/drawing/2014/main" id="{F8663752-9455-BB48-AF20-639FBCCF91E4}"/>
              </a:ext>
            </a:extLst>
          </p:cNvPr>
          <p:cNvGrpSpPr>
            <a:grpSpLocks/>
          </p:cNvGrpSpPr>
          <p:nvPr/>
        </p:nvGrpSpPr>
        <p:grpSpPr bwMode="auto">
          <a:xfrm>
            <a:off x="7189788" y="1409700"/>
            <a:ext cx="1303337" cy="2679700"/>
            <a:chOff x="4529" y="888"/>
            <a:chExt cx="821" cy="1688"/>
          </a:xfrm>
        </p:grpSpPr>
        <p:sp>
          <p:nvSpPr>
            <p:cNvPr id="148490" name="AutoShape 10">
              <a:extLst>
                <a:ext uri="{FF2B5EF4-FFF2-40B4-BE49-F238E27FC236}">
                  <a16:creationId xmlns:a16="http://schemas.microsoft.com/office/drawing/2014/main" id="{DD862077-B40D-0B48-9814-324E3B0DA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004"/>
              <a:ext cx="430" cy="1486"/>
            </a:xfrm>
            <a:prstGeom prst="rightBrace">
              <a:avLst>
                <a:gd name="adj1" fmla="val 28798"/>
                <a:gd name="adj2" fmla="val 50000"/>
              </a:avLst>
            </a:prstGeom>
            <a:noFill/>
            <a:ln w="7632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48491" name="Text Box 11">
              <a:extLst>
                <a:ext uri="{FF2B5EF4-FFF2-40B4-BE49-F238E27FC236}">
                  <a16:creationId xmlns:a16="http://schemas.microsoft.com/office/drawing/2014/main" id="{94C2A5CB-D5F4-D848-9F42-556122E8F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4324" y="1551"/>
              <a:ext cx="168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hi-IN" altLang="en-US" sz="3200" b="1">
                  <a:solidFill>
                    <a:srgbClr val="000000"/>
                  </a:solidFill>
                  <a:latin typeface="Arial" panose="020B0604020202020204" pitchFamily="34" charset="0"/>
                </a:rPr>
                <a:t>ผู้ไม่เชื่อ</a:t>
              </a:r>
            </a:p>
          </p:txBody>
        </p:sp>
      </p:grpSp>
      <p:sp>
        <p:nvSpPr>
          <p:cNvPr id="148492" name="Text Box 12">
            <a:extLst>
              <a:ext uri="{FF2B5EF4-FFF2-40B4-BE49-F238E27FC236}">
                <a16:creationId xmlns:a16="http://schemas.microsoft.com/office/drawing/2014/main" id="{B9718693-B39F-AB47-BD93-651067662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25" y="44450"/>
            <a:ext cx="706438" cy="46037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latin typeface="Arial" charset="0"/>
                <a:cs typeface="Arial" charset="0"/>
              </a:rPr>
              <a:t>34d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148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2" dur="500"/>
                                        <p:tgtEl>
                                          <p:spTgt spid="1484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7" dur="500"/>
                                        <p:tgtEl>
                                          <p:spTgt spid="1484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2" dur="500"/>
                                        <p:tgtEl>
                                          <p:spTgt spid="1484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27" dur="500"/>
                                        <p:tgtEl>
                                          <p:spTgt spid="1484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32" dur="500"/>
                                        <p:tgtEl>
                                          <p:spTgt spid="148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37" dur="500"/>
                                        <p:tgtEl>
                                          <p:spTgt spid="148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42" dur="500"/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47" dur="500"/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52" dur="500"/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1">
            <a:extLst>
              <a:ext uri="{FF2B5EF4-FFF2-40B4-BE49-F238E27FC236}">
                <a16:creationId xmlns:a16="http://schemas.microsoft.com/office/drawing/2014/main" id="{6C5BF159-3E49-7542-83BA-F719EFB2C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pic>
        <p:nvPicPr>
          <p:cNvPr id="149506" name="Picture 2">
            <a:extLst>
              <a:ext uri="{FF2B5EF4-FFF2-40B4-BE49-F238E27FC236}">
                <a16:creationId xmlns:a16="http://schemas.microsoft.com/office/drawing/2014/main" id="{AC08B51C-5C50-9B45-807D-BBE400C93E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78388" y="2420938"/>
            <a:ext cx="4265612" cy="3816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49507" name="Text Box 3">
            <a:extLst>
              <a:ext uri="{FF2B5EF4-FFF2-40B4-BE49-F238E27FC236}">
                <a16:creationId xmlns:a16="http://schemas.microsoft.com/office/drawing/2014/main" id="{F15C08CD-988F-1342-9F5D-F921BDA61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" y="260350"/>
            <a:ext cx="4762500" cy="558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484188" indent="-481013"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84188" algn="l"/>
                <a:tab pos="941388" algn="l"/>
                <a:tab pos="1398588" algn="l"/>
                <a:tab pos="1855788" algn="l"/>
                <a:tab pos="2312988" algn="l"/>
                <a:tab pos="2770188" algn="l"/>
                <a:tab pos="3227388" algn="l"/>
                <a:tab pos="3684588" algn="l"/>
                <a:tab pos="4141788" algn="l"/>
                <a:tab pos="4598988" algn="l"/>
                <a:tab pos="5056188" algn="l"/>
                <a:tab pos="5513388" algn="l"/>
                <a:tab pos="5970588" algn="l"/>
                <a:tab pos="6427788" algn="l"/>
                <a:tab pos="6884988" algn="l"/>
                <a:tab pos="7342188" algn="l"/>
                <a:tab pos="7799388" algn="l"/>
                <a:tab pos="8256588" algn="l"/>
                <a:tab pos="8713788" algn="l"/>
                <a:tab pos="9170988" algn="l"/>
                <a:tab pos="96281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I. </a:t>
            </a:r>
            <a:r>
              <a:rPr lang="hi-IN" altLang="en-US" sz="4000" b="1">
                <a:solidFill>
                  <a:srgbClr val="0000FF"/>
                </a:solidFill>
                <a:latin typeface="Arial" panose="020B0604020202020204" pitchFamily="34" charset="0"/>
              </a:rPr>
              <a:t>วิธี</a:t>
            </a:r>
            <a:r>
              <a:rPr lang="hi-IN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ที่คริสตจักรจะสามารถนำพี่น้องที่ทำบาปให้</a:t>
            </a:r>
            <a:r>
              <a:rPr lang="hi-IN" altLang="en-US" sz="4000" b="1">
                <a:solidFill>
                  <a:srgbClr val="0000FF"/>
                </a:solidFill>
                <a:latin typeface="Arial" panose="020B0604020202020204" pitchFamily="34" charset="0"/>
              </a:rPr>
              <a:t>กลับสู่สภาพดี</a:t>
            </a:r>
            <a:r>
              <a:rPr lang="hi-IN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ได้คือการพยายามจัดการเรื่องราวกับคนที่เกี่ยวข้อง</a:t>
            </a:r>
            <a:r>
              <a:rPr lang="hi-IN" altLang="en-US" sz="4000" b="1">
                <a:solidFill>
                  <a:srgbClr val="0000FF"/>
                </a:solidFill>
                <a:latin typeface="Arial" panose="020B0604020202020204" pitchFamily="34" charset="0"/>
              </a:rPr>
              <a:t>อย่างเป็นส่วนตัว</a:t>
            </a:r>
            <a:r>
              <a:rPr lang="hi-IN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ให้ได้มากที่สุด  </a:t>
            </a:r>
            <a:r>
              <a:rPr lang="en-US" altLang="en-US" sz="4000" b="1">
                <a:solidFill>
                  <a:srgbClr val="000000"/>
                </a:solidFill>
                <a:latin typeface="Arial" panose="020B0604020202020204" pitchFamily="34" charset="0"/>
              </a:rPr>
              <a:t>(15-17).</a:t>
            </a:r>
            <a:r>
              <a:rPr lang="en-US" altLang="en-US" sz="3200" b="1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149508" name="Text Box 4">
            <a:extLst>
              <a:ext uri="{FF2B5EF4-FFF2-40B4-BE49-F238E27FC236}">
                <a16:creationId xmlns:a16="http://schemas.microsoft.com/office/drawing/2014/main" id="{0A9A20FC-1C62-6C4D-8DA2-D84B4F2F7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237288"/>
            <a:ext cx="8820150" cy="620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buClrTx/>
              <a:buFontTx/>
              <a:buNone/>
            </a:pPr>
            <a:r>
              <a:rPr lang="hi-IN" altLang="en-US" sz="2800" b="1" i="1">
                <a:solidFill>
                  <a:srgbClr val="482400"/>
                </a:solidFill>
                <a:latin typeface="Arial" panose="020B0604020202020204" pitchFamily="34" charset="0"/>
              </a:rPr>
              <a:t>ประเด็นจากข้อ </a:t>
            </a:r>
            <a:r>
              <a:rPr lang="en-US" altLang="en-US" sz="2800" b="1" i="1">
                <a:solidFill>
                  <a:srgbClr val="482400"/>
                </a:solidFill>
                <a:latin typeface="Arial" panose="020B0604020202020204" pitchFamily="34" charset="0"/>
              </a:rPr>
              <a:t>15-17</a:t>
            </a:r>
          </a:p>
        </p:txBody>
      </p:sp>
      <p:sp>
        <p:nvSpPr>
          <p:cNvPr id="149509" name="Text Box 5">
            <a:extLst>
              <a:ext uri="{FF2B5EF4-FFF2-40B4-BE49-F238E27FC236}">
                <a16:creationId xmlns:a16="http://schemas.microsoft.com/office/drawing/2014/main" id="{E14F54F0-8836-7E4D-BFD0-070D1B0E0D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0413" y="44450"/>
            <a:ext cx="71596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 Box 1">
            <a:extLst>
              <a:ext uri="{FF2B5EF4-FFF2-40B4-BE49-F238E27FC236}">
                <a16:creationId xmlns:a16="http://schemas.microsoft.com/office/drawing/2014/main" id="{8CA08104-27AD-AE43-8317-CAEB937E3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52400"/>
            <a:ext cx="80772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วิธีช่วยกลับสู่สภาพดี หรือตั้งตัวใหม่ </a:t>
            </a:r>
            <a:r>
              <a:rPr lang="en-US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4 </a:t>
            </a:r>
            <a:r>
              <a:rPr lang="hi-IN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ขั้น</a:t>
            </a:r>
            <a:r>
              <a:rPr lang="en-US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...</a:t>
            </a:r>
          </a:p>
        </p:txBody>
      </p:sp>
      <p:sp>
        <p:nvSpPr>
          <p:cNvPr id="150530" name="AutoShape 2">
            <a:extLst>
              <a:ext uri="{FF2B5EF4-FFF2-40B4-BE49-F238E27FC236}">
                <a16:creationId xmlns:a16="http://schemas.microsoft.com/office/drawing/2014/main" id="{64A8B38B-9D3B-B148-965E-10F33E925640}"/>
              </a:ext>
            </a:extLst>
          </p:cNvPr>
          <p:cNvSpPr>
            <a:spLocks noChangeArrowheads="1"/>
          </p:cNvSpPr>
          <p:nvPr/>
        </p:nvSpPr>
        <p:spPr bwMode="auto">
          <a:xfrm rot="5400000" flipV="1">
            <a:off x="2054225" y="-687387"/>
            <a:ext cx="5410200" cy="8001000"/>
          </a:xfrm>
          <a:prstGeom prst="triangle">
            <a:avLst>
              <a:gd name="adj" fmla="val 50000"/>
            </a:avLst>
          </a:prstGeom>
          <a:solidFill>
            <a:srgbClr val="6601FF"/>
          </a:solidFill>
          <a:ln w="936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50531" name="Text Box 3">
            <a:extLst>
              <a:ext uri="{FF2B5EF4-FFF2-40B4-BE49-F238E27FC236}">
                <a16:creationId xmlns:a16="http://schemas.microsoft.com/office/drawing/2014/main" id="{392A756D-E515-CF48-B23A-BEFDFF316F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7988" y="2947988"/>
            <a:ext cx="434975" cy="642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sz="3600" b="1" dirty="0">
                <a:solidFill>
                  <a:srgbClr val="FFFFFF"/>
                </a:solidFill>
                <a:latin typeface="Arial" charset="0"/>
              </a:rPr>
              <a:t>1</a:t>
            </a:r>
          </a:p>
        </p:txBody>
      </p:sp>
      <p:sp>
        <p:nvSpPr>
          <p:cNvPr id="150532" name="Text Box 4">
            <a:extLst>
              <a:ext uri="{FF2B5EF4-FFF2-40B4-BE49-F238E27FC236}">
                <a16:creationId xmlns:a16="http://schemas.microsoft.com/office/drawing/2014/main" id="{BA73B91F-6206-CC4C-93DF-5101857F4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2414588"/>
            <a:ext cx="938213" cy="1725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sz="10600" b="1">
                <a:solidFill>
                  <a:srgbClr val="FFFFFF"/>
                </a:solidFill>
                <a:latin typeface="Arial" charset="0"/>
              </a:rPr>
              <a:t>2</a:t>
            </a:r>
          </a:p>
        </p:txBody>
      </p:sp>
      <p:sp>
        <p:nvSpPr>
          <p:cNvPr id="150533" name="Text Box 5">
            <a:extLst>
              <a:ext uri="{FF2B5EF4-FFF2-40B4-BE49-F238E27FC236}">
                <a16:creationId xmlns:a16="http://schemas.microsoft.com/office/drawing/2014/main" id="{383C75A1-DA3D-D049-B26D-6DDC81926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763" y="1782763"/>
            <a:ext cx="1516062" cy="2974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sz="18900" b="1">
                <a:solidFill>
                  <a:srgbClr val="FFFFFF"/>
                </a:solidFill>
                <a:latin typeface="Arial" charset="0"/>
              </a:rPr>
              <a:t>3</a:t>
            </a:r>
          </a:p>
        </p:txBody>
      </p:sp>
      <p:sp>
        <p:nvSpPr>
          <p:cNvPr id="150534" name="Text Box 6">
            <a:extLst>
              <a:ext uri="{FF2B5EF4-FFF2-40B4-BE49-F238E27FC236}">
                <a16:creationId xmlns:a16="http://schemas.microsoft.com/office/drawing/2014/main" id="{9492AE4E-22F5-F34F-8E04-DC5074CBF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8588" y="898525"/>
            <a:ext cx="2335212" cy="4741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sz="30500" b="1">
                <a:solidFill>
                  <a:srgbClr val="FFFFFF"/>
                </a:solidFill>
                <a:latin typeface="Arial" charset="0"/>
              </a:rPr>
              <a:t>4</a:t>
            </a:r>
          </a:p>
        </p:txBody>
      </p:sp>
      <p:sp>
        <p:nvSpPr>
          <p:cNvPr id="150535" name="Rectangle 7">
            <a:extLst>
              <a:ext uri="{FF2B5EF4-FFF2-40B4-BE49-F238E27FC236}">
                <a16:creationId xmlns:a16="http://schemas.microsoft.com/office/drawing/2014/main" id="{D82B7BC9-B9B2-F842-AFE0-BC1CD40DB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029200"/>
            <a:ext cx="8077200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…</a:t>
            </a:r>
            <a:r>
              <a:rPr lang="hi-IN" altLang="en-US" sz="4800" b="1">
                <a:solidFill>
                  <a:srgbClr val="333399"/>
                </a:solidFill>
                <a:latin typeface="Arial" panose="020B0604020202020204" pitchFamily="34" charset="0"/>
              </a:rPr>
              <a:t>แต่ละขั้นขึ้นไปคือการเปิดเผยเรื่องให้กับคนจำนวนมากขึ้น</a:t>
            </a:r>
          </a:p>
        </p:txBody>
      </p:sp>
      <p:sp>
        <p:nvSpPr>
          <p:cNvPr id="150536" name="Text Box 8">
            <a:extLst>
              <a:ext uri="{FF2B5EF4-FFF2-40B4-BE49-F238E27FC236}">
                <a16:creationId xmlns:a16="http://schemas.microsoft.com/office/drawing/2014/main" id="{22E6CD5C-A5B3-0042-AE41-66E301B40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1C1C1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1C1C1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2000"/>
                                        <p:tgtEl>
                                          <p:spTgt spid="150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1" dur="2000"/>
                                        <p:tgtEl>
                                          <p:spTgt spid="1505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5" dur="2000"/>
                                        <p:tgtEl>
                                          <p:spTgt spid="1505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19" dur="2000"/>
                                        <p:tgtEl>
                                          <p:spTgt spid="1505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3" name="Picture 1">
            <a:extLst>
              <a:ext uri="{FF2B5EF4-FFF2-40B4-BE49-F238E27FC236}">
                <a16:creationId xmlns:a16="http://schemas.microsoft.com/office/drawing/2014/main" id="{52179DED-965D-CD4C-B385-75483360BF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588" y="0"/>
            <a:ext cx="9167813" cy="5157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51554" name="Text Box 2">
            <a:extLst>
              <a:ext uri="{FF2B5EF4-FFF2-40B4-BE49-F238E27FC236}">
                <a16:creationId xmlns:a16="http://schemas.microsoft.com/office/drawing/2014/main" id="{8EC670FA-3E93-264F-AA6F-1488634E79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343400"/>
            <a:ext cx="9144000" cy="2541588"/>
          </a:xfrm>
          <a:prstGeom prst="rect">
            <a:avLst/>
          </a:prstGeom>
          <a:solidFill>
            <a:srgbClr val="000000"/>
          </a:solidFill>
          <a:ln>
            <a:noFill/>
          </a:ln>
          <a:effectLst>
            <a:outerShdw blurRad="63500" dist="36147" dir="2700000" algn="ctr" rotWithShape="0">
              <a:srgbClr val="000000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คำถามที่ </a:t>
            </a:r>
            <a:r>
              <a:rPr lang="en-US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2 </a:t>
            </a:r>
            <a:r>
              <a:rPr lang="hi-IN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ของเราหาคำตอบ</a:t>
            </a:r>
          </a:p>
          <a:p>
            <a:pPr algn="ctr" eaLnBrk="1" hangingPunct="1">
              <a:buClrTx/>
              <a:buFontTx/>
              <a:buNone/>
            </a:pPr>
            <a:r>
              <a:rPr lang="hi-IN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ได้จากข้อ </a:t>
            </a:r>
            <a:r>
              <a:rPr lang="en-US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18-20:</a:t>
            </a:r>
            <a:br>
              <a:rPr lang="en-US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hi-IN" altLang="en-US" sz="4000" b="1" i="1">
                <a:solidFill>
                  <a:srgbClr val="FFFF00"/>
                </a:solidFill>
                <a:latin typeface="Arial" panose="020B0604020202020204" pitchFamily="34" charset="0"/>
              </a:rPr>
              <a:t>ทำไม</a:t>
            </a:r>
            <a:r>
              <a:rPr lang="hi-IN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เราต้องนำคริสเตียนที่ทำบาป</a:t>
            </a:r>
          </a:p>
          <a:p>
            <a:pPr algn="ctr" eaLnBrk="1" hangingPunct="1">
              <a:buClrTx/>
              <a:buFontTx/>
              <a:buNone/>
            </a:pPr>
            <a:r>
              <a:rPr lang="hi-IN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กลับมาสู่สภาพดี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151555" name="Text Box 3">
            <a:extLst>
              <a:ext uri="{FF2B5EF4-FFF2-40B4-BE49-F238E27FC236}">
                <a16:creationId xmlns:a16="http://schemas.microsoft.com/office/drawing/2014/main" id="{06A40AC1-D8C5-9D40-9ECF-16A3331FE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465" name="Picture 1" descr="unitycooperation1-300x219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9525" y="0"/>
            <a:ext cx="9153525" cy="687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84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339752" y="2973338"/>
            <a:ext cx="4770437" cy="1895475"/>
          </a:xfrm>
        </p:spPr>
        <p:txBody>
          <a:bodyPr/>
          <a:lstStyle/>
          <a:p>
            <a:pPr algn="ctr" eaLnBrk="1" hangingPunct="1">
              <a:buClrTx/>
              <a:buFontTx/>
              <a:buNone/>
            </a:pPr>
            <a:r>
              <a:rPr lang="hi-IN" altLang="en-US" b="1" dirty="0">
                <a:solidFill>
                  <a:srgbClr val="482400"/>
                </a:solidFill>
                <a:latin typeface="Arial" panose="020B0604020202020204" pitchFamily="34" charset="0"/>
              </a:rPr>
              <a:t>ประเด็น</a:t>
            </a:r>
            <a:br>
              <a:rPr lang="hi-IN" altLang="en-US" b="1" dirty="0">
                <a:solidFill>
                  <a:srgbClr val="482400"/>
                </a:solidFill>
                <a:latin typeface="Arial" panose="020B0604020202020204" pitchFamily="34" charset="0"/>
              </a:rPr>
            </a:br>
            <a:r>
              <a:rPr lang="hi-IN" altLang="en-US" b="1" dirty="0">
                <a:solidFill>
                  <a:srgbClr val="482400"/>
                </a:solidFill>
                <a:latin typeface="Arial" panose="020B0604020202020204" pitchFamily="34" charset="0"/>
              </a:rPr>
              <a:t>จากข้อ </a:t>
            </a:r>
            <a:r>
              <a:rPr lang="en-US" altLang="en-US" b="1" dirty="0">
                <a:solidFill>
                  <a:srgbClr val="482400"/>
                </a:solidFill>
                <a:latin typeface="Arial" panose="020B0604020202020204" pitchFamily="34" charset="0"/>
              </a:rPr>
              <a:t>18-20</a:t>
            </a:r>
          </a:p>
        </p:txBody>
      </p:sp>
      <p:sp>
        <p:nvSpPr>
          <p:cNvPr id="1078275" name="Text Box 3"/>
          <p:cNvSpPr txBox="1">
            <a:spLocks noChangeArrowheads="1"/>
          </p:cNvSpPr>
          <p:nvPr/>
        </p:nvSpPr>
        <p:spPr bwMode="auto">
          <a:xfrm>
            <a:off x="1979613" y="5027692"/>
            <a:ext cx="5832475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II. </a:t>
            </a:r>
            <a:r>
              <a:rPr kumimoji="0" lang="th-TH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คริสตจักรของเรา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th-TH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rPr>
              <a:t>ขยาย</a:t>
            </a:r>
            <a:r>
              <a:rPr kumimoji="0" lang="th-TH" sz="48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charset="0"/>
                <a:ea typeface="ＭＳ Ｐゴシック" charset="0"/>
              </a:rPr>
              <a:t>อำนาจ</a:t>
            </a:r>
            <a:r>
              <a:rPr kumimoji="0" lang="th-TH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rPr>
              <a:t>ของพระเจ้า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charset="0"/>
              <a:ea typeface="ＭＳ Ｐゴシック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-3108" y="0"/>
            <a:ext cx="9144000" cy="971451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ＭＳ Ｐゴシック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  <a:ea typeface="ＭＳ Ｐゴシック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  <a:ea typeface="ＭＳ Ｐゴシック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  <a:ea typeface="ＭＳ Ｐゴシック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39700">
                    <a:srgbClr val="000000"/>
                  </a:glow>
                </a:effectLst>
                <a:uLnTx/>
                <a:uFillTx/>
                <a:latin typeface="Times New Roman" charset="0"/>
                <a:ea typeface="ＭＳ Ｐゴシック" charset="0"/>
              </a:rPr>
              <a:t>ทำไม</a:t>
            </a: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uLnTx/>
                <a:uFillTx/>
                <a:latin typeface="Times New Roman" charset="0"/>
                <a:ea typeface="ＭＳ Ｐゴシック" charset="0"/>
              </a:rPr>
              <a:t> เราต้องฟื้นฟูผู้เชื่อที่หลงผิดอย่างถูกต้อง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39700">
                    <a:srgbClr val="000000"/>
                  </a:glow>
                </a:effectLst>
                <a:uLnTx/>
                <a:uFillTx/>
                <a:latin typeface="Times New Roman" charset="0"/>
                <a:ea typeface="ＭＳ Ｐゴシック" charset="0"/>
              </a:rPr>
              <a:t>?</a:t>
            </a: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 rot="21110430">
            <a:off x="714288" y="1155926"/>
            <a:ext cx="7389812" cy="1974677"/>
          </a:xfrm>
          <a:prstGeom prst="rect">
            <a:avLst/>
          </a:prstGeom>
          <a:solidFill>
            <a:srgbClr val="000090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pitchFamily="-111" charset="2"/>
              <a:buNone/>
              <a:defRPr sz="3200">
                <a:solidFill>
                  <a:schemeClr val="tx1"/>
                </a:solidFill>
                <a:latin typeface="+mn-lt"/>
                <a:ea typeface="ＭＳ Ｐゴシック" pitchFamily="24" charset="-128"/>
                <a:cs typeface="ＭＳ Ｐゴシック" pitchFamily="24" charset="-128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65000"/>
              <a:buFont typeface="Wingdings" charset="0"/>
              <a:buChar char="n"/>
              <a:defRPr sz="2800">
                <a:solidFill>
                  <a:schemeClr val="tx1"/>
                </a:solidFill>
                <a:latin typeface="+mn-lt"/>
                <a:ea typeface="ＭＳ Ｐゴシック" pitchFamily="-111" charset="-128"/>
                <a:cs typeface="ＭＳ Ｐゴシック" pitchFamily="24" charset="-128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charset="0"/>
              <a:buChar char="n"/>
              <a:defRPr sz="2400">
                <a:solidFill>
                  <a:schemeClr val="tx1"/>
                </a:solidFill>
                <a:latin typeface="+mn-lt"/>
                <a:ea typeface="ＭＳ Ｐゴシック" pitchFamily="-111" charset="-128"/>
                <a:cs typeface="ＭＳ Ｐゴシック" pitchFamily="24" charset="-128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65000"/>
              <a:buFont typeface="Wingdings" charset="0"/>
              <a:buChar char="n"/>
              <a:defRPr sz="2000">
                <a:solidFill>
                  <a:schemeClr val="tx1"/>
                </a:solidFill>
                <a:latin typeface="+mn-lt"/>
                <a:ea typeface="ＭＳ Ｐゴシック" pitchFamily="-111" charset="-128"/>
                <a:cs typeface="ＭＳ Ｐゴシック" pitchFamily="24" charset="-128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charset="0"/>
              <a:buChar char="n"/>
              <a:defRPr sz="2000">
                <a:solidFill>
                  <a:schemeClr val="tx1"/>
                </a:solidFill>
                <a:latin typeface="+mn-lt"/>
                <a:ea typeface="ＭＳ Ｐゴシック" pitchFamily="-111" charset="-128"/>
                <a:cs typeface="ＭＳ Ｐゴシック" pitchFamily="24" charset="-128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pitchFamily="-111" charset="2"/>
              <a:buChar char="n"/>
              <a:defRPr sz="2000">
                <a:solidFill>
                  <a:schemeClr val="tx1"/>
                </a:solidFill>
                <a:latin typeface="+mn-lt"/>
                <a:ea typeface="ＭＳ Ｐゴシック" pitchFamily="-111" charset="-128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pitchFamily="-111" charset="2"/>
              <a:buChar char="n"/>
              <a:defRPr sz="2000">
                <a:solidFill>
                  <a:schemeClr val="tx1"/>
                </a:solidFill>
                <a:latin typeface="+mn-lt"/>
                <a:ea typeface="ＭＳ Ｐゴシック" pitchFamily="-111" charset="-128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pitchFamily="-111" charset="2"/>
              <a:buChar char="n"/>
              <a:defRPr sz="2000">
                <a:solidFill>
                  <a:schemeClr val="tx1"/>
                </a:solidFill>
                <a:latin typeface="+mn-lt"/>
                <a:ea typeface="ＭＳ Ｐゴシック" pitchFamily="-111" charset="-128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pitchFamily="-111" charset="2"/>
              <a:buChar char="n"/>
              <a:defRPr sz="2000">
                <a:solidFill>
                  <a:schemeClr val="tx1"/>
                </a:solidFill>
                <a:latin typeface="+mn-lt"/>
                <a:ea typeface="ＭＳ Ｐゴシック" pitchFamily="-111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CCFF"/>
              </a:buClr>
              <a:buSzPct val="65000"/>
              <a:buFont typeface="Wingdings" pitchFamily="-111" charset="2"/>
              <a:buNone/>
              <a:tabLst/>
              <a:defRPr/>
            </a:pPr>
            <a:r>
              <a:rPr kumimoji="0" lang="th-TH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 pitchFamily="24" charset="-128"/>
              </a:rPr>
              <a:t>เราขยาย </a:t>
            </a:r>
            <a:r>
              <a:rPr kumimoji="0" lang="th-TH" sz="4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glow rad="101600">
                    <a:srgbClr val="000000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 pitchFamily="24" charset="-128"/>
              </a:rPr>
              <a:t>อำนาจ</a:t>
            </a:r>
            <a:r>
              <a:rPr kumimoji="0" lang="th-TH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glow rad="101600">
                    <a:srgbClr val="000000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 pitchFamily="24" charset="-128"/>
              </a:rPr>
              <a:t> ของพระเจ้า</a:t>
            </a:r>
            <a:endParaRPr kumimoji="0" lang="en-US" sz="4800" b="1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glow rad="101600">
                  <a:srgbClr val="000000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/>
              <a:ea typeface="ＭＳ Ｐゴシック" pitchFamily="24" charset="-128"/>
              <a:cs typeface="ＭＳ Ｐゴシック" pitchFamily="2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44659151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1078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1078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8275" grpId="0" build="p"/>
      <p:bldP spid="7" grpId="0" build="p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1">
            <a:extLst>
              <a:ext uri="{FF2B5EF4-FFF2-40B4-BE49-F238E27FC236}">
                <a16:creationId xmlns:a16="http://schemas.microsoft.com/office/drawing/2014/main" id="{089D7072-AAE5-E74F-8F25-B7D86D75B5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252413" y="-26988"/>
            <a:ext cx="9396413" cy="702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 r="1092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53602" name="Text Box 2">
            <a:extLst>
              <a:ext uri="{FF2B5EF4-FFF2-40B4-BE49-F238E27FC236}">
                <a16:creationId xmlns:a16="http://schemas.microsoft.com/office/drawing/2014/main" id="{03AC9590-F3FB-4542-998A-B070D7773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00013"/>
            <a:ext cx="9144000" cy="1706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6600" b="1">
                <a:solidFill>
                  <a:srgbClr val="FFFFFF"/>
                </a:solidFill>
                <a:latin typeface="Arial" panose="020B0604020202020204" pitchFamily="34" charset="0"/>
              </a:rPr>
              <a:t>ทำไมต้องลงวินัย</a:t>
            </a:r>
            <a:r>
              <a:rPr lang="en-US" altLang="en-US" sz="6600" b="1">
                <a:solidFill>
                  <a:srgbClr val="FFFFFF"/>
                </a:solidFill>
                <a:latin typeface="Arial" panose="020B0604020202020204" pitchFamily="34" charset="0"/>
              </a:rPr>
              <a:t>? </a:t>
            </a:r>
            <a:r>
              <a:rPr lang="en-US" altLang="en-US" sz="6000" b="1">
                <a:solidFill>
                  <a:srgbClr val="FFFFFF"/>
                </a:solidFill>
                <a:latin typeface="Arial" panose="020B0604020202020204" pitchFamily="34" charset="0"/>
              </a:rPr>
              <a:t> </a:t>
            </a:r>
            <a:br>
              <a:rPr lang="en-US" altLang="en-US" sz="60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เมื่อเราอยากจะนำเขากลับมา…</a:t>
            </a:r>
          </a:p>
        </p:txBody>
      </p:sp>
      <p:sp>
        <p:nvSpPr>
          <p:cNvPr id="153603" name="Text Box 3">
            <a:extLst>
              <a:ext uri="{FF2B5EF4-FFF2-40B4-BE49-F238E27FC236}">
                <a16:creationId xmlns:a16="http://schemas.microsoft.com/office/drawing/2014/main" id="{93262129-C1C3-8B47-8FB1-B3C526104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2400" y="2438400"/>
            <a:ext cx="3733800" cy="3141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เราเป็นตัวแทนของ </a:t>
            </a:r>
          </a:p>
          <a:p>
            <a:pPr algn="ctr" eaLnBrk="1" hangingPunct="1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พระบิดา</a:t>
            </a: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(18-19)</a:t>
            </a:r>
          </a:p>
        </p:txBody>
      </p:sp>
      <p:sp>
        <p:nvSpPr>
          <p:cNvPr id="153604" name="Text Box 4">
            <a:extLst>
              <a:ext uri="{FF2B5EF4-FFF2-40B4-BE49-F238E27FC236}">
                <a16:creationId xmlns:a16="http://schemas.microsoft.com/office/drawing/2014/main" id="{18CCFDE2-9AF8-7D4D-BA64-A92A5D5193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7" dur="500" fill="hold"/>
                                        <p:tgtEl>
                                          <p:spTgt spid="153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-#ppt_w/2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8" dur="500" fill="hold"/>
                                        <p:tgtEl>
                                          <p:spTgt spid="153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/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Rectangle 1">
            <a:extLst>
              <a:ext uri="{FF2B5EF4-FFF2-40B4-BE49-F238E27FC236}">
                <a16:creationId xmlns:a16="http://schemas.microsoft.com/office/drawing/2014/main" id="{CABDE08B-11E3-2547-875E-AF9B4CE6F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438" y="1096963"/>
            <a:ext cx="4648200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TNCV </a:t>
            </a: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เราบอกความจริงแก่ท่านว่าพวกท่าน</a:t>
            </a:r>
            <a:r>
              <a:rPr lang="hi-IN" altLang="en-US" sz="36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ผูกมัด</a:t>
            </a: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สิ่งใดๆในโลก สิ่งนั้นจะถูกผูกมัดในสวรรค์ และพวกท่าน</a:t>
            </a:r>
            <a:r>
              <a:rPr lang="hi-IN" altLang="en-US" sz="36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ปลดปล่อ</a:t>
            </a: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ยสิ่งใดๆในโลกสิ่งนั้นจะถูกปลดปล่อยในสวรรค์</a:t>
            </a:r>
          </a:p>
        </p:txBody>
      </p:sp>
      <p:sp>
        <p:nvSpPr>
          <p:cNvPr id="154626" name="Text Box 2">
            <a:extLst>
              <a:ext uri="{FF2B5EF4-FFF2-40B4-BE49-F238E27FC236}">
                <a16:creationId xmlns:a16="http://schemas.microsoft.com/office/drawing/2014/main" id="{7B06AB1C-B249-6C46-B9F4-A572B5D9EF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en-US" altLang="en-US" sz="4400" b="1">
                <a:solidFill>
                  <a:srgbClr val="000000"/>
                </a:solidFill>
                <a:latin typeface="Arial" panose="020B0604020202020204" pitchFamily="34" charset="0"/>
              </a:rPr>
              <a:t>A Better Translation…</a:t>
            </a:r>
          </a:p>
        </p:txBody>
      </p:sp>
      <p:sp>
        <p:nvSpPr>
          <p:cNvPr id="154627" name="Rectangle 3">
            <a:extLst>
              <a:ext uri="{FF2B5EF4-FFF2-40B4-BE49-F238E27FC236}">
                <a16:creationId xmlns:a16="http://schemas.microsoft.com/office/drawing/2014/main" id="{10635AF0-D4BF-AA4E-AE75-129B8E43B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เทียบจากสองฉบับ…</a:t>
            </a:r>
          </a:p>
        </p:txBody>
      </p:sp>
      <p:sp>
        <p:nvSpPr>
          <p:cNvPr id="154628" name="Rectangle 4">
            <a:extLst>
              <a:ext uri="{FF2B5EF4-FFF2-40B4-BE49-F238E27FC236}">
                <a16:creationId xmlns:a16="http://schemas.microsoft.com/office/drawing/2014/main" id="{294753FF-8BA9-6B4D-8690-7A0D1C646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1409700"/>
            <a:ext cx="4267200" cy="472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THSV </a:t>
            </a: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เราบอกความจริงกับท่านทั้งหลายว่าสิ่งใดๆที่พวกท่านจะ</a:t>
            </a:r>
            <a:r>
              <a:rPr lang="hi-IN" altLang="en-US" sz="36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กล่าวห้าม</a:t>
            </a: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ในโลก สิ่งนั้นก็จะถูกกล่าวห้ามในสวรรค์และสิ่งใดๆที่พวกท่านจะ</a:t>
            </a:r>
            <a:r>
              <a:rPr lang="hi-IN" altLang="en-US" sz="36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กล่าวอนุญาต</a:t>
            </a: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ในโลกสิ่งนั้นก็จะได้รับอนุญาตในสวรรค์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">
            <a:extLst>
              <a:ext uri="{FF2B5EF4-FFF2-40B4-BE49-F238E27FC236}">
                <a16:creationId xmlns:a16="http://schemas.microsoft.com/office/drawing/2014/main" id="{E6806506-670D-3C4B-9D7A-5EDD27BE30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18786" name="Text Box 2">
            <a:extLst>
              <a:ext uri="{FF2B5EF4-FFF2-40B4-BE49-F238E27FC236}">
                <a16:creationId xmlns:a16="http://schemas.microsoft.com/office/drawing/2014/main" id="{98176A65-9608-C345-93DB-4523E7934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533400"/>
            <a:ext cx="77724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</a:pPr>
            <a:r>
              <a:rPr lang="en-US" altLang="en-US" sz="4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</a:rPr>
              <a:t>1.  </a:t>
            </a:r>
            <a:r>
              <a:rPr lang="hi-IN" altLang="en-US" sz="4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</a:rPr>
              <a:t>ศึกษาพระคำ</a:t>
            </a:r>
          </a:p>
        </p:txBody>
      </p:sp>
      <p:sp>
        <p:nvSpPr>
          <p:cNvPr id="118787" name="Text Box 3">
            <a:extLst>
              <a:ext uri="{FF2B5EF4-FFF2-40B4-BE49-F238E27FC236}">
                <a16:creationId xmlns:a16="http://schemas.microsoft.com/office/drawing/2014/main" id="{0CCD2526-73E5-6146-9816-140FD64A1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1676400"/>
            <a:ext cx="70866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marL="450850" indent="-447675"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ก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.	</a:t>
            </a: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เลือกข้อพระคำก่อนวันอังคาร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; </a:t>
            </a:r>
          </a:p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     </a:t>
            </a: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พยายามให้มันไม่ยาวเกินไปสำหรับการเทศน์ต่อครั้ง</a:t>
            </a:r>
          </a:p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 </a:t>
            </a:r>
          </a:p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ข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.	</a:t>
            </a: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ลงลึกกับพระคำ 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(</a:t>
            </a: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วิเคราะห์แต่ละส่วน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) </a:t>
            </a: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และจดบันทึก </a:t>
            </a:r>
          </a:p>
        </p:txBody>
      </p:sp>
      <p:sp>
        <p:nvSpPr>
          <p:cNvPr id="118788" name="Text Box 4">
            <a:extLst>
              <a:ext uri="{FF2B5EF4-FFF2-40B4-BE49-F238E27FC236}">
                <a16:creationId xmlns:a16="http://schemas.microsoft.com/office/drawing/2014/main" id="{7046622D-E07B-F847-B17E-4862ACB61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27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1">
            <a:extLst>
              <a:ext uri="{FF2B5EF4-FFF2-40B4-BE49-F238E27FC236}">
                <a16:creationId xmlns:a16="http://schemas.microsoft.com/office/drawing/2014/main" id="{C9AEE488-4899-BC4B-AA00-C2F589B57B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175" y="0"/>
            <a:ext cx="4840288" cy="645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55650" name="Text Box 2">
            <a:extLst>
              <a:ext uri="{FF2B5EF4-FFF2-40B4-BE49-F238E27FC236}">
                <a16:creationId xmlns:a16="http://schemas.microsoft.com/office/drawing/2014/main" id="{CC1268CE-3ABD-D342-9495-E047A5D0A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7538" y="274638"/>
            <a:ext cx="4681537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มัทธิว </a:t>
            </a:r>
            <a:r>
              <a:rPr lang="en-US" altLang="en-US" sz="4400" b="1">
                <a:solidFill>
                  <a:srgbClr val="FFFFFF"/>
                </a:solidFill>
                <a:latin typeface="Arial" panose="020B0604020202020204" pitchFamily="34" charset="0"/>
              </a:rPr>
              <a:t>18:19</a:t>
            </a:r>
          </a:p>
        </p:txBody>
      </p:sp>
      <p:sp>
        <p:nvSpPr>
          <p:cNvPr id="155651" name="Text Box 3">
            <a:extLst>
              <a:ext uri="{FF2B5EF4-FFF2-40B4-BE49-F238E27FC236}">
                <a16:creationId xmlns:a16="http://schemas.microsoft.com/office/drawing/2014/main" id="{65A60876-3DDF-C048-98B3-75CF840E0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4413" y="1341438"/>
            <a:ext cx="3946525" cy="4751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en-US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"</a:t>
            </a:r>
            <a:r>
              <a:rPr lang="hi-IN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เราบอกท่านอีกว่าหากท่านสัก</a:t>
            </a:r>
            <a:r>
              <a:rPr lang="hi-IN" altLang="en-US" sz="32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สองคน</a:t>
            </a:r>
            <a:r>
              <a:rPr lang="hi-IN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นโลกเห็นชอบร่วมกันในสิ่งใดสิ่งหนึ่งที่ท่านทูลขอพระบิดาของเราในสรรค์จะทรงกระทำสิ่งนั้นให้แก่พวกท่าน</a:t>
            </a:r>
            <a:r>
              <a:rPr lang="en-US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(TNCV).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1">
            <a:extLst>
              <a:ext uri="{FF2B5EF4-FFF2-40B4-BE49-F238E27FC236}">
                <a16:creationId xmlns:a16="http://schemas.microsoft.com/office/drawing/2014/main" id="{A62196C2-C228-F148-B2F5-B073499796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252413" y="-26988"/>
            <a:ext cx="9396413" cy="702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 r="1092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56674" name="Text Box 2">
            <a:extLst>
              <a:ext uri="{FF2B5EF4-FFF2-40B4-BE49-F238E27FC236}">
                <a16:creationId xmlns:a16="http://schemas.microsoft.com/office/drawing/2014/main" id="{38D422BE-AA8A-7540-8A63-B2C9069CC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00013"/>
            <a:ext cx="9144000" cy="1706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6600" b="1">
                <a:solidFill>
                  <a:srgbClr val="FFFFFF"/>
                </a:solidFill>
                <a:latin typeface="Arial" panose="020B0604020202020204" pitchFamily="34" charset="0"/>
              </a:rPr>
              <a:t>ทำไมต้องลงวินัย</a:t>
            </a:r>
            <a:r>
              <a:rPr lang="en-US" altLang="en-US" sz="6600" b="1">
                <a:solidFill>
                  <a:srgbClr val="FFFFFF"/>
                </a:solidFill>
                <a:latin typeface="Arial" panose="020B0604020202020204" pitchFamily="34" charset="0"/>
              </a:rPr>
              <a:t>? </a:t>
            </a:r>
            <a:r>
              <a:rPr lang="en-US" altLang="en-US" sz="6000" b="1">
                <a:solidFill>
                  <a:srgbClr val="FFFFFF"/>
                </a:solidFill>
                <a:latin typeface="Arial" panose="020B0604020202020204" pitchFamily="34" charset="0"/>
              </a:rPr>
              <a:t> </a:t>
            </a:r>
            <a:br>
              <a:rPr lang="en-US" altLang="en-US" sz="60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เมื่อเราอยากจะนำเขากลับมา…</a:t>
            </a:r>
          </a:p>
        </p:txBody>
      </p:sp>
      <p:sp>
        <p:nvSpPr>
          <p:cNvPr id="156675" name="Text Box 3">
            <a:extLst>
              <a:ext uri="{FF2B5EF4-FFF2-40B4-BE49-F238E27FC236}">
                <a16:creationId xmlns:a16="http://schemas.microsoft.com/office/drawing/2014/main" id="{98AEEBB2-745C-D74D-BCBE-A7A0728C5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2400" y="2438400"/>
            <a:ext cx="3733800" cy="3141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เราเป็นตัวแทนของ </a:t>
            </a:r>
          </a:p>
          <a:p>
            <a:pPr algn="ctr" eaLnBrk="1" hangingPunct="1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พระบิดา</a:t>
            </a: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(18-19)</a:t>
            </a:r>
          </a:p>
        </p:txBody>
      </p:sp>
      <p:sp>
        <p:nvSpPr>
          <p:cNvPr id="156676" name="Text Box 4">
            <a:extLst>
              <a:ext uri="{FF2B5EF4-FFF2-40B4-BE49-F238E27FC236}">
                <a16:creationId xmlns:a16="http://schemas.microsoft.com/office/drawing/2014/main" id="{D818CBD4-A26B-FA4F-A892-5AA31F1F75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  <p:sp>
        <p:nvSpPr>
          <p:cNvPr id="156677" name="Text Box 5">
            <a:extLst>
              <a:ext uri="{FF2B5EF4-FFF2-40B4-BE49-F238E27FC236}">
                <a16:creationId xmlns:a16="http://schemas.microsoft.com/office/drawing/2014/main" id="{993AE4BB-8790-6D46-AD44-048A6C79D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4300" y="2438400"/>
            <a:ext cx="5075238" cy="3141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เราเป็นตัวแทนการทรงสถิต และสิทธิอำนาจของ</a:t>
            </a: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พระคริสต์</a:t>
            </a: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b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(20)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/>
                        </p:par>
                      </p:childTnLst>
                    </p:cTn>
                  </p:par>
                  <p:par>
                    <p:cTn id="5" fill="hold" nodeType="clickPar">
                      <p:stCondLst>
                        <p:cond delay="indefinite"/>
                      </p:stCondLst>
                      <p:childTnLst>
                        <p:par>
                          <p:cTn id="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156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56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675" grpId="0"/>
      <p:bldP spid="15667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7" name="Picture 1">
            <a:extLst>
              <a:ext uri="{FF2B5EF4-FFF2-40B4-BE49-F238E27FC236}">
                <a16:creationId xmlns:a16="http://schemas.microsoft.com/office/drawing/2014/main" id="{6F449393-812D-5540-B281-DEC560ED91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2628900"/>
            <a:ext cx="5056188" cy="422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 r="20386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57698" name="Text Box 2">
            <a:extLst>
              <a:ext uri="{FF2B5EF4-FFF2-40B4-BE49-F238E27FC236}">
                <a16:creationId xmlns:a16="http://schemas.microsoft.com/office/drawing/2014/main" id="{CCBF9A4D-43DC-4542-AE52-98DB18BA2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549275"/>
            <a:ext cx="4679950" cy="106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</a:rPr>
              <a:t>มัทธิว 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</a:rPr>
              <a:t>18:20</a:t>
            </a:r>
          </a:p>
        </p:txBody>
      </p:sp>
      <p:sp>
        <p:nvSpPr>
          <p:cNvPr id="157699" name="Text Box 3">
            <a:extLst>
              <a:ext uri="{FF2B5EF4-FFF2-40B4-BE49-F238E27FC236}">
                <a16:creationId xmlns:a16="http://schemas.microsoft.com/office/drawing/2014/main" id="{29F2A0D4-4D80-6943-BD49-87A00B7BF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1412875"/>
            <a:ext cx="3302000" cy="475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en-US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"</a:t>
            </a:r>
            <a:r>
              <a:rPr lang="hi-IN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เพราะที่ไหนมี</a:t>
            </a:r>
          </a:p>
          <a:p>
            <a:pPr algn="ctr" eaLnBrk="1" hangingPunct="1">
              <a:buClrTx/>
              <a:buFontTx/>
              <a:buNone/>
            </a:pPr>
            <a:r>
              <a:rPr lang="hi-IN" altLang="en-US" sz="32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สองสามคน</a:t>
            </a:r>
          </a:p>
          <a:p>
            <a:pPr algn="ctr" eaLnBrk="1" hangingPunct="1"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มาร่วมชุมนุนกัน</a:t>
            </a:r>
          </a:p>
          <a:p>
            <a:pPr algn="ctr" eaLnBrk="1" hangingPunct="1"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ในนามของเรา </a:t>
            </a:r>
          </a:p>
          <a:p>
            <a:pPr algn="ctr" eaLnBrk="1" hangingPunct="1"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เราก็อยู่กับพวกเขาที่นั่น</a:t>
            </a:r>
            <a:r>
              <a:rPr lang="en-US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(TNCV).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Rectangle 1">
            <a:extLst>
              <a:ext uri="{FF2B5EF4-FFF2-40B4-BE49-F238E27FC236}">
                <a16:creationId xmlns:a16="http://schemas.microsoft.com/office/drawing/2014/main" id="{496670B9-4A82-8B48-AE53-6B55DA5EC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-63500" y="0"/>
            <a:ext cx="9207500" cy="6931025"/>
          </a:xfrm>
          <a:prstGeom prst="rect">
            <a:avLst/>
          </a:prstGeom>
          <a:blipFill dpi="0" rotWithShape="0">
            <a:blip r:embed="rId3"/>
            <a:srcRect/>
            <a:stretch>
              <a:fillRect/>
            </a:stretch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/>
            <a:r>
              <a:rPr lang="en-US" altLang="en-US" sz="4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						</a:t>
            </a:r>
            <a:r>
              <a:rPr lang="hi-IN" altLang="en-US" sz="4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เรานำสมาชิกที่ทำบาป</a:t>
            </a:r>
            <a:r>
              <a:rPr lang="hi-IN" altLang="en-US" sz="40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กลับมา</a:t>
            </a:r>
          </a:p>
          <a:p>
            <a:pPr algn="r"/>
            <a:r>
              <a:rPr lang="hi-IN" altLang="en-US" sz="4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เพราะเราเป็น</a:t>
            </a:r>
            <a:r>
              <a:rPr lang="hi-IN" altLang="en-US" sz="40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ตัวแทน</a:t>
            </a:r>
            <a:r>
              <a:rPr lang="hi-IN" altLang="en-US" sz="4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พระเจ้า</a:t>
            </a:r>
          </a:p>
        </p:txBody>
      </p:sp>
      <p:grpSp>
        <p:nvGrpSpPr>
          <p:cNvPr id="215043" name="Group 2">
            <a:extLst>
              <a:ext uri="{FF2B5EF4-FFF2-40B4-BE49-F238E27FC236}">
                <a16:creationId xmlns:a16="http://schemas.microsoft.com/office/drawing/2014/main" id="{3684F3BF-248A-DA48-AB90-43BD8475A2BA}"/>
              </a:ext>
            </a:extLst>
          </p:cNvPr>
          <p:cNvGrpSpPr>
            <a:grpSpLocks/>
          </p:cNvGrpSpPr>
          <p:nvPr/>
        </p:nvGrpSpPr>
        <p:grpSpPr bwMode="auto">
          <a:xfrm>
            <a:off x="-63500" y="-182563"/>
            <a:ext cx="7011988" cy="1643063"/>
            <a:chOff x="-40" y="-115"/>
            <a:chExt cx="4417" cy="1035"/>
          </a:xfrm>
        </p:grpSpPr>
        <p:sp>
          <p:nvSpPr>
            <p:cNvPr id="158723" name="Text Box 3">
              <a:extLst>
                <a:ext uri="{FF2B5EF4-FFF2-40B4-BE49-F238E27FC236}">
                  <a16:creationId xmlns:a16="http://schemas.microsoft.com/office/drawing/2014/main" id="{E6E8AEB6-8614-AE41-A626-164EB1295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0" y="-115"/>
              <a:ext cx="4417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Times New Roman" charset="0"/>
                <a:buNone/>
                <a:defRPr/>
              </a:pPr>
              <a:endParaRPr lang="en-US"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58724" name="Text Box 4">
              <a:extLst>
                <a:ext uri="{FF2B5EF4-FFF2-40B4-BE49-F238E27FC236}">
                  <a16:creationId xmlns:a16="http://schemas.microsoft.com/office/drawing/2014/main" id="{B0484445-1866-FD47-90E6-E87F64DB3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" y="288"/>
              <a:ext cx="3455" cy="6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chemeClr val="bg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r>
                <a:rPr lang="hi-IN" altLang="en-US" sz="6000" b="1">
                  <a:solidFill>
                    <a:srgbClr val="FFFFFF"/>
                  </a:solidFill>
                </a:rPr>
                <a:t>ประเด็นหลัก</a:t>
              </a:r>
              <a:r>
                <a:rPr lang="en-US" altLang="en-US" sz="6000" b="1">
                  <a:solidFill>
                    <a:srgbClr val="FFFFFF"/>
                  </a:solidFill>
                </a:rPr>
                <a:t>:</a:t>
              </a:r>
            </a:p>
          </p:txBody>
        </p:sp>
      </p:grpSp>
      <p:grpSp>
        <p:nvGrpSpPr>
          <p:cNvPr id="215044" name="Group 5">
            <a:extLst>
              <a:ext uri="{FF2B5EF4-FFF2-40B4-BE49-F238E27FC236}">
                <a16:creationId xmlns:a16="http://schemas.microsoft.com/office/drawing/2014/main" id="{607E3C95-B3CC-3045-978A-6252DB7B4D4C}"/>
              </a:ext>
            </a:extLst>
          </p:cNvPr>
          <p:cNvGrpSpPr>
            <a:grpSpLocks/>
          </p:cNvGrpSpPr>
          <p:nvPr/>
        </p:nvGrpSpPr>
        <p:grpSpPr bwMode="auto">
          <a:xfrm>
            <a:off x="225425" y="2816225"/>
            <a:ext cx="8513763" cy="3429000"/>
            <a:chOff x="142" y="1774"/>
            <a:chExt cx="5363" cy="2160"/>
          </a:xfrm>
        </p:grpSpPr>
        <p:sp>
          <p:nvSpPr>
            <p:cNvPr id="215046" name="Text Box 6">
              <a:extLst>
                <a:ext uri="{FF2B5EF4-FFF2-40B4-BE49-F238E27FC236}">
                  <a16:creationId xmlns:a16="http://schemas.microsoft.com/office/drawing/2014/main" id="{FD05B55D-A3C8-3B46-9DDB-AC96B2373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" y="1774"/>
              <a:ext cx="5363" cy="2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</p:grpSp>
      <p:sp>
        <p:nvSpPr>
          <p:cNvPr id="158727" name="Text Box 7">
            <a:extLst>
              <a:ext uri="{FF2B5EF4-FFF2-40B4-BE49-F238E27FC236}">
                <a16:creationId xmlns:a16="http://schemas.microsoft.com/office/drawing/2014/main" id="{D9F986E4-B6D7-0D41-B30E-AFF561DA9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2163" y="44450"/>
            <a:ext cx="665162" cy="46037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ง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5" name="Picture 1">
            <a:extLst>
              <a:ext uri="{FF2B5EF4-FFF2-40B4-BE49-F238E27FC236}">
                <a16:creationId xmlns:a16="http://schemas.microsoft.com/office/drawing/2014/main" id="{978703E9-E23A-CE44-9F4C-60E28BB6F3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755650"/>
            <a:ext cx="9144000" cy="6102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59746" name="Text Box 2">
            <a:extLst>
              <a:ext uri="{FF2B5EF4-FFF2-40B4-BE49-F238E27FC236}">
                <a16:creationId xmlns:a16="http://schemas.microsoft.com/office/drawing/2014/main" id="{475CBDDD-AEF0-5441-B731-F1F99ACB22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" y="0"/>
            <a:ext cx="91059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เราสามารถตีความเนื้อเพลงได้ด้วย</a:t>
            </a:r>
          </a:p>
        </p:txBody>
      </p:sp>
      <p:sp>
        <p:nvSpPr>
          <p:cNvPr id="159747" name="Text Box 3">
            <a:extLst>
              <a:ext uri="{FF2B5EF4-FFF2-40B4-BE49-F238E27FC236}">
                <a16:creationId xmlns:a16="http://schemas.microsoft.com/office/drawing/2014/main" id="{FC740F67-F22C-C74D-B3CA-D956DF2D7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8200"/>
            <a:ext cx="3733800" cy="6019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 marL="450850" indent="-352425"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0850" algn="l"/>
                <a:tab pos="908050" algn="l"/>
                <a:tab pos="1365250" algn="l"/>
                <a:tab pos="1822450" algn="l"/>
                <a:tab pos="2279650" algn="l"/>
                <a:tab pos="2736850" algn="l"/>
                <a:tab pos="3194050" algn="l"/>
                <a:tab pos="3651250" algn="l"/>
                <a:tab pos="4108450" algn="l"/>
                <a:tab pos="4565650" algn="l"/>
                <a:tab pos="5022850" algn="l"/>
                <a:tab pos="5480050" algn="l"/>
                <a:tab pos="5937250" algn="l"/>
                <a:tab pos="6394450" algn="l"/>
                <a:tab pos="6851650" algn="l"/>
                <a:tab pos="7308850" algn="l"/>
                <a:tab pos="7766050" algn="l"/>
                <a:tab pos="8223250" algn="l"/>
                <a:tab pos="8680450" algn="l"/>
                <a:tab pos="9137650" algn="l"/>
                <a:tab pos="959485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ts val="1000"/>
              </a:spcBef>
              <a:buClr>
                <a:srgbClr val="960000"/>
              </a:buClr>
              <a:buFont typeface="Wingdings" pitchFamily="2" charset="2"/>
              <a:buChar char=""/>
            </a:pPr>
            <a:r>
              <a:rPr lang="hi-IN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Osaka" panose="020B0600000000000000" pitchFamily="34" charset="-128"/>
              </a:rPr>
              <a:t>สรุปเพลง </a:t>
            </a:r>
            <a:r>
              <a:rPr lang="en-US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Osaka" panose="020B0600000000000000" pitchFamily="34" charset="-128"/>
              </a:rPr>
              <a:t>"</a:t>
            </a:r>
            <a:r>
              <a:rPr lang="hi-IN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Osaka" panose="020B0600000000000000" pitchFamily="34" charset="-128"/>
              </a:rPr>
              <a:t>พระเจ้าผู้ทรงเป็นป้อมปราการ</a:t>
            </a:r>
            <a:r>
              <a:rPr lang="en-US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Osaka" panose="020B0600000000000000" pitchFamily="34" charset="-128"/>
              </a:rPr>
              <a:t>" </a:t>
            </a:r>
            <a:r>
              <a:rPr lang="hi-IN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Osaka" panose="020B0600000000000000" pitchFamily="34" charset="-128"/>
              </a:rPr>
              <a:t>ในหนึ่งประโยค </a:t>
            </a:r>
            <a:br>
              <a:rPr lang="en-US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Osaka" panose="020B0600000000000000" pitchFamily="34" charset="-128"/>
              </a:rPr>
            </a:br>
            <a:r>
              <a:rPr lang="hi-IN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Osaka" panose="020B0600000000000000" pitchFamily="34" charset="-128"/>
              </a:rPr>
              <a:t>ดูหน้า </a:t>
            </a:r>
            <a:r>
              <a:rPr lang="en-US" altLang="en-US" sz="40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  <a:ea typeface="Osaka" panose="020B0600000000000000" pitchFamily="34" charset="-128"/>
              </a:rPr>
              <a:t>6</a:t>
            </a:r>
          </a:p>
        </p:txBody>
      </p:sp>
      <p:sp>
        <p:nvSpPr>
          <p:cNvPr id="159748" name="Text Box 4">
            <a:extLst>
              <a:ext uri="{FF2B5EF4-FFF2-40B4-BE49-F238E27FC236}">
                <a16:creationId xmlns:a16="http://schemas.microsoft.com/office/drawing/2014/main" id="{E4F0F7D4-4CC7-D840-BB9E-18C81A16EA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34925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6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769" name="Picture 1">
            <a:extLst>
              <a:ext uri="{FF2B5EF4-FFF2-40B4-BE49-F238E27FC236}">
                <a16:creationId xmlns:a16="http://schemas.microsoft.com/office/drawing/2014/main" id="{EEC95A09-1EEE-7C44-B893-E99C836C36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9144000" cy="6884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0770" name="Text Box 2">
            <a:extLst>
              <a:ext uri="{FF2B5EF4-FFF2-40B4-BE49-F238E27FC236}">
                <a16:creationId xmlns:a16="http://schemas.microsoft.com/office/drawing/2014/main" id="{3E1D9CA3-EFFA-5B4B-A86C-E64296535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613" y="561975"/>
            <a:ext cx="7173912" cy="679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ผู้ทรงเป็น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ป้อมปราการ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อิทธิฤทธิ์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และทรงยิ่งใหญ่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ทรงปราบปรามอำนาจมาร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ซึ่งมีมาดั่งสายน้ำไหล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ศัตรู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มนุษย์เสาะหา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ตั้งแต่</a:t>
            </a: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อดีต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สืบมา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อุบายล่อลวงปวงชน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หนีโดยลำพังไม่พ้น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แต่กลับถึงตายวายชีวา</a:t>
            </a: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0771" name="Text Box 3">
            <a:extLst>
              <a:ext uri="{FF2B5EF4-FFF2-40B4-BE49-F238E27FC236}">
                <a16:creationId xmlns:a16="http://schemas.microsoft.com/office/drawing/2014/main" id="{89FDCC9F-BC1B-4346-A224-50C1E70E5E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60772" name="Text Box 4">
            <a:extLst>
              <a:ext uri="{FF2B5EF4-FFF2-40B4-BE49-F238E27FC236}">
                <a16:creationId xmlns:a16="http://schemas.microsoft.com/office/drawing/2014/main" id="{BD4AB8AC-B100-2D4E-94B7-2FEFB07DB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7620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ท่อน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1">
            <a:extLst>
              <a:ext uri="{FF2B5EF4-FFF2-40B4-BE49-F238E27FC236}">
                <a16:creationId xmlns:a16="http://schemas.microsoft.com/office/drawing/2014/main" id="{B21A8DFC-B07D-5D4C-9C6B-1DF479076E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>
                    <a:lum bright="-6000"/>
                  </a:blip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1794" name="Text Box 2">
            <a:extLst>
              <a:ext uri="{FF2B5EF4-FFF2-40B4-BE49-F238E27FC236}">
                <a16:creationId xmlns:a16="http://schemas.microsoft.com/office/drawing/2014/main" id="{BDFDC625-5511-6742-B197-B7DF92704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4163" y="561975"/>
            <a:ext cx="6016625" cy="558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</a:t>
            </a:r>
            <a:r>
              <a:rPr lang="hi-IN" altLang="en-US" sz="4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ไว้ใจ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ในกำลังของเราหรือ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การต่อสู้คงจะ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พ่าย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หากไม่มี</a:t>
            </a: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อยู่เคียงข้าง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ผู้ที่</a:t>
            </a: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ทรงเลือกไว้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หากถามว่า</a:t>
            </a: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ผู้นั้น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คือผู้ใด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พระองค์พระนาม</a:t>
            </a: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พระเยซู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องค์พระผู้เป็นเจ้าจอมโยธา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ไม่ทรงแปลเปลี่ยน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ทรงมี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ชัย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เหนือมาร</a:t>
            </a:r>
          </a:p>
        </p:txBody>
      </p:sp>
      <p:sp>
        <p:nvSpPr>
          <p:cNvPr id="161795" name="Text Box 3">
            <a:extLst>
              <a:ext uri="{FF2B5EF4-FFF2-40B4-BE49-F238E27FC236}">
                <a16:creationId xmlns:a16="http://schemas.microsoft.com/office/drawing/2014/main" id="{FF1763C3-CD9F-8445-AD50-D490A8048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61796" name="Text Box 4">
            <a:extLst>
              <a:ext uri="{FF2B5EF4-FFF2-40B4-BE49-F238E27FC236}">
                <a16:creationId xmlns:a16="http://schemas.microsoft.com/office/drawing/2014/main" id="{2D283598-088B-B947-B5CD-6D13E171E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ท่อน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17" name="Picture 1">
            <a:extLst>
              <a:ext uri="{FF2B5EF4-FFF2-40B4-BE49-F238E27FC236}">
                <a16:creationId xmlns:a16="http://schemas.microsoft.com/office/drawing/2014/main" id="{299C45ED-F7FA-944B-A33E-987634C766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372600" cy="702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>
                    <a:lum bright="-18000"/>
                  </a:blip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2818" name="Text Box 2">
            <a:extLst>
              <a:ext uri="{FF2B5EF4-FFF2-40B4-BE49-F238E27FC236}">
                <a16:creationId xmlns:a16="http://schemas.microsoft.com/office/drawing/2014/main" id="{8EE18CE5-53F6-F144-A724-0861D599F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513" y="561975"/>
            <a:ext cx="9409113" cy="801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แม้โลกเต็มด้วยอุบาย</a:t>
            </a: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หมู่มาร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เราก็ไม่สะท้านระย่อใจ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แม้มันหาช่องทางเพื่อต่อสู้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เราพึ่งฤทธิ์เดช</a:t>
            </a: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ใหญ่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ทรงสำแดงนำ้พระทัย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เอา</a:t>
            </a:r>
            <a:r>
              <a:rPr lang="hi-IN" altLang="en-US" sz="4000" b="1">
                <a:solidFill>
                  <a:srgbClr val="99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ความจริง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สู้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อุบาย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ให้พ้น</a:t>
            </a: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กองทุกข์มืดดำ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เข้าสู่ในทางชอบธรรม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พระองค์ทรงนาม</a:t>
            </a:r>
            <a:r>
              <a:rPr lang="hi-IN" altLang="en-US" sz="4000" b="1">
                <a:solidFill>
                  <a:srgbClr val="99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พระเยซู</a:t>
            </a: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2819" name="Text Box 3">
            <a:extLst>
              <a:ext uri="{FF2B5EF4-FFF2-40B4-BE49-F238E27FC236}">
                <a16:creationId xmlns:a16="http://schemas.microsoft.com/office/drawing/2014/main" id="{0AA7AF9C-7958-744A-963B-5C6BCC1BE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62820" name="Text Box 4">
            <a:extLst>
              <a:ext uri="{FF2B5EF4-FFF2-40B4-BE49-F238E27FC236}">
                <a16:creationId xmlns:a16="http://schemas.microsoft.com/office/drawing/2014/main" id="{008E4B00-BB70-A04C-9FF5-E640BE683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13" y="7620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่ท่อน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1" name="Picture 1">
            <a:extLst>
              <a:ext uri="{FF2B5EF4-FFF2-40B4-BE49-F238E27FC236}">
                <a16:creationId xmlns:a16="http://schemas.microsoft.com/office/drawing/2014/main" id="{6FDD1B52-40BB-A645-82A3-3ECACE1FE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lum bright="-2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>
                    <a:lum bright="-24000"/>
                  </a:blip>
                  <a:srcRect r="166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3842" name="Text Box 2">
            <a:extLst>
              <a:ext uri="{FF2B5EF4-FFF2-40B4-BE49-F238E27FC236}">
                <a16:creationId xmlns:a16="http://schemas.microsoft.com/office/drawing/2014/main" id="{3E2B7A02-F427-904F-85C2-B00D3E44F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563" y="561975"/>
            <a:ext cx="6502400" cy="558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99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ดำรัส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พระเจ้ามีฤทธิ์เหนือโลก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อาศัย</a:t>
            </a: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อำนาจแห่งโลก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ไม่ได้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พระเจ้าประทานพระวิญญาณมา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ทรงอยู่ฝ่ายเราตลอดไป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สิ่งอนิจจังโลกีย์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ย่อมสละทิ้งทันที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ร่างกายก็ถูกฆ่าได้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99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พระโอวาท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ถาวรไซร้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แผ่นดินสวรรค์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นิรันดร</a:t>
            </a:r>
          </a:p>
        </p:txBody>
      </p:sp>
      <p:sp>
        <p:nvSpPr>
          <p:cNvPr id="163843" name="Text Box 3">
            <a:extLst>
              <a:ext uri="{FF2B5EF4-FFF2-40B4-BE49-F238E27FC236}">
                <a16:creationId xmlns:a16="http://schemas.microsoft.com/office/drawing/2014/main" id="{8050A59D-603A-A04F-98FD-024CF33F3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63844" name="Text Box 4">
            <a:extLst>
              <a:ext uri="{FF2B5EF4-FFF2-40B4-BE49-F238E27FC236}">
                <a16:creationId xmlns:a16="http://schemas.microsoft.com/office/drawing/2014/main" id="{8D89007E-654D-B341-88EB-156A00AFE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7620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ท่อน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Text Box 1">
            <a:extLst>
              <a:ext uri="{FF2B5EF4-FFF2-40B4-BE49-F238E27FC236}">
                <a16:creationId xmlns:a16="http://schemas.microsoft.com/office/drawing/2014/main" id="{7A180D29-31A0-D246-9D2E-0BA34A7F8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0"/>
            <a:ext cx="31242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6000" b="1">
                <a:solidFill>
                  <a:srgbClr val="FFFFFF"/>
                </a:solidFill>
                <a:latin typeface="Arial" panose="020B0604020202020204" pitchFamily="34" charset="0"/>
              </a:rPr>
              <a:t>ทุกครั้งที่พูดจำเป็นต้องมีโฟกัส</a:t>
            </a:r>
            <a:r>
              <a:rPr lang="en-US" altLang="en-US" sz="6000" b="1">
                <a:solidFill>
                  <a:srgbClr val="FFFFFF"/>
                </a:solidFill>
                <a:latin typeface="Arial" panose="020B0604020202020204" pitchFamily="34" charset="0"/>
              </a:rPr>
              <a:t>!</a:t>
            </a:r>
          </a:p>
        </p:txBody>
      </p:sp>
      <p:pic>
        <p:nvPicPr>
          <p:cNvPr id="164866" name="Picture 2">
            <a:extLst>
              <a:ext uri="{FF2B5EF4-FFF2-40B4-BE49-F238E27FC236}">
                <a16:creationId xmlns:a16="http://schemas.microsoft.com/office/drawing/2014/main" id="{B80F635D-9BB2-F04F-A9A2-BC20457919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890" t="2777" r="17694" b="18434"/>
          <a:stretch>
            <a:fillRect/>
          </a:stretch>
        </p:blipFill>
        <p:spPr bwMode="auto">
          <a:xfrm>
            <a:off x="0" y="0"/>
            <a:ext cx="5392738" cy="853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 l="11890" t="2777" r="17694" b="1843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4867" name="AutoShape 3">
            <a:extLst>
              <a:ext uri="{FF2B5EF4-FFF2-40B4-BE49-F238E27FC236}">
                <a16:creationId xmlns:a16="http://schemas.microsoft.com/office/drawing/2014/main" id="{43FF7327-88E6-4D41-A22B-79573CDEAEFC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-107950" y="-15875"/>
            <a:ext cx="5832475" cy="3375025"/>
          </a:xfrm>
          <a:prstGeom prst="wedgeRoundRectCallout">
            <a:avLst>
              <a:gd name="adj1" fmla="val -7477"/>
              <a:gd name="adj2" fmla="val 92537"/>
              <a:gd name="adj3" fmla="val 16667"/>
            </a:avLst>
          </a:prstGeom>
          <a:solidFill>
            <a:srgbClr val="000090"/>
          </a:solidFill>
          <a:ln w="936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800">
                <a:solidFill>
                  <a:srgbClr val="FFFFFF"/>
                </a:solidFill>
                <a:latin typeface="Arial" panose="020B0604020202020204" pitchFamily="34" charset="0"/>
              </a:rPr>
              <a:t>วันนี้ผมจะพูดเรื่องวิวัฒนาการ และการทรงสร้าง ประวัติการเคลื่อนไหว และความสมบูรณ์ของพระคัมภีร์</a:t>
            </a:r>
          </a:p>
          <a:p>
            <a:pPr algn="ctr">
              <a:buClrTx/>
              <a:buFontTx/>
              <a:buNone/>
            </a:pPr>
            <a:r>
              <a:rPr lang="hi-IN" altLang="en-US" sz="2800">
                <a:solidFill>
                  <a:srgbClr val="FFFFFF"/>
                </a:solidFill>
                <a:latin typeface="Arial" panose="020B0604020202020204" pitchFamily="34" charset="0"/>
              </a:rPr>
              <a:t>ผมอยากจะเริ่มโดยการเสนอความคิดเห็นเกี่ยวกับลดอาวุธนิวเคลียร์ และความเกี่ยวข้องกับการช่วยชีวิตปลาวาฬ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">
            <a:extLst>
              <a:ext uri="{FF2B5EF4-FFF2-40B4-BE49-F238E27FC236}">
                <a16:creationId xmlns:a16="http://schemas.microsoft.com/office/drawing/2014/main" id="{544A3343-62AE-C84B-8983-302421D220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19810" name="Text Box 2">
            <a:extLst>
              <a:ext uri="{FF2B5EF4-FFF2-40B4-BE49-F238E27FC236}">
                <a16:creationId xmlns:a16="http://schemas.microsoft.com/office/drawing/2014/main" id="{4CD0FDB6-4B5E-1242-8D32-52435DB9F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533400"/>
            <a:ext cx="77724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</a:pPr>
            <a:r>
              <a:rPr lang="en-US" altLang="en-US" sz="4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</a:rPr>
              <a:t>1.  </a:t>
            </a:r>
            <a:r>
              <a:rPr lang="hi-IN" altLang="en-US" sz="4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</a:rPr>
              <a:t>ศึกษาพระคำ</a:t>
            </a:r>
          </a:p>
        </p:txBody>
      </p:sp>
      <p:sp>
        <p:nvSpPr>
          <p:cNvPr id="119811" name="Text Box 3">
            <a:extLst>
              <a:ext uri="{FF2B5EF4-FFF2-40B4-BE49-F238E27FC236}">
                <a16:creationId xmlns:a16="http://schemas.microsoft.com/office/drawing/2014/main" id="{CC8A34BA-37E3-964E-8042-04A66E470F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0"/>
            <a:ext cx="7162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marL="450850" indent="-447675"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ข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.	</a:t>
            </a: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จะลงลึกในข้อพระคำอย่างไร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...</a:t>
            </a:r>
          </a:p>
        </p:txBody>
      </p:sp>
      <p:sp>
        <p:nvSpPr>
          <p:cNvPr id="119812" name="Text Box 4">
            <a:extLst>
              <a:ext uri="{FF2B5EF4-FFF2-40B4-BE49-F238E27FC236}">
                <a16:creationId xmlns:a16="http://schemas.microsoft.com/office/drawing/2014/main" id="{3A782E26-D8F9-8547-B729-25D2957C3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27</a:t>
            </a:r>
          </a:p>
        </p:txBody>
      </p:sp>
      <p:sp>
        <p:nvSpPr>
          <p:cNvPr id="119813" name="Text Box 5">
            <a:extLst>
              <a:ext uri="{FF2B5EF4-FFF2-40B4-BE49-F238E27FC236}">
                <a16:creationId xmlns:a16="http://schemas.microsoft.com/office/drawing/2014/main" id="{C4D4D4C2-E580-CE44-8F07-6D7093FB3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33600"/>
            <a:ext cx="74676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marL="450850" indent="-447675"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1)	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อธิฐานขอสติปัญญา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, 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อ่านพระคัมภีร์ฉบับที่สมาชิกส่วนใหญ่ในคริสตจักรของคุณใช้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, 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เชียนคำถามที่สมาชิกน่าจะมี 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(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หรือ หลังจากศึกษาไป 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15 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ชม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.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ปรากฏว่ามีแต่คำตอบที่ตอบไม่ตรงคำถาม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) 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ดังนั้นจงตั้งคำถามที่พวกเขาน่าจะถามและตอบคำถามเหล่านั้น </a:t>
            </a:r>
          </a:p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 </a:t>
            </a:r>
          </a:p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2)	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อ่านพระคัมภีร์แปลฉบับอื่นๆ และจดว่ามีอะไรแตกต่าง และ ตั้งคำถามเพิ่มเติม</a:t>
            </a:r>
          </a:p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 </a:t>
            </a:r>
          </a:p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3)	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อ่านฉบับต้นตำรับภาษาเดิมถ้าเป็นไปได้ ใช้เครื่องมือช่วย และศึกษาคำสำคัญคร่าวๆ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Text Box 1">
            <a:extLst>
              <a:ext uri="{FF2B5EF4-FFF2-40B4-BE49-F238E27FC236}">
                <a16:creationId xmlns:a16="http://schemas.microsoft.com/office/drawing/2014/main" id="{21800BE8-41BA-A64A-8520-457BDA557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" y="6858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 eaLnBrk="1" hangingPunct="1">
              <a:buClrTx/>
              <a:buFontTx/>
              <a:buNone/>
              <a:defRPr/>
            </a:pPr>
            <a:r>
              <a:rPr lang="en-US" sz="4000">
                <a:solidFill>
                  <a:srgbClr val="FFFFFF"/>
                </a:solidFill>
                <a:latin typeface="Arial" charset="0"/>
                <a:ea typeface="Osaka" charset="0"/>
                <a:cs typeface="Osaka" charset="0"/>
              </a:rPr>
              <a:t>What do you do for a living?</a:t>
            </a:r>
          </a:p>
        </p:txBody>
      </p:sp>
      <p:pic>
        <p:nvPicPr>
          <p:cNvPr id="165890" name="Picture 2">
            <a:extLst>
              <a:ext uri="{FF2B5EF4-FFF2-40B4-BE49-F238E27FC236}">
                <a16:creationId xmlns:a16="http://schemas.microsoft.com/office/drawing/2014/main" id="{1551677F-B1B8-4B49-BCCA-AB62A1A0B9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64638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 l="24226" t="10989" r="20599" b="59821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5891" name="AutoShape 3">
            <a:extLst>
              <a:ext uri="{FF2B5EF4-FFF2-40B4-BE49-F238E27FC236}">
                <a16:creationId xmlns:a16="http://schemas.microsoft.com/office/drawing/2014/main" id="{2177B13E-29B6-A043-B2E8-88F2E5B5866B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0" y="-30163"/>
            <a:ext cx="5400675" cy="1773238"/>
          </a:xfrm>
          <a:prstGeom prst="wedgeRoundRectCallout">
            <a:avLst>
              <a:gd name="adj1" fmla="val -23028"/>
              <a:gd name="adj2" fmla="val 98759"/>
              <a:gd name="adj3" fmla="val 16667"/>
            </a:avLst>
          </a:prstGeom>
          <a:solidFill>
            <a:srgbClr val="860000"/>
          </a:solidFill>
          <a:ln w="936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800">
                <a:solidFill>
                  <a:srgbClr val="FFFFFF"/>
                </a:solidFill>
                <a:latin typeface="Arial" panose="020B0604020202020204" pitchFamily="34" charset="0"/>
              </a:rPr>
              <a:t>คุณทำอะไรหากิน</a:t>
            </a:r>
            <a:r>
              <a:rPr lang="en-US" altLang="en-US" sz="4800">
                <a:solidFill>
                  <a:srgbClr val="FFFFFF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165892" name="AutoShape 4">
            <a:extLst>
              <a:ext uri="{FF2B5EF4-FFF2-40B4-BE49-F238E27FC236}">
                <a16:creationId xmlns:a16="http://schemas.microsoft.com/office/drawing/2014/main" id="{46FAA374-73EE-8344-A80C-5043B095B215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5761038" y="122238"/>
            <a:ext cx="3419475" cy="1728787"/>
          </a:xfrm>
          <a:prstGeom prst="wedgeRoundRectCallout">
            <a:avLst>
              <a:gd name="adj1" fmla="val -24500"/>
              <a:gd name="adj2" fmla="val 114708"/>
              <a:gd name="adj3" fmla="val 16667"/>
            </a:avLst>
          </a:prstGeom>
          <a:solidFill>
            <a:srgbClr val="000000"/>
          </a:solidFill>
          <a:ln w="936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5893" name="Text Box 5">
            <a:extLst>
              <a:ext uri="{FF2B5EF4-FFF2-40B4-BE49-F238E27FC236}">
                <a16:creationId xmlns:a16="http://schemas.microsoft.com/office/drawing/2014/main" id="{254D5D78-9CAE-524D-A696-0B11C88CC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5963" y="182563"/>
            <a:ext cx="3276600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800">
                <a:solidFill>
                  <a:srgbClr val="FFFFFF"/>
                </a:solidFill>
                <a:latin typeface="Arial" panose="020B0604020202020204" pitchFamily="34" charset="0"/>
              </a:rPr>
              <a:t>ผมก็ทำงานหากิน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Text Box 1">
            <a:extLst>
              <a:ext uri="{FF2B5EF4-FFF2-40B4-BE49-F238E27FC236}">
                <a16:creationId xmlns:a16="http://schemas.microsoft.com/office/drawing/2014/main" id="{D16DCC3A-5513-CE43-8FAF-174AA2ACD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" y="685800"/>
            <a:ext cx="8001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 eaLnBrk="1" hangingPunct="1">
              <a:buClrTx/>
              <a:buFontTx/>
              <a:buNone/>
              <a:defRPr/>
            </a:pPr>
            <a:r>
              <a:rPr lang="en-US" sz="4000">
                <a:solidFill>
                  <a:srgbClr val="FFFFFF"/>
                </a:solidFill>
                <a:latin typeface="Arial" charset="0"/>
                <a:ea typeface="Osaka" charset="0"/>
                <a:cs typeface="Osaka" charset="0"/>
              </a:rPr>
              <a:t>Could you be more vague?</a:t>
            </a:r>
          </a:p>
        </p:txBody>
      </p:sp>
      <p:pic>
        <p:nvPicPr>
          <p:cNvPr id="166914" name="Picture 2">
            <a:extLst>
              <a:ext uri="{FF2B5EF4-FFF2-40B4-BE49-F238E27FC236}">
                <a16:creationId xmlns:a16="http://schemas.microsoft.com/office/drawing/2014/main" id="{503C93FA-15B7-9D4A-A87A-E06471966D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64638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 l="24226" t="44395" r="20599" b="26418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6915" name="Rectangle 3">
            <a:extLst>
              <a:ext uri="{FF2B5EF4-FFF2-40B4-BE49-F238E27FC236}">
                <a16:creationId xmlns:a16="http://schemas.microsoft.com/office/drawing/2014/main" id="{189A836D-62D5-E340-B053-27009073B4BA}"/>
              </a:ext>
            </a:extLst>
          </p:cNvPr>
          <p:cNvSpPr>
            <a:spLocks noChangeArrowheads="1"/>
          </p:cNvSpPr>
          <p:nvPr/>
        </p:nvSpPr>
        <p:spPr bwMode="auto">
          <a:xfrm rot="20820000">
            <a:off x="1193800" y="4557713"/>
            <a:ext cx="7086600" cy="1524000"/>
          </a:xfrm>
          <a:prstGeom prst="rect">
            <a:avLst/>
          </a:prstGeom>
          <a:solidFill>
            <a:srgbClr val="00009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8000" b="1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ลงรายละเอียด</a:t>
            </a:r>
            <a:r>
              <a:rPr lang="en-US" altLang="en-US" sz="8000" b="1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!</a:t>
            </a:r>
          </a:p>
        </p:txBody>
      </p:sp>
      <p:sp>
        <p:nvSpPr>
          <p:cNvPr id="166916" name="AutoShape 4">
            <a:extLst>
              <a:ext uri="{FF2B5EF4-FFF2-40B4-BE49-F238E27FC236}">
                <a16:creationId xmlns:a16="http://schemas.microsoft.com/office/drawing/2014/main" id="{ABC10616-C85F-DB40-B451-EBF3C78A65A4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90488" y="9525"/>
            <a:ext cx="5724525" cy="2095500"/>
          </a:xfrm>
          <a:prstGeom prst="wedgeRoundRectCallout">
            <a:avLst>
              <a:gd name="adj1" fmla="val -20310"/>
              <a:gd name="adj2" fmla="val 83329"/>
              <a:gd name="adj3" fmla="val 16667"/>
            </a:avLst>
          </a:prstGeom>
          <a:solidFill>
            <a:srgbClr val="860000"/>
          </a:solidFill>
          <a:ln w="936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400">
                <a:solidFill>
                  <a:srgbClr val="FFFFFF"/>
                </a:solidFill>
                <a:latin typeface="Arial" panose="020B0604020202020204" pitchFamily="34" charset="0"/>
              </a:rPr>
              <a:t>ช่วยพูดอย่างคลุมเคลือกว่านี้ได้มั้ย</a:t>
            </a:r>
            <a:r>
              <a:rPr lang="en-US" altLang="en-US" sz="4400">
                <a:solidFill>
                  <a:srgbClr val="FFFFFF"/>
                </a:solidFill>
                <a:latin typeface="Arial" panose="020B0604020202020204" pitchFamily="34" charset="0"/>
              </a:rPr>
              <a:t>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7" dur="500" fill="hold"/>
                                        <p:tgtEl>
                                          <p:spTgt spid="166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8" dur="500" fill="hold"/>
                                        <p:tgtEl>
                                          <p:spTgt spid="166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ext Box 1">
            <a:extLst>
              <a:ext uri="{FF2B5EF4-FFF2-40B4-BE49-F238E27FC236}">
                <a16:creationId xmlns:a16="http://schemas.microsoft.com/office/drawing/2014/main" id="{7AAA2A39-D534-E241-953E-03BCCD9CC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609600"/>
            <a:ext cx="7543800" cy="7620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8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กระบวนการเตรียมพร้อมการเทศนาอรรถาธิบาย</a:t>
            </a:r>
          </a:p>
        </p:txBody>
      </p:sp>
      <p:sp>
        <p:nvSpPr>
          <p:cNvPr id="167938" name="Rectangle 2">
            <a:extLst>
              <a:ext uri="{FF2B5EF4-FFF2-40B4-BE49-F238E27FC236}">
                <a16:creationId xmlns:a16="http://schemas.microsoft.com/office/drawing/2014/main" id="{6015DC9F-2FD3-2748-8ED8-0B5A3C3CE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5029200"/>
            <a:ext cx="1905000" cy="7493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39" name="Rectangle 3">
            <a:extLst>
              <a:ext uri="{FF2B5EF4-FFF2-40B4-BE49-F238E27FC236}">
                <a16:creationId xmlns:a16="http://schemas.microsoft.com/office/drawing/2014/main" id="{A75383A3-C2D5-6B40-9385-C480A5BB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1447800"/>
            <a:ext cx="78486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1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ตามแบบอย่างจากหนังสือของ ราเมจ ริชาร์ด</a:t>
            </a:r>
            <a:r>
              <a:rPr lang="en-US" altLang="en-US" sz="1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hi-IN" altLang="en-US" sz="18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การเตรียมคำเทศนาอรรถาธิบาย</a:t>
            </a:r>
          </a:p>
        </p:txBody>
      </p:sp>
      <p:sp>
        <p:nvSpPr>
          <p:cNvPr id="167940" name="Rectangle 4">
            <a:extLst>
              <a:ext uri="{FF2B5EF4-FFF2-40B4-BE49-F238E27FC236}">
                <a16:creationId xmlns:a16="http://schemas.microsoft.com/office/drawing/2014/main" id="{982A252E-7C6F-EB46-96C6-8AB08B69C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4263" y="5146675"/>
            <a:ext cx="90646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ศึกษา</a:t>
            </a:r>
          </a:p>
        </p:txBody>
      </p:sp>
      <p:sp>
        <p:nvSpPr>
          <p:cNvPr id="167941" name="Rectangle 5">
            <a:extLst>
              <a:ext uri="{FF2B5EF4-FFF2-40B4-BE49-F238E27FC236}">
                <a16:creationId xmlns:a16="http://schemas.microsoft.com/office/drawing/2014/main" id="{39332AF6-5A75-DF43-841D-ADE3FEB70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267200"/>
            <a:ext cx="1600200" cy="75565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42" name="Rectangle 6">
            <a:extLst>
              <a:ext uri="{FF2B5EF4-FFF2-40B4-BE49-F238E27FC236}">
                <a16:creationId xmlns:a16="http://schemas.microsoft.com/office/drawing/2014/main" id="{1834B437-73FC-1544-99C6-9819D8DA4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267200"/>
            <a:ext cx="1600200" cy="75565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43" name="Rectangle 7">
            <a:extLst>
              <a:ext uri="{FF2B5EF4-FFF2-40B4-BE49-F238E27FC236}">
                <a16:creationId xmlns:a16="http://schemas.microsoft.com/office/drawing/2014/main" id="{C5780EF1-0FE5-0645-A376-30A302EB4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22850"/>
            <a:ext cx="1905000" cy="7493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44" name="Rectangle 8">
            <a:extLst>
              <a:ext uri="{FF2B5EF4-FFF2-40B4-BE49-F238E27FC236}">
                <a16:creationId xmlns:a16="http://schemas.microsoft.com/office/drawing/2014/main" id="{5674C229-8C56-A44D-91E7-67C950AFE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6488" y="4419600"/>
            <a:ext cx="7905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โครง</a:t>
            </a:r>
          </a:p>
        </p:txBody>
      </p:sp>
      <p:sp>
        <p:nvSpPr>
          <p:cNvPr id="167945" name="Rectangle 9">
            <a:extLst>
              <a:ext uri="{FF2B5EF4-FFF2-40B4-BE49-F238E27FC236}">
                <a16:creationId xmlns:a16="http://schemas.microsoft.com/office/drawing/2014/main" id="{CCE21F05-0EE8-AB40-B093-FB74C945E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0288" y="5181600"/>
            <a:ext cx="849312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เทศน์</a:t>
            </a:r>
          </a:p>
        </p:txBody>
      </p:sp>
      <p:sp>
        <p:nvSpPr>
          <p:cNvPr id="167946" name="Rectangle 10">
            <a:extLst>
              <a:ext uri="{FF2B5EF4-FFF2-40B4-BE49-F238E27FC236}">
                <a16:creationId xmlns:a16="http://schemas.microsoft.com/office/drawing/2014/main" id="{E00E4617-6070-2646-B230-20667FA3F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419600"/>
            <a:ext cx="79057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โครง</a:t>
            </a:r>
          </a:p>
        </p:txBody>
      </p:sp>
      <p:sp>
        <p:nvSpPr>
          <p:cNvPr id="167947" name="Rectangle 11">
            <a:extLst>
              <a:ext uri="{FF2B5EF4-FFF2-40B4-BE49-F238E27FC236}">
                <a16:creationId xmlns:a16="http://schemas.microsoft.com/office/drawing/2014/main" id="{0CB26925-EB8E-C44C-B792-D4B61F8E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359150"/>
            <a:ext cx="749300" cy="9017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48" name="Rectangle 12">
            <a:extLst>
              <a:ext uri="{FF2B5EF4-FFF2-40B4-BE49-F238E27FC236}">
                <a16:creationId xmlns:a16="http://schemas.microsoft.com/office/drawing/2014/main" id="{794C0BF6-AAC3-9D4D-8F07-ADDE93F29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0" y="3643313"/>
            <a:ext cx="758825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ซีพีที</a:t>
            </a:r>
          </a:p>
        </p:txBody>
      </p:sp>
      <p:sp>
        <p:nvSpPr>
          <p:cNvPr id="167949" name="Rectangle 13">
            <a:extLst>
              <a:ext uri="{FF2B5EF4-FFF2-40B4-BE49-F238E27FC236}">
                <a16:creationId xmlns:a16="http://schemas.microsoft.com/office/drawing/2014/main" id="{5B5931BF-F4E8-AC4B-9084-A1043A894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3359150"/>
            <a:ext cx="985838" cy="9017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50" name="Rectangle 14">
            <a:extLst>
              <a:ext uri="{FF2B5EF4-FFF2-40B4-BE49-F238E27FC236}">
                <a16:creationId xmlns:a16="http://schemas.microsoft.com/office/drawing/2014/main" id="{AD35BC30-D865-8946-95F6-16DC8F2C3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0" y="2749550"/>
            <a:ext cx="3492500" cy="596900"/>
          </a:xfrm>
          <a:prstGeom prst="rect">
            <a:avLst/>
          </a:prstGeom>
          <a:gradFill rotWithShape="0">
            <a:gsLst>
              <a:gs pos="0">
                <a:srgbClr val="800080"/>
              </a:gs>
              <a:gs pos="50000">
                <a:srgbClr val="260026"/>
              </a:gs>
              <a:gs pos="100000">
                <a:srgbClr val="800080"/>
              </a:gs>
            </a:gsLst>
            <a:lin ang="5400000" scaled="1"/>
          </a:gra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51" name="Rectangle 15">
            <a:extLst>
              <a:ext uri="{FF2B5EF4-FFF2-40B4-BE49-F238E27FC236}">
                <a16:creationId xmlns:a16="http://schemas.microsoft.com/office/drawing/2014/main" id="{58DA7AA4-7404-9A4C-9852-651471494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3643313"/>
            <a:ext cx="1020763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ซีพีเอส</a:t>
            </a:r>
          </a:p>
        </p:txBody>
      </p:sp>
      <p:sp>
        <p:nvSpPr>
          <p:cNvPr id="167952" name="Rectangle 16">
            <a:extLst>
              <a:ext uri="{FF2B5EF4-FFF2-40B4-BE49-F238E27FC236}">
                <a16:creationId xmlns:a16="http://schemas.microsoft.com/office/drawing/2014/main" id="{C06F1677-A9BE-7140-8CC8-A0CDE2C0E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5825" y="2805113"/>
            <a:ext cx="2481263" cy="45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สะพาน จุดประสงค์</a:t>
            </a:r>
          </a:p>
        </p:txBody>
      </p:sp>
      <p:sp>
        <p:nvSpPr>
          <p:cNvPr id="167953" name="Rectangle 17">
            <a:extLst>
              <a:ext uri="{FF2B5EF4-FFF2-40B4-BE49-F238E27FC236}">
                <a16:creationId xmlns:a16="http://schemas.microsoft.com/office/drawing/2014/main" id="{C7FD136F-D70B-5C40-B470-0AEDD832A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336800"/>
            <a:ext cx="76041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000" b="1" i="1">
                <a:solidFill>
                  <a:srgbClr val="FDE3B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สมอง</a:t>
            </a:r>
          </a:p>
        </p:txBody>
      </p:sp>
      <p:sp>
        <p:nvSpPr>
          <p:cNvPr id="167954" name="Rectangle 18">
            <a:extLst>
              <a:ext uri="{FF2B5EF4-FFF2-40B4-BE49-F238E27FC236}">
                <a16:creationId xmlns:a16="http://schemas.microsoft.com/office/drawing/2014/main" id="{46167B54-71D3-D440-9B5D-4F242CA8F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3708400"/>
            <a:ext cx="10795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000" b="1" i="1">
                <a:solidFill>
                  <a:srgbClr val="FDE3B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หัวใจ</a:t>
            </a:r>
          </a:p>
        </p:txBody>
      </p:sp>
      <p:sp>
        <p:nvSpPr>
          <p:cNvPr id="167955" name="Rectangle 19">
            <a:extLst>
              <a:ext uri="{FF2B5EF4-FFF2-40B4-BE49-F238E27FC236}">
                <a16:creationId xmlns:a16="http://schemas.microsoft.com/office/drawing/2014/main" id="{346BCE36-F791-C140-81B7-BCBEF46A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470400"/>
            <a:ext cx="13843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000" b="1" i="1">
                <a:solidFill>
                  <a:srgbClr val="FDE3B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กระดูก</a:t>
            </a:r>
          </a:p>
        </p:txBody>
      </p:sp>
      <p:sp>
        <p:nvSpPr>
          <p:cNvPr id="167956" name="Rectangle 20">
            <a:extLst>
              <a:ext uri="{FF2B5EF4-FFF2-40B4-BE49-F238E27FC236}">
                <a16:creationId xmlns:a16="http://schemas.microsoft.com/office/drawing/2014/main" id="{B449AAE5-4AE4-1747-A394-18C42EF02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232400"/>
            <a:ext cx="9271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000" b="1" i="1">
                <a:solidFill>
                  <a:srgbClr val="FDE3B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เนื้อ</a:t>
            </a:r>
          </a:p>
        </p:txBody>
      </p:sp>
      <p:sp>
        <p:nvSpPr>
          <p:cNvPr id="167957" name="AutoShape 21">
            <a:extLst>
              <a:ext uri="{FF2B5EF4-FFF2-40B4-BE49-F238E27FC236}">
                <a16:creationId xmlns:a16="http://schemas.microsoft.com/office/drawing/2014/main" id="{76463E13-BC3D-FB4C-BD55-96B206C3C50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746500" y="457200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58" name="AutoShape 22">
            <a:extLst>
              <a:ext uri="{FF2B5EF4-FFF2-40B4-BE49-F238E27FC236}">
                <a16:creationId xmlns:a16="http://schemas.microsoft.com/office/drawing/2014/main" id="{C1CC3F99-B06A-C745-9918-EE79A7393FD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746500" y="533400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59" name="AutoShape 23">
            <a:extLst>
              <a:ext uri="{FF2B5EF4-FFF2-40B4-BE49-F238E27FC236}">
                <a16:creationId xmlns:a16="http://schemas.microsoft.com/office/drawing/2014/main" id="{93D64B9E-A858-2146-998A-E6E1F6CC742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746500" y="377190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60" name="AutoShape 24">
            <a:extLst>
              <a:ext uri="{FF2B5EF4-FFF2-40B4-BE49-F238E27FC236}">
                <a16:creationId xmlns:a16="http://schemas.microsoft.com/office/drawing/2014/main" id="{9638646C-3DA3-224B-8D45-743EE1096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381635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61" name="AutoShape 25">
            <a:extLst>
              <a:ext uri="{FF2B5EF4-FFF2-40B4-BE49-F238E27FC236}">
                <a16:creationId xmlns:a16="http://schemas.microsoft.com/office/drawing/2014/main" id="{2D59D578-059B-534E-99BE-541DC2696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457835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62" name="AutoShape 26">
            <a:extLst>
              <a:ext uri="{FF2B5EF4-FFF2-40B4-BE49-F238E27FC236}">
                <a16:creationId xmlns:a16="http://schemas.microsoft.com/office/drawing/2014/main" id="{E10347EE-1090-4E4E-96A5-D3CFCD7E2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334000"/>
            <a:ext cx="292100" cy="215900"/>
          </a:xfrm>
          <a:prstGeom prst="rightArrow">
            <a:avLst>
              <a:gd name="adj1" fmla="val 50000"/>
              <a:gd name="adj2" fmla="val 67653"/>
            </a:avLst>
          </a:prstGeom>
          <a:solidFill>
            <a:srgbClr val="FF00FF"/>
          </a:solidFill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  <p:sp>
        <p:nvSpPr>
          <p:cNvPr id="167963" name="Rectangle 27">
            <a:extLst>
              <a:ext uri="{FF2B5EF4-FFF2-40B4-BE49-F238E27FC236}">
                <a16:creationId xmlns:a16="http://schemas.microsoft.com/office/drawing/2014/main" id="{E9E0CC64-E6FB-C445-8916-E98163F9C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1884363"/>
            <a:ext cx="1014412" cy="454025"/>
          </a:xfrm>
          <a:prstGeom prst="rect">
            <a:avLst/>
          </a:prstGeom>
          <a:solidFill>
            <a:srgbClr val="000066"/>
          </a:solidFill>
          <a:ln>
            <a:noFill/>
          </a:ln>
          <a:effectLst>
            <a:outerShdw blurRad="63500" dist="17819" dir="2700000" algn="ctr" rotWithShape="0">
              <a:srgbClr val="00003D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D49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พระคำ</a:t>
            </a:r>
          </a:p>
        </p:txBody>
      </p:sp>
      <p:sp>
        <p:nvSpPr>
          <p:cNvPr id="167964" name="Rectangle 28">
            <a:extLst>
              <a:ext uri="{FF2B5EF4-FFF2-40B4-BE49-F238E27FC236}">
                <a16:creationId xmlns:a16="http://schemas.microsoft.com/office/drawing/2014/main" id="{C9908713-46D1-A041-9BFE-65533EA65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1050" y="1884363"/>
            <a:ext cx="1352550" cy="454025"/>
          </a:xfrm>
          <a:prstGeom prst="rect">
            <a:avLst/>
          </a:prstGeom>
          <a:solidFill>
            <a:srgbClr val="000066"/>
          </a:solidFill>
          <a:ln>
            <a:noFill/>
          </a:ln>
          <a:effectLst>
            <a:outerShdw blurRad="63500" dist="17819" dir="2700000" algn="ctr" rotWithShape="0">
              <a:srgbClr val="00003D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D49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คำเทศนา</a:t>
            </a:r>
          </a:p>
        </p:txBody>
      </p:sp>
      <p:sp>
        <p:nvSpPr>
          <p:cNvPr id="167965" name="Rectangle 29">
            <a:extLst>
              <a:ext uri="{FF2B5EF4-FFF2-40B4-BE49-F238E27FC236}">
                <a16:creationId xmlns:a16="http://schemas.microsoft.com/office/drawing/2014/main" id="{B0806DB1-022F-C24F-9196-79A11DE4D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" y="5486400"/>
            <a:ext cx="1389063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เลือกข้อพระคำ</a:t>
            </a:r>
          </a:p>
        </p:txBody>
      </p:sp>
      <p:sp>
        <p:nvSpPr>
          <p:cNvPr id="167966" name="Rectangle 30">
            <a:extLst>
              <a:ext uri="{FF2B5EF4-FFF2-40B4-BE49-F238E27FC236}">
                <a16:creationId xmlns:a16="http://schemas.microsoft.com/office/drawing/2014/main" id="{CE31B366-4F9B-3C48-A9E6-5EECE4C32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5181600"/>
            <a:ext cx="143986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2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วิเคราะห์พระคำ</a:t>
            </a:r>
          </a:p>
        </p:txBody>
      </p:sp>
      <p:sp>
        <p:nvSpPr>
          <p:cNvPr id="167967" name="Rectangle 31">
            <a:extLst>
              <a:ext uri="{FF2B5EF4-FFF2-40B4-BE49-F238E27FC236}">
                <a16:creationId xmlns:a16="http://schemas.microsoft.com/office/drawing/2014/main" id="{318153CA-701A-9B4E-80FF-7D9392AD5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4443413"/>
            <a:ext cx="1398587" cy="51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3.1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โครงอธิบาย </a:t>
            </a:r>
          </a:p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     </a:t>
            </a:r>
          </a:p>
        </p:txBody>
      </p:sp>
      <p:sp>
        <p:nvSpPr>
          <p:cNvPr id="167968" name="Rectangle 32">
            <a:extLst>
              <a:ext uri="{FF2B5EF4-FFF2-40B4-BE49-F238E27FC236}">
                <a16:creationId xmlns:a16="http://schemas.microsoft.com/office/drawing/2014/main" id="{7ADC9FAC-CFC4-6C46-8A4C-DA32D647D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757613"/>
            <a:ext cx="1281113" cy="51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3.2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ข้อสรุปจาก</a:t>
            </a:r>
          </a:p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อรรถาธิบาย</a:t>
            </a:r>
          </a:p>
        </p:txBody>
      </p:sp>
      <p:sp>
        <p:nvSpPr>
          <p:cNvPr id="167969" name="Rectangle 33">
            <a:extLst>
              <a:ext uri="{FF2B5EF4-FFF2-40B4-BE49-F238E27FC236}">
                <a16:creationId xmlns:a16="http://schemas.microsoft.com/office/drawing/2014/main" id="{781937EF-4427-1247-A836-95F98E89B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7963" y="2690813"/>
            <a:ext cx="1219200" cy="728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4  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คำถามเพื่อ</a:t>
            </a:r>
          </a:p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ต่อยอด</a:t>
            </a:r>
          </a:p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สามประการ</a:t>
            </a:r>
          </a:p>
        </p:txBody>
      </p:sp>
      <p:sp>
        <p:nvSpPr>
          <p:cNvPr id="167970" name="Rectangle 34">
            <a:extLst>
              <a:ext uri="{FF2B5EF4-FFF2-40B4-BE49-F238E27FC236}">
                <a16:creationId xmlns:a16="http://schemas.microsoft.com/office/drawing/2014/main" id="{C68EEC22-E5D2-7649-B0A4-407095B02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763" y="2157413"/>
            <a:ext cx="24574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การตอบสนองจากผู้ฟัง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ประการ</a:t>
            </a:r>
          </a:p>
        </p:txBody>
      </p:sp>
      <p:sp>
        <p:nvSpPr>
          <p:cNvPr id="167971" name="Rectangle 35">
            <a:extLst>
              <a:ext uri="{FF2B5EF4-FFF2-40B4-BE49-F238E27FC236}">
                <a16:creationId xmlns:a16="http://schemas.microsoft.com/office/drawing/2014/main" id="{EF446B45-B352-3048-97E2-EFEBF8EC2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8963" y="3757613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ข้อสรุปเพื่อเทศน์</a:t>
            </a:r>
          </a:p>
        </p:txBody>
      </p:sp>
      <p:sp>
        <p:nvSpPr>
          <p:cNvPr id="167972" name="Rectangle 36">
            <a:extLst>
              <a:ext uri="{FF2B5EF4-FFF2-40B4-BE49-F238E27FC236}">
                <a16:creationId xmlns:a16="http://schemas.microsoft.com/office/drawing/2014/main" id="{D48DD899-D507-954E-BDDF-C7DCE3B9E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4191000"/>
            <a:ext cx="1212850" cy="941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7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โครงเทศน์</a:t>
            </a:r>
          </a:p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ความชัดเจน</a:t>
            </a:r>
          </a:p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9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การเริ่ม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</a:p>
          <a:p>
            <a:pPr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การสรุป</a:t>
            </a:r>
          </a:p>
        </p:txBody>
      </p:sp>
      <p:sp>
        <p:nvSpPr>
          <p:cNvPr id="167973" name="Rectangle 37">
            <a:extLst>
              <a:ext uri="{FF2B5EF4-FFF2-40B4-BE49-F238E27FC236}">
                <a16:creationId xmlns:a16="http://schemas.microsoft.com/office/drawing/2014/main" id="{59ECFC9A-DD76-434F-946D-32BF1D9E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5281613"/>
            <a:ext cx="992187" cy="51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10 MSS &amp;</a:t>
            </a:r>
          </a:p>
          <a:p>
            <a:pPr>
              <a:buClrTx/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   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เทศน์</a:t>
            </a:r>
          </a:p>
        </p:txBody>
      </p:sp>
      <p:sp>
        <p:nvSpPr>
          <p:cNvPr id="167974" name="Rectangle 38">
            <a:extLst>
              <a:ext uri="{FF2B5EF4-FFF2-40B4-BE49-F238E27FC236}">
                <a16:creationId xmlns:a16="http://schemas.microsoft.com/office/drawing/2014/main" id="{3BE4BA11-EC36-7040-B5B3-CD65F4327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6021388"/>
            <a:ext cx="792480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ตัวอักษรสีขาวแสดง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ขั้นตอนนำมาจาก ฮัดดัน โรบินสัน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การเทศนาตามพระคัมภีร์ 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hi-IN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หมายเหตุ</a:t>
            </a:r>
            <a:r>
              <a:rPr lang="en-US" altLang="en-US" sz="1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, 105)</a:t>
            </a:r>
          </a:p>
        </p:txBody>
      </p:sp>
      <p:sp>
        <p:nvSpPr>
          <p:cNvPr id="167975" name="Text Box 39">
            <a:extLst>
              <a:ext uri="{FF2B5EF4-FFF2-40B4-BE49-F238E27FC236}">
                <a16:creationId xmlns:a16="http://schemas.microsoft.com/office/drawing/2014/main" id="{6D9D45D5-EE00-BA42-979B-CEAE6141BB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0"/>
            <a:ext cx="20574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r>
              <a:rPr lang="en-US" b="1">
                <a:solidFill>
                  <a:srgbClr val="00084D"/>
                </a:solidFill>
                <a:latin typeface="Arial" charset="0"/>
                <a:cs typeface="Arial" charset="0"/>
              </a:rPr>
              <a:t>27-28, 251</a:t>
            </a:r>
          </a:p>
        </p:txBody>
      </p:sp>
      <p:sp>
        <p:nvSpPr>
          <p:cNvPr id="167976" name="Oval 40">
            <a:extLst>
              <a:ext uri="{FF2B5EF4-FFF2-40B4-BE49-F238E27FC236}">
                <a16:creationId xmlns:a16="http://schemas.microsoft.com/office/drawing/2014/main" id="{B761CD81-2D54-CB43-B6F4-335C92091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288" y="3524250"/>
            <a:ext cx="3962400" cy="1447800"/>
          </a:xfrm>
          <a:prstGeom prst="ellipse">
            <a:avLst/>
          </a:prstGeom>
          <a:noFill/>
          <a:ln w="76320" cap="sq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Times New Roman" charset="0"/>
              <a:buNone/>
              <a:defRPr/>
            </a:pPr>
            <a:endParaRPr lang="en-US">
              <a:latin typeface="Times New Roman" charset="0"/>
              <a:ea typeface="ＭＳ Ｐゴシック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73" dur="500"/>
                                        <p:tgtEl>
                                          <p:spTgt spid="167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8" dur="500"/>
                                        <p:tgtEl>
                                          <p:spTgt spid="167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83" dur="500"/>
                                        <p:tgtEl>
                                          <p:spTgt spid="167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88" dur="500"/>
                                        <p:tgtEl>
                                          <p:spTgt spid="167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 additive="repl">
                                        <p:cTn id="93" dur="500"/>
                                        <p:tgtEl>
                                          <p:spTgt spid="167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98" dur="500"/>
                                        <p:tgtEl>
                                          <p:spTgt spid="167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35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03" dur="2000"/>
                                        <p:tgtEl>
                                          <p:spTgt spid="1679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04" dur="2000" fill="hold"/>
                                        <p:tgtEl>
                                          <p:spTgt spid="1679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720"/>
                                          </p:val>
                                        </p:tav>
                                        <p:tav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05" dur="2000" fill="hold"/>
                                        <p:tgtEl>
                                          <p:spTgt spid="167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06" dur="2000" fill="hold"/>
                                        <p:tgtEl>
                                          <p:spTgt spid="167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12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13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14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15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16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1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1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1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2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2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2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2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2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2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30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31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32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33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34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3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3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3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3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3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4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4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4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4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48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49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50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51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52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5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5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5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5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5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5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5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6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 nodeType="clickPar">
                      <p:stCondLst>
                        <p:cond delay="indefinite"/>
                      </p:stCondLst>
                      <p:childTnLst>
                        <p:par>
                          <p:cTn id="1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3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6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66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67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68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69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70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7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7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7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7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7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7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7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7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18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184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85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86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87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188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18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19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9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19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9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19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19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19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6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 nodeType="clickPar">
                      <p:stCondLst>
                        <p:cond delay="indefinite"/>
                      </p:stCondLst>
                      <p:childTnLst>
                        <p:par>
                          <p:cTn id="1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9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0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02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03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04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05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06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20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20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0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21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1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21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1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21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 nodeType="clickPar">
                      <p:stCondLst>
                        <p:cond delay="indefinite"/>
                      </p:stCondLst>
                      <p:childTnLst>
                        <p:par>
                          <p:cTn id="2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7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20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21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22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23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24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22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22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2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22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2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23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3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23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 nodeType="clickPar">
                      <p:stCondLst>
                        <p:cond delay="indefinite"/>
                      </p:stCondLst>
                      <p:childTnLst>
                        <p:par>
                          <p:cTn id="2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5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3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38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39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40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41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42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24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24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4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24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4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24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49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250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 nodeType="clickPar">
                      <p:stCondLst>
                        <p:cond delay="indefinite"/>
                      </p:stCondLst>
                      <p:childTnLst>
                        <p:par>
                          <p:cTn id="2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3" presetID="26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5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56" dur="18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-0.25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57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58" dur="6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59" dur="3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60" dur="16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 additive="repl">
                                        <p:cTn id="261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 additive="repl">
                                        <p:cTn id="262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63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 additive="repl">
                                        <p:cTn id="264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65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 additive="repl">
                                        <p:cTn id="266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 additive="repl">
                                        <p:cTn id="267" dur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 additive="repl">
                                        <p:cTn id="268" dur="166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 nodeType="clickPar">
                      <p:stCondLst>
                        <p:cond delay="indefinite"/>
                      </p:stCondLst>
                      <p:childTnLst>
                        <p:par>
                          <p:cTn id="2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1" presetID="37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273" dur="1000"/>
                                        <p:tgtEl>
                                          <p:spTgt spid="1679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 additive="repl">
                                        <p:cTn id="274" dur="1000" fill="hold"/>
                                        <p:tgtEl>
                                          <p:spTgt spid="167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  <p:tav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75" dur="900" decel="100000" fill="hold"/>
                                        <p:tgtEl>
                                          <p:spTgt spid="167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+1"/>
                                          </p:val>
                                        </p:tav>
                                        <p:tav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76" dur="100" accel="10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  <p:tav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938" grpId="0" animBg="1"/>
      <p:bldP spid="167941" grpId="0" animBg="1"/>
      <p:bldP spid="167942" grpId="0" animBg="1"/>
      <p:bldP spid="167943" grpId="0" animBg="1"/>
      <p:bldP spid="167947" grpId="0" animBg="1"/>
      <p:bldP spid="167949" grpId="0" animBg="1"/>
      <p:bldP spid="167950" grpId="0" animBg="1"/>
      <p:bldP spid="167957" grpId="0" animBg="1"/>
      <p:bldP spid="167958" grpId="0" animBg="1"/>
      <p:bldP spid="167959" grpId="0" animBg="1"/>
      <p:bldP spid="167960" grpId="0" animBg="1"/>
      <p:bldP spid="167961" grpId="0" animBg="1"/>
      <p:bldP spid="167962" grpId="0" animBg="1"/>
      <p:bldP spid="167976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ext Box 1">
            <a:extLst>
              <a:ext uri="{FF2B5EF4-FFF2-40B4-BE49-F238E27FC236}">
                <a16:creationId xmlns:a16="http://schemas.microsoft.com/office/drawing/2014/main" id="{DC5D568C-A1F4-204F-A5AC-EC08890F7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85800"/>
            <a:ext cx="8229600" cy="2362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 algn="ctr" eaLnBrk="1" hangingPunct="1">
              <a:buClrTx/>
              <a:buFontTx/>
              <a:buNone/>
              <a:defRPr/>
            </a:pPr>
            <a:r>
              <a:rPr lang="en-US" sz="6600" b="1">
                <a:solidFill>
                  <a:srgbClr val="FFFFFF"/>
                </a:solidFill>
                <a:latin typeface="Arial" charset="0"/>
                <a:ea typeface="Osaka" charset="0"/>
                <a:cs typeface="Osaka" charset="0"/>
              </a:rPr>
              <a:t>Exegetical Outlining</a:t>
            </a:r>
          </a:p>
        </p:txBody>
      </p:sp>
      <p:sp>
        <p:nvSpPr>
          <p:cNvPr id="168962" name="Text Box 2">
            <a:extLst>
              <a:ext uri="{FF2B5EF4-FFF2-40B4-BE49-F238E27FC236}">
                <a16:creationId xmlns:a16="http://schemas.microsoft.com/office/drawing/2014/main" id="{B1F953B2-ECDB-9E46-88BD-728B2436FF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886200"/>
            <a:ext cx="9144000" cy="297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 indent="10160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ts val="1000"/>
              </a:spcBef>
              <a:buClrTx/>
              <a:buFontTx/>
              <a:buNone/>
            </a:pPr>
            <a:r>
              <a:rPr lang="hi-IN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เราจะเอา ประทานและรองประทานจากเพลง</a:t>
            </a:r>
            <a:br>
              <a:rPr lang="en-US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</a:br>
            <a:r>
              <a:rPr lang="en-US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"</a:t>
            </a:r>
            <a:r>
              <a:rPr lang="hi-IN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พระเจ้าผู้ทรงเป็นป้อมปราการ</a:t>
            </a:r>
            <a:r>
              <a:rPr lang="en-US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" </a:t>
            </a:r>
            <a:r>
              <a:rPr lang="hi-IN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อย่างไร </a:t>
            </a:r>
            <a:br>
              <a:rPr lang="en-US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</a:br>
            <a:r>
              <a:rPr lang="en-US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(</a:t>
            </a:r>
            <a:r>
              <a:rPr lang="hi-IN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รายงาน </a:t>
            </a:r>
            <a:r>
              <a:rPr lang="en-US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#2 </a:t>
            </a:r>
            <a:r>
              <a:rPr lang="hi-IN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หน้า </a:t>
            </a:r>
            <a:r>
              <a:rPr lang="en-US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6)?</a:t>
            </a:r>
          </a:p>
        </p:txBody>
      </p:sp>
      <p:sp>
        <p:nvSpPr>
          <p:cNvPr id="168963" name="Text Box 3">
            <a:extLst>
              <a:ext uri="{FF2B5EF4-FFF2-40B4-BE49-F238E27FC236}">
                <a16:creationId xmlns:a16="http://schemas.microsoft.com/office/drawing/2014/main" id="{191E03EC-F297-E34B-88D9-01B7C81AD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5988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latin typeface="Arial" charset="0"/>
                <a:ea typeface="Osaka" charset="0"/>
                <a:cs typeface="Osaka" charset="0"/>
              </a:rPr>
              <a:t>31</a:t>
            </a:r>
          </a:p>
        </p:txBody>
      </p:sp>
      <p:pic>
        <p:nvPicPr>
          <p:cNvPr id="168964" name="Picture 4">
            <a:extLst>
              <a:ext uri="{FF2B5EF4-FFF2-40B4-BE49-F238E27FC236}">
                <a16:creationId xmlns:a16="http://schemas.microsoft.com/office/drawing/2014/main" id="{2A90A1F8-7545-1142-89DC-DA3C376684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7813" y="333375"/>
            <a:ext cx="5791200" cy="3644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Text Box 1">
            <a:extLst>
              <a:ext uri="{FF2B5EF4-FFF2-40B4-BE49-F238E27FC236}">
                <a16:creationId xmlns:a16="http://schemas.microsoft.com/office/drawing/2014/main" id="{98BE7716-3A3D-0F41-BFB5-201921484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" y="1828800"/>
            <a:ext cx="36957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000">
                <a:solidFill>
                  <a:srgbClr val="FFFFFF"/>
                </a:solidFill>
                <a:latin typeface="Arial" panose="020B0604020202020204" pitchFamily="34" charset="0"/>
                <a:ea typeface="Osaka" panose="020B0600000000000000" pitchFamily="34" charset="-128"/>
              </a:rPr>
              <a:t>กระบวนการที่ดีจะช่วยในการถอดข้อความที่ถูกต้องจากพระคัมภีร์</a:t>
            </a:r>
          </a:p>
        </p:txBody>
      </p:sp>
      <p:pic>
        <p:nvPicPr>
          <p:cNvPr id="169986" name="Picture 2">
            <a:extLst>
              <a:ext uri="{FF2B5EF4-FFF2-40B4-BE49-F238E27FC236}">
                <a16:creationId xmlns:a16="http://schemas.microsoft.com/office/drawing/2014/main" id="{B888143C-8FDE-B946-B26B-8E765FE7F4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612" t="6898" r="14195" b="15793"/>
          <a:stretch>
            <a:fillRect/>
          </a:stretch>
        </p:blipFill>
        <p:spPr bwMode="auto">
          <a:xfrm>
            <a:off x="4729163" y="0"/>
            <a:ext cx="4338637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 l="16612" t="6898" r="14195" b="15793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69987" name="AutoShape 3">
            <a:extLst>
              <a:ext uri="{FF2B5EF4-FFF2-40B4-BE49-F238E27FC236}">
                <a16:creationId xmlns:a16="http://schemas.microsoft.com/office/drawing/2014/main" id="{DEAE0D80-D8EF-204D-BFE8-F14AF3FBDB81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2700338" y="5303838"/>
            <a:ext cx="6435725" cy="1485900"/>
          </a:xfrm>
          <a:prstGeom prst="wedgeRoundRectCallout">
            <a:avLst>
              <a:gd name="adj1" fmla="val -11324"/>
              <a:gd name="adj2" fmla="val -83130"/>
              <a:gd name="adj3" fmla="val 16667"/>
            </a:avLst>
          </a:prstGeom>
          <a:solidFill>
            <a:srgbClr val="273500"/>
          </a:solidFill>
          <a:ln w="936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2800">
                <a:solidFill>
                  <a:srgbClr val="FFFFFF"/>
                </a:solidFill>
                <a:latin typeface="Arial" panose="020B0604020202020204" pitchFamily="34" charset="0"/>
              </a:rPr>
              <a:t>ฉันรู้ว่าไม่ช้าก็เร็ว คงมีบางคนโง่พอที่อยากจะรู้ว่ามันยากขนาดไหนสำหรับคนรวยที่จะเข้าแผ่นดินสวรรค์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 additive="repl">
                                        <p:cTn id="7" dur="500"/>
                                        <p:tgtEl>
                                          <p:spTgt spid="1699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Text Box 1">
            <a:extLst>
              <a:ext uri="{FF2B5EF4-FFF2-40B4-BE49-F238E27FC236}">
                <a16:creationId xmlns:a16="http://schemas.microsoft.com/office/drawing/2014/main" id="{74BD310A-859E-7042-91E9-F0A857F94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244475"/>
            <a:ext cx="88392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003366"/>
                </a:solidFill>
                <a:latin typeface="Arial" panose="020B0604020202020204" pitchFamily="34" charset="0"/>
              </a:rPr>
              <a:t>สามขั้นตอนสู่การทำโครงอรรถาธิบาย </a:t>
            </a:r>
            <a:r>
              <a:rPr lang="en-US" altLang="en-US" sz="4400" b="1">
                <a:solidFill>
                  <a:srgbClr val="003366"/>
                </a:solidFill>
                <a:latin typeface="Arial" panose="020B0604020202020204" pitchFamily="34" charset="0"/>
              </a:rPr>
              <a:t>(</a:t>
            </a:r>
            <a:r>
              <a:rPr lang="hi-IN" altLang="en-US" sz="4400" b="1">
                <a:solidFill>
                  <a:srgbClr val="003366"/>
                </a:solidFill>
                <a:latin typeface="Arial" panose="020B0604020202020204" pitchFamily="34" charset="0"/>
              </a:rPr>
              <a:t>ขั้นพื้นฐาน</a:t>
            </a:r>
            <a:r>
              <a:rPr lang="en-US" altLang="en-US" sz="4400" b="1">
                <a:solidFill>
                  <a:srgbClr val="003366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171010" name="Text Box 2">
            <a:extLst>
              <a:ext uri="{FF2B5EF4-FFF2-40B4-BE49-F238E27FC236}">
                <a16:creationId xmlns:a16="http://schemas.microsoft.com/office/drawing/2014/main" id="{CABD0DF4-F581-474E-B5AF-4D1DA184A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287588"/>
            <a:ext cx="8915400" cy="106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511175" indent="-511175"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ก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. </a:t>
            </a:r>
            <a:r>
              <a:rPr lang="hi-IN" altLang="en-US" sz="3200" b="1" u="sng">
                <a:solidFill>
                  <a:srgbClr val="000000"/>
                </a:solidFill>
                <a:latin typeface="Arial" panose="020B0604020202020204" pitchFamily="34" charset="0"/>
              </a:rPr>
              <a:t>เปลี่ยนคำ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 ในทุกข้อเพื่อเอาพวกสำนวนโวหารออกไป</a:t>
            </a:r>
          </a:p>
        </p:txBody>
      </p:sp>
      <p:sp>
        <p:nvSpPr>
          <p:cNvPr id="171011" name="Text Box 3">
            <a:extLst>
              <a:ext uri="{FF2B5EF4-FFF2-40B4-BE49-F238E27FC236}">
                <a16:creationId xmlns:a16="http://schemas.microsoft.com/office/drawing/2014/main" id="{F0C094FC-A28D-A848-8D24-6FA439CB3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5825" y="117475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71012" name="Text Box 4">
            <a:extLst>
              <a:ext uri="{FF2B5EF4-FFF2-40B4-BE49-F238E27FC236}">
                <a16:creationId xmlns:a16="http://schemas.microsoft.com/office/drawing/2014/main" id="{160EFBA6-BF35-8D41-A400-33C5D43B6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343400"/>
            <a:ext cx="7620000" cy="106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3200" b="1" i="1">
                <a:solidFill>
                  <a:srgbClr val="000000"/>
                </a:solidFill>
                <a:latin typeface="Arial" panose="020B0604020202020204" pitchFamily="34" charset="0"/>
              </a:rPr>
              <a:t>เช่น คำว่า พระเจ้าผู้ทรงเป็น </a:t>
            </a:r>
            <a:r>
              <a:rPr lang="en-US" altLang="en-US" sz="3200" b="1" i="1">
                <a:solidFill>
                  <a:srgbClr val="000000"/>
                </a:solidFill>
                <a:latin typeface="Arial" panose="020B0604020202020204" pitchFamily="34" charset="0"/>
              </a:rPr>
              <a:t>"</a:t>
            </a:r>
            <a:r>
              <a:rPr lang="hi-IN" altLang="en-US" sz="3200" b="1" i="1">
                <a:solidFill>
                  <a:srgbClr val="000000"/>
                </a:solidFill>
                <a:latin typeface="Arial" panose="020B0604020202020204" pitchFamily="34" charset="0"/>
              </a:rPr>
              <a:t>ป้อมปราการ</a:t>
            </a:r>
            <a:r>
              <a:rPr lang="en-US" altLang="en-US" sz="3200" b="1" i="1">
                <a:solidFill>
                  <a:srgbClr val="000000"/>
                </a:solidFill>
                <a:latin typeface="Arial" panose="020B0604020202020204" pitchFamily="34" charset="0"/>
              </a:rPr>
              <a:t>" </a:t>
            </a:r>
            <a:r>
              <a:rPr lang="hi-IN" altLang="en-US" sz="3200" b="1" i="1">
                <a:solidFill>
                  <a:srgbClr val="000000"/>
                </a:solidFill>
                <a:latin typeface="Arial" panose="020B0604020202020204" pitchFamily="34" charset="0"/>
              </a:rPr>
              <a:t>หมายถึงอะไร</a:t>
            </a:r>
            <a:r>
              <a:rPr lang="en-US" altLang="en-US" sz="3200" b="1" i="1">
                <a:solidFill>
                  <a:srgbClr val="000000"/>
                </a:solidFill>
                <a:latin typeface="Arial" panose="020B0604020202020204" pitchFamily="34" charset="0"/>
              </a:rPr>
              <a:t>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1710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2" dur="500"/>
                                        <p:tgtEl>
                                          <p:spTgt spid="1710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033" name="Picture 1">
            <a:extLst>
              <a:ext uri="{FF2B5EF4-FFF2-40B4-BE49-F238E27FC236}">
                <a16:creationId xmlns:a16="http://schemas.microsoft.com/office/drawing/2014/main" id="{E3C1B006-ED3F-8049-BF1A-A5BB5E123B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72034" name="Text Box 2">
            <a:extLst>
              <a:ext uri="{FF2B5EF4-FFF2-40B4-BE49-F238E27FC236}">
                <a16:creationId xmlns:a16="http://schemas.microsoft.com/office/drawing/2014/main" id="{27533017-7688-6B40-A557-39237DAE1D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538" y="533400"/>
            <a:ext cx="8162925" cy="1090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4400">
                <a:solidFill>
                  <a:srgbClr val="003366"/>
                </a:solidFill>
                <a:latin typeface="Arial" panose="020B0604020202020204" pitchFamily="34" charset="0"/>
              </a:rPr>
              <a:t>ป้อมอเปกที่ตุรกี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7" name="Picture 1">
            <a:extLst>
              <a:ext uri="{FF2B5EF4-FFF2-40B4-BE49-F238E27FC236}">
                <a16:creationId xmlns:a16="http://schemas.microsoft.com/office/drawing/2014/main" id="{8E9A90D2-668C-7F40-8547-85A69846FA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1663700"/>
            <a:ext cx="6924675" cy="5194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73058" name="Text Box 2">
            <a:extLst>
              <a:ext uri="{FF2B5EF4-FFF2-40B4-BE49-F238E27FC236}">
                <a16:creationId xmlns:a16="http://schemas.microsoft.com/office/drawing/2014/main" id="{E7D02539-3492-774C-BB55-8DEAE6B97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3124200" cy="2209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sz="4400">
                <a:solidFill>
                  <a:srgbClr val="003366"/>
                </a:solidFill>
                <a:latin typeface="Arial" panose="020B0604020202020204" pitchFamily="34" charset="0"/>
              </a:rPr>
              <a:t>ป้อมปราการของนิมโรด</a:t>
            </a:r>
          </a:p>
        </p:txBody>
      </p:sp>
      <p:pic>
        <p:nvPicPr>
          <p:cNvPr id="173059" name="Picture 3">
            <a:extLst>
              <a:ext uri="{FF2B5EF4-FFF2-40B4-BE49-F238E27FC236}">
                <a16:creationId xmlns:a16="http://schemas.microsoft.com/office/drawing/2014/main" id="{185A1D6A-AA2C-284E-B5D9-406C2921E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87688" y="0"/>
            <a:ext cx="4697412" cy="3524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73060" name="Picture 4">
            <a:extLst>
              <a:ext uri="{FF2B5EF4-FFF2-40B4-BE49-F238E27FC236}">
                <a16:creationId xmlns:a16="http://schemas.microsoft.com/office/drawing/2014/main" id="{A1648581-4AAE-7443-8A11-C4F8743C9C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13188" y="2286000"/>
            <a:ext cx="5230812" cy="3922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2000"/>
                                        <p:tgtEl>
                                          <p:spTgt spid="173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2" dur="2000"/>
                                        <p:tgtEl>
                                          <p:spTgt spid="173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81" name="Picture 1">
            <a:extLst>
              <a:ext uri="{FF2B5EF4-FFF2-40B4-BE49-F238E27FC236}">
                <a16:creationId xmlns:a16="http://schemas.microsoft.com/office/drawing/2014/main" id="{2CE0DBF4-FD28-4440-95AF-53E55A283C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9144000" cy="6985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74082" name="Text Box 2">
            <a:extLst>
              <a:ext uri="{FF2B5EF4-FFF2-40B4-BE49-F238E27FC236}">
                <a16:creationId xmlns:a16="http://schemas.microsoft.com/office/drawing/2014/main" id="{5C5295AA-1E04-8A49-8444-4D53932ED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613" y="561975"/>
            <a:ext cx="7173912" cy="679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ผู้ทรงเป็น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ป้อมปราการ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อิทธิฤทธิ์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และทรงยิ่งใหญ่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ทรงปราบปรามอำนาจมาร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ซึ่งมีมาดั่งสายน้ำไหล</a:t>
            </a:r>
          </a:p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เป็น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ที่ลี้ภัย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ที่มั่นคง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และเป็น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ความช่วยเหลือ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ในความยากลำบากของคน</a:t>
            </a: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4083" name="Text Box 3">
            <a:extLst>
              <a:ext uri="{FF2B5EF4-FFF2-40B4-BE49-F238E27FC236}">
                <a16:creationId xmlns:a16="http://schemas.microsoft.com/office/drawing/2014/main" id="{8B9D082D-1D82-CA41-BF58-E8373DF4A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74084" name="Text Box 4">
            <a:extLst>
              <a:ext uri="{FF2B5EF4-FFF2-40B4-BE49-F238E27FC236}">
                <a16:creationId xmlns:a16="http://schemas.microsoft.com/office/drawing/2014/main" id="{1A5C4D31-F7EC-AA44-AA5A-D9483195A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7620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ข้อ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105" name="Picture 1">
            <a:extLst>
              <a:ext uri="{FF2B5EF4-FFF2-40B4-BE49-F238E27FC236}">
                <a16:creationId xmlns:a16="http://schemas.microsoft.com/office/drawing/2014/main" id="{85A2EE14-E8FF-1B42-BBD0-2A4C1A8938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75106" name="Text Box 2">
            <a:extLst>
              <a:ext uri="{FF2B5EF4-FFF2-40B4-BE49-F238E27FC236}">
                <a16:creationId xmlns:a16="http://schemas.microsoft.com/office/drawing/2014/main" id="{25C7707A-ECD4-1049-90EA-9CBF52360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1063" y="561975"/>
            <a:ext cx="4803775" cy="3751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ศัตรู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มนุษย์เสาะหา</a:t>
            </a:r>
          </a:p>
          <a:p>
            <a:pPr algn="ctr"/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ตั้งแต่</a:t>
            </a: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อดีต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สืบมา</a:t>
            </a:r>
          </a:p>
          <a:p>
            <a:pPr algn="ctr"/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อุบายล่อลวงปวงชน</a:t>
            </a:r>
          </a:p>
          <a:p>
            <a:pPr algn="ctr"/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หนีโดยลำพังไม่พ้น</a:t>
            </a:r>
          </a:p>
          <a:p>
            <a:pPr algn="ctr"/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แต่กลับถึงตายวายชีวา</a:t>
            </a:r>
          </a:p>
          <a:p>
            <a:pPr algn="ctr"/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5107" name="Text Box 3">
            <a:extLst>
              <a:ext uri="{FF2B5EF4-FFF2-40B4-BE49-F238E27FC236}">
                <a16:creationId xmlns:a16="http://schemas.microsoft.com/office/drawing/2014/main" id="{315E21B0-FF3D-2143-8486-AFAE02FBA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75108" name="Text Box 4">
            <a:extLst>
              <a:ext uri="{FF2B5EF4-FFF2-40B4-BE49-F238E27FC236}">
                <a16:creationId xmlns:a16="http://schemas.microsoft.com/office/drawing/2014/main" id="{935AB65D-7051-6347-9CF8-5E366EC09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7620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ข้อ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75109" name="Text Box 5">
            <a:extLst>
              <a:ext uri="{FF2B5EF4-FFF2-40B4-BE49-F238E27FC236}">
                <a16:creationId xmlns:a16="http://schemas.microsoft.com/office/drawing/2014/main" id="{229A1FD9-9AC9-AB4C-B0F4-603AC8055C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50" y="3886200"/>
            <a:ext cx="8782050" cy="253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มนุษย์ไม่สามารถเอาชนะกลลวง อำนาจ และความเกลียดชังของซาตานได้ ซึ่งเป็นอุปสรรคของเรา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1">
            <a:extLst>
              <a:ext uri="{FF2B5EF4-FFF2-40B4-BE49-F238E27FC236}">
                <a16:creationId xmlns:a16="http://schemas.microsoft.com/office/drawing/2014/main" id="{C3941B5B-B733-FD4A-AAF3-61FB7289E0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20834" name="Text Box 2">
            <a:extLst>
              <a:ext uri="{FF2B5EF4-FFF2-40B4-BE49-F238E27FC236}">
                <a16:creationId xmlns:a16="http://schemas.microsoft.com/office/drawing/2014/main" id="{BB942177-0467-5448-B738-6692FA097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533400"/>
            <a:ext cx="77724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</a:pPr>
            <a:r>
              <a:rPr lang="en-US" altLang="en-US" sz="4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</a:rPr>
              <a:t>1.  </a:t>
            </a:r>
            <a:r>
              <a:rPr lang="hi-IN" altLang="en-US" sz="4400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</a:rPr>
              <a:t>ศึกษาพระคำ</a:t>
            </a:r>
          </a:p>
        </p:txBody>
      </p:sp>
      <p:sp>
        <p:nvSpPr>
          <p:cNvPr id="120835" name="Text Box 3">
            <a:extLst>
              <a:ext uri="{FF2B5EF4-FFF2-40B4-BE49-F238E27FC236}">
                <a16:creationId xmlns:a16="http://schemas.microsoft.com/office/drawing/2014/main" id="{FBAD3669-D166-4946-B4BD-E65ECB1CB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819400"/>
            <a:ext cx="76200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marL="628650" indent="-625475"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ก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)	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ดูคำยากจากอรรถธิบายคำกรีก หรือฮีบรู 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(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หากเราอ่านได้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!)</a:t>
            </a:r>
          </a:p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ข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)	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ดูอรรถธิบายพระคำเชิงอธิบายสำหรับภาพใหญ่ และส่วนที่เป็นปัญหา</a:t>
            </a:r>
          </a:p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ค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)	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อ่านอรรถธิบายคำเทศนา 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(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จาก สต๊อต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, 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วีรส์บี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, 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บอซ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, 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คริสเวลล์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, 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สวินดอล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, </a:t>
            </a:r>
            <a:r>
              <a:rPr lang="hi-in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และอื่นๆ</a:t>
            </a:r>
            <a:r>
              <a:rPr lang="en-US" sz="2800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) </a:t>
            </a:r>
          </a:p>
        </p:txBody>
      </p:sp>
      <p:sp>
        <p:nvSpPr>
          <p:cNvPr id="120836" name="Text Box 4">
            <a:extLst>
              <a:ext uri="{FF2B5EF4-FFF2-40B4-BE49-F238E27FC236}">
                <a16:creationId xmlns:a16="http://schemas.microsoft.com/office/drawing/2014/main" id="{CDF76D50-265E-CB46-9440-AD0CFBA6B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latin typeface="Arial" charset="0"/>
                <a:cs typeface="Arial" charset="0"/>
              </a:rPr>
              <a:t>27</a:t>
            </a:r>
          </a:p>
        </p:txBody>
      </p:sp>
      <p:sp>
        <p:nvSpPr>
          <p:cNvPr id="120837" name="Text Box 5">
            <a:extLst>
              <a:ext uri="{FF2B5EF4-FFF2-40B4-BE49-F238E27FC236}">
                <a16:creationId xmlns:a16="http://schemas.microsoft.com/office/drawing/2014/main" id="{72CA5F7E-F8B2-8446-96F1-BA6AABC46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1828800"/>
            <a:ext cx="81534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marL="628650" indent="-625475"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6286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4)	</a:t>
            </a: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ปรึกษาอรรถธิบายหากไม่สามารถไปต่อได้ 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(</a:t>
            </a: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ส่วนใหญ่ผมทำสิ่งนี้หลังจากขั้นตอนที่ 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5)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Text Box 1">
            <a:extLst>
              <a:ext uri="{FF2B5EF4-FFF2-40B4-BE49-F238E27FC236}">
                <a16:creationId xmlns:a16="http://schemas.microsoft.com/office/drawing/2014/main" id="{428996F2-5A5B-C543-BA57-B58BA33B1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05825" y="117475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76130" name="Text Box 2">
            <a:extLst>
              <a:ext uri="{FF2B5EF4-FFF2-40B4-BE49-F238E27FC236}">
                <a16:creationId xmlns:a16="http://schemas.microsoft.com/office/drawing/2014/main" id="{601BAC42-EDDA-6448-B686-EA6CADF1B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244475"/>
            <a:ext cx="8839200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003366"/>
                </a:solidFill>
                <a:latin typeface="Arial" panose="020B0604020202020204" pitchFamily="34" charset="0"/>
              </a:rPr>
              <a:t>สามขั้นตอนสู่การทำโครงอรรถาธิบาย </a:t>
            </a:r>
            <a:r>
              <a:rPr lang="en-US" altLang="en-US" sz="4400" b="1">
                <a:solidFill>
                  <a:srgbClr val="003366"/>
                </a:solidFill>
                <a:latin typeface="Arial" panose="020B0604020202020204" pitchFamily="34" charset="0"/>
              </a:rPr>
              <a:t>(</a:t>
            </a:r>
            <a:r>
              <a:rPr lang="hi-IN" altLang="en-US" sz="4400" b="1">
                <a:solidFill>
                  <a:srgbClr val="003366"/>
                </a:solidFill>
                <a:latin typeface="Arial" panose="020B0604020202020204" pitchFamily="34" charset="0"/>
              </a:rPr>
              <a:t>ขั้นพื้นฐาน</a:t>
            </a:r>
            <a:r>
              <a:rPr lang="en-US" altLang="en-US" sz="4400" b="1">
                <a:solidFill>
                  <a:srgbClr val="003366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176131" name="Text Box 3">
            <a:extLst>
              <a:ext uri="{FF2B5EF4-FFF2-40B4-BE49-F238E27FC236}">
                <a16:creationId xmlns:a16="http://schemas.microsoft.com/office/drawing/2014/main" id="{16F216A4-E155-5C40-9181-4E134EE1E0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287588"/>
            <a:ext cx="8915400" cy="301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511175" indent="-511175"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11175" algn="l"/>
                <a:tab pos="968375" algn="l"/>
                <a:tab pos="1425575" algn="l"/>
                <a:tab pos="1882775" algn="l"/>
                <a:tab pos="2339975" algn="l"/>
                <a:tab pos="2797175" algn="l"/>
                <a:tab pos="3254375" algn="l"/>
                <a:tab pos="3711575" algn="l"/>
                <a:tab pos="4168775" algn="l"/>
                <a:tab pos="4625975" algn="l"/>
                <a:tab pos="5083175" algn="l"/>
                <a:tab pos="5540375" algn="l"/>
                <a:tab pos="5997575" algn="l"/>
                <a:tab pos="6454775" algn="l"/>
                <a:tab pos="6911975" algn="l"/>
                <a:tab pos="7369175" algn="l"/>
                <a:tab pos="7826375" algn="l"/>
                <a:tab pos="8283575" algn="l"/>
                <a:tab pos="8740775" algn="l"/>
                <a:tab pos="9197975" algn="l"/>
                <a:tab pos="9655175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ก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. </a:t>
            </a:r>
            <a:r>
              <a:rPr lang="hi-IN" altLang="en-US" sz="3200" b="1" u="sng">
                <a:solidFill>
                  <a:srgbClr val="000000"/>
                </a:solidFill>
                <a:latin typeface="Arial" panose="020B0604020202020204" pitchFamily="34" charset="0"/>
              </a:rPr>
              <a:t>เปลี่ยนคำ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 ในทุกข้อเพื่อเอาพวกสำนวนโวหารออกไป</a:t>
            </a:r>
          </a:p>
          <a:p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ข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. </a:t>
            </a:r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รวมประโยคที่คล้ายๆกันภายใต้หัวข้อเดียวกันเพื่อเห็นความต่างกันในบทๆหนึ่ง</a:t>
            </a:r>
          </a:p>
          <a:p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ค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. </a:t>
            </a:r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เขียนหัวข้อใหญ่ และให้หัวข้อย่อย 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(</a:t>
            </a:r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จากข้อ ก</a:t>
            </a:r>
            <a:r>
              <a:rPr lang="en-US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.) </a:t>
            </a:r>
            <a:r>
              <a:rPr lang="hi-IN" altLang="en-US" sz="3200" b="1">
                <a:solidFill>
                  <a:srgbClr val="000000"/>
                </a:solidFill>
                <a:latin typeface="Arial" panose="020B0604020202020204" pitchFamily="34" charset="0"/>
              </a:rPr>
              <a:t>เป็นไปในทิศทางเดียวกันกับหัวข้อใหญ่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3" name="Picture 1">
            <a:extLst>
              <a:ext uri="{FF2B5EF4-FFF2-40B4-BE49-F238E27FC236}">
                <a16:creationId xmlns:a16="http://schemas.microsoft.com/office/drawing/2014/main" id="{AE869FB7-325C-8F4E-90B7-F51A188137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77154" name="Text Box 2">
            <a:extLst>
              <a:ext uri="{FF2B5EF4-FFF2-40B4-BE49-F238E27FC236}">
                <a16:creationId xmlns:a16="http://schemas.microsoft.com/office/drawing/2014/main" id="{C7D9511C-EEEA-9A41-9272-2319F0FEF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00" y="88900"/>
            <a:ext cx="7954963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เป็น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ที่ลี้ภัย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ที่มั่นคง</a:t>
            </a:r>
          </a:p>
          <a:p>
            <a:pPr algn="ctr"/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และเป็น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ความช่วยเหลือ</a:t>
            </a:r>
          </a:p>
          <a:p>
            <a:pPr algn="ctr"/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ในความยากลำบากของคน</a:t>
            </a:r>
          </a:p>
        </p:txBody>
      </p:sp>
      <p:sp>
        <p:nvSpPr>
          <p:cNvPr id="177155" name="Text Box 3">
            <a:extLst>
              <a:ext uri="{FF2B5EF4-FFF2-40B4-BE49-F238E27FC236}">
                <a16:creationId xmlns:a16="http://schemas.microsoft.com/office/drawing/2014/main" id="{09E9BC3B-CF93-CF44-B2F7-87C9F40FC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EAEAEA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77156" name="Text Box 4">
            <a:extLst>
              <a:ext uri="{FF2B5EF4-FFF2-40B4-BE49-F238E27FC236}">
                <a16:creationId xmlns:a16="http://schemas.microsoft.com/office/drawing/2014/main" id="{E3658D17-851B-A548-BCD0-166683832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7620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ข้อ </a:t>
            </a:r>
            <a:r>
              <a:rPr lang="en-US" altLang="en-US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77157" name="Text Box 5">
            <a:extLst>
              <a:ext uri="{FF2B5EF4-FFF2-40B4-BE49-F238E27FC236}">
                <a16:creationId xmlns:a16="http://schemas.microsoft.com/office/drawing/2014/main" id="{F9A611C9-EBE6-6E4D-8558-1042B4071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4419600"/>
            <a:ext cx="8782050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</a:t>
            </a:r>
            <a:b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i-IN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พระเจ้าเป็นที่ลี้ภัยที่มั่นคงต่อ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อาวุธที่ร้ายแรงของซาตาน</a:t>
            </a: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(1).</a:t>
            </a:r>
          </a:p>
        </p:txBody>
      </p:sp>
      <p:sp>
        <p:nvSpPr>
          <p:cNvPr id="177158" name="Text Box 6">
            <a:extLst>
              <a:ext uri="{FF2B5EF4-FFF2-40B4-BE49-F238E27FC236}">
                <a16:creationId xmlns:a16="http://schemas.microsoft.com/office/drawing/2014/main" id="{02616695-0DC7-B74D-9B35-ABEE69EAD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890713"/>
            <a:ext cx="8782050" cy="2532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</a:p>
          <a:p>
            <a:pPr algn="ctr">
              <a:buClrTx/>
              <a:buSz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มนุษย์ไม่สามารถเอาชนะกลลวง อำนาจ และความเกลียดชังของซาตานได้ ซึ่งเป็นอุปสรรคของเรา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77" name="Picture 1">
            <a:extLst>
              <a:ext uri="{FF2B5EF4-FFF2-40B4-BE49-F238E27FC236}">
                <a16:creationId xmlns:a16="http://schemas.microsoft.com/office/drawing/2014/main" id="{4B41133A-50B2-4047-8A92-27800FCA06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78178" name="Text Box 2">
            <a:extLst>
              <a:ext uri="{FF2B5EF4-FFF2-40B4-BE49-F238E27FC236}">
                <a16:creationId xmlns:a16="http://schemas.microsoft.com/office/drawing/2014/main" id="{2860DF7A-A2D7-184E-ADF7-EAE7A6B4D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EAEAEA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78179" name="Text Box 3">
            <a:extLst>
              <a:ext uri="{FF2B5EF4-FFF2-40B4-BE49-F238E27FC236}">
                <a16:creationId xmlns:a16="http://schemas.microsoft.com/office/drawing/2014/main" id="{8BA1A307-BD3A-5541-86DA-7AD69E1CB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76200"/>
            <a:ext cx="66294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ทำข้อ</a:t>
            </a:r>
            <a:r>
              <a:rPr lang="en-US" altLang="en-US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1-2</a:t>
            </a:r>
            <a:r>
              <a:rPr lang="hi-IN" altLang="en-US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เป็นหัวข้อใหญ่</a:t>
            </a:r>
          </a:p>
        </p:txBody>
      </p:sp>
      <p:sp>
        <p:nvSpPr>
          <p:cNvPr id="178180" name="Text Box 4">
            <a:extLst>
              <a:ext uri="{FF2B5EF4-FFF2-40B4-BE49-F238E27FC236}">
                <a16:creationId xmlns:a16="http://schemas.microsoft.com/office/drawing/2014/main" id="{F2B1C56D-DDAD-2D45-A3B2-9300D9744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50" y="4310063"/>
            <a:ext cx="8782050" cy="192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</a:t>
            </a:r>
          </a:p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I.  </a:t>
            </a:r>
            <a:r>
              <a:rPr lang="hi-IN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พระเจ้าทรงจัดเตรียมชัยชนะเหนือซาตานทางพระคริสต์เท่านั้น </a:t>
            </a: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(1-2).</a:t>
            </a:r>
          </a:p>
        </p:txBody>
      </p:sp>
      <p:sp>
        <p:nvSpPr>
          <p:cNvPr id="178181" name="Text Box 5">
            <a:extLst>
              <a:ext uri="{FF2B5EF4-FFF2-40B4-BE49-F238E27FC236}">
                <a16:creationId xmlns:a16="http://schemas.microsoft.com/office/drawing/2014/main" id="{34A0B387-5DF5-B748-A6CE-D9F534D47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752600"/>
            <a:ext cx="8782050" cy="253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  <a:b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i-IN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พระเจ้าเลือกพระคริสต์ให้เป็น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ฤทธิ์เดชสูงสุดและนิรันดร์เพื่อชัยชนะ </a:t>
            </a: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[</a:t>
            </a:r>
            <a:r>
              <a:rPr lang="hi-IN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เหนือซาตาน</a:t>
            </a: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] (2) </a:t>
            </a:r>
          </a:p>
        </p:txBody>
      </p:sp>
      <p:sp>
        <p:nvSpPr>
          <p:cNvPr id="178182" name="Text Box 6">
            <a:extLst>
              <a:ext uri="{FF2B5EF4-FFF2-40B4-BE49-F238E27FC236}">
                <a16:creationId xmlns:a16="http://schemas.microsoft.com/office/drawing/2014/main" id="{3D38C535-5558-7A41-82F9-83CEA1123D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8" y="638175"/>
            <a:ext cx="8782050" cy="1922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พระเจ้าเป็นที่ลี้ภัยที่มั่นคงต่อ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อาวุธที่ร้ายแรงของซาตาน</a:t>
            </a:r>
            <a:r>
              <a:rPr lang="en-US" altLang="en-US" sz="4000" b="1">
                <a:solidFill>
                  <a:srgbClr val="EAEAE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(1).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Text Box 1">
            <a:extLst>
              <a:ext uri="{FF2B5EF4-FFF2-40B4-BE49-F238E27FC236}">
                <a16:creationId xmlns:a16="http://schemas.microsoft.com/office/drawing/2014/main" id="{45693FEE-CA1F-8845-A390-025C457039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609600"/>
            <a:ext cx="7924800" cy="838200"/>
          </a:xfrm>
          <a:prstGeom prst="rect">
            <a:avLst/>
          </a:prstGeom>
          <a:solidFill>
            <a:srgbClr val="000000"/>
          </a:solidFill>
          <a:ln>
            <a:noFill/>
          </a:ln>
          <a:effectLst>
            <a:outerShdw blurRad="63500" dist="36147" dir="2700000" algn="ctr" rotWithShape="0">
              <a:srgbClr val="000000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</a:rPr>
              <a:t>คำที่ต้องพบในหัวข้อใหญ่…</a:t>
            </a:r>
          </a:p>
        </p:txBody>
      </p:sp>
      <p:sp>
        <p:nvSpPr>
          <p:cNvPr id="179202" name="Text Box 2">
            <a:extLst>
              <a:ext uri="{FF2B5EF4-FFF2-40B4-BE49-F238E27FC236}">
                <a16:creationId xmlns:a16="http://schemas.microsoft.com/office/drawing/2014/main" id="{EA9CC63B-84B4-C747-8409-370342337E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363" y="1371600"/>
            <a:ext cx="9102725" cy="4970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marL="395288" indent="-395288"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FFFF00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en-US" altLang="en-US" sz="4000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(-7%)</a:t>
            </a:r>
          </a:p>
          <a:p>
            <a:pPr>
              <a:buClr>
                <a:srgbClr val="FFB7F6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ซาตาน</a:t>
            </a:r>
            <a:r>
              <a:rPr lang="en-US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มาร</a:t>
            </a:r>
            <a:r>
              <a:rPr lang="en-US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อำนาจ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 </a:t>
            </a: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(-10%)</a:t>
            </a:r>
          </a:p>
          <a:p>
            <a:pPr>
              <a:buClr>
                <a:srgbClr val="FFCC66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พระคริสต์</a:t>
            </a:r>
            <a:r>
              <a:rPr lang="en-US" altLang="en-US" sz="40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องค์พระผู้เป็นเจ้า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7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(-7%)</a:t>
            </a:r>
          </a:p>
          <a:p>
            <a:pPr>
              <a:buClr>
                <a:srgbClr val="CCFFCC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CCFF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ชัยชนะ</a:t>
            </a:r>
            <a:r>
              <a:rPr lang="en-US" altLang="en-US" sz="4000" b="1">
                <a:solidFill>
                  <a:srgbClr val="CCFF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CCFF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ชนะ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11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(-11%)</a:t>
            </a:r>
          </a:p>
          <a:p>
            <a:pPr>
              <a:buClr>
                <a:srgbClr val="ADAD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ADAD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พระคำ</a:t>
            </a:r>
            <a:r>
              <a:rPr lang="en-US" altLang="en-US" sz="4000" b="1">
                <a:solidFill>
                  <a:srgbClr val="ADAD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ADAD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ความจริง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(-4%)</a:t>
            </a:r>
          </a:p>
          <a:p>
            <a:pPr>
              <a:buClr>
                <a:srgbClr val="FF0000"/>
              </a:buClr>
              <a:buFont typeface="Arial" panose="020B0604020202020204" pitchFamily="34" charset="0"/>
              <a:buChar char="•"/>
            </a:pPr>
            <a:r>
              <a:rPr lang="hi-IN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ความเชื่อ</a:t>
            </a:r>
            <a:r>
              <a:rPr lang="en-US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วางใจ</a:t>
            </a:r>
            <a:r>
              <a:rPr lang="en-US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พึ่งพิง</a:t>
            </a:r>
            <a:r>
              <a:rPr lang="en-US" altLang="en-US" sz="4000" b="1" u="sng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 </a:t>
            </a:r>
            <a:r>
              <a:rPr lang="hi-IN" altLang="en-US" sz="4000" b="1" u="sng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 u="sng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(-2%)</a:t>
            </a:r>
          </a:p>
          <a:p>
            <a:pPr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รวมหักคะแนนทั้งหมด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(-40%)</a:t>
            </a:r>
          </a:p>
          <a:p>
            <a:pPr>
              <a:buClrTx/>
              <a:buFontTx/>
              <a:buNone/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คริสเตียนมี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17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!)</a:t>
            </a:r>
          </a:p>
        </p:txBody>
      </p:sp>
      <p:sp>
        <p:nvSpPr>
          <p:cNvPr id="179203" name="Text Box 3">
            <a:extLst>
              <a:ext uri="{FF2B5EF4-FFF2-40B4-BE49-F238E27FC236}">
                <a16:creationId xmlns:a16="http://schemas.microsoft.com/office/drawing/2014/main" id="{6E0AD03E-10D9-4743-AD9B-97D3F362B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79204" name="Text Box 4">
            <a:extLst>
              <a:ext uri="{FF2B5EF4-FFF2-40B4-BE49-F238E27FC236}">
                <a16:creationId xmlns:a16="http://schemas.microsoft.com/office/drawing/2014/main" id="{690CC90A-3312-394E-A38E-096C8FF77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46038"/>
            <a:ext cx="9144000" cy="5873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แนวทางการให้คะแนนรายงานชิ้นที่ </a:t>
            </a:r>
            <a:r>
              <a:rPr lang="en-US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5" name="Picture 1">
            <a:extLst>
              <a:ext uri="{FF2B5EF4-FFF2-40B4-BE49-F238E27FC236}">
                <a16:creationId xmlns:a16="http://schemas.microsoft.com/office/drawing/2014/main" id="{65199B08-9D49-DD42-8AE0-EE7E28F390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9144000" cy="6884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80226" name="Text Box 2">
            <a:extLst>
              <a:ext uri="{FF2B5EF4-FFF2-40B4-BE49-F238E27FC236}">
                <a16:creationId xmlns:a16="http://schemas.microsoft.com/office/drawing/2014/main" id="{CF3BF897-F2BE-4242-868B-F6648CD45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613" y="561975"/>
            <a:ext cx="7173912" cy="679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ผู้ทรงเป็น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ป้อมปราการ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อิทธิฤทธิ์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และทรงยิ่งใหญ่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ทรงปราบปรามอำนาจมาร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ซึ่งมีมาดั่งสายน้ำไหล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ศัตรู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มนุษย์เสาะหา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ตั้งแต่</a:t>
            </a: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อดีต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สืบมา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อุบายล่อลวงปวงชน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หนีโดยลำพังไม่พ้น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แต่กลับถึงตายวายชีวา</a:t>
            </a: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0227" name="Text Box 3">
            <a:extLst>
              <a:ext uri="{FF2B5EF4-FFF2-40B4-BE49-F238E27FC236}">
                <a16:creationId xmlns:a16="http://schemas.microsoft.com/office/drawing/2014/main" id="{FE388D0E-57B3-944B-B8A1-2493FF483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80228" name="Text Box 4">
            <a:extLst>
              <a:ext uri="{FF2B5EF4-FFF2-40B4-BE49-F238E27FC236}">
                <a16:creationId xmlns:a16="http://schemas.microsoft.com/office/drawing/2014/main" id="{7B67500F-32C4-8842-91DE-E3BAA0CBDC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7620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ท่อน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249" name="Picture 1">
            <a:extLst>
              <a:ext uri="{FF2B5EF4-FFF2-40B4-BE49-F238E27FC236}">
                <a16:creationId xmlns:a16="http://schemas.microsoft.com/office/drawing/2014/main" id="{7CDA9198-1EF7-2C4F-982E-633EFB221D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>
                    <a:lum bright="-6000"/>
                  </a:blip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81250" name="Text Box 2">
            <a:extLst>
              <a:ext uri="{FF2B5EF4-FFF2-40B4-BE49-F238E27FC236}">
                <a16:creationId xmlns:a16="http://schemas.microsoft.com/office/drawing/2014/main" id="{0331182E-6622-A84D-BD20-4A4DCF9DDD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4163" y="561975"/>
            <a:ext cx="6016625" cy="558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</a:t>
            </a:r>
            <a:r>
              <a:rPr lang="hi-IN" altLang="en-US" sz="4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ไว้ใจ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ในกำลังของเราหรือ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การต่อสู้คงจะ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พ่าย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หากไม่มี</a:t>
            </a: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อยู่เคียงข้าง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ผู้ที่</a:t>
            </a: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ทรงเลือกไว้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หากถามว่า</a:t>
            </a: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ผู้นั้น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คือผู้ใด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พระองค์พระนาม</a:t>
            </a: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พระเยซู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องค์พระผู้เป็นเจ้าจอมโยธา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ไม่ทรงแปลเปลี่ยน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D32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ทรงมี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ชัย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เหนือมาร</a:t>
            </a:r>
          </a:p>
        </p:txBody>
      </p:sp>
      <p:sp>
        <p:nvSpPr>
          <p:cNvPr id="181251" name="Text Box 3">
            <a:extLst>
              <a:ext uri="{FF2B5EF4-FFF2-40B4-BE49-F238E27FC236}">
                <a16:creationId xmlns:a16="http://schemas.microsoft.com/office/drawing/2014/main" id="{29F55115-EC01-5741-91DE-E0BA5268E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81252" name="Text Box 4">
            <a:extLst>
              <a:ext uri="{FF2B5EF4-FFF2-40B4-BE49-F238E27FC236}">
                <a16:creationId xmlns:a16="http://schemas.microsoft.com/office/drawing/2014/main" id="{8CD505CC-9298-AB47-9954-ACF0B75AD3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ท่อน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3" name="Picture 1">
            <a:extLst>
              <a:ext uri="{FF2B5EF4-FFF2-40B4-BE49-F238E27FC236}">
                <a16:creationId xmlns:a16="http://schemas.microsoft.com/office/drawing/2014/main" id="{8A51D8DC-6E51-B04B-B1AD-18BAF62034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1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372600" cy="7029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>
                    <a:lum bright="-18000"/>
                  </a:blip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82274" name="Text Box 2">
            <a:extLst>
              <a:ext uri="{FF2B5EF4-FFF2-40B4-BE49-F238E27FC236}">
                <a16:creationId xmlns:a16="http://schemas.microsoft.com/office/drawing/2014/main" id="{E6FA8A54-64AA-8F44-8C1D-337FC00F8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513" y="561975"/>
            <a:ext cx="9409113" cy="801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แม้โลกเต็มด้วยอุบาย</a:t>
            </a: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หมู่มาร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เราก็ไม่สะท้านระย่อใจ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แม้มันหาช่องทางเพื่อต่อสู้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เราพึ่งฤทธิ์เดช</a:t>
            </a: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ใหญ่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ทรงสำแดงนำ้พระทัย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เอา</a:t>
            </a:r>
            <a:r>
              <a:rPr lang="hi-IN" altLang="en-US" sz="4000" b="1">
                <a:solidFill>
                  <a:srgbClr val="99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ความจริง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สู้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อุบาย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ให้พ้น</a:t>
            </a: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กองทุกข์มืดดำ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เข้าสู่ในทางชอบธรรม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พระองค์ทรงนาม</a:t>
            </a:r>
            <a:r>
              <a:rPr lang="hi-IN" altLang="en-US" sz="4000" b="1">
                <a:solidFill>
                  <a:srgbClr val="99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พระเยซู</a:t>
            </a: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ClrTx/>
              <a:buFontTx/>
              <a:buNone/>
            </a:pPr>
            <a:endParaRPr lang="en-US" altLang="en-US" sz="4000" b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2275" name="Text Box 3">
            <a:extLst>
              <a:ext uri="{FF2B5EF4-FFF2-40B4-BE49-F238E27FC236}">
                <a16:creationId xmlns:a16="http://schemas.microsoft.com/office/drawing/2014/main" id="{AFA89B05-22A0-F246-A3FA-34F6AB2A8D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82276" name="Text Box 4">
            <a:extLst>
              <a:ext uri="{FF2B5EF4-FFF2-40B4-BE49-F238E27FC236}">
                <a16:creationId xmlns:a16="http://schemas.microsoft.com/office/drawing/2014/main" id="{815D00EA-74A5-574C-82CC-29465D76B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13" y="7620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่ท่อน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7" name="Picture 1">
            <a:extLst>
              <a:ext uri="{FF2B5EF4-FFF2-40B4-BE49-F238E27FC236}">
                <a16:creationId xmlns:a16="http://schemas.microsoft.com/office/drawing/2014/main" id="{367C74B8-9DE9-754C-B243-670E93A12E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lum bright="-24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>
                    <a:lum bright="-24000"/>
                  </a:blip>
                  <a:srcRect r="166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83298" name="Text Box 2">
            <a:extLst>
              <a:ext uri="{FF2B5EF4-FFF2-40B4-BE49-F238E27FC236}">
                <a16:creationId xmlns:a16="http://schemas.microsoft.com/office/drawing/2014/main" id="{0F927B59-AE6C-1A41-89E2-276111BD9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563" y="561975"/>
            <a:ext cx="6502400" cy="558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99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ดำรัส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พระเจ้ามีฤทธิ์เหนือโลก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อาศัย</a:t>
            </a:r>
            <a:r>
              <a:rPr lang="hi-IN" altLang="en-US" sz="4000" b="1">
                <a:solidFill>
                  <a:srgbClr val="FF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อำนาจแห่งโลก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ไม่ได้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พระเจ้าประทานพระวิญญาณมา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ทรงอยู่ฝ่ายเราตลอดไป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สิ่งอนิจจังโลกีย์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ย่อมสละทิ้งทันที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ร่างกายก็ถูกฆ่าได้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99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พระโอวาท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ถาวรไซร้</a:t>
            </a:r>
          </a:p>
          <a:p>
            <a:pPr algn="ctr">
              <a:buClrTx/>
              <a:buFontTx/>
              <a:buNone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แผ่นดินสวรรค์</a:t>
            </a:r>
            <a:r>
              <a:rPr lang="hi-IN" altLang="en-US" sz="4000" b="1">
                <a:solidFill>
                  <a:srgbClr val="CC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นิรันดร</a:t>
            </a:r>
          </a:p>
        </p:txBody>
      </p:sp>
      <p:sp>
        <p:nvSpPr>
          <p:cNvPr id="183299" name="Text Box 3">
            <a:extLst>
              <a:ext uri="{FF2B5EF4-FFF2-40B4-BE49-F238E27FC236}">
                <a16:creationId xmlns:a16="http://schemas.microsoft.com/office/drawing/2014/main" id="{B4AB9BCD-6F12-724F-90C6-0B2AF4A1E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83300" name="Text Box 4">
            <a:extLst>
              <a:ext uri="{FF2B5EF4-FFF2-40B4-BE49-F238E27FC236}">
                <a16:creationId xmlns:a16="http://schemas.microsoft.com/office/drawing/2014/main" id="{E08E13BB-7916-7643-B998-109A20C146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76200"/>
            <a:ext cx="127952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ท่อน 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Text Box 1">
            <a:extLst>
              <a:ext uri="{FF2B5EF4-FFF2-40B4-BE49-F238E27FC236}">
                <a16:creationId xmlns:a16="http://schemas.microsoft.com/office/drawing/2014/main" id="{0C4EF812-0587-7342-BCB0-ED44F0A268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609600"/>
            <a:ext cx="7924800" cy="838200"/>
          </a:xfrm>
          <a:prstGeom prst="rect">
            <a:avLst/>
          </a:prstGeom>
          <a:solidFill>
            <a:srgbClr val="000000"/>
          </a:solidFill>
          <a:ln>
            <a:noFill/>
          </a:ln>
          <a:effectLst>
            <a:outerShdw blurRad="63500" dist="36147" dir="2700000" algn="ctr" rotWithShape="0">
              <a:srgbClr val="000000">
                <a:alpha val="75014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Arial" panose="020B0604020202020204" pitchFamily="34" charset="0"/>
              </a:rPr>
              <a:t>คำที่ต้องพบในหัวข้อใหญ่…</a:t>
            </a:r>
          </a:p>
        </p:txBody>
      </p:sp>
      <p:sp>
        <p:nvSpPr>
          <p:cNvPr id="179202" name="Text Box 2">
            <a:extLst>
              <a:ext uri="{FF2B5EF4-FFF2-40B4-BE49-F238E27FC236}">
                <a16:creationId xmlns:a16="http://schemas.microsoft.com/office/drawing/2014/main" id="{F0217C5E-2304-D94E-91E1-5B84F3D1D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363" y="1371600"/>
            <a:ext cx="9102725" cy="4970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 marL="395288" indent="-395288"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95288" algn="l"/>
                <a:tab pos="852488" algn="l"/>
                <a:tab pos="1309688" algn="l"/>
                <a:tab pos="1766888" algn="l"/>
                <a:tab pos="2224088" algn="l"/>
                <a:tab pos="2681288" algn="l"/>
                <a:tab pos="3138488" algn="l"/>
                <a:tab pos="3595688" algn="l"/>
                <a:tab pos="4052888" algn="l"/>
                <a:tab pos="4510088" algn="l"/>
                <a:tab pos="4967288" algn="l"/>
                <a:tab pos="5424488" algn="l"/>
                <a:tab pos="5881688" algn="l"/>
                <a:tab pos="6338888" algn="l"/>
                <a:tab pos="6796088" algn="l"/>
                <a:tab pos="7253288" algn="l"/>
                <a:tab pos="7710488" algn="l"/>
                <a:tab pos="8167688" algn="l"/>
                <a:tab pos="8624888" algn="l"/>
                <a:tab pos="9082088" algn="l"/>
                <a:tab pos="9539288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FFFF00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พระเจ้า</a:t>
            </a:r>
            <a:r>
              <a:rPr lang="en-US" altLang="en-US" sz="4000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(-7%)</a:t>
            </a:r>
          </a:p>
          <a:p>
            <a:pPr>
              <a:buClr>
                <a:srgbClr val="FFB7F6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ซาตาน</a:t>
            </a:r>
            <a:r>
              <a:rPr lang="en-US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มาร</a:t>
            </a:r>
            <a:r>
              <a:rPr lang="en-US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FFB7F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อำนาจ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 </a:t>
            </a:r>
            <a:r>
              <a:rPr lang="hi-IN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36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(-10%)</a:t>
            </a:r>
          </a:p>
          <a:p>
            <a:pPr>
              <a:buClr>
                <a:srgbClr val="FFCC66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พระคริสต์</a:t>
            </a:r>
            <a:r>
              <a:rPr lang="en-US" altLang="en-US" sz="40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FFCC6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องค์พระผู้เป็นเจ้า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7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(-7%)</a:t>
            </a:r>
          </a:p>
          <a:p>
            <a:pPr>
              <a:buClr>
                <a:srgbClr val="CCFFCC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CCFF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ชัยชนะ</a:t>
            </a:r>
            <a:r>
              <a:rPr lang="en-US" altLang="en-US" sz="4000" b="1">
                <a:solidFill>
                  <a:srgbClr val="CCFF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CCFF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ชนะ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11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(-11%)</a:t>
            </a:r>
          </a:p>
          <a:p>
            <a:pPr>
              <a:buClr>
                <a:srgbClr val="ADAD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ADAD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พระคำ</a:t>
            </a:r>
            <a:r>
              <a:rPr lang="en-US" altLang="en-US" sz="4000" b="1">
                <a:solidFill>
                  <a:srgbClr val="ADAD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>
                <a:solidFill>
                  <a:srgbClr val="ADAD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ความจริง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(-4%)</a:t>
            </a:r>
          </a:p>
          <a:p>
            <a:pPr>
              <a:buClr>
                <a:srgbClr val="FF0000"/>
              </a:buClr>
              <a:buFont typeface="Arial" panose="020B0604020202020204" pitchFamily="34" charset="0"/>
              <a:buChar char="•"/>
            </a:pPr>
            <a:r>
              <a:rPr lang="hi-IN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ความเชื่อ</a:t>
            </a:r>
            <a:r>
              <a:rPr lang="en-US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วางใจ</a:t>
            </a:r>
            <a:r>
              <a:rPr lang="en-US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hi-IN" altLang="en-US" sz="4000" b="1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พึ่งพิง</a:t>
            </a:r>
            <a:r>
              <a:rPr lang="en-US" altLang="en-US" sz="4000" b="1" u="sng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 </a:t>
            </a:r>
            <a:r>
              <a:rPr lang="hi-IN" altLang="en-US" sz="4000" b="1" u="sng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 </a:t>
            </a:r>
            <a:r>
              <a:rPr lang="en-US" altLang="en-US" sz="4000" b="1" u="sng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(-2%)</a:t>
            </a:r>
          </a:p>
          <a:p>
            <a:pPr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รวมหักคะแนนทั้งหมด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(-40%)</a:t>
            </a:r>
          </a:p>
          <a:p>
            <a:pPr>
              <a:buClrTx/>
              <a:buFontTx/>
              <a:buNone/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คริสเตียนมี 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17 </a:t>
            </a:r>
            <a:r>
              <a:rPr lang="hi-IN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ครั้ง</a:t>
            </a: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!)</a:t>
            </a:r>
          </a:p>
        </p:txBody>
      </p:sp>
      <p:sp>
        <p:nvSpPr>
          <p:cNvPr id="179203" name="Text Box 3">
            <a:extLst>
              <a:ext uri="{FF2B5EF4-FFF2-40B4-BE49-F238E27FC236}">
                <a16:creationId xmlns:a16="http://schemas.microsoft.com/office/drawing/2014/main" id="{9F33AD44-1832-8A4A-AA1C-1EEFAFCE4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latin typeface="Arial" charset="0"/>
                <a:cs typeface="Arial" charset="0"/>
              </a:rPr>
              <a:t>31</a:t>
            </a:r>
          </a:p>
        </p:txBody>
      </p:sp>
      <p:sp>
        <p:nvSpPr>
          <p:cNvPr id="179204" name="Text Box 4">
            <a:extLst>
              <a:ext uri="{FF2B5EF4-FFF2-40B4-BE49-F238E27FC236}">
                <a16:creationId xmlns:a16="http://schemas.microsoft.com/office/drawing/2014/main" id="{E1D08FCB-1DE8-0F4E-A257-497DBE7DD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46038"/>
            <a:ext cx="9144000" cy="5873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hi-IN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แนวทางการให้คะแนนรายงานชิ้นที่ </a:t>
            </a:r>
            <a:r>
              <a:rPr lang="en-US" altLang="en-US" sz="32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Text Box 1">
            <a:extLst>
              <a:ext uri="{FF2B5EF4-FFF2-40B4-BE49-F238E27FC236}">
                <a16:creationId xmlns:a16="http://schemas.microsoft.com/office/drawing/2014/main" id="{ED8A8409-C67A-004D-88FD-F58DB634B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4400"/>
              <a:t>Black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1">
            <a:extLst>
              <a:ext uri="{FF2B5EF4-FFF2-40B4-BE49-F238E27FC236}">
                <a16:creationId xmlns:a16="http://schemas.microsoft.com/office/drawing/2014/main" id="{DD0D1A0C-BFB0-A247-83D3-6FC2EADC0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21858" name="Text Box 2">
            <a:extLst>
              <a:ext uri="{FF2B5EF4-FFF2-40B4-BE49-F238E27FC236}">
                <a16:creationId xmlns:a16="http://schemas.microsoft.com/office/drawing/2014/main" id="{A13EDC1B-42F5-C34B-A651-904DC9EEB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533400"/>
            <a:ext cx="77724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</a:pP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ลองมาทำ มัทธิว </a:t>
            </a:r>
            <a:r>
              <a:rPr lang="en-US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18:15-20 </a:t>
            </a:r>
            <a:r>
              <a:rPr lang="hi-IN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กันดู</a:t>
            </a:r>
          </a:p>
        </p:txBody>
      </p:sp>
      <p:sp>
        <p:nvSpPr>
          <p:cNvPr id="121859" name="Text Box 3">
            <a:extLst>
              <a:ext uri="{FF2B5EF4-FFF2-40B4-BE49-F238E27FC236}">
                <a16:creationId xmlns:a16="http://schemas.microsoft.com/office/drawing/2014/main" id="{3841A4B7-958F-624C-8F05-BD8E3DC40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0"/>
            <a:ext cx="7162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 marL="450850" indent="-447675"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buClrTx/>
              <a:buFontTx/>
              <a:buNone/>
              <a:defRPr/>
            </a:pP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ข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.	</a:t>
            </a:r>
            <a:r>
              <a:rPr lang="hi-in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จะลงลึกในพระคำอย่างไร</a:t>
            </a:r>
            <a:r>
              <a:rPr lang="en-US" sz="2800" b="1" dirty="0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...</a:t>
            </a:r>
          </a:p>
        </p:txBody>
      </p:sp>
      <p:sp>
        <p:nvSpPr>
          <p:cNvPr id="121860" name="Text Box 4">
            <a:extLst>
              <a:ext uri="{FF2B5EF4-FFF2-40B4-BE49-F238E27FC236}">
                <a16:creationId xmlns:a16="http://schemas.microsoft.com/office/drawing/2014/main" id="{D85ABBE8-420E-3647-83EB-BBF46AE68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2025" y="76200"/>
            <a:ext cx="5207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b="1">
                <a:solidFill>
                  <a:srgbClr val="FFFFFF"/>
                </a:solidFill>
                <a:latin typeface="Arial" charset="0"/>
                <a:cs typeface="Arial" charset="0"/>
              </a:rPr>
              <a:t>27</a:t>
            </a:r>
          </a:p>
        </p:txBody>
      </p:sp>
      <p:sp>
        <p:nvSpPr>
          <p:cNvPr id="121861" name="Text Box 5">
            <a:extLst>
              <a:ext uri="{FF2B5EF4-FFF2-40B4-BE49-F238E27FC236}">
                <a16:creationId xmlns:a16="http://schemas.microsoft.com/office/drawing/2014/main" id="{68C8BDD0-86E8-5743-88A2-613A028EE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33600"/>
            <a:ext cx="74676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8400" algn="l"/>
                <a:tab pos="105156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8400" algn="l"/>
                <a:tab pos="105156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8400" algn="l"/>
                <a:tab pos="105156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8400" algn="l"/>
                <a:tab pos="105156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8400" algn="l"/>
                <a:tab pos="105156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8400" algn="l"/>
                <a:tab pos="105156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8400" algn="l"/>
                <a:tab pos="105156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8400" algn="l"/>
                <a:tab pos="105156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4508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8400" algn="l"/>
                <a:tab pos="105156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buFont typeface="Times New Roman" charset="0"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1)	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อธิฐานขอสติปัญญา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, 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อ่านพระคัมภีร์ฉบับที่สมาชิกส่วนใหญ่ในคริสตจักรของคุณใช้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, 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เชียนคำถามที่สมาชิกน่าจะมี 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(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หรือ หลังจากศึกษาไป 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15 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ชม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.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ปรากฏว่ามีแต่คำตอบที่ตอบไม่ตรงคำถาม</a:t>
            </a: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) 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ดังนั้นจงตั้งคำถามที่พวกเขาน่าจะถามและตอบคำถามเหล่านั้น </a:t>
            </a:r>
          </a:p>
          <a:p>
            <a:pPr>
              <a:lnSpc>
                <a:spcPct val="90000"/>
              </a:lnSpc>
              <a:buFont typeface="Times New Roman" charset="0"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 </a:t>
            </a:r>
          </a:p>
          <a:p>
            <a:pPr>
              <a:lnSpc>
                <a:spcPct val="90000"/>
              </a:lnSpc>
              <a:buFont typeface="Times New Roman" charset="0"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2)	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อ่านพระคัมภีร์แปลฉบับอื่นๆ และจดว่ามีอะไรแตกต่าง และ ตั้งคำถามเพิ่มเติม</a:t>
            </a:r>
          </a:p>
          <a:p>
            <a:pPr>
              <a:lnSpc>
                <a:spcPct val="90000"/>
              </a:lnSpc>
              <a:buFont typeface="Times New Roman" charset="0"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 </a:t>
            </a:r>
          </a:p>
          <a:p>
            <a:pPr>
              <a:lnSpc>
                <a:spcPct val="90000"/>
              </a:lnSpc>
              <a:buFont typeface="Times New Roman" charset="0"/>
              <a:buNone/>
              <a:defRPr/>
            </a:pPr>
            <a:r>
              <a:rPr lang="en-US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3)	</a:t>
            </a:r>
            <a:r>
              <a:rPr lang="hi-in" b="1">
                <a:solidFill>
                  <a:srgbClr val="FFFFFF"/>
                </a:solidFill>
                <a:effectLst>
                  <a:glow rad="101600">
                    <a:schemeClr val="tx1"/>
                  </a:glow>
                </a:effectLst>
                <a:latin typeface="Arial" charset="0"/>
                <a:cs typeface="Arial" charset="0"/>
              </a:rPr>
              <a:t>อ่านฉบับต้นตำรับภาษาเดิมถ้าเป็นไปได้ ใช้เครื่องมือช่วย และศึกษาคำสำคัญคร่าวๆ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Rectangle 1">
            <a:extLst>
              <a:ext uri="{FF2B5EF4-FFF2-40B4-BE49-F238E27FC236}">
                <a16:creationId xmlns:a16="http://schemas.microsoft.com/office/drawing/2014/main" id="{2FCACC56-F44A-5E47-855D-6A9D6C471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" y="838200"/>
            <a:ext cx="9144000" cy="6019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Aft>
                <a:spcPts val="2000"/>
              </a:spcAft>
            </a:pPr>
            <a:r>
              <a:rPr lang="hi-IN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หากพี่น้องทำบาปต่อท่าน จงไปชี้แจงแก่เขา</a:t>
            </a:r>
            <a:r>
              <a:rPr lang="hi-IN" altLang="en-US" sz="2600" b="1">
                <a:solidFill>
                  <a:srgbClr val="FFFF00"/>
                </a:solidFill>
                <a:latin typeface="Verdana" panose="020B0604030504040204" pitchFamily="34" charset="0"/>
              </a:rPr>
              <a:t>สองต่อสอง</a:t>
            </a:r>
            <a:r>
              <a:rPr lang="en-US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 ให้เขาเห็นความผิดของตน หากเขารับฟัง ท่านจะได้พี่น้องนั้นคืนมา</a:t>
            </a:r>
            <a:r>
              <a:rPr lang="en-US" altLang="en-US" sz="1400" b="1">
                <a:solidFill>
                  <a:srgbClr val="FFFFFF"/>
                </a:solidFill>
                <a:latin typeface="Verdana" panose="020B0604030504040204" pitchFamily="34" charset="0"/>
              </a:rPr>
              <a:t> 16 </a:t>
            </a:r>
            <a:r>
              <a:rPr lang="hi-IN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แต่ถ้าเขาไม่ยอมรับฟัง </a:t>
            </a:r>
            <a:r>
              <a:rPr lang="hi-IN" altLang="en-US" sz="2600" b="1">
                <a:solidFill>
                  <a:srgbClr val="FFFF00"/>
                </a:solidFill>
                <a:latin typeface="Verdana" panose="020B0604030504040204" pitchFamily="34" charset="0"/>
              </a:rPr>
              <a:t>จงพาอีกสักคนสองคน</a:t>
            </a:r>
            <a:r>
              <a:rPr lang="hi-IN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ไปด้วยเพื่อว่า ‘ทุกคดีจะได้มีพยานยืนยันสองสามปาก’ </a:t>
            </a:r>
            <a:r>
              <a:rPr lang="en-US" altLang="en-US" sz="1400" b="1">
                <a:solidFill>
                  <a:srgbClr val="FFFFFF"/>
                </a:solidFill>
                <a:latin typeface="Verdana" panose="020B0604030504040204" pitchFamily="34" charset="0"/>
              </a:rPr>
              <a:t>17 </a:t>
            </a:r>
            <a:r>
              <a:rPr lang="hi-IN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หากเขายังยืนกรานไม่ฟัง    </a:t>
            </a:r>
            <a:r>
              <a:rPr lang="hi-IN" altLang="en-US" sz="2600" b="1">
                <a:solidFill>
                  <a:srgbClr val="FFFF00"/>
                </a:solidFill>
                <a:latin typeface="Verdana" panose="020B0604030504040204" pitchFamily="34" charset="0"/>
              </a:rPr>
              <a:t>จงแจ้งแก่คริสตจักร</a:t>
            </a:r>
            <a:r>
              <a:rPr lang="en-US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 และหากเขายังไม่ยอมฟังแม้กระทั่งคริสตจักรก็ให้ปฏิบัติต่อเขาเสมือนเป็น</a:t>
            </a:r>
            <a:r>
              <a:rPr lang="hi-IN" altLang="en-US" sz="2600" b="1">
                <a:solidFill>
                  <a:srgbClr val="FFFF00"/>
                </a:solidFill>
                <a:latin typeface="Verdana" panose="020B0604030504040204" pitchFamily="34" charset="0"/>
              </a:rPr>
              <a:t>คนต่างศาสนาหรือคนเก็บภาษี</a:t>
            </a:r>
          </a:p>
          <a:p>
            <a:pPr>
              <a:spcAft>
                <a:spcPts val="2000"/>
              </a:spcAft>
            </a:pPr>
            <a:r>
              <a:rPr lang="en-US" altLang="en-US" sz="1400" b="1">
                <a:solidFill>
                  <a:srgbClr val="FFFFFF"/>
                </a:solidFill>
                <a:latin typeface="Verdana" panose="020B0604030504040204" pitchFamily="34" charset="0"/>
              </a:rPr>
              <a:t>18</a:t>
            </a:r>
            <a:r>
              <a:rPr lang="en-US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i-IN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เราบอกความจริงแก่ท่านว่าพวกท่านผูกมัดสิ่งใดๆ ในโลก สิ่งนั้นจะถูกผูกมัดในสวรรค์ และพวกท่านปลดปล่อยสิ่งใดๆ ในโลกสิ่งนั้นจะถูกปลดปล่อยในสวรรค์</a:t>
            </a:r>
          </a:p>
          <a:p>
            <a:pPr>
              <a:spcAft>
                <a:spcPts val="2000"/>
              </a:spcAft>
            </a:pPr>
            <a:r>
              <a:rPr lang="en-US" altLang="en-US" sz="1400" b="1">
                <a:solidFill>
                  <a:srgbClr val="FFFFFF"/>
                </a:solidFill>
                <a:latin typeface="Verdana" panose="020B0604030504040204" pitchFamily="34" charset="0"/>
              </a:rPr>
              <a:t>19 </a:t>
            </a:r>
            <a:r>
              <a:rPr lang="hi-IN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เราบอกท่านอีกว่าหากท่านสักสองคนในโลกเห็นชอบร่วมกันในสิ่งใดสิ่งหนึ่งที่ท่านทูลขอ พระบิดาของเราในสวรรค์จะทรงกระทำสิ่งนั้นให้แก่พวกท่าน </a:t>
            </a:r>
            <a:r>
              <a:rPr lang="en-US" altLang="en-US" sz="1400" b="1">
                <a:solidFill>
                  <a:srgbClr val="FFFFFF"/>
                </a:solidFill>
                <a:latin typeface="Verdana" panose="020B0604030504040204" pitchFamily="34" charset="0"/>
              </a:rPr>
              <a:t>20 </a:t>
            </a:r>
            <a:r>
              <a:rPr lang="hi-IN" altLang="en-US" sz="2600" b="1">
                <a:solidFill>
                  <a:srgbClr val="FFFFFF"/>
                </a:solidFill>
                <a:latin typeface="Verdana" panose="020B0604030504040204" pitchFamily="34" charset="0"/>
              </a:rPr>
              <a:t>เพราะที่ไหนมีสองสามคนมาร่วมชุมนุมกันในนามของเรา เราก็อยู่กับพวกเขาที่นั่น</a:t>
            </a:r>
          </a:p>
        </p:txBody>
      </p:sp>
      <p:sp>
        <p:nvSpPr>
          <p:cNvPr id="122882" name="Text Box 2">
            <a:extLst>
              <a:ext uri="{FF2B5EF4-FFF2-40B4-BE49-F238E27FC236}">
                <a16:creationId xmlns:a16="http://schemas.microsoft.com/office/drawing/2014/main" id="{6BC5BF17-2413-A04B-9B81-0329B5037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9050"/>
            <a:ext cx="7772400" cy="58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90000"/>
              </a:lnSpc>
              <a:buClrTx/>
              <a:buFontTx/>
              <a:buNone/>
            </a:pPr>
            <a:r>
              <a:rPr lang="hi-IN" altLang="en-US" sz="3600" b="1">
                <a:solidFill>
                  <a:srgbClr val="FFCC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มัทธิว </a:t>
            </a:r>
            <a:r>
              <a:rPr lang="en-US" altLang="en-US" sz="3600" b="1">
                <a:solidFill>
                  <a:srgbClr val="FFCC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18:15-20 </a:t>
            </a:r>
          </a:p>
        </p:txBody>
      </p:sp>
      <p:sp>
        <p:nvSpPr>
          <p:cNvPr id="122883" name="Text Box 3">
            <a:extLst>
              <a:ext uri="{FF2B5EF4-FFF2-40B4-BE49-F238E27FC236}">
                <a16:creationId xmlns:a16="http://schemas.microsoft.com/office/drawing/2014/main" id="{D306FFE8-8550-8743-B924-BCB3E3555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49275"/>
            <a:ext cx="9144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90000"/>
              </a:lnSpc>
              <a:buClrTx/>
              <a:buFontTx/>
              <a:buNone/>
            </a:pPr>
            <a:r>
              <a:rPr lang="hi-IN" altLang="en-US" sz="2800" b="1">
                <a:solidFill>
                  <a:srgbClr val="FFCC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มีคำถามอะไรบ้างจากพระคำตอนนี้</a:t>
            </a:r>
            <a:r>
              <a:rPr lang="en-US" altLang="en-US" sz="2800" b="1">
                <a:solidFill>
                  <a:srgbClr val="FFCC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122884" name="Text Box 4">
            <a:extLst>
              <a:ext uri="{FF2B5EF4-FFF2-40B4-BE49-F238E27FC236}">
                <a16:creationId xmlns:a16="http://schemas.microsoft.com/office/drawing/2014/main" id="{7F405775-800E-6942-915B-62568F6B4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5775" y="76200"/>
            <a:ext cx="979488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ก</a:t>
            </a:r>
            <a:r>
              <a:rPr lang="en-US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hi-IN" altLang="en-US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 additive="repl">
                                        <p:cTn id="7" dur="500"/>
                                        <p:tgtEl>
                                          <p:spTgt spid="12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1">
            <a:extLst>
              <a:ext uri="{FF2B5EF4-FFF2-40B4-BE49-F238E27FC236}">
                <a16:creationId xmlns:a16="http://schemas.microsoft.com/office/drawing/2014/main" id="{21B518F9-347B-9146-91BD-46F5B5A55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33600" y="2819400"/>
            <a:ext cx="1158875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23906" name="Picture 2">
            <a:extLst>
              <a:ext uri="{FF2B5EF4-FFF2-40B4-BE49-F238E27FC236}">
                <a16:creationId xmlns:a16="http://schemas.microsoft.com/office/drawing/2014/main" id="{31CC0127-1BF1-1549-8790-791FC354D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62600" y="2819400"/>
            <a:ext cx="1158875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23907" name="Text Box 3">
            <a:extLst>
              <a:ext uri="{FF2B5EF4-FFF2-40B4-BE49-F238E27FC236}">
                <a16:creationId xmlns:a16="http://schemas.microsoft.com/office/drawing/2014/main" id="{84B718AE-CA81-A04C-85ED-5B116F2F2F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0"/>
            <a:ext cx="8686800" cy="1143000"/>
          </a:xfrm>
          <a:prstGeom prst="rect">
            <a:avLst/>
          </a:prstGeom>
          <a:solidFill>
            <a:srgbClr val="8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 eaLnBrk="1" hangingPunct="1">
              <a:buClrTx/>
              <a:buFontTx/>
              <a:buNone/>
            </a:pPr>
            <a:r>
              <a:rPr lang="en-US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Matthew</a:t>
            </a:r>
            <a:r>
              <a:rPr lang="fr-FR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'</a:t>
            </a:r>
            <a:r>
              <a:rPr lang="en-US" altLang="en-US" sz="44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anose="020B0604020202020204" pitchFamily="34" charset="0"/>
              </a:rPr>
              <a:t>s Relational Pillars</a:t>
            </a:r>
          </a:p>
        </p:txBody>
      </p:sp>
      <p:sp>
        <p:nvSpPr>
          <p:cNvPr id="123908" name="Rectangle 4">
            <a:extLst>
              <a:ext uri="{FF2B5EF4-FFF2-40B4-BE49-F238E27FC236}">
                <a16:creationId xmlns:a16="http://schemas.microsoft.com/office/drawing/2014/main" id="{8BE018E0-F275-C042-B0A0-90C76C92F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19050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eaLnBrk="1" hangingPunct="1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4400" b="1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5:23-24</a:t>
            </a:r>
          </a:p>
        </p:txBody>
      </p:sp>
      <p:sp>
        <p:nvSpPr>
          <p:cNvPr id="123909" name="Rectangle 5">
            <a:extLst>
              <a:ext uri="{FF2B5EF4-FFF2-40B4-BE49-F238E27FC236}">
                <a16:creationId xmlns:a16="http://schemas.microsoft.com/office/drawing/2014/main" id="{5B999753-79B9-A846-86B8-AA06CC70C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124200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คุณคือ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23910" name="Rectangle 6">
            <a:extLst>
              <a:ext uri="{FF2B5EF4-FFF2-40B4-BE49-F238E27FC236}">
                <a16:creationId xmlns:a16="http://schemas.microsoft.com/office/drawing/2014/main" id="{F5D8A81B-443E-874F-B0E7-7B9468AC0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114800"/>
            <a:ext cx="2514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เรื่อง</a:t>
            </a:r>
            <a:r>
              <a:rPr lang="en-US" altLang="en-US" sz="4400" b="1" i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23911" name="Rectangle 7">
            <a:extLst>
              <a:ext uri="{FF2B5EF4-FFF2-40B4-BE49-F238E27FC236}">
                <a16:creationId xmlns:a16="http://schemas.microsoft.com/office/drawing/2014/main" id="{9DB6B5CB-F05D-364D-B2F1-F4A19214E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1242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คนทำผิด</a:t>
            </a:r>
          </a:p>
        </p:txBody>
      </p:sp>
      <p:sp>
        <p:nvSpPr>
          <p:cNvPr id="123912" name="Rectangle 8">
            <a:extLst>
              <a:ext uri="{FF2B5EF4-FFF2-40B4-BE49-F238E27FC236}">
                <a16:creationId xmlns:a16="http://schemas.microsoft.com/office/drawing/2014/main" id="{39B8217D-08E6-F840-9616-CF7CEFB59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4114800"/>
            <a:ext cx="27432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ทั่วไป</a:t>
            </a:r>
          </a:p>
        </p:txBody>
      </p:sp>
      <p:sp>
        <p:nvSpPr>
          <p:cNvPr id="123913" name="Rectangle 9">
            <a:extLst>
              <a:ext uri="{FF2B5EF4-FFF2-40B4-BE49-F238E27FC236}">
                <a16:creationId xmlns:a16="http://schemas.microsoft.com/office/drawing/2014/main" id="{C770D882-5B16-9143-B941-7C6D96D3D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2400"/>
            <a:ext cx="8686800" cy="1143000"/>
          </a:xfrm>
          <a:prstGeom prst="rect">
            <a:avLst/>
          </a:prstGeom>
          <a:solidFill>
            <a:srgbClr val="8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hi-IN" altLang="en-US" sz="44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เสาความสัมพันธ์ของมัทธิว</a:t>
            </a:r>
          </a:p>
        </p:txBody>
      </p:sp>
      <p:pic>
        <p:nvPicPr>
          <p:cNvPr id="123914" name="Picture 10">
            <a:extLst>
              <a:ext uri="{FF2B5EF4-FFF2-40B4-BE49-F238E27FC236}">
                <a16:creationId xmlns:a16="http://schemas.microsoft.com/office/drawing/2014/main" id="{E00599E3-1E5F-D945-B2DB-DE357F5755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490663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 xmlns:r="http://schemas.openxmlformats.org/officeDocument/2006/relationships"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1239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2" dur="500"/>
                                        <p:tgtEl>
                                          <p:spTgt spid="123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7" dur="500"/>
                                        <p:tgtEl>
                                          <p:spTgt spid="1239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22" dur="500"/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27" dur="500"/>
                                        <p:tgtEl>
                                          <p:spTgt spid="123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0.xml><?xml version="1.0" encoding="utf-8"?>
<a:theme xmlns:a="http://schemas.openxmlformats.org/drawingml/2006/main" name="9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1.xml><?xml version="1.0" encoding="utf-8"?>
<a:theme xmlns:a="http://schemas.openxmlformats.org/drawingml/2006/main" name="10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2.xml><?xml version="1.0" encoding="utf-8"?>
<a:theme xmlns:a="http://schemas.openxmlformats.org/drawingml/2006/main" name="10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3.xml><?xml version="1.0" encoding="utf-8"?>
<a:theme xmlns:a="http://schemas.openxmlformats.org/drawingml/2006/main" name="10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4.xml><?xml version="1.0" encoding="utf-8"?>
<a:theme xmlns:a="http://schemas.openxmlformats.org/drawingml/2006/main" name="10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5.xml><?xml version="1.0" encoding="utf-8"?>
<a:theme xmlns:a="http://schemas.openxmlformats.org/drawingml/2006/main" name="10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6.xml><?xml version="1.0" encoding="utf-8"?>
<a:theme xmlns:a="http://schemas.openxmlformats.org/drawingml/2006/main" name="10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7.xml><?xml version="1.0" encoding="utf-8"?>
<a:theme xmlns:a="http://schemas.openxmlformats.org/drawingml/2006/main" name="10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8.xml><?xml version="1.0" encoding="utf-8"?>
<a:theme xmlns:a="http://schemas.openxmlformats.org/drawingml/2006/main" name="10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9.xml><?xml version="1.0" encoding="utf-8"?>
<a:theme xmlns:a="http://schemas.openxmlformats.org/drawingml/2006/main" name="10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0.xml><?xml version="1.0" encoding="utf-8"?>
<a:theme xmlns:a="http://schemas.openxmlformats.org/drawingml/2006/main" name="10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1.xml><?xml version="1.0" encoding="utf-8"?>
<a:theme xmlns:a="http://schemas.openxmlformats.org/drawingml/2006/main" name="11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2.xml><?xml version="1.0" encoding="utf-8"?>
<a:theme xmlns:a="http://schemas.openxmlformats.org/drawingml/2006/main" name="Default Design">
  <a:themeElements>
    <a:clrScheme name="Default Design 1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0000"/>
      </a:hlink>
      <a:folHlink>
        <a:srgbClr val="99CC00"/>
      </a:folHlink>
    </a:clrScheme>
    <a:fontScheme name="Default Design">
      <a:majorFont>
        <a:latin typeface="Arial"/>
        <a:ea typeface="ＭＳ Ｐゴシック"/>
        <a:cs typeface="Arial"/>
      </a:majorFont>
      <a:minorFont>
        <a:latin typeface="Arial"/>
        <a:ea typeface="ＭＳ Ｐゴシック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tx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00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3.xml><?xml version="1.0" encoding="utf-8"?>
<a:theme xmlns:a="http://schemas.openxmlformats.org/drawingml/2006/main" name="11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4.xml><?xml version="1.0" encoding="utf-8"?>
<a:theme xmlns:a="http://schemas.openxmlformats.org/drawingml/2006/main" name="Expedition">
  <a:themeElements>
    <a:clrScheme name="Expedition 2">
      <a:dk1>
        <a:srgbClr val="000000"/>
      </a:dk1>
      <a:lt1>
        <a:srgbClr val="FFFFFF"/>
      </a:lt1>
      <a:dk2>
        <a:srgbClr val="482400"/>
      </a:dk2>
      <a:lt2>
        <a:srgbClr val="808080"/>
      </a:lt2>
      <a:accent1>
        <a:srgbClr val="DFD6C3"/>
      </a:accent1>
      <a:accent2>
        <a:srgbClr val="D69B80"/>
      </a:accent2>
      <a:accent3>
        <a:srgbClr val="FFFFFF"/>
      </a:accent3>
      <a:accent4>
        <a:srgbClr val="000000"/>
      </a:accent4>
      <a:accent5>
        <a:srgbClr val="ECE8DE"/>
      </a:accent5>
      <a:accent6>
        <a:srgbClr val="C28C73"/>
      </a:accent6>
      <a:hlink>
        <a:srgbClr val="993300"/>
      </a:hlink>
      <a:folHlink>
        <a:srgbClr val="666600"/>
      </a:folHlink>
    </a:clrScheme>
    <a:fontScheme name="Expedition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Expedition 1">
        <a:dk1>
          <a:srgbClr val="000000"/>
        </a:dk1>
        <a:lt1>
          <a:srgbClr val="A7947B"/>
        </a:lt1>
        <a:dk2>
          <a:srgbClr val="482400"/>
        </a:dk2>
        <a:lt2>
          <a:srgbClr val="808080"/>
        </a:lt2>
        <a:accent1>
          <a:srgbClr val="DFD6C3"/>
        </a:accent1>
        <a:accent2>
          <a:srgbClr val="D69B80"/>
        </a:accent2>
        <a:accent3>
          <a:srgbClr val="D0C8BF"/>
        </a:accent3>
        <a:accent4>
          <a:srgbClr val="000000"/>
        </a:accent4>
        <a:accent5>
          <a:srgbClr val="ECE8DE"/>
        </a:accent5>
        <a:accent6>
          <a:srgbClr val="C28C73"/>
        </a:accent6>
        <a:hlink>
          <a:srgbClr val="993300"/>
        </a:hlink>
        <a:folHlink>
          <a:srgbClr val="66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xpedition 2">
        <a:dk1>
          <a:srgbClr val="000000"/>
        </a:dk1>
        <a:lt1>
          <a:srgbClr val="FFFFFF"/>
        </a:lt1>
        <a:dk2>
          <a:srgbClr val="482400"/>
        </a:dk2>
        <a:lt2>
          <a:srgbClr val="808080"/>
        </a:lt2>
        <a:accent1>
          <a:srgbClr val="DFD6C3"/>
        </a:accent1>
        <a:accent2>
          <a:srgbClr val="D69B80"/>
        </a:accent2>
        <a:accent3>
          <a:srgbClr val="FFFFFF"/>
        </a:accent3>
        <a:accent4>
          <a:srgbClr val="000000"/>
        </a:accent4>
        <a:accent5>
          <a:srgbClr val="ECE8DE"/>
        </a:accent5>
        <a:accent6>
          <a:srgbClr val="C28C73"/>
        </a:accent6>
        <a:hlink>
          <a:srgbClr val="993300"/>
        </a:hlink>
        <a:folHlink>
          <a:srgbClr val="66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xpeditio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EAEAEA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737373"/>
        </a:accent6>
        <a:hlink>
          <a:srgbClr val="4D4D4D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xpedition 4">
        <a:dk1>
          <a:srgbClr val="000000"/>
        </a:dk1>
        <a:lt1>
          <a:srgbClr val="9D7643"/>
        </a:lt1>
        <a:dk2>
          <a:srgbClr val="FFFFFF"/>
        </a:dk2>
        <a:lt2>
          <a:srgbClr val="554025"/>
        </a:lt2>
        <a:accent1>
          <a:srgbClr val="CAA966"/>
        </a:accent1>
        <a:accent2>
          <a:srgbClr val="8488AC"/>
        </a:accent2>
        <a:accent3>
          <a:srgbClr val="CCBDB0"/>
        </a:accent3>
        <a:accent4>
          <a:srgbClr val="000000"/>
        </a:accent4>
        <a:accent5>
          <a:srgbClr val="E1D1B8"/>
        </a:accent5>
        <a:accent6>
          <a:srgbClr val="777B9B"/>
        </a:accent6>
        <a:hlink>
          <a:srgbClr val="993300"/>
        </a:hlink>
        <a:folHlink>
          <a:srgbClr val="6666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2.xml><?xml version="1.0" encoding="utf-8"?>
<a:theme xmlns:a="http://schemas.openxmlformats.org/drawingml/2006/main" name="1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rebuchet MS"/>
        <a:ea typeface="ＭＳ Ｐゴシック"/>
        <a:cs typeface="ＭＳ Ｐゴシック"/>
      </a:majorFont>
      <a:minorFont>
        <a:latin typeface="Trebuchet MS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Verdana"/>
        <a:ea typeface="Osaka"/>
        <a:cs typeface="Osaka"/>
      </a:majorFont>
      <a:minorFont>
        <a:latin typeface="Verdana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Book Antiqua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Copperplate Gothic Light"/>
        <a:ea typeface="ヒラギノ角ゴ Pro W3"/>
        <a:cs typeface="ヒラギノ角ゴ Pro W3"/>
      </a:majorFont>
      <a:minorFont>
        <a:latin typeface="Arial"/>
        <a:ea typeface="ヒラギノ角ゴ Pro W3"/>
        <a:cs typeface="ヒラギノ角ゴ Pro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2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3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3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3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3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3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3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3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4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rebuchet MS"/>
        <a:ea typeface="ＭＳ Ｐゴシック"/>
        <a:cs typeface="ＭＳ Ｐゴシック"/>
      </a:majorFont>
      <a:minorFont>
        <a:latin typeface="Trebuchet MS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4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4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4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4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4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4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4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4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4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5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5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5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5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5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5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5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5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5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Book Antiqua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5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6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6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6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6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6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Verdana"/>
        <a:ea typeface="Osaka"/>
        <a:cs typeface="Osaka"/>
      </a:majorFont>
      <a:minorFont>
        <a:latin typeface="Verdana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6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7.xml><?xml version="1.0" encoding="utf-8"?>
<a:theme xmlns:a="http://schemas.openxmlformats.org/drawingml/2006/main" name="6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8.xml><?xml version="1.0" encoding="utf-8"?>
<a:theme xmlns:a="http://schemas.openxmlformats.org/drawingml/2006/main" name="6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9.xml><?xml version="1.0" encoding="utf-8"?>
<a:theme xmlns:a="http://schemas.openxmlformats.org/drawingml/2006/main" name="6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6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1.xml><?xml version="1.0" encoding="utf-8"?>
<a:theme xmlns:a="http://schemas.openxmlformats.org/drawingml/2006/main" name="7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2.xml><?xml version="1.0" encoding="utf-8"?>
<a:theme xmlns:a="http://schemas.openxmlformats.org/drawingml/2006/main" name="7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3.xml><?xml version="1.0" encoding="utf-8"?>
<a:theme xmlns:a="http://schemas.openxmlformats.org/drawingml/2006/main" name="7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7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7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7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7.xml><?xml version="1.0" encoding="utf-8"?>
<a:theme xmlns:a="http://schemas.openxmlformats.org/drawingml/2006/main" name="7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8.xml><?xml version="1.0" encoding="utf-8"?>
<a:theme xmlns:a="http://schemas.openxmlformats.org/drawingml/2006/main" name="7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9.xml><?xml version="1.0" encoding="utf-8"?>
<a:theme xmlns:a="http://schemas.openxmlformats.org/drawingml/2006/main" name="7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Osaka"/>
        <a:cs typeface="Osaka"/>
      </a:majorFont>
      <a:minorFont>
        <a:latin typeface="Arial"/>
        <a:ea typeface="Osaka"/>
        <a:cs typeface="Osak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7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8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2.xml><?xml version="1.0" encoding="utf-8"?>
<a:theme xmlns:a="http://schemas.openxmlformats.org/drawingml/2006/main" name="8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8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4.xml><?xml version="1.0" encoding="utf-8"?>
<a:theme xmlns:a="http://schemas.openxmlformats.org/drawingml/2006/main" name="8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5.xml><?xml version="1.0" encoding="utf-8"?>
<a:theme xmlns:a="http://schemas.openxmlformats.org/drawingml/2006/main" name="8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8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7.xml><?xml version="1.0" encoding="utf-8"?>
<a:theme xmlns:a="http://schemas.openxmlformats.org/drawingml/2006/main" name="8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8.xml><?xml version="1.0" encoding="utf-8"?>
<a:theme xmlns:a="http://schemas.openxmlformats.org/drawingml/2006/main" name="8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9.xml><?xml version="1.0" encoding="utf-8"?>
<a:theme xmlns:a="http://schemas.openxmlformats.org/drawingml/2006/main" name="8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Copperplate Gothic Light"/>
        <a:ea typeface="ヒラギノ角ゴ Pro W3"/>
        <a:cs typeface="ヒラギノ角ゴ Pro W3"/>
      </a:majorFont>
      <a:minorFont>
        <a:latin typeface="Arial"/>
        <a:ea typeface="ヒラギノ角ゴ Pro W3"/>
        <a:cs typeface="ヒラギノ角ゴ Pro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0.xml><?xml version="1.0" encoding="utf-8"?>
<a:theme xmlns:a="http://schemas.openxmlformats.org/drawingml/2006/main" name="89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1.xml><?xml version="1.0" encoding="utf-8"?>
<a:theme xmlns:a="http://schemas.openxmlformats.org/drawingml/2006/main" name="90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2.xml><?xml version="1.0" encoding="utf-8"?>
<a:theme xmlns:a="http://schemas.openxmlformats.org/drawingml/2006/main" name="9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3.xml><?xml version="1.0" encoding="utf-8"?>
<a:theme xmlns:a="http://schemas.openxmlformats.org/drawingml/2006/main" name="92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4.xml><?xml version="1.0" encoding="utf-8"?>
<a:theme xmlns:a="http://schemas.openxmlformats.org/drawingml/2006/main" name="9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5.xml><?xml version="1.0" encoding="utf-8"?>
<a:theme xmlns:a="http://schemas.openxmlformats.org/drawingml/2006/main" name="94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6.xml><?xml version="1.0" encoding="utf-8"?>
<a:theme xmlns:a="http://schemas.openxmlformats.org/drawingml/2006/main" name="95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7.xml><?xml version="1.0" encoding="utf-8"?>
<a:theme xmlns:a="http://schemas.openxmlformats.org/drawingml/2006/main" name="96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8.xml><?xml version="1.0" encoding="utf-8"?>
<a:theme xmlns:a="http://schemas.openxmlformats.org/drawingml/2006/main" name="9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9.xml><?xml version="1.0" encoding="utf-8"?>
<a:theme xmlns:a="http://schemas.openxmlformats.org/drawingml/2006/main" name="98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4681</TotalTime>
  <Words>3916</Words>
  <Application>Microsoft Macintosh PowerPoint</Application>
  <PresentationFormat>On-screen Show (4:3)</PresentationFormat>
  <Paragraphs>825</Paragraphs>
  <Slides>69</Slides>
  <Notes>69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114</vt:i4>
      </vt:variant>
      <vt:variant>
        <vt:lpstr>Slide Titles</vt:lpstr>
      </vt:variant>
      <vt:variant>
        <vt:i4>69</vt:i4>
      </vt:variant>
    </vt:vector>
  </HeadingPairs>
  <TitlesOfParts>
    <vt:vector size="194" baseType="lpstr">
      <vt:lpstr>Times New Roman</vt:lpstr>
      <vt:lpstr>MS PGothic</vt:lpstr>
      <vt:lpstr>Arial</vt:lpstr>
      <vt:lpstr>Book Antiqua</vt:lpstr>
      <vt:lpstr>Osaka</vt:lpstr>
      <vt:lpstr>Trebuchet MS</vt:lpstr>
      <vt:lpstr>Verdana</vt:lpstr>
      <vt:lpstr>Copperplate Gothic Light</vt:lpstr>
      <vt:lpstr>ヒラギノ角ゴ Pro W3</vt:lpstr>
      <vt:lpstr>Wingdings</vt:lpstr>
      <vt:lpstr>Arial Black</vt:lpstr>
      <vt:lpstr>Office Theme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9_Office Theme</vt:lpstr>
      <vt:lpstr>10_Office Theme</vt:lpstr>
      <vt:lpstr>11_Office Theme</vt:lpstr>
      <vt:lpstr>12_Office Theme</vt:lpstr>
      <vt:lpstr>13_Office Theme</vt:lpstr>
      <vt:lpstr>14_Office Theme</vt:lpstr>
      <vt:lpstr>15_Office Theme</vt:lpstr>
      <vt:lpstr>16_Office Theme</vt:lpstr>
      <vt:lpstr>17_Office Theme</vt:lpstr>
      <vt:lpstr>18_Office Theme</vt:lpstr>
      <vt:lpstr>19_Office Theme</vt:lpstr>
      <vt:lpstr>20_Office Theme</vt:lpstr>
      <vt:lpstr>21_Office Theme</vt:lpstr>
      <vt:lpstr>22_Office Theme</vt:lpstr>
      <vt:lpstr>23_Office Theme</vt:lpstr>
      <vt:lpstr>24_Office Theme</vt:lpstr>
      <vt:lpstr>25_Office Theme</vt:lpstr>
      <vt:lpstr>26_Office Theme</vt:lpstr>
      <vt:lpstr>27_Office Theme</vt:lpstr>
      <vt:lpstr>28_Office Theme</vt:lpstr>
      <vt:lpstr>29_Office Theme</vt:lpstr>
      <vt:lpstr>30_Office Theme</vt:lpstr>
      <vt:lpstr>31_Office Theme</vt:lpstr>
      <vt:lpstr>32_Office Theme</vt:lpstr>
      <vt:lpstr>33_Office Theme</vt:lpstr>
      <vt:lpstr>34_Office Theme</vt:lpstr>
      <vt:lpstr>35_Office Theme</vt:lpstr>
      <vt:lpstr>36_Office Theme</vt:lpstr>
      <vt:lpstr>37_Office Theme</vt:lpstr>
      <vt:lpstr>38_Office Theme</vt:lpstr>
      <vt:lpstr>39_Office Theme</vt:lpstr>
      <vt:lpstr>40_Office Theme</vt:lpstr>
      <vt:lpstr>41_Office Theme</vt:lpstr>
      <vt:lpstr>42_Office Theme</vt:lpstr>
      <vt:lpstr>43_Office Theme</vt:lpstr>
      <vt:lpstr>44_Office Theme</vt:lpstr>
      <vt:lpstr>45_Office Theme</vt:lpstr>
      <vt:lpstr>46_Office Theme</vt:lpstr>
      <vt:lpstr>47_Office Theme</vt:lpstr>
      <vt:lpstr>48_Office Theme</vt:lpstr>
      <vt:lpstr>49_Office Theme</vt:lpstr>
      <vt:lpstr>50_Office Theme</vt:lpstr>
      <vt:lpstr>51_Office Theme</vt:lpstr>
      <vt:lpstr>52_Office Theme</vt:lpstr>
      <vt:lpstr>53_Office Theme</vt:lpstr>
      <vt:lpstr>54_Office Theme</vt:lpstr>
      <vt:lpstr>55_Office Theme</vt:lpstr>
      <vt:lpstr>56_Office Theme</vt:lpstr>
      <vt:lpstr>57_Office Theme</vt:lpstr>
      <vt:lpstr>58_Office Theme</vt:lpstr>
      <vt:lpstr>59_Office Theme</vt:lpstr>
      <vt:lpstr>60_Office Theme</vt:lpstr>
      <vt:lpstr>61_Office Theme</vt:lpstr>
      <vt:lpstr>62_Office Theme</vt:lpstr>
      <vt:lpstr>63_Office Theme</vt:lpstr>
      <vt:lpstr>64_Office Theme</vt:lpstr>
      <vt:lpstr>65_Office Theme</vt:lpstr>
      <vt:lpstr>66_Office Theme</vt:lpstr>
      <vt:lpstr>67_Office Theme</vt:lpstr>
      <vt:lpstr>68_Office Theme</vt:lpstr>
      <vt:lpstr>69_Office Theme</vt:lpstr>
      <vt:lpstr>70_Office Theme</vt:lpstr>
      <vt:lpstr>71_Office Theme</vt:lpstr>
      <vt:lpstr>72_Office Theme</vt:lpstr>
      <vt:lpstr>73_Office Theme</vt:lpstr>
      <vt:lpstr>74_Office Theme</vt:lpstr>
      <vt:lpstr>75_Office Theme</vt:lpstr>
      <vt:lpstr>76_Office Theme</vt:lpstr>
      <vt:lpstr>77_Office Theme</vt:lpstr>
      <vt:lpstr>78_Office Theme</vt:lpstr>
      <vt:lpstr>79_Office Theme</vt:lpstr>
      <vt:lpstr>80_Office Theme</vt:lpstr>
      <vt:lpstr>81_Office Theme</vt:lpstr>
      <vt:lpstr>82_Office Theme</vt:lpstr>
      <vt:lpstr>83_Office Theme</vt:lpstr>
      <vt:lpstr>84_Office Theme</vt:lpstr>
      <vt:lpstr>85_Office Theme</vt:lpstr>
      <vt:lpstr>86_Office Theme</vt:lpstr>
      <vt:lpstr>87_Office Theme</vt:lpstr>
      <vt:lpstr>88_Office Theme</vt:lpstr>
      <vt:lpstr>89_Office Theme</vt:lpstr>
      <vt:lpstr>90_Office Theme</vt:lpstr>
      <vt:lpstr>91_Office Theme</vt:lpstr>
      <vt:lpstr>92_Office Theme</vt:lpstr>
      <vt:lpstr>93_Office Theme</vt:lpstr>
      <vt:lpstr>94_Office Theme</vt:lpstr>
      <vt:lpstr>95_Office Theme</vt:lpstr>
      <vt:lpstr>96_Office Theme</vt:lpstr>
      <vt:lpstr>97_Office Theme</vt:lpstr>
      <vt:lpstr>98_Office Theme</vt:lpstr>
      <vt:lpstr>99_Office Theme</vt:lpstr>
      <vt:lpstr>100_Office Theme</vt:lpstr>
      <vt:lpstr>101_Office Theme</vt:lpstr>
      <vt:lpstr>102_Office Theme</vt:lpstr>
      <vt:lpstr>103_Office Theme</vt:lpstr>
      <vt:lpstr>104_Office Theme</vt:lpstr>
      <vt:lpstr>105_Office Theme</vt:lpstr>
      <vt:lpstr>106_Office Theme</vt:lpstr>
      <vt:lpstr>107_Office Theme</vt:lpstr>
      <vt:lpstr>108_Office Theme</vt:lpstr>
      <vt:lpstr>109_Office Theme</vt:lpstr>
      <vt:lpstr>110_Office Theme</vt:lpstr>
      <vt:lpstr>Default Design</vt:lpstr>
      <vt:lpstr>111_Office Theme</vt:lpstr>
      <vt:lpstr>Expedition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Restore People in Sin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ประเด็น จากข้อ 18-20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   </dc:creator>
  <cp:lastModifiedBy>Rick Griffith</cp:lastModifiedBy>
  <cp:revision>109</cp:revision>
  <cp:lastPrinted>2006-08-09T22:14:23Z</cp:lastPrinted>
  <dcterms:created xsi:type="dcterms:W3CDTF">2010-04-13T03:18:02Z</dcterms:created>
  <dcterms:modified xsi:type="dcterms:W3CDTF">2021-05-05T12:56:16Z</dcterms:modified>
</cp:coreProperties>
</file>