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1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14" r:id="rId2"/>
    <p:sldMasterId id="2147483712" r:id="rId3"/>
    <p:sldMasterId id="2147483710" r:id="rId4"/>
    <p:sldMasterId id="2147483660" r:id="rId5"/>
    <p:sldMasterId id="2147483649" r:id="rId6"/>
    <p:sldMasterId id="2147483777" r:id="rId7"/>
    <p:sldMasterId id="2147484055" r:id="rId8"/>
    <p:sldMasterId id="2147484057" r:id="rId9"/>
    <p:sldMasterId id="2147484130" r:id="rId10"/>
    <p:sldMasterId id="2147484636" r:id="rId11"/>
    <p:sldMasterId id="2147485118" r:id="rId12"/>
  </p:sldMasterIdLst>
  <p:notesMasterIdLst>
    <p:notesMasterId r:id="rId33"/>
  </p:notesMasterIdLst>
  <p:sldIdLst>
    <p:sldId id="257" r:id="rId13"/>
    <p:sldId id="313" r:id="rId14"/>
    <p:sldId id="316" r:id="rId15"/>
    <p:sldId id="321" r:id="rId16"/>
    <p:sldId id="312" r:id="rId17"/>
    <p:sldId id="314" r:id="rId18"/>
    <p:sldId id="328" r:id="rId19"/>
    <p:sldId id="315" r:id="rId20"/>
    <p:sldId id="317" r:id="rId21"/>
    <p:sldId id="318" r:id="rId22"/>
    <p:sldId id="319" r:id="rId23"/>
    <p:sldId id="320" r:id="rId24"/>
    <p:sldId id="327" r:id="rId25"/>
    <p:sldId id="325" r:id="rId26"/>
    <p:sldId id="324" r:id="rId27"/>
    <p:sldId id="322" r:id="rId28"/>
    <p:sldId id="329" r:id="rId29"/>
    <p:sldId id="326" r:id="rId30"/>
    <p:sldId id="330" r:id="rId31"/>
    <p:sldId id="256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9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D99CB03-8DC9-5145-8516-76DC20A52A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DD4D306-C2DF-3D41-9599-F9053B98DD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3EE303CA-72A8-0248-8E26-C6D04E0FFFB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8A956B4-46CF-CE48-9DBD-FA1B5075F1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F11C8839-2088-FD49-972B-631F297E19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6229CB05-BE61-EA41-A88A-E5AEB95EF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F1FDBC-ACEE-AE46-B2B2-25001D4D12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23C63069-0442-AB42-A8B2-C1547CE70D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4C437E-B438-8B4B-916F-34B2F06B807B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AD7C76D6-DDF0-6B49-BA82-3212D6A622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860E83E-2C79-B546-AA0D-B6A0E13E475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Turn to page 29 in the notes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>
            <a:extLst>
              <a:ext uri="{FF2B5EF4-FFF2-40B4-BE49-F238E27FC236}">
                <a16:creationId xmlns:a16="http://schemas.microsoft.com/office/drawing/2014/main" id="{81FCE8EF-C3A1-7145-9B78-7B41AF8F9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D4B1DCB-9F64-3642-B940-6FC7A79BCEDC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9BFB576D-1F33-B843-BA58-492D8A6374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18DB7B55-B613-0C45-824B-70DB8F20DE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>
            <a:extLst>
              <a:ext uri="{FF2B5EF4-FFF2-40B4-BE49-F238E27FC236}">
                <a16:creationId xmlns:a16="http://schemas.microsoft.com/office/drawing/2014/main" id="{14C2003B-541D-FC48-AEFD-250714A955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92EF07-CC35-3E43-832D-7A84E3D2289D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3D3ECC03-0FA8-1041-BF55-9E0320DF5D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A500EF4C-EF7E-0E48-90DE-4B1AFF4870D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>
            <a:extLst>
              <a:ext uri="{FF2B5EF4-FFF2-40B4-BE49-F238E27FC236}">
                <a16:creationId xmlns:a16="http://schemas.microsoft.com/office/drawing/2014/main" id="{623EC86B-B41C-0C4D-A0F1-1FCE3ADE74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0A93AF5-0D78-1C4B-8F8A-2B8B5E928607}" type="slidenum">
              <a:rPr lang="en-US" altLang="en-US" sz="1200">
                <a:solidFill>
                  <a:srgbClr val="000000"/>
                </a:solidFill>
              </a:rPr>
              <a:pPr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D3C54E77-4B84-EA47-AF13-C38E01ABB2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BF1680AF-622B-FD4D-AB0A-DAEB1C11721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id="{C6D16194-2D47-1A45-9F55-F7B280D14A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EE4BFC-C1BD-3E4E-A3CF-EE304203C176}" type="slidenum">
              <a:rPr lang="en-US" altLang="en-US" sz="1200">
                <a:solidFill>
                  <a:srgbClr val="000000"/>
                </a:solidFill>
              </a:rPr>
              <a:pPr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F28D0703-4711-E842-A0DD-97CE382EB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40306358-FC41-204C-B92E-B868DF8E397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54AB8500-17AB-EC4D-A7AF-35668ED89E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CDB5697-76DF-7545-89CE-0D58C0C076B8}" type="slidenum">
              <a:rPr lang="en-US" altLang="en-US" sz="1200">
                <a:solidFill>
                  <a:srgbClr val="000000"/>
                </a:solidFill>
              </a:rPr>
              <a:pPr/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BFB7AC7E-4401-EE4F-A286-393F2A8D2A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B537D0BA-638A-8441-B995-D32B9BAAF74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Fill in your bulletin outline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AE1185AA-0CEA-2F48-A7DA-411FF81B8B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14F38E-25BD-E341-8944-D9E9A95250EF}" type="slidenum">
              <a:rPr lang="en-US" altLang="en-US" sz="1200">
                <a:solidFill>
                  <a:srgbClr val="000000"/>
                </a:solidFill>
              </a:rPr>
              <a:pPr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658D3275-E55E-F04A-9A6C-C1139C126B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D6283109-1A9F-074D-A590-35A270323C7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6B3286FC-CC18-4B43-AFAF-28A939A36F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610F8FB-D78A-C045-B231-CAD8DF4182A8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75333050-0B67-8D46-8D9B-4FCFFBFC3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BEA6013A-C83A-5245-893D-AFE61AA476D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38545-85FF-E84E-A131-656D21BB9F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9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07.20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08.37 </a:t>
            </a:r>
            <a:r>
              <a:rPr lang="th-TH" dirty="0">
                <a:ea typeface="ＭＳ Ｐゴシック" charset="0"/>
                <a:cs typeface="ＭＳ Ｐゴシック" charset="0"/>
              </a:rPr>
              <a:t>เปลี่ยน</a:t>
            </a:r>
            <a:r>
              <a:rPr lang="en-US" dirty="0">
                <a:ea typeface="ＭＳ Ｐゴシック" charset="0"/>
                <a:cs typeface="ＭＳ Ｐゴシック" charset="0"/>
              </a:rPr>
              <a:t> HO SP </a:t>
            </a:r>
            <a:r>
              <a:rPr lang="th-TH" dirty="0">
                <a:ea typeface="ＭＳ Ｐゴシック" charset="0"/>
                <a:cs typeface="ＭＳ Ｐゴシック" charset="0"/>
              </a:rPr>
              <a:t>ใน</a:t>
            </a: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11.30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12.21</a:t>
            </a:r>
          </a:p>
        </p:txBody>
      </p:sp>
    </p:spTree>
    <p:extLst>
      <p:ext uri="{BB962C8B-B14F-4D97-AF65-F5344CB8AC3E}">
        <p14:creationId xmlns:p14="http://schemas.microsoft.com/office/powerpoint/2010/main" val="3641313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>
            <a:extLst>
              <a:ext uri="{FF2B5EF4-FFF2-40B4-BE49-F238E27FC236}">
                <a16:creationId xmlns:a16="http://schemas.microsoft.com/office/drawing/2014/main" id="{EA807F10-4DEB-FE4F-A478-715642C75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401FEF-2374-944B-BF9E-83D96CE4F112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639E0D46-1C90-EA43-9167-AC710707CD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5119F00-EA60-1740-9535-01E2B355B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E750CC13-5E61-DD4F-A395-91312CA746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C700D2-1992-1B44-BC39-EF6A0259E15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04B42516-8B24-5849-8517-8B9AB41645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F3466864-43AE-6D4E-8698-A584330DA7B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4E7A2DC8-4E21-8246-AC92-785C94FBB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F1689F-0559-E948-BCB0-6A728F29373B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9330" name="Rectangle 1026">
            <a:extLst>
              <a:ext uri="{FF2B5EF4-FFF2-40B4-BE49-F238E27FC236}">
                <a16:creationId xmlns:a16="http://schemas.microsoft.com/office/drawing/2014/main" id="{BEE88172-0518-1440-A55C-7D4736E73A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1027">
            <a:extLst>
              <a:ext uri="{FF2B5EF4-FFF2-40B4-BE49-F238E27FC236}">
                <a16:creationId xmlns:a16="http://schemas.microsoft.com/office/drawing/2014/main" id="{3E856854-FA36-5244-997E-5DFB00392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59D41F12-BB83-9D46-9078-09DA5823D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031DE8-8D50-F648-929D-A45F7A48AC21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389C8CEC-3756-5A40-91F2-B0283D7FD8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CB181E97-4D1D-F34A-905A-5E5FA3FE49A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72791526-829A-944A-A28B-F9AF6693DD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B82574-526A-C744-A2ED-8EF1B601AEF1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6CB15F94-226C-9043-BD56-1DE72BFD17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2B11D842-3D5B-4247-A58B-2CA399948A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15164471-C5B8-1B4D-94F8-29BE4352D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F414C8-CFEA-0549-A756-AEDB08A69DC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F471C9AF-FA11-A44B-86ED-3582C3C6CB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A24A893-A1EF-B34D-95D7-88752F68725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259936B9-DF57-6A44-9DED-343DD4FA46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554EB1-9AB8-0847-9E1F-BBEA90A1895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08546" name="Rectangle 1026">
            <a:extLst>
              <a:ext uri="{FF2B5EF4-FFF2-40B4-BE49-F238E27FC236}">
                <a16:creationId xmlns:a16="http://schemas.microsoft.com/office/drawing/2014/main" id="{E2F9C247-5CA8-004F-B55F-45195B5B52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1027">
            <a:extLst>
              <a:ext uri="{FF2B5EF4-FFF2-40B4-BE49-F238E27FC236}">
                <a16:creationId xmlns:a16="http://schemas.microsoft.com/office/drawing/2014/main" id="{18552CF4-FBB0-424A-AD7E-C0294BD6C04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28029B24-F071-4146-A63A-C55F3352F5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664CAC-CA47-7042-89F2-35A975B8B51F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6BFDE377-6360-2745-8B0A-4F51C129C3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238D360-F61F-5747-891A-9AC174ACDF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46CA9ED3-BB5B-B241-AA41-0E3A5A8483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0210F4-B036-DF42-947E-1D4B0AEEF661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A61FC173-FC60-0C4F-8C53-CD3415AD24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B3B017C-7FA0-724B-99ED-C0AF5612767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4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FC281D-9E54-404F-A407-D8D593332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D26CDB-BBA4-E64F-B18C-709C8B8917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764BE2-26AD-BF44-AA51-140F75737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CDA05-0A47-9A46-8DFB-CE4099FB2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60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BF30F2-E3CB-A845-9AB8-768F3CC1BE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6B1C0B-67B6-2C4E-A8F5-8A254D20A1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DEB8B6-7C2E-F740-A03A-DA85EACCDF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1BEBD-6E0E-3E41-9327-E42CD1F92D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86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FFA86B-8143-F440-B2B4-C683EE3A50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C3018F-4F75-FC4D-8ECE-D10AA02F2D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39B668-9BEE-1F4A-A186-F454B6103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84A50-CC99-7D4E-9385-26FE03F7E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758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096000" cy="969963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2895600"/>
            <a:ext cx="6096000" cy="9906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Font typeface="Wingdings" pitchFamily="-111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746405-09E1-FA4F-A250-E99214D0866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22098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38A26F-0B0E-2645-B62B-AD40F96A7C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00800"/>
            <a:ext cx="34290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3F0B616-222B-0E4C-AAAF-332A0632E6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177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E0E7A6-14EC-CF4A-B567-63739DF02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422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C205086D-AA4F-C646-893C-640D4E8FC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6CA99F25-653B-1F4E-BC4B-79E6F354D8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6566834D-4A91-9445-8DD2-C3045FCE1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A8E7F-E54E-1741-BAEA-4967A2039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227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0C58727C-2E79-A042-B66B-1D90647EB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3356D86-B9E4-F947-9280-D5675333D7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08E0388-0EE2-FD49-BB22-5477B730B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6E6BF-AAD6-9040-8188-B3C92F0BEC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811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8406309D-4531-1A48-B50F-605B4639CA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A6382E57-1FC1-3C49-9CC4-2C3E8B8253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13470C15-9FCA-7945-A889-3A869B8BF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0043A-FD49-144B-B0E7-BB705FAE8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61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80B91B35-6A43-8C45-BE09-F13C98F99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B602F6C0-E8B6-E645-B9F1-9A230FB1BC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>
            <a:extLst>
              <a:ext uri="{FF2B5EF4-FFF2-40B4-BE49-F238E27FC236}">
                <a16:creationId xmlns:a16="http://schemas.microsoft.com/office/drawing/2014/main" id="{2F7FEC62-8B21-704F-B7A7-90A4267C3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0E56C-6831-9C48-B9ED-CACBF6A76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848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82FB9E8E-D680-CB43-9705-468C5C688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497A2811-3CFF-8C43-BDB7-7ADD85A391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1A704F7B-F9DA-8740-9E9D-15392D29A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66852-77DB-6545-829A-C6452F4A2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768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686FE168-AC7C-074E-9E69-5CB0ADE574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B42C3B68-3E5A-DD46-8F1D-20F82E33F4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E962AEC1-3A99-D64A-A6C0-414F8A9BB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911DC-E05F-994A-BA17-B2C793F27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019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E09C7338-C5CC-7F41-B4BC-4F31891DA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31544333-24D7-8841-898C-DEA52FCC53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16B71A12-D602-7346-857E-9E7CF78D2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E2953-BB34-3D45-8E1A-5166E0D453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90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7A86C0-5C82-7044-945F-3F1C367B4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C1CBD9-FC3E-2547-AEA8-A73798CC9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C58BDA-7F34-AD47-BF77-8D1716EA4A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5DD4C-C564-F641-8257-42AFDA4DB8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646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04291062-D00D-FA46-B84D-416CF6845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3E9A2462-E492-1341-A474-1D1476BD5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60D68E1C-7EA9-5340-993E-3D7F86DA4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810F6-F21D-6F41-9027-AE262D0F3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399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16A33E15-50BB-3B43-9A1C-380B20E3E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81FEF520-75C5-9E4C-8374-CCDDDCBD1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5A852FE5-F627-1142-B2A1-60EF70080F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EC564-5718-A34B-82A4-D75076145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276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1962150" cy="5495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734050" cy="5495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5C34A630-47FE-4B4E-AAAF-798119D750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CB9FB2FF-708B-0543-82D9-621A127336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7D00FDFC-BAB0-A046-B4AA-5DF09FA45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EDC18-69D4-F24E-8EB9-DAE32BE34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99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56BDCE3E-E3B2-2048-B945-C7D4FDF6D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FDA415F4-A243-6240-8F99-D89507A8F5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6C7CFF33-2E18-8444-99AE-B227CDDD40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975A3-2313-FF4B-8E04-543659136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703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055197AF-551A-A742-B496-869550761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C60D2E0-F403-6D45-AB02-621E70BCD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0875A723-6B29-3446-8AA6-AE7EB91263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99654-F543-2946-815A-D9C8CEC37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162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8967CED6-61FE-FD46-A732-023BA933D2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D391B092-85C1-2543-82A4-3E3579A5E9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F68BF767-11EB-A340-8FB7-E82E600BC1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9D0FC-69F4-2846-8F92-459303DF4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952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4669B136-3038-B64B-8E0D-4F4376718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BBB70A15-4C3E-A84C-B04F-CFC3D45707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8BA04D12-D0F5-034C-A554-F7FBDF32FB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A536A-108A-8741-BD38-C7B77F9707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10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F42C0C1A-827B-4146-8ADE-96B9FAF5E8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1624A609-494C-3441-89CF-C6D27ECED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1030">
            <a:extLst>
              <a:ext uri="{FF2B5EF4-FFF2-40B4-BE49-F238E27FC236}">
                <a16:creationId xmlns:a16="http://schemas.microsoft.com/office/drawing/2014/main" id="{87D293F8-A90B-B74E-9091-7C8FB9034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ACEA0-CB38-EC41-A54A-2474CE52E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484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2D358533-F544-3844-AE84-BE6905AC79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F12FBB06-F991-7747-A46E-1709536A1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C352C211-C2EA-E24B-8A79-2C6D5EE8E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4EADF-DD64-B340-90C5-CCCE48662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355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7FA4D89F-48F5-4A4A-A612-733DCB7A3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5F040047-6723-9944-BDF7-12E35ABA7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535F69C4-C184-1A43-86E2-F47AC659F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A3C8C-CADD-C34A-A760-5C1E0F1F9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83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E07E3E-0CEC-7241-8F16-0C2A13ACFB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88D636-9A8E-6C49-A3C7-FCABC803A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BBAB9F-885E-F44E-A49B-12BA987E3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15BAA-8251-4843-91A3-E71E1DDD3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036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A9A95900-BC25-124A-ABDB-23FD79C4AB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6D1F279C-FFBD-554F-BD15-90FA5AA9F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E2D1BF4B-E24D-3E4C-8756-DDBD6CAE1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C690E-240A-A24C-9BB7-8E735E97D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83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66A9FC7D-BC67-114A-B063-A41DA9B57F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ACA84D0A-CC0A-914A-B23F-5C11F0A39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98952A9D-64D2-EA4D-89A2-26CCF85DF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56420-A270-6546-B008-61B5C3F17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829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D89334AD-346A-5E49-8563-F7FABF7AC7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E707FF85-6B98-FF4D-8CE2-4A12BB17C4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EB0E140D-976F-B64D-9F54-76383F0D3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129B6-2784-484D-A5F5-5896C6263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629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E3D5C60B-2FC2-3242-8A97-4CDA569ED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8AF9C63A-6574-CD4E-874D-1696D0384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E6E56C50-B4B8-894F-A2E5-677777FBD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6D06A-6221-424C-8732-6FC758E00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770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5D4E79-A557-6F45-8EA6-300ECFB8F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CEC2A6-43FB-574D-8E27-FB1FFCD2E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D27D3E-4323-CF4A-9D28-CE473F8E0B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0653-35F6-3A47-BDF4-B9AB1E1D7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212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EF4F78-03B3-504C-A679-E09900077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64AB53-413F-5F49-8246-C785092EFB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1BAC02-0536-D146-BC0F-7E841D208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56489-194A-EE48-BB06-AE0BC4393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293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CD01B4-AFA0-7B44-9D38-DC5435BB9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668A09-3B99-3740-B1FD-D4B53B581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18FA74-60CA-6A46-B947-AF6581BF6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AA7FA-46AB-104C-8CBC-00321E57A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333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4FD4DB-3A00-8749-B701-9B5AA6B60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F74BA5-FE65-364A-BE10-EC642B3CB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D7B5A-574E-3A40-A97F-0191E087D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12A5E-477D-0647-B05E-6797575293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184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87C8EB-0442-7D45-B5EF-213A74A410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E8424E-72F5-F649-ACA4-ECF09E205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01F4649-D7DE-6C4C-A53A-AD83F9757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4A864-349A-0248-B57E-8DDF6B573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498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8152A1-428E-8B41-8FDC-31E36782ED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D7676F-E5CB-754C-AE71-4B2393C4C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697E08-F512-DB4A-B2AC-44BF45481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37BA-68B8-8C40-8B92-C770CCC7B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4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FABA31-9B7A-4447-B9DB-DE2121FC7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E6EC53-3E83-B743-94C2-AEF741C7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1E956-7D20-FE42-98D1-13D58AE2A2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4CE44-C892-6345-BE28-21A7F0572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204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F475A9-5101-454C-B9D5-C054D0554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A7B51D-0358-4241-B79B-9D1ECF723F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D1E7CF-AFB1-DB47-B2E4-9054BBC30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78748-53C1-6049-A0CE-182229B6F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456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9A607D-7F19-A849-B916-205FE728B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43010B-2264-9049-88DC-72114A3100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972125-B357-344C-A86B-C23C4760B0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82CDF-41F3-0543-8231-940CD617E1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950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A7312F-E5EE-DB49-AD66-016F4CB2B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AB4832-8F6E-844A-A667-57864BE0E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9019CD-C935-7144-AED3-742F7B571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55AAB-CDD7-1D4F-8F0C-71C0F8C84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6869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9385B2-A7AA-4E4C-9299-D51192C21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77A250-FB0A-614E-A9E9-5DA553811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603204-8060-EB49-8576-1873EFDD5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9A2BD-7113-F24D-A026-79819E2FB3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5245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C958A7-0340-F94E-A101-2E163CA74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51E58B-A57C-ED44-80F3-57466B484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4E37AB-A782-C144-BC13-56E5A1449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D5CA0-C994-B64E-A29C-CF3D87A13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0222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6148B7-1935-BF44-BA33-94E6DA7DA9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E73F8E-14F8-B345-83C4-113DC35CB2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FC1945-DE0F-C146-8086-3C61519012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4D41F-E89B-1047-809F-81DB1EBB8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549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02C686-5D75-5545-8BBD-D1E3A09A0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EEBECD-488F-EC41-938B-02F858A43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5B15D4-80F6-DD49-BCAF-1A6F525FE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422D8-E0E7-6742-BC66-1D631057F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776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A69A4B-6CA0-654C-9E15-8432C76D4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5F5C07-9F37-6049-BC05-76911185A3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C15EC2-A86E-764D-8606-3F573D370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37E68-9F33-7449-A33D-F8E1E159A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979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3B8B50-496C-8D4E-88C8-DC162C5F0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07FFF-8FCB-0244-9051-AB1E85332E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BA3C98-6027-D243-94B3-F2D80F41A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EEFF0-9A96-3846-95F4-6EC6DB8F27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7168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74EAEF-9C39-CC4B-BCA3-75811D016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695D9B-FB48-3C48-97D2-CA6B6D29B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D277BA-70A8-604E-B80E-179054731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DB09A-8514-B543-B173-42DD58569D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87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788E2F-57E1-6840-A5FE-561275C80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057F02-857B-C74D-BEE2-A0AF79207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23E691-53E2-8741-BD68-A5663001FB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BAFA1-139C-094E-BCFD-19446E639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5895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9C7B961-7BEB-3B47-8415-2A17247939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79EEFD-7360-A743-B07C-7BA2CDDA8E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24346A-17DD-0F43-BF9C-28B5BC92FD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322EB-93CE-6C4C-B237-0FF240B45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368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E45C22-44B0-534B-8C53-4E374C8F7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CA3CB7-9075-CC49-917B-A630F7E5DA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A78FA5-1448-454D-AB2E-F32AD7C3B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1EAF6-2339-F44B-B9DA-AC5066C9B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5996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924091-E131-4244-98FB-17427F0623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F740E6-5FE5-EB43-B7E9-0FF92D96C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5F9A29-3A34-3147-88EE-E961FFB20E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E573A-E717-8C49-914D-6608D02FD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515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4C747F-93F7-224C-9256-B7E583AE6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D4CE7A-0A56-B542-8C45-2ADEB72E1A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731A9-C1B7-5C45-BB38-2688FFA6D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9BBEE-8402-3547-BE3A-5DB109064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761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F8AB37-6377-AB4E-BA52-72767DC20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94055B-F2C4-CA48-8E44-21FF8EF9A4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0005C2-808E-E848-91D4-186F2B1BF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354C4-4831-914D-B92B-1D59C5BE28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3893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B52CDD-0B80-8B45-86E5-6B25C6F19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E9F267-46A0-3E46-8E5F-ABF222E485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DC0E31-00EA-104B-9697-85F252615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A87F4-74D5-1C4B-B5D0-D80AE21B2B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994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C765D92-201B-DC41-BF72-C9D948317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ECDDC2-95D6-C145-B851-3D0F28025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275E49-2EB6-D244-AB11-70BA1939C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E6A0CD2-5B60-BA41-BB3E-6B840FD4D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08FB-FD59-7B46-BBCA-7756ABB8B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287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D5F9ED0-23D0-064E-A2DB-F57F6973E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8C972CA-1148-F244-A67E-982450CA41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31CC5B4E-ABA0-8F48-B056-D99A7419B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24C7E-52F9-9E42-87A3-1A126E3E2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7178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A85578F-4012-DE43-8A43-93D1E6165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59B8B73-7C72-374E-9A18-13727BC437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9E0B1715-675C-D345-9654-29D6A2B1C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9A262-D6E2-824B-963C-44DC8C010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677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E19FCCE-8BB9-D047-9ECC-13F39874D2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4AC3CF7-8848-F544-906B-49FDEE2F77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AB0FF43-6749-094F-AA3A-981234956A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417FC-4FA4-2E46-BD0F-003C4E383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24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E1F94C-F03A-3943-885D-AA12C9069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25DCB5-81D4-E34B-96DD-9F1F453024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4205AF-B9A2-724F-AAD4-10F52883F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AD26A-D990-0941-990E-D02DE0029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1807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46044DB-14E8-7846-8E0B-5ABBDEE8F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0BF74C62-9A07-9F4C-80ED-48FA248607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C531438D-1AE8-BC45-BA48-DD3D31151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746E5-B8BA-ED45-89A7-D035019C4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9993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6EE3B981-3A40-2A41-994A-5734ED33C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727F6AF-F147-E540-AF10-433D385CAA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1A44A2A2-65B8-EB42-8B41-00AB97518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C7B4C-B9A1-5247-99ED-50B17DBDDA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8174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FC4AE093-0B42-0A47-9E36-42A334B64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85C1354-29DD-074C-AD4B-D54E97618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87DB6E71-2B5F-7C48-9F3D-406A4835A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B24D5-862B-A64D-BC85-A2857B4CE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713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681FE66-051D-DE4B-84A8-24BEB74C5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68228BE-F0CB-4F4C-9CCB-B40A611156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11A8CC7-3222-8F43-81F1-B1C9659663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82E09-DE97-5148-AF6B-B4A0AE3F1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3946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14281E4-53DF-FA4A-B360-3B3A8EE2E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4FC02F9-0FD7-3044-9B29-26762970D8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500669A-5240-AD47-B9AB-205E06C49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BBD33-9848-3649-9A92-4D177E7D0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3523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1B33C49-6D36-4442-85B0-8CD1DC274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D252E0E-690E-DA4C-9453-7BC85CEDF8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2365B701-BEEA-1345-9276-92F2A6976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D62E3-568C-3B40-9FA6-7BA085363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1317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8864470-B729-4243-9F39-99CFA0D05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2D509CE-5E57-5D43-86F5-FF702F6C84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A1C07D2C-28DA-D44F-A583-3B0E23021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ADCEA-0560-F145-86D8-53D9D871C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9587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07839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E2679B5-F468-C24E-91E8-3F3CA6620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A8ABFE-69AA-1346-8E26-0B9C659E6A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B1A9A7-EA6F-3A49-9CC5-925F59A27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B1BCD-CBF2-B74C-881A-545252143F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9249871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647BDA-CDF4-A54E-A347-B8E82EB36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DDEB22-F123-E44D-B0BB-8319A2A08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C81DE7-F2CC-A147-A1E4-264F67C37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2BA17-AA9B-1B46-B261-48C15A3EA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56098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18EB14-C244-8F46-AFF3-F49E20A85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1FD6CA-B009-334A-9D5C-8BB6301A78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5BEA6E-2CD9-EB4D-835B-4888EC600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A740C-EC75-BA47-BA41-036620452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2880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38706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B2649F31-F27C-B946-94D4-EE299157472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>
              <a:extLst>
                <a:ext uri="{FF2B5EF4-FFF2-40B4-BE49-F238E27FC236}">
                  <a16:creationId xmlns:a16="http://schemas.microsoft.com/office/drawing/2014/main" id="{86C55B0C-4C2C-CB44-84E4-1401E494B1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>
              <a:extLst>
                <a:ext uri="{FF2B5EF4-FFF2-40B4-BE49-F238E27FC236}">
                  <a16:creationId xmlns:a16="http://schemas.microsoft.com/office/drawing/2014/main" id="{3625AF40-6A53-7D4C-812A-DAFE1FBA8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>
            <a:extLst>
              <a:ext uri="{FF2B5EF4-FFF2-40B4-BE49-F238E27FC236}">
                <a16:creationId xmlns:a16="http://schemas.microsoft.com/office/drawing/2014/main" id="{6E16C696-853A-8546-AD51-A351B28C1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D1C28C5-3B86-0847-BFA6-9639C775C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6401BF3-DC35-5241-9157-B82D593EDD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9189317-18CB-D94F-B50E-547B013065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DE11208-A225-B24C-8533-1BB5B2F42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904596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74AE1D-B9DF-7149-8F68-A4AD70EE0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EBBD6C-77A3-EF4B-A183-0A0ACF959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C7E48A-F2FB-0940-9A3E-11C7F59BD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EA42104-ADD0-4741-8D8A-6997F19F20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954145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A979C7-4EDE-0945-8425-75E7EDCFD1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BC931E-060D-9944-B21A-65A54F83E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5D6209-2757-FB4D-B868-4B066AEA5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07E7999F-8899-BF43-8CB0-FE4DA8EAD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924376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4118D-CE81-024E-B89E-EB63E33789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400A0-7EC7-2944-89AC-2355D83D5E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265DF-6F74-6A41-BA98-C77AFDDDC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BB45A8E-E7B2-D54A-A71F-0882AFC8C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349016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6F3006-8E6B-F44B-A095-5B607BE2A7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13CE8D4-3D5E-C946-9CB9-F67D92576E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373CD5-A7DE-EC40-808B-83499005E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46766B6-BD75-A649-B98D-50A0C16B7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558384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68273E-31AD-FB44-9590-5EAF374EB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6F5413-8849-7A4F-BD36-B38CCDDC2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3BFFB7-2075-AC45-91EE-CE009AE9CA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B71EC77-CFF1-DA41-B59A-C8151100C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970297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F745BD4-E392-7744-A27D-303659114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41307C-A482-BF46-B4BC-5429E54A81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D8291A-48B7-0E49-8CDD-DC7634DAB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0B031D5F-D23E-F34D-8B1D-DCC90ABCC7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462761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70E89-7E3C-A744-84A5-331E36A1C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E6C08-8C7E-4C44-ABC4-69E747446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51D47-EDC5-EB46-B276-01CF61B42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EFF1C21-12E7-2C41-83B7-35EAAD7A82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807880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805D5-77B8-6C4E-A35E-B4744F690D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EA9F6-9C79-114F-A904-CCFF62AF8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56AE8-2B72-AB4D-AA52-774945CAD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79E2A3E-19DA-234B-8C77-D30B6CD4E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65045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4D73CC-7BB7-5243-B2EF-89B62AAD1B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0D87E-4001-564E-9C13-1D0D69091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79F9E4-E415-C447-8607-F5901917C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BE4B4-81F2-2E4E-B0B0-EC969CAA2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5822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8F5689-C25B-5543-B3A4-F223FEF51E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840801-2B1A-9242-919F-43297E00B2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CEBB2E-9AE0-1F4D-87ED-3C264B51E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6F4893F-64AB-AB4C-BFBC-92ED7404A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640640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36269D-89BF-804A-87B8-F72BB05E1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E505F4-374F-614E-A851-DD2DCA721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BB4D9E-DE45-614A-A2E2-357BDB5C0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2EDF887-78ED-0543-A7D9-674DC25C6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356985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4556-21E5-C348-8903-8A6E679B3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42856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E9F94-7394-164F-A0AF-CF77C2A4D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1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90BE2-7269-3D47-A6FE-1EB3A69020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D3E28-6019-F84D-A471-D30FE1A911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7519C8-7739-6749-8174-F4785E6D8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3BBAF-4D7A-3D44-B15F-4B6656F9E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64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7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11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heme" Target="../theme/theme1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DCD536-2BFC-6D45-B437-E1B8A0245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965FD2-C6EF-D14D-961E-4E799F53E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226054-1A1D-2C49-98FA-BBD4440D2D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82397E9-44C0-D94D-8414-C859DD23DB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C56F1D-E5DE-6448-825C-28C1F42ADE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EC7878-9D2E-1E42-A5A9-DEC92B9DC9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7" r:id="rId1"/>
    <p:sldLayoutId id="2147485038" r:id="rId2"/>
    <p:sldLayoutId id="2147485039" r:id="rId3"/>
    <p:sldLayoutId id="2147485040" r:id="rId4"/>
    <p:sldLayoutId id="2147485041" r:id="rId5"/>
    <p:sldLayoutId id="2147485042" r:id="rId6"/>
    <p:sldLayoutId id="2147485043" r:id="rId7"/>
    <p:sldLayoutId id="2147485044" r:id="rId8"/>
    <p:sldLayoutId id="2147485045" r:id="rId9"/>
    <p:sldLayoutId id="2147485046" r:id="rId10"/>
    <p:sldLayoutId id="21474850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>
            <a:extLst>
              <a:ext uri="{FF2B5EF4-FFF2-40B4-BE49-F238E27FC236}">
                <a16:creationId xmlns:a16="http://schemas.microsoft.com/office/drawing/2014/main" id="{E7384E50-C1F9-584C-BA27-38A10F4F205A}"/>
              </a:ext>
            </a:extLst>
          </p:cNvPr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79877" name="Rectangle 3">
              <a:extLst>
                <a:ext uri="{FF2B5EF4-FFF2-40B4-BE49-F238E27FC236}">
                  <a16:creationId xmlns:a16="http://schemas.microsoft.com/office/drawing/2014/main" id="{D83E50D2-2CD4-3A4B-805C-3405B26AB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grpSp>
          <p:nvGrpSpPr>
            <p:cNvPr id="79878" name="Group 4">
              <a:extLst>
                <a:ext uri="{FF2B5EF4-FFF2-40B4-BE49-F238E27FC236}">
                  <a16:creationId xmlns:a16="http://schemas.microsoft.com/office/drawing/2014/main" id="{5AA40567-77CB-EA44-AC9B-7B8DC66EF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79879" name="Freeform 5">
                <a:extLst>
                  <a:ext uri="{FF2B5EF4-FFF2-40B4-BE49-F238E27FC236}">
                    <a16:creationId xmlns:a16="http://schemas.microsoft.com/office/drawing/2014/main" id="{96F1CF25-7FAB-EB46-99FF-0CFAAB053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9880" name="Group 6">
                <a:extLst>
                  <a:ext uri="{FF2B5EF4-FFF2-40B4-BE49-F238E27FC236}">
                    <a16:creationId xmlns:a16="http://schemas.microsoft.com/office/drawing/2014/main" id="{BEB19031-B98D-BC4E-994D-09C6299A34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79886" name="Freeform 7">
                  <a:extLst>
                    <a:ext uri="{FF2B5EF4-FFF2-40B4-BE49-F238E27FC236}">
                      <a16:creationId xmlns:a16="http://schemas.microsoft.com/office/drawing/2014/main" id="{53D97AAE-B710-4E40-9307-3C8CBAF79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87" name="Freeform 8">
                  <a:extLst>
                    <a:ext uri="{FF2B5EF4-FFF2-40B4-BE49-F238E27FC236}">
                      <a16:creationId xmlns:a16="http://schemas.microsoft.com/office/drawing/2014/main" id="{83EC2088-D30C-D441-BD2D-4079A34D6F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9881" name="Group 9">
                <a:extLst>
                  <a:ext uri="{FF2B5EF4-FFF2-40B4-BE49-F238E27FC236}">
                    <a16:creationId xmlns:a16="http://schemas.microsoft.com/office/drawing/2014/main" id="{94CEA3F5-C788-ED46-A2F8-C55BB58885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79884" name="Freeform 10">
                  <a:extLst>
                    <a:ext uri="{FF2B5EF4-FFF2-40B4-BE49-F238E27FC236}">
                      <a16:creationId xmlns:a16="http://schemas.microsoft.com/office/drawing/2014/main" id="{448C2883-77EF-894F-AB39-8BB38E0F0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85" name="Freeform 11">
                  <a:extLst>
                    <a:ext uri="{FF2B5EF4-FFF2-40B4-BE49-F238E27FC236}">
                      <a16:creationId xmlns:a16="http://schemas.microsoft.com/office/drawing/2014/main" id="{8789BC4C-1F15-F942-A6B4-95EE07F634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882" name="Freeform 12">
                <a:extLst>
                  <a:ext uri="{FF2B5EF4-FFF2-40B4-BE49-F238E27FC236}">
                    <a16:creationId xmlns:a16="http://schemas.microsoft.com/office/drawing/2014/main" id="{F92C1B21-A127-DA4B-ADF0-FCE6C0AC7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3" name="Rectangle 13">
                <a:extLst>
                  <a:ext uri="{FF2B5EF4-FFF2-40B4-BE49-F238E27FC236}">
                    <a16:creationId xmlns:a16="http://schemas.microsoft.com/office/drawing/2014/main" id="{BE1FF3EE-3F58-784F-B0C8-5C4F6EA14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8302" name="Rectangle 14">
            <a:extLst>
              <a:ext uri="{FF2B5EF4-FFF2-40B4-BE49-F238E27FC236}">
                <a16:creationId xmlns:a16="http://schemas.microsoft.com/office/drawing/2014/main" id="{AA8084EE-7A7B-7C45-B8B4-0F416E2F0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8303" name="Rectangle 15">
            <a:extLst>
              <a:ext uri="{FF2B5EF4-FFF2-40B4-BE49-F238E27FC236}">
                <a16:creationId xmlns:a16="http://schemas.microsoft.com/office/drawing/2014/main" id="{215167B6-50B5-294F-8268-39A753C63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Expbanna">
            <a:extLst>
              <a:ext uri="{FF2B5EF4-FFF2-40B4-BE49-F238E27FC236}">
                <a16:creationId xmlns:a16="http://schemas.microsoft.com/office/drawing/2014/main" id="{22FC6E78-A3BF-E34C-A0E1-461B30885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>
            <a:extLst>
              <a:ext uri="{FF2B5EF4-FFF2-40B4-BE49-F238E27FC236}">
                <a16:creationId xmlns:a16="http://schemas.microsoft.com/office/drawing/2014/main" id="{DF363B3C-4A90-5445-A3D7-65D15A1E3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99076" name="Rectangle 4">
            <a:extLst>
              <a:ext uri="{FF2B5EF4-FFF2-40B4-BE49-F238E27FC236}">
                <a16:creationId xmlns:a16="http://schemas.microsoft.com/office/drawing/2014/main" id="{82C6AF03-5334-3E40-AFE9-429A7F470D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>
            <a:extLst>
              <a:ext uri="{FF2B5EF4-FFF2-40B4-BE49-F238E27FC236}">
                <a16:creationId xmlns:a16="http://schemas.microsoft.com/office/drawing/2014/main" id="{72083CC6-B66D-234E-8EAB-68319DC388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>
            <a:extLst>
              <a:ext uri="{FF2B5EF4-FFF2-40B4-BE49-F238E27FC236}">
                <a16:creationId xmlns:a16="http://schemas.microsoft.com/office/drawing/2014/main" id="{A8232321-5218-2A45-84FA-12BC7FC822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</a:defRPr>
            </a:lvl1pPr>
          </a:lstStyle>
          <a:p>
            <a:fld id="{E177743C-166F-2F4B-9BB3-B41FFB08C52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0903" name="Picture 7" descr="EXPHORSA">
            <a:extLst>
              <a:ext uri="{FF2B5EF4-FFF2-40B4-BE49-F238E27FC236}">
                <a16:creationId xmlns:a16="http://schemas.microsoft.com/office/drawing/2014/main" id="{F895D0D1-8600-E645-892E-620874B35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Rectangle 8">
            <a:extLst>
              <a:ext uri="{FF2B5EF4-FFF2-40B4-BE49-F238E27FC236}">
                <a16:creationId xmlns:a16="http://schemas.microsoft.com/office/drawing/2014/main" id="{3F01C4B5-128F-E348-B1B8-237F71B93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7"/>
        </a:buBlip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Expban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</a:defRPr>
            </a:lvl1pPr>
          </a:lstStyle>
          <a:p>
            <a:pPr>
              <a:defRPr/>
            </a:pPr>
            <a:fld id="{5D54FE12-18E8-214F-B35E-7FC68AF4C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2647" name="Picture 7" descr="EXPHOR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12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8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>
            <a:extLst>
              <a:ext uri="{FF2B5EF4-FFF2-40B4-BE49-F238E27FC236}">
                <a16:creationId xmlns:a16="http://schemas.microsoft.com/office/drawing/2014/main" id="{E3AA21DB-28FF-BD4C-B0DF-180790044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1027">
            <a:extLst>
              <a:ext uri="{FF2B5EF4-FFF2-40B4-BE49-F238E27FC236}">
                <a16:creationId xmlns:a16="http://schemas.microsoft.com/office/drawing/2014/main" id="{81179BDF-8043-9646-B5F2-BB12EFF38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7396" name="Rectangle 1028">
            <a:extLst>
              <a:ext uri="{FF2B5EF4-FFF2-40B4-BE49-F238E27FC236}">
                <a16:creationId xmlns:a16="http://schemas.microsoft.com/office/drawing/2014/main" id="{5CBD2527-A413-C040-BFCE-598463EF93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2"/>
                </a:solidFill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1029">
            <a:extLst>
              <a:ext uri="{FF2B5EF4-FFF2-40B4-BE49-F238E27FC236}">
                <a16:creationId xmlns:a16="http://schemas.microsoft.com/office/drawing/2014/main" id="{0B8CD473-850F-034B-8C07-5B112B686E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400800"/>
            <a:ext cx="339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2"/>
                </a:solidFill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8" name="Rectangle 1030">
            <a:extLst>
              <a:ext uri="{FF2B5EF4-FFF2-40B4-BE49-F238E27FC236}">
                <a16:creationId xmlns:a16="http://schemas.microsoft.com/office/drawing/2014/main" id="{1AD249F2-7005-994E-815E-6583A3849D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0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2"/>
                </a:solidFill>
              </a:defRPr>
            </a:lvl1pPr>
          </a:lstStyle>
          <a:p>
            <a:fld id="{87996F8E-8F53-9743-81CA-EE7CC99331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05" r:id="rId1"/>
    <p:sldLayoutId id="2147485048" r:id="rId2"/>
    <p:sldLayoutId id="2147485049" r:id="rId3"/>
    <p:sldLayoutId id="2147485050" r:id="rId4"/>
    <p:sldLayoutId id="2147485051" r:id="rId5"/>
    <p:sldLayoutId id="2147485052" r:id="rId6"/>
    <p:sldLayoutId id="2147485053" r:id="rId7"/>
    <p:sldLayoutId id="2147485054" r:id="rId8"/>
    <p:sldLayoutId id="2147485055" r:id="rId9"/>
    <p:sldLayoutId id="2147485056" r:id="rId10"/>
    <p:sldLayoutId id="2147485057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>
            <a:extLst>
              <a:ext uri="{FF2B5EF4-FFF2-40B4-BE49-F238E27FC236}">
                <a16:creationId xmlns:a16="http://schemas.microsoft.com/office/drawing/2014/main" id="{8CE13EF8-BBAD-0C43-9E93-A2C93F113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12700" dir="2700000" algn="ctr" rotWithShape="0">
              <a:srgbClr val="FFFFF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3299" name="Rectangle 1027">
            <a:extLst>
              <a:ext uri="{FF2B5EF4-FFF2-40B4-BE49-F238E27FC236}">
                <a16:creationId xmlns:a16="http://schemas.microsoft.com/office/drawing/2014/main" id="{F2D12C37-890C-484E-A58E-98614EDF4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38100" dist="12700" dir="2700000" algn="ctr" rotWithShape="0">
              <a:srgbClr val="FFFFF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0" name="Rectangle 1028">
            <a:extLst>
              <a:ext uri="{FF2B5EF4-FFF2-40B4-BE49-F238E27FC236}">
                <a16:creationId xmlns:a16="http://schemas.microsoft.com/office/drawing/2014/main" id="{DEAD6929-A81B-B947-BD58-97BDAB01A0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12700" dir="2700000" algn="ctr" rotWithShape="0">
              <a:srgbClr val="FFFFF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83301" name="Rectangle 1029">
            <a:extLst>
              <a:ext uri="{FF2B5EF4-FFF2-40B4-BE49-F238E27FC236}">
                <a16:creationId xmlns:a16="http://schemas.microsoft.com/office/drawing/2014/main" id="{D7301916-BBE3-FC42-A253-94BFB3AB96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38100" dist="12700" dir="2700000" algn="ctr" rotWithShape="0">
              <a:srgbClr val="FFFFF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83302" name="Rectangle 1030">
            <a:extLst>
              <a:ext uri="{FF2B5EF4-FFF2-40B4-BE49-F238E27FC236}">
                <a16:creationId xmlns:a16="http://schemas.microsoft.com/office/drawing/2014/main" id="{598D159B-724B-DC4D-947F-8D9134D701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12700" dir="2700000" algn="ctr" rotWithShape="0">
              <a:srgbClr val="FFFFF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AE7A4B1E-FE31-1F42-86E8-29F03E0733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8" r:id="rId1"/>
    <p:sldLayoutId id="2147485059" r:id="rId2"/>
    <p:sldLayoutId id="2147485060" r:id="rId3"/>
    <p:sldLayoutId id="2147485061" r:id="rId4"/>
    <p:sldLayoutId id="2147485062" r:id="rId5"/>
    <p:sldLayoutId id="2147485063" r:id="rId6"/>
    <p:sldLayoutId id="2147485064" r:id="rId7"/>
    <p:sldLayoutId id="2147485065" r:id="rId8"/>
    <p:sldLayoutId id="2147485066" r:id="rId9"/>
    <p:sldLayoutId id="2147485067" r:id="rId10"/>
    <p:sldLayoutId id="2147485068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FD5BCE94-A4B4-1F44-8E6B-6FD20DA42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56F7CEDE-51DD-AC4A-8FB3-3830B5AEE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9204" name="Rectangle 4">
            <a:extLst>
              <a:ext uri="{FF2B5EF4-FFF2-40B4-BE49-F238E27FC236}">
                <a16:creationId xmlns:a16="http://schemas.microsoft.com/office/drawing/2014/main" id="{8218787B-F8D5-174D-9072-4CE6FFF510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1A086FFF-F04E-584D-9BFA-8B2BF76DE5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79206" name="Rectangle 6">
            <a:extLst>
              <a:ext uri="{FF2B5EF4-FFF2-40B4-BE49-F238E27FC236}">
                <a16:creationId xmlns:a16="http://schemas.microsoft.com/office/drawing/2014/main" id="{A5515230-0B53-F746-8509-A4521AF161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fld id="{E801474F-BA1D-F041-89B6-138DCE6BA5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69" r:id="rId1"/>
    <p:sldLayoutId id="2147485070" r:id="rId2"/>
    <p:sldLayoutId id="2147485071" r:id="rId3"/>
    <p:sldLayoutId id="2147485072" r:id="rId4"/>
    <p:sldLayoutId id="2147485073" r:id="rId5"/>
    <p:sldLayoutId id="2147485074" r:id="rId6"/>
    <p:sldLayoutId id="2147485075" r:id="rId7"/>
    <p:sldLayoutId id="2147485076" r:id="rId8"/>
    <p:sldLayoutId id="2147485077" r:id="rId9"/>
    <p:sldLayoutId id="2147485078" r:id="rId10"/>
    <p:sldLayoutId id="214748507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Gothic" panose="020B0600070205080204" pitchFamily="34" charset="-128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Gothic" panose="020B0600070205080204" pitchFamily="34" charset="-128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Gothic" panose="020B0600070205080204" pitchFamily="34" charset="-128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Gothic" panose="020B0600070205080204" pitchFamily="34" charset="-128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D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C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D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C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1794AF3-D70D-C541-BC8F-A57E12646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382C505-3E89-8F49-927E-562E013CC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C1C272AA-CE32-2F4C-BE12-EED43C11B6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7E47DE73-E41E-5946-AE2D-D78148A5FC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D038D79C-B54A-CA49-BAC1-92D2627F83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2687805-5FFA-EA49-A14A-AE19E4F933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80" r:id="rId1"/>
    <p:sldLayoutId id="2147485081" r:id="rId2"/>
    <p:sldLayoutId id="2147485082" r:id="rId3"/>
    <p:sldLayoutId id="2147485083" r:id="rId4"/>
    <p:sldLayoutId id="2147485084" r:id="rId5"/>
    <p:sldLayoutId id="2147485085" r:id="rId6"/>
    <p:sldLayoutId id="2147485086" r:id="rId7"/>
    <p:sldLayoutId id="2147485087" r:id="rId8"/>
    <p:sldLayoutId id="2147485088" r:id="rId9"/>
    <p:sldLayoutId id="2147485089" r:id="rId10"/>
    <p:sldLayoutId id="21474850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6BAF2C47-1D04-174B-8C52-B08E40973AC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2472" name="Picture 3">
              <a:extLst>
                <a:ext uri="{FF2B5EF4-FFF2-40B4-BE49-F238E27FC236}">
                  <a16:creationId xmlns:a16="http://schemas.microsoft.com/office/drawing/2014/main" id="{EAEC35CE-E07B-9049-943E-098797318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3" name="Rectangle 4">
              <a:extLst>
                <a:ext uri="{FF2B5EF4-FFF2-40B4-BE49-F238E27FC236}">
                  <a16:creationId xmlns:a16="http://schemas.microsoft.com/office/drawing/2014/main" id="{1F68ADD0-87AE-CA43-8204-164EA2A6F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th-TH"/>
            </a:p>
          </p:txBody>
        </p:sp>
        <p:sp>
          <p:nvSpPr>
            <p:cNvPr id="62474" name="Rectangle 5">
              <a:extLst>
                <a:ext uri="{FF2B5EF4-FFF2-40B4-BE49-F238E27FC236}">
                  <a16:creationId xmlns:a16="http://schemas.microsoft.com/office/drawing/2014/main" id="{0D56312A-DBC4-CD4B-8C9B-68F2879F8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th-TH"/>
            </a:p>
          </p:txBody>
        </p:sp>
        <p:sp>
          <p:nvSpPr>
            <p:cNvPr id="62475" name="Rectangle 6">
              <a:extLst>
                <a:ext uri="{FF2B5EF4-FFF2-40B4-BE49-F238E27FC236}">
                  <a16:creationId xmlns:a16="http://schemas.microsoft.com/office/drawing/2014/main" id="{9078F9B4-C18A-6E48-8356-D90A2F3FC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en-US" altLang="ja-JP">
                <a:latin typeface="Helvetica" panose="020B0604020202020204" pitchFamily="34" charset="0"/>
              </a:endParaRPr>
            </a:p>
          </p:txBody>
        </p:sp>
        <p:sp>
          <p:nvSpPr>
            <p:cNvPr id="62476" name="Rectangle 7">
              <a:extLst>
                <a:ext uri="{FF2B5EF4-FFF2-40B4-BE49-F238E27FC236}">
                  <a16:creationId xmlns:a16="http://schemas.microsoft.com/office/drawing/2014/main" id="{1355B6B0-210D-884A-92D7-7FC2F61AC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en-US" altLang="ja-JP">
                <a:latin typeface="Helvetica" panose="020B0604020202020204" pitchFamily="34" charset="0"/>
              </a:endParaRPr>
            </a:p>
          </p:txBody>
        </p:sp>
        <p:sp>
          <p:nvSpPr>
            <p:cNvPr id="62477" name="Rectangle 8">
              <a:extLst>
                <a:ext uri="{FF2B5EF4-FFF2-40B4-BE49-F238E27FC236}">
                  <a16:creationId xmlns:a16="http://schemas.microsoft.com/office/drawing/2014/main" id="{90DBF331-0332-B346-9AC2-7ED48EB93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th-TH"/>
            </a:p>
          </p:txBody>
        </p:sp>
        <p:sp>
          <p:nvSpPr>
            <p:cNvPr id="62478" name="Rectangle 9">
              <a:extLst>
                <a:ext uri="{FF2B5EF4-FFF2-40B4-BE49-F238E27FC236}">
                  <a16:creationId xmlns:a16="http://schemas.microsoft.com/office/drawing/2014/main" id="{C25C1A77-1035-E84E-A33B-6626D5EA3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th-TH"/>
            </a:p>
          </p:txBody>
        </p:sp>
        <p:pic>
          <p:nvPicPr>
            <p:cNvPr id="62479" name="Picture 10">
              <a:extLst>
                <a:ext uri="{FF2B5EF4-FFF2-40B4-BE49-F238E27FC236}">
                  <a16:creationId xmlns:a16="http://schemas.microsoft.com/office/drawing/2014/main" id="{F76E1D5E-4381-B343-B5B1-019DF4A2E17F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3" name="Rectangle 11">
            <a:extLst>
              <a:ext uri="{FF2B5EF4-FFF2-40B4-BE49-F238E27FC236}">
                <a16:creationId xmlns:a16="http://schemas.microsoft.com/office/drawing/2014/main" id="{81981EFD-AEB3-8140-B0E7-288EEC44C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D6F62E67-B050-0F44-9154-12766411E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A7C24419-BC79-724E-AE4D-94CB86BCF2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Helvetica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71CDA94A-4087-3E4C-95C1-88A90BCD5B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F34FB016-D973-1D43-AD39-AC373A8103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pitchFamily="2" charset="0"/>
              </a:defRPr>
            </a:lvl1pPr>
          </a:lstStyle>
          <a:p>
            <a:fld id="{6692E3E5-8A69-AC44-BC72-E0F8915099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06" r:id="rId1"/>
    <p:sldLayoutId id="2147485091" r:id="rId2"/>
    <p:sldLayoutId id="2147485092" r:id="rId3"/>
    <p:sldLayoutId id="2147485093" r:id="rId4"/>
    <p:sldLayoutId id="2147485094" r:id="rId5"/>
    <p:sldLayoutId id="2147485095" r:id="rId6"/>
    <p:sldLayoutId id="2147485096" r:id="rId7"/>
    <p:sldLayoutId id="2147485097" r:id="rId8"/>
    <p:sldLayoutId id="2147485098" r:id="rId9"/>
    <p:sldLayoutId id="2147485099" r:id="rId10"/>
    <p:sldLayoutId id="21474851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kumimoji="1"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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>
            <a:extLst>
              <a:ext uri="{FF2B5EF4-FFF2-40B4-BE49-F238E27FC236}">
                <a16:creationId xmlns:a16="http://schemas.microsoft.com/office/drawing/2014/main" id="{AC8CFFF9-32F5-704F-80D8-CBCC0D818028}"/>
              </a:ext>
            </a:extLst>
          </p:cNvPr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74757" name="Rectangle 3">
              <a:extLst>
                <a:ext uri="{FF2B5EF4-FFF2-40B4-BE49-F238E27FC236}">
                  <a16:creationId xmlns:a16="http://schemas.microsoft.com/office/drawing/2014/main" id="{BF764987-B3DB-1A40-A0BE-5BF2981A5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th-TH"/>
            </a:p>
          </p:txBody>
        </p:sp>
        <p:grpSp>
          <p:nvGrpSpPr>
            <p:cNvPr id="74758" name="Group 4">
              <a:extLst>
                <a:ext uri="{FF2B5EF4-FFF2-40B4-BE49-F238E27FC236}">
                  <a16:creationId xmlns:a16="http://schemas.microsoft.com/office/drawing/2014/main" id="{774EE12B-2545-0644-A992-21E0492E13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74759" name="Freeform 5">
                <a:extLst>
                  <a:ext uri="{FF2B5EF4-FFF2-40B4-BE49-F238E27FC236}">
                    <a16:creationId xmlns:a16="http://schemas.microsoft.com/office/drawing/2014/main" id="{8396AC3B-12D0-1743-ACD7-A697A7EC5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4760" name="Group 6">
                <a:extLst>
                  <a:ext uri="{FF2B5EF4-FFF2-40B4-BE49-F238E27FC236}">
                    <a16:creationId xmlns:a16="http://schemas.microsoft.com/office/drawing/2014/main" id="{BD678C51-E82D-BE40-A0F3-F8039E3C87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74766" name="Freeform 7">
                  <a:extLst>
                    <a:ext uri="{FF2B5EF4-FFF2-40B4-BE49-F238E27FC236}">
                      <a16:creationId xmlns:a16="http://schemas.microsoft.com/office/drawing/2014/main" id="{4AB0FE49-529A-6942-A5E3-8E2DDBACE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67" name="Freeform 8">
                  <a:extLst>
                    <a:ext uri="{FF2B5EF4-FFF2-40B4-BE49-F238E27FC236}">
                      <a16:creationId xmlns:a16="http://schemas.microsoft.com/office/drawing/2014/main" id="{3E718999-7BBE-284A-A0DE-71953E93C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761" name="Group 9">
                <a:extLst>
                  <a:ext uri="{FF2B5EF4-FFF2-40B4-BE49-F238E27FC236}">
                    <a16:creationId xmlns:a16="http://schemas.microsoft.com/office/drawing/2014/main" id="{0E048DCD-8DED-6747-B1CC-0A99034064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74764" name="Freeform 10">
                  <a:extLst>
                    <a:ext uri="{FF2B5EF4-FFF2-40B4-BE49-F238E27FC236}">
                      <a16:creationId xmlns:a16="http://schemas.microsoft.com/office/drawing/2014/main" id="{BD128171-2789-CC4F-AD47-297A83F0AC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65" name="Freeform 11">
                  <a:extLst>
                    <a:ext uri="{FF2B5EF4-FFF2-40B4-BE49-F238E27FC236}">
                      <a16:creationId xmlns:a16="http://schemas.microsoft.com/office/drawing/2014/main" id="{F081462B-4B37-C24E-9997-7523FFAA3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762" name="Freeform 12">
                <a:extLst>
                  <a:ext uri="{FF2B5EF4-FFF2-40B4-BE49-F238E27FC236}">
                    <a16:creationId xmlns:a16="http://schemas.microsoft.com/office/drawing/2014/main" id="{C1EB0FA9-A2B7-7C44-9FCE-EB867A479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3" name="Rectangle 13">
                <a:extLst>
                  <a:ext uri="{FF2B5EF4-FFF2-40B4-BE49-F238E27FC236}">
                    <a16:creationId xmlns:a16="http://schemas.microsoft.com/office/drawing/2014/main" id="{B99881AC-6145-014E-8D04-0D97ABE17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th-TH"/>
              </a:p>
            </p:txBody>
          </p:sp>
        </p:grpSp>
      </p:grpSp>
      <p:sp>
        <p:nvSpPr>
          <p:cNvPr id="268302" name="Rectangle 14">
            <a:extLst>
              <a:ext uri="{FF2B5EF4-FFF2-40B4-BE49-F238E27FC236}">
                <a16:creationId xmlns:a16="http://schemas.microsoft.com/office/drawing/2014/main" id="{34F0B07D-A8FB-EB42-9551-6BE36ED82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8303" name="Rectangle 15">
            <a:extLst>
              <a:ext uri="{FF2B5EF4-FFF2-40B4-BE49-F238E27FC236}">
                <a16:creationId xmlns:a16="http://schemas.microsoft.com/office/drawing/2014/main" id="{7B1BC9D6-A7D5-1840-937C-5808C1808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99F047A3-F9B5-4546-993F-A0FB3DD9C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C94CCEE7-4C5F-0A4B-81D8-5E4159032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62EC3F58-96E5-334A-AF5A-2F2EF216A9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D0AC917D-8805-FF43-BCEB-6551E40E56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D5B9B151-D442-F84C-8A88-7A5171C162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BC6C8FE9-122A-CB41-A3A6-79F43FA6CBB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2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835766AD-EE23-9A48-AAD7-70A7BB00C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>
            <a:extLst>
              <a:ext uri="{FF2B5EF4-FFF2-40B4-BE49-F238E27FC236}">
                <a16:creationId xmlns:a16="http://schemas.microsoft.com/office/drawing/2014/main" id="{5ABCE41A-20A4-8C41-80FB-ACFC4B320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8DC5B22C-10CD-124B-9CF0-77696A9F4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03173" name="Rectangle 5">
            <a:extLst>
              <a:ext uri="{FF2B5EF4-FFF2-40B4-BE49-F238E27FC236}">
                <a16:creationId xmlns:a16="http://schemas.microsoft.com/office/drawing/2014/main" id="{F47B25AC-8C6A-CA41-A6B2-3A5EE52B0A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>
            <a:extLst>
              <a:ext uri="{FF2B5EF4-FFF2-40B4-BE49-F238E27FC236}">
                <a16:creationId xmlns:a16="http://schemas.microsoft.com/office/drawing/2014/main" id="{B5C54E74-817F-374A-B9BB-040834BE40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>
            <a:extLst>
              <a:ext uri="{FF2B5EF4-FFF2-40B4-BE49-F238E27FC236}">
                <a16:creationId xmlns:a16="http://schemas.microsoft.com/office/drawing/2014/main" id="{9FB2A8E6-445C-5A4A-95BE-E9C5B799E2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pitchFamily="2" charset="0"/>
              </a:defRPr>
            </a:lvl1pPr>
          </a:lstStyle>
          <a:p>
            <a:fld id="{0FBB9BEE-CA93-F74F-BBF0-7A0D30C071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03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C1D782D-18CD-694B-975D-3D9989018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5562600"/>
          </a:xfrm>
        </p:spPr>
        <p:txBody>
          <a:bodyPr/>
          <a:lstStyle/>
          <a:p>
            <a:pPr eaLnBrk="1" hangingPunct="1"/>
            <a:r>
              <a:rPr kumimoji="0" lang="th-TH" altLang="en-US" sz="8800"/>
              <a:t>อะไรคือแนว</a:t>
            </a:r>
            <a:r>
              <a:rPr kumimoji="0" lang="th-TH" altLang="en-US" sz="9600"/>
              <a:t>คิด</a:t>
            </a:r>
            <a:r>
              <a:rPr kumimoji="0" lang="th-TH" altLang="ja-JP" sz="20800"/>
              <a:t>หลัก?</a:t>
            </a:r>
            <a:endParaRPr kumimoji="0" lang="en-US" alt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626607C-F45F-334B-9F67-C8D4D4D69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096000"/>
            <a:ext cx="50292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hi-IN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ดร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i-IN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ริก กริฟฟิท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i-IN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สิงคโปร์ ไบเบิล คอลเลช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7544FF0B-C659-DE47-87FA-87AEF800C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/>
            <a:r>
              <a:rPr lang="th-TH" altLang="en-US">
                <a:cs typeface="Arial" panose="020B0604020202020204" pitchFamily="34" charset="0"/>
              </a:rPr>
              <a:t>แบบฝึกหัด </a:t>
            </a:r>
            <a:r>
              <a:rPr lang="en-US" altLang="en-US"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BB03FA77-2F20-6848-8047-D97386A52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5943600" cy="1592263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FFFF"/>
                </a:solidFill>
                <a:cs typeface="Arial" panose="020B0604020202020204" pitchFamily="34" charset="0"/>
              </a:rPr>
              <a:t>5.	</a:t>
            </a:r>
            <a:r>
              <a:rPr lang="th-TH" altLang="en-US">
                <a:solidFill>
                  <a:srgbClr val="FFFFFF"/>
                </a:solidFill>
                <a:cs typeface="Arial" panose="020B0604020202020204" pitchFamily="34" charset="0"/>
              </a:rPr>
              <a:t>คุณสมบัติที่สำคัญข้อหนึ่งของผู้รับใช้คือการพึ่งในพระเจ้า</a:t>
            </a:r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F73AAF64-8BA9-7344-9E3F-253B34B63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1168400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 u="sng">
                <a:cs typeface="Arial" panose="020B0604020202020204" pitchFamily="34" charset="0"/>
              </a:rPr>
              <a:t>หัวเรื่อง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AAD8FEBC-4572-E04A-85FE-26ED3FBFD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1447800"/>
            <a:ext cx="946150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 u="sng">
                <a:cs typeface="Arial" panose="020B0604020202020204" pitchFamily="34" charset="0"/>
              </a:rPr>
              <a:t>หัวข้อ</a:t>
            </a:r>
            <a:endParaRPr lang="en-US" altLang="en-US" b="1" u="sng">
              <a:cs typeface="Arial" panose="020B0604020202020204" pitchFamily="34" charset="0"/>
            </a:endParaRP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2F7035EE-C5CE-BE43-A2F3-EAA16939E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1447800"/>
            <a:ext cx="6921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400" b="1" u="sng">
                <a:cs typeface="Arial" charset="0"/>
              </a:rPr>
              <a:t>M.I.</a:t>
            </a:r>
          </a:p>
        </p:txBody>
      </p:sp>
      <p:sp>
        <p:nvSpPr>
          <p:cNvPr id="111622" name="Text Box 7">
            <a:extLst>
              <a:ext uri="{FF2B5EF4-FFF2-40B4-BE49-F238E27FC236}">
                <a16:creationId xmlns:a16="http://schemas.microsoft.com/office/drawing/2014/main" id="{D12823B6-C833-EA45-9045-281935D83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92A81F35-93B2-F741-A858-BE9B0E600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id="{2D80C99C-8195-B74C-AABF-A70E470F7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963564FB-1552-D249-98E5-F637AF3A0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98667" name="Rectangle 11">
            <a:extLst>
              <a:ext uri="{FF2B5EF4-FFF2-40B4-BE49-F238E27FC236}">
                <a16:creationId xmlns:a16="http://schemas.microsoft.com/office/drawing/2014/main" id="{9EED651F-36C4-C34C-9CA1-FD3640038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3330575"/>
            <a:ext cx="5643562" cy="3411538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FFFFFF"/>
                </a:solidFill>
                <a:cs typeface="Arial" panose="020B0604020202020204" pitchFamily="34" charset="0"/>
              </a:rPr>
              <a:t>6.	</a:t>
            </a:r>
            <a:r>
              <a:rPr lang="th-TH" altLang="en-US" sz="3200">
                <a:solidFill>
                  <a:srgbClr val="FFFFFF"/>
                </a:solidFill>
                <a:cs typeface="Arial" panose="020B0604020202020204" pitchFamily="34" charset="0"/>
              </a:rPr>
              <a:t>เป็นคริสเตียนที่ถวายตัว</a:t>
            </a:r>
            <a:r>
              <a:rPr lang="en-US" altLang="en-US" sz="32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th-TH" altLang="en-US" sz="3200">
                <a:solidFill>
                  <a:srgbClr val="FFFFFF"/>
                </a:solidFill>
                <a:cs typeface="Arial" panose="020B0604020202020204" pitchFamily="34" charset="0"/>
              </a:rPr>
              <a:t>มีความมุ่งมั่นอย่างกล้าหาญ</a:t>
            </a:r>
            <a:r>
              <a:rPr lang="en-US" altLang="en-US" sz="32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th-TH" altLang="en-US" sz="3200">
                <a:solidFill>
                  <a:srgbClr val="FFFFFF"/>
                </a:solidFill>
                <a:cs typeface="Arial" panose="020B0604020202020204" pitchFamily="34" charset="0"/>
              </a:rPr>
              <a:t>และมีเชื่อมั่นอย่างต่อเนื่อง เป็นหลักพื้นฐานสามข้อของคริสตจักรแห่งการประกาศ</a:t>
            </a:r>
            <a:endParaRPr lang="en-US" altLang="en-US" sz="3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4044" name="Rectangle 12">
            <a:extLst>
              <a:ext uri="{FF2B5EF4-FFF2-40B4-BE49-F238E27FC236}">
                <a16:creationId xmlns:a16="http://schemas.microsoft.com/office/drawing/2014/main" id="{B39FEA01-6466-DC42-9973-6C481D59E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44045" name="Rectangle 13">
            <a:extLst>
              <a:ext uri="{FF2B5EF4-FFF2-40B4-BE49-F238E27FC236}">
                <a16:creationId xmlns:a16="http://schemas.microsoft.com/office/drawing/2014/main" id="{A2D0BCDA-58FF-0940-AFEA-1B1827D9E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44046" name="Rectangle 14">
            <a:extLst>
              <a:ext uri="{FF2B5EF4-FFF2-40B4-BE49-F238E27FC236}">
                <a16:creationId xmlns:a16="http://schemas.microsoft.com/office/drawing/2014/main" id="{D92F5E53-13E3-5147-8556-D7CD108AC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11630" name="Text Box 15">
            <a:extLst>
              <a:ext uri="{FF2B5EF4-FFF2-40B4-BE49-F238E27FC236}">
                <a16:creationId xmlns:a16="http://schemas.microsoft.com/office/drawing/2014/main" id="{5384D172-3482-6748-94CF-88947CC99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cs typeface="Arial" panose="020B0604020202020204" pitchFamily="34" charset="0"/>
              </a:rPr>
              <a:t>29a</a:t>
            </a:r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482501CA-5CDB-214A-8B53-6C1E911A5DB4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2514600"/>
            <a:ext cx="493713" cy="493713"/>
            <a:chOff x="5952" y="1200"/>
            <a:chExt cx="311" cy="311"/>
          </a:xfrm>
        </p:grpSpPr>
        <p:sp>
          <p:nvSpPr>
            <p:cNvPr id="111635" name="Freeform 17">
              <a:extLst>
                <a:ext uri="{FF2B5EF4-FFF2-40B4-BE49-F238E27FC236}">
                  <a16:creationId xmlns:a16="http://schemas.microsoft.com/office/drawing/2014/main" id="{81237CBA-F895-D74E-A38D-66F2B5743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6" name="Freeform 18">
              <a:extLst>
                <a:ext uri="{FF2B5EF4-FFF2-40B4-BE49-F238E27FC236}">
                  <a16:creationId xmlns:a16="http://schemas.microsoft.com/office/drawing/2014/main" id="{94AB9958-FF87-B049-87A0-585E6B829E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44B68F61-35C0-3D40-A11D-B50E904B2CA4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4800600"/>
            <a:ext cx="493713" cy="493713"/>
            <a:chOff x="5952" y="1200"/>
            <a:chExt cx="311" cy="311"/>
          </a:xfrm>
        </p:grpSpPr>
        <p:sp>
          <p:nvSpPr>
            <p:cNvPr id="111633" name="Freeform 20">
              <a:extLst>
                <a:ext uri="{FF2B5EF4-FFF2-40B4-BE49-F238E27FC236}">
                  <a16:creationId xmlns:a16="http://schemas.microsoft.com/office/drawing/2014/main" id="{2C757DAA-4634-204A-84E6-E94A3B57F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4" name="Freeform 21">
              <a:extLst>
                <a:ext uri="{FF2B5EF4-FFF2-40B4-BE49-F238E27FC236}">
                  <a16:creationId xmlns:a16="http://schemas.microsoft.com/office/drawing/2014/main" id="{1CE1973C-24F5-9E4A-A68E-E97FE154C2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>
            <a:extLst>
              <a:ext uri="{FF2B5EF4-FFF2-40B4-BE49-F238E27FC236}">
                <a16:creationId xmlns:a16="http://schemas.microsoft.com/office/drawing/2014/main" id="{C2749509-88C0-D440-B907-1B6672610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/>
            <a:r>
              <a:rPr lang="th-TH" altLang="en-US">
                <a:cs typeface="Arial" panose="020B0604020202020204" pitchFamily="34" charset="0"/>
              </a:rPr>
              <a:t>แบบฝึกหัด </a:t>
            </a:r>
            <a:r>
              <a:rPr lang="en-US" altLang="en-US">
                <a:latin typeface="AraIL" charset="0"/>
              </a:rPr>
              <a:t>…</a:t>
            </a:r>
          </a:p>
        </p:txBody>
      </p:sp>
      <p:sp>
        <p:nvSpPr>
          <p:cNvPr id="200707" name="Rectangle 1027">
            <a:extLst>
              <a:ext uri="{FF2B5EF4-FFF2-40B4-BE49-F238E27FC236}">
                <a16:creationId xmlns:a16="http://schemas.microsoft.com/office/drawing/2014/main" id="{9DE5398F-5D0F-574F-8202-6AC237414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FFFF"/>
                </a:solidFill>
                <a:latin typeface="AraIL" charset="0"/>
              </a:rPr>
              <a:t>7.	</a:t>
            </a:r>
            <a:r>
              <a:rPr lang="th-TH" altLang="en-US">
                <a:solidFill>
                  <a:srgbClr val="FFFFFF"/>
                </a:solidFill>
                <a:latin typeface="AraIL" charset="0"/>
              </a:rPr>
              <a:t>พันธกิจของคุณสำคัญต่อพระเจ้าอย่างไรและทำไม?</a:t>
            </a:r>
            <a:endParaRPr lang="en-US" altLang="en-US">
              <a:solidFill>
                <a:srgbClr val="FFFFFF"/>
              </a:solidFill>
              <a:latin typeface="AraIL" charset="0"/>
            </a:endParaRPr>
          </a:p>
        </p:txBody>
      </p:sp>
      <p:sp>
        <p:nvSpPr>
          <p:cNvPr id="46084" name="Text Box 1028">
            <a:extLst>
              <a:ext uri="{FF2B5EF4-FFF2-40B4-BE49-F238E27FC236}">
                <a16:creationId xmlns:a16="http://schemas.microsoft.com/office/drawing/2014/main" id="{5E655190-5A31-E544-B28E-21D0EEF6E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1168400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 u="sng">
                <a:cs typeface="Arial" panose="020B0604020202020204" pitchFamily="34" charset="0"/>
              </a:rPr>
              <a:t>หัวเรื่อง</a:t>
            </a:r>
          </a:p>
        </p:txBody>
      </p:sp>
      <p:sp>
        <p:nvSpPr>
          <p:cNvPr id="46085" name="Text Box 1029">
            <a:extLst>
              <a:ext uri="{FF2B5EF4-FFF2-40B4-BE49-F238E27FC236}">
                <a16:creationId xmlns:a16="http://schemas.microsoft.com/office/drawing/2014/main" id="{3179BC67-B7E6-E247-9355-C6A2C79CF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1447800"/>
            <a:ext cx="947738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 u="sng">
                <a:cs typeface="Arial" panose="020B0604020202020204" pitchFamily="34" charset="0"/>
              </a:rPr>
              <a:t>หัวข้อ</a:t>
            </a:r>
            <a:endParaRPr lang="en-US" altLang="en-US" b="1" u="sng">
              <a:cs typeface="Arial" panose="020B0604020202020204" pitchFamily="34" charset="0"/>
            </a:endParaRPr>
          </a:p>
        </p:txBody>
      </p:sp>
      <p:sp>
        <p:nvSpPr>
          <p:cNvPr id="46086" name="Text Box 1030">
            <a:extLst>
              <a:ext uri="{FF2B5EF4-FFF2-40B4-BE49-F238E27FC236}">
                <a16:creationId xmlns:a16="http://schemas.microsoft.com/office/drawing/2014/main" id="{442B619B-316C-F145-A6DC-49A1E10E9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1447800"/>
            <a:ext cx="6921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400" b="1" u="sng">
                <a:latin typeface="AraIL" charset="0"/>
              </a:rPr>
              <a:t>M.I.</a:t>
            </a:r>
          </a:p>
        </p:txBody>
      </p:sp>
      <p:sp>
        <p:nvSpPr>
          <p:cNvPr id="113670" name="Text Box 1031">
            <a:extLst>
              <a:ext uri="{FF2B5EF4-FFF2-40B4-BE49-F238E27FC236}">
                <a16:creationId xmlns:a16="http://schemas.microsoft.com/office/drawing/2014/main" id="{945B5CFF-3D5F-9047-B8E9-062BCB5A3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latin typeface="AraIL" charset="0"/>
            </a:endParaRPr>
          </a:p>
        </p:txBody>
      </p:sp>
      <p:sp>
        <p:nvSpPr>
          <p:cNvPr id="46088" name="Rectangle 1032">
            <a:extLst>
              <a:ext uri="{FF2B5EF4-FFF2-40B4-BE49-F238E27FC236}">
                <a16:creationId xmlns:a16="http://schemas.microsoft.com/office/drawing/2014/main" id="{2BE2102E-DDB3-8148-8CC2-A4FE669B2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aIL" charset="0"/>
              <a:ea typeface="MS PGothic" charset="0"/>
              <a:cs typeface="MS PGothic" charset="0"/>
            </a:endParaRPr>
          </a:p>
        </p:txBody>
      </p:sp>
      <p:sp>
        <p:nvSpPr>
          <p:cNvPr id="46089" name="Rectangle 1033">
            <a:extLst>
              <a:ext uri="{FF2B5EF4-FFF2-40B4-BE49-F238E27FC236}">
                <a16:creationId xmlns:a16="http://schemas.microsoft.com/office/drawing/2014/main" id="{745E227E-895E-7A4E-96C9-045ED5D42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aIL" charset="0"/>
              <a:ea typeface="MS PGothic" charset="0"/>
              <a:cs typeface="MS PGothic" charset="0"/>
            </a:endParaRPr>
          </a:p>
        </p:txBody>
      </p:sp>
      <p:sp>
        <p:nvSpPr>
          <p:cNvPr id="46090" name="Rectangle 1034">
            <a:extLst>
              <a:ext uri="{FF2B5EF4-FFF2-40B4-BE49-F238E27FC236}">
                <a16:creationId xmlns:a16="http://schemas.microsoft.com/office/drawing/2014/main" id="{17CEE73D-5580-E94F-9F8E-BE97BEA27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aIL" charset="0"/>
              <a:ea typeface="MS PGothic" charset="0"/>
              <a:cs typeface="MS PGothic" charset="0"/>
            </a:endParaRPr>
          </a:p>
        </p:txBody>
      </p:sp>
      <p:sp>
        <p:nvSpPr>
          <p:cNvPr id="200715" name="Rectangle 1035">
            <a:extLst>
              <a:ext uri="{FF2B5EF4-FFF2-40B4-BE49-F238E27FC236}">
                <a16:creationId xmlns:a16="http://schemas.microsoft.com/office/drawing/2014/main" id="{5A9DFAEC-C66F-CF41-8427-FEC7E844C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3968750"/>
            <a:ext cx="5181600" cy="2124075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FFFFFF"/>
                </a:solidFill>
                <a:latin typeface="AraIL" charset="0"/>
              </a:rPr>
              <a:t>8.	</a:t>
            </a:r>
            <a:r>
              <a:rPr lang="th-TH" altLang="en-US" sz="3200">
                <a:solidFill>
                  <a:srgbClr val="FFFFFF"/>
                </a:solidFill>
                <a:latin typeface="AraIL" charset="0"/>
              </a:rPr>
              <a:t>เป็นผู้รับใช้ที่สัตย์ซื่อจนถึงที่สุดเป็นคุณสมบัติข้อที่สามของผู้รับใช้พระเจ้าที่สัตย์ซื่อ</a:t>
            </a:r>
            <a:endParaRPr lang="en-US" altLang="en-US" sz="3200">
              <a:solidFill>
                <a:srgbClr val="FFFFFF"/>
              </a:solidFill>
              <a:latin typeface="AraIL" charset="0"/>
            </a:endParaRPr>
          </a:p>
        </p:txBody>
      </p:sp>
      <p:sp>
        <p:nvSpPr>
          <p:cNvPr id="46092" name="Rectangle 1036">
            <a:extLst>
              <a:ext uri="{FF2B5EF4-FFF2-40B4-BE49-F238E27FC236}">
                <a16:creationId xmlns:a16="http://schemas.microsoft.com/office/drawing/2014/main" id="{3A238118-FE18-BE4F-A918-38936F03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aIL" charset="0"/>
              <a:ea typeface="MS PGothic" charset="0"/>
              <a:cs typeface="MS PGothic" charset="0"/>
            </a:endParaRPr>
          </a:p>
        </p:txBody>
      </p:sp>
      <p:sp>
        <p:nvSpPr>
          <p:cNvPr id="46093" name="Rectangle 1037">
            <a:extLst>
              <a:ext uri="{FF2B5EF4-FFF2-40B4-BE49-F238E27FC236}">
                <a16:creationId xmlns:a16="http://schemas.microsoft.com/office/drawing/2014/main" id="{7704F4E1-0AD9-2740-83AD-2757E0A4D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aIL" charset="0"/>
              <a:ea typeface="MS PGothic" charset="0"/>
              <a:cs typeface="MS PGothic" charset="0"/>
            </a:endParaRPr>
          </a:p>
        </p:txBody>
      </p:sp>
      <p:sp>
        <p:nvSpPr>
          <p:cNvPr id="46094" name="Rectangle 1038">
            <a:extLst>
              <a:ext uri="{FF2B5EF4-FFF2-40B4-BE49-F238E27FC236}">
                <a16:creationId xmlns:a16="http://schemas.microsoft.com/office/drawing/2014/main" id="{0724AD40-04A2-E045-BCFC-F653DF4E0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aIL" charset="0"/>
              <a:ea typeface="MS PGothic" charset="0"/>
              <a:cs typeface="MS PGothic" charset="0"/>
            </a:endParaRPr>
          </a:p>
        </p:txBody>
      </p:sp>
      <p:sp>
        <p:nvSpPr>
          <p:cNvPr id="113678" name="Text Box 1039">
            <a:extLst>
              <a:ext uri="{FF2B5EF4-FFF2-40B4-BE49-F238E27FC236}">
                <a16:creationId xmlns:a16="http://schemas.microsoft.com/office/drawing/2014/main" id="{1DE22B62-DFF9-C64C-A258-F3D62D534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latin typeface="AraIL" charset="0"/>
              </a:rPr>
              <a:t>29a</a:t>
            </a:r>
            <a:endParaRPr lang="en-US" altLang="en-US">
              <a:latin typeface="AraIL" charset="0"/>
            </a:endParaRPr>
          </a:p>
        </p:txBody>
      </p:sp>
      <p:grpSp>
        <p:nvGrpSpPr>
          <p:cNvPr id="2" name="Group 1040">
            <a:extLst>
              <a:ext uri="{FF2B5EF4-FFF2-40B4-BE49-F238E27FC236}">
                <a16:creationId xmlns:a16="http://schemas.microsoft.com/office/drawing/2014/main" id="{74E827EE-7A2E-7242-BD10-4A3B5F543D58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514600"/>
            <a:ext cx="493713" cy="493713"/>
            <a:chOff x="5952" y="1200"/>
            <a:chExt cx="311" cy="311"/>
          </a:xfrm>
        </p:grpSpPr>
        <p:sp>
          <p:nvSpPr>
            <p:cNvPr id="113683" name="Freeform 1041">
              <a:extLst>
                <a:ext uri="{FF2B5EF4-FFF2-40B4-BE49-F238E27FC236}">
                  <a16:creationId xmlns:a16="http://schemas.microsoft.com/office/drawing/2014/main" id="{B2C8B24B-D12F-3742-BF10-DE545A391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4" name="Freeform 1042">
              <a:extLst>
                <a:ext uri="{FF2B5EF4-FFF2-40B4-BE49-F238E27FC236}">
                  <a16:creationId xmlns:a16="http://schemas.microsoft.com/office/drawing/2014/main" id="{918B3D9F-00A6-5442-AE8A-3E51B75A0B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43">
            <a:extLst>
              <a:ext uri="{FF2B5EF4-FFF2-40B4-BE49-F238E27FC236}">
                <a16:creationId xmlns:a16="http://schemas.microsoft.com/office/drawing/2014/main" id="{2524EEB1-F809-0249-8BD8-945A12048A5B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4800600"/>
            <a:ext cx="493713" cy="493713"/>
            <a:chOff x="5952" y="1200"/>
            <a:chExt cx="311" cy="311"/>
          </a:xfrm>
        </p:grpSpPr>
        <p:sp>
          <p:nvSpPr>
            <p:cNvPr id="113681" name="Freeform 1044">
              <a:extLst>
                <a:ext uri="{FF2B5EF4-FFF2-40B4-BE49-F238E27FC236}">
                  <a16:creationId xmlns:a16="http://schemas.microsoft.com/office/drawing/2014/main" id="{800288B1-F637-DF4E-991E-A257F18D0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2" name="Freeform 1045">
              <a:extLst>
                <a:ext uri="{FF2B5EF4-FFF2-40B4-BE49-F238E27FC236}">
                  <a16:creationId xmlns:a16="http://schemas.microsoft.com/office/drawing/2014/main" id="{E0BA1C53-9363-304A-A782-8AB90E9EA5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BBC2F947-25CC-0A4E-841E-6A93F9C82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/>
            <a:r>
              <a:rPr lang="th-TH" altLang="en-US">
                <a:cs typeface="Arial" panose="020B0604020202020204" pitchFamily="34" charset="0"/>
              </a:rPr>
              <a:t>แบบฝึกหัด </a:t>
            </a:r>
            <a:r>
              <a:rPr lang="en-US" altLang="en-US"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E38B94BF-0B7B-784B-AAA7-E53033E57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2095500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FFFF"/>
                </a:solidFill>
                <a:cs typeface="Arial" panose="020B0604020202020204" pitchFamily="34" charset="0"/>
              </a:rPr>
              <a:t>9.	</a:t>
            </a:r>
            <a:r>
              <a:rPr lang="th-TH" altLang="en-US">
                <a:solidFill>
                  <a:srgbClr val="FFFFFF"/>
                </a:solidFill>
                <a:cs typeface="Arial" panose="020B0604020202020204" pitchFamily="34" charset="0"/>
              </a:rPr>
              <a:t>ในฐานะคริสเตียน เราควรจดจ่อความคิดอยู่ที่พระคริสต์</a:t>
            </a:r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3A5CB041-8949-9744-B297-485AD7579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1168400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 u="sng">
                <a:cs typeface="Arial" panose="020B0604020202020204" pitchFamily="34" charset="0"/>
              </a:rPr>
              <a:t>หัวเรื่อง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978DE8AD-5344-9C4E-9CDB-8C4AC4E48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1447800"/>
            <a:ext cx="947738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 u="sng">
                <a:cs typeface="Arial" panose="020B0604020202020204" pitchFamily="34" charset="0"/>
              </a:rPr>
              <a:t>หัวข้อ</a:t>
            </a:r>
            <a:endParaRPr lang="en-US" altLang="en-US" b="1" u="sng">
              <a:cs typeface="Arial" panose="020B0604020202020204" pitchFamily="34" charset="0"/>
            </a:endParaRPr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A2937053-3FB2-2546-A397-254A671A6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1447800"/>
            <a:ext cx="6921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400" b="1" u="sng">
                <a:cs typeface="Arial" charset="0"/>
              </a:rPr>
              <a:t>M.I.</a:t>
            </a:r>
          </a:p>
        </p:txBody>
      </p:sp>
      <p:sp>
        <p:nvSpPr>
          <p:cNvPr id="115718" name="Text Box 7">
            <a:extLst>
              <a:ext uri="{FF2B5EF4-FFF2-40B4-BE49-F238E27FC236}">
                <a16:creationId xmlns:a16="http://schemas.microsoft.com/office/drawing/2014/main" id="{E38B0B15-1760-6E41-9BE4-59349D896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3B0A5F1E-2CF1-3F48-A966-8015222CD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48137" name="Rectangle 9">
            <a:extLst>
              <a:ext uri="{FF2B5EF4-FFF2-40B4-BE49-F238E27FC236}">
                <a16:creationId xmlns:a16="http://schemas.microsoft.com/office/drawing/2014/main" id="{BA3A3114-4520-E34D-BD88-99524DC17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48138" name="Rectangle 10">
            <a:extLst>
              <a:ext uri="{FF2B5EF4-FFF2-40B4-BE49-F238E27FC236}">
                <a16:creationId xmlns:a16="http://schemas.microsoft.com/office/drawing/2014/main" id="{E7FB6CD0-B56B-4B42-A849-01614BB04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02763" name="Rectangle 11">
            <a:extLst>
              <a:ext uri="{FF2B5EF4-FFF2-40B4-BE49-F238E27FC236}">
                <a16:creationId xmlns:a16="http://schemas.microsoft.com/office/drawing/2014/main" id="{F0750063-68DA-094A-A9C2-4EFCC606C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54475"/>
            <a:ext cx="5410200" cy="25908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FFFFFF"/>
                </a:solidFill>
                <a:cs typeface="Arial" panose="020B0604020202020204" pitchFamily="34" charset="0"/>
              </a:rPr>
              <a:t>10.	</a:t>
            </a:r>
            <a:r>
              <a:rPr lang="th-TH" altLang="en-US" sz="3200">
                <a:solidFill>
                  <a:srgbClr val="FFFFFF"/>
                </a:solidFill>
                <a:cs typeface="Arial" panose="020B0604020202020204" pitchFamily="34" charset="0"/>
              </a:rPr>
              <a:t>ทำไมหลายคนที่เป็นคนแรกจึงกลายเป็นคนสุดท้าย และคนสุดท้ายจึงกลายเป็นคนแรก?</a:t>
            </a:r>
            <a:endParaRPr lang="en-US" altLang="en-US" sz="3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8140" name="Rectangle 12">
            <a:extLst>
              <a:ext uri="{FF2B5EF4-FFF2-40B4-BE49-F238E27FC236}">
                <a16:creationId xmlns:a16="http://schemas.microsoft.com/office/drawing/2014/main" id="{F3E4CB8A-B8FB-8342-8D6A-D0824694D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48141" name="Rectangle 13">
            <a:extLst>
              <a:ext uri="{FF2B5EF4-FFF2-40B4-BE49-F238E27FC236}">
                <a16:creationId xmlns:a16="http://schemas.microsoft.com/office/drawing/2014/main" id="{65A95E92-ABC3-1841-9B94-50DE302E3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48142" name="Rectangle 14">
            <a:extLst>
              <a:ext uri="{FF2B5EF4-FFF2-40B4-BE49-F238E27FC236}">
                <a16:creationId xmlns:a16="http://schemas.microsoft.com/office/drawing/2014/main" id="{63787DD4-EB2C-9740-A528-B1DBB2185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15726" name="Text Box 15">
            <a:extLst>
              <a:ext uri="{FF2B5EF4-FFF2-40B4-BE49-F238E27FC236}">
                <a16:creationId xmlns:a16="http://schemas.microsoft.com/office/drawing/2014/main" id="{3B875BC6-7D65-0240-927A-502393192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cs typeface="Arial" panose="020B0604020202020204" pitchFamily="34" charset="0"/>
              </a:rPr>
              <a:t>29a</a:t>
            </a:r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FB82B1C9-671D-9B49-976F-8194889825C0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2514600"/>
            <a:ext cx="493713" cy="493713"/>
            <a:chOff x="5952" y="1200"/>
            <a:chExt cx="311" cy="311"/>
          </a:xfrm>
        </p:grpSpPr>
        <p:sp>
          <p:nvSpPr>
            <p:cNvPr id="115731" name="Freeform 17">
              <a:extLst>
                <a:ext uri="{FF2B5EF4-FFF2-40B4-BE49-F238E27FC236}">
                  <a16:creationId xmlns:a16="http://schemas.microsoft.com/office/drawing/2014/main" id="{BD9635B7-60E0-C842-A3B7-22A37E570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2" name="Freeform 18">
              <a:extLst>
                <a:ext uri="{FF2B5EF4-FFF2-40B4-BE49-F238E27FC236}">
                  <a16:creationId xmlns:a16="http://schemas.microsoft.com/office/drawing/2014/main" id="{E9D0C306-E1ED-B540-97FE-331075239D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4E21D70B-1B7E-5A4A-BC0D-61EE1085062F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115729" name="Freeform 20">
              <a:extLst>
                <a:ext uri="{FF2B5EF4-FFF2-40B4-BE49-F238E27FC236}">
                  <a16:creationId xmlns:a16="http://schemas.microsoft.com/office/drawing/2014/main" id="{9B188977-28F9-404F-8791-266B6069E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0" name="Freeform 21">
              <a:extLst>
                <a:ext uri="{FF2B5EF4-FFF2-40B4-BE49-F238E27FC236}">
                  <a16:creationId xmlns:a16="http://schemas.microsoft.com/office/drawing/2014/main" id="{0098FD96-26B1-ED4F-A90B-E53948F728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>
            <a:extLst>
              <a:ext uri="{FF2B5EF4-FFF2-40B4-BE49-F238E27FC236}">
                <a16:creationId xmlns:a16="http://schemas.microsoft.com/office/drawing/2014/main" id="{BC2AE58F-5548-2146-8F48-8880C700F4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r>
              <a:rPr lang="th-TH" altLang="en-US" sz="2800">
                <a:latin typeface="Arial" panose="020B0604020202020204" pitchFamily="34" charset="0"/>
                <a:cs typeface="Arial" panose="020B0604020202020204" pitchFamily="34" charset="0"/>
              </a:rPr>
              <a:t>กระบวนการเตรียมคำเทศนาเชิงอธิบาย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854EE0F1-4ECE-3546-BBAF-0AF16A0DC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5029200"/>
            <a:ext cx="15494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 useBgFill="1">
        <p:nvSpPr>
          <p:cNvPr id="458756" name="Rectangle 4">
            <a:extLst>
              <a:ext uri="{FF2B5EF4-FFF2-40B4-BE49-F238E27FC236}">
                <a16:creationId xmlns:a16="http://schemas.microsoft.com/office/drawing/2014/main" id="{1D04E36C-42CC-894D-AF49-9C1416E41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447800"/>
            <a:ext cx="76533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h-TH" alt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อ้างอิงจากบทความของ ราเมส ริชาร์ด</a:t>
            </a:r>
            <a:r>
              <a:rPr lang="en-US" altLang="ja-JP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altLang="ja-JP" sz="1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Preparing Expository Sermons</a:t>
            </a:r>
            <a:endParaRPr lang="en-US" altLang="en-US" sz="18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57" name="Rectangle 5">
            <a:extLst>
              <a:ext uri="{FF2B5EF4-FFF2-40B4-BE49-F238E27FC236}">
                <a16:creationId xmlns:a16="http://schemas.microsoft.com/office/drawing/2014/main" id="{4FFD323D-E979-2646-BAFA-3B7792A3F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146675"/>
            <a:ext cx="1468438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การศึกษา</a:t>
            </a:r>
            <a:endParaRPr lang="en-US" alt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BB0FB1AD-2773-A643-8855-F696AB341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7767" name="Rectangle 7">
            <a:extLst>
              <a:ext uri="{FF2B5EF4-FFF2-40B4-BE49-F238E27FC236}">
                <a16:creationId xmlns:a16="http://schemas.microsoft.com/office/drawing/2014/main" id="{3FF9EE94-8C53-F846-8646-7DEC93153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7768" name="Rectangle 8">
            <a:extLst>
              <a:ext uri="{FF2B5EF4-FFF2-40B4-BE49-F238E27FC236}">
                <a16:creationId xmlns:a16="http://schemas.microsoft.com/office/drawing/2014/main" id="{4ADBA54F-6045-694D-8700-77A3A36BA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58761" name="Rectangle 9">
            <a:extLst>
              <a:ext uri="{FF2B5EF4-FFF2-40B4-BE49-F238E27FC236}">
                <a16:creationId xmlns:a16="http://schemas.microsoft.com/office/drawing/2014/main" id="{829878D1-5C39-C449-9BBC-8A10A03F0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4419600"/>
            <a:ext cx="1866900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ข้อพระคัมภีร์</a:t>
            </a:r>
            <a:endParaRPr lang="en-US" alt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62" name="Rectangle 10">
            <a:extLst>
              <a:ext uri="{FF2B5EF4-FFF2-40B4-BE49-F238E27FC236}">
                <a16:creationId xmlns:a16="http://schemas.microsoft.com/office/drawing/2014/main" id="{033247EA-7B56-F74C-B3E0-0EB50BB4A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5181600"/>
            <a:ext cx="1585912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การเทศนา</a:t>
            </a:r>
            <a:endParaRPr lang="en-US" alt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63" name="Rectangle 11">
            <a:extLst>
              <a:ext uri="{FF2B5EF4-FFF2-40B4-BE49-F238E27FC236}">
                <a16:creationId xmlns:a16="http://schemas.microsoft.com/office/drawing/2014/main" id="{D4C495CE-A7A2-DF4D-8BEE-BE45EDE8A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19600"/>
            <a:ext cx="1155700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รูปแบบ</a:t>
            </a:r>
            <a:endParaRPr lang="en-US" alt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7772" name="Rectangle 12">
            <a:extLst>
              <a:ext uri="{FF2B5EF4-FFF2-40B4-BE49-F238E27FC236}">
                <a16:creationId xmlns:a16="http://schemas.microsoft.com/office/drawing/2014/main" id="{0EB9AA73-8A21-5C4F-B463-19E639C2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58765" name="Rectangle 13">
            <a:extLst>
              <a:ext uri="{FF2B5EF4-FFF2-40B4-BE49-F238E27FC236}">
                <a16:creationId xmlns:a16="http://schemas.microsoft.com/office/drawing/2014/main" id="{7685B363-D320-9E4E-8E8E-41EA5B679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643313"/>
            <a:ext cx="7985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CPT</a:t>
            </a:r>
          </a:p>
        </p:txBody>
      </p:sp>
      <p:sp>
        <p:nvSpPr>
          <p:cNvPr id="117774" name="Rectangle 14">
            <a:extLst>
              <a:ext uri="{FF2B5EF4-FFF2-40B4-BE49-F238E27FC236}">
                <a16:creationId xmlns:a16="http://schemas.microsoft.com/office/drawing/2014/main" id="{E82A4329-AC7A-214A-B86D-C2520E60D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7775" name="Rectangle 15">
            <a:extLst>
              <a:ext uri="{FF2B5EF4-FFF2-40B4-BE49-F238E27FC236}">
                <a16:creationId xmlns:a16="http://schemas.microsoft.com/office/drawing/2014/main" id="{921B887C-550E-BB4C-8F2C-852BED2C0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58768" name="Rectangle 16">
            <a:extLst>
              <a:ext uri="{FF2B5EF4-FFF2-40B4-BE49-F238E27FC236}">
                <a16:creationId xmlns:a16="http://schemas.microsoft.com/office/drawing/2014/main" id="{41712F2C-77F2-9C41-86B8-8A23D6963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3643313"/>
            <a:ext cx="815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CPS</a:t>
            </a:r>
          </a:p>
        </p:txBody>
      </p:sp>
      <p:sp>
        <p:nvSpPr>
          <p:cNvPr id="458769" name="Rectangle 17">
            <a:extLst>
              <a:ext uri="{FF2B5EF4-FFF2-40B4-BE49-F238E27FC236}">
                <a16:creationId xmlns:a16="http://schemas.microsoft.com/office/drawing/2014/main" id="{24612907-F05A-BB42-9512-5298CD8B3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805113"/>
            <a:ext cx="1812925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สะพานเชื่อม</a:t>
            </a:r>
            <a:endParaRPr lang="en-US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70" name="Rectangle 18">
            <a:extLst>
              <a:ext uri="{FF2B5EF4-FFF2-40B4-BE49-F238E27FC236}">
                <a16:creationId xmlns:a16="http://schemas.microsoft.com/office/drawing/2014/main" id="{76068C9E-273E-DF47-956A-E96DC278B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2336800"/>
            <a:ext cx="8001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h-TH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สมอง</a:t>
            </a:r>
            <a:endParaRPr lang="en-US" altLang="en-US" sz="2000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71" name="Rectangle 19">
            <a:extLst>
              <a:ext uri="{FF2B5EF4-FFF2-40B4-BE49-F238E27FC236}">
                <a16:creationId xmlns:a16="http://schemas.microsoft.com/office/drawing/2014/main" id="{BD44B233-80F0-7D4E-8EF7-40A8114C2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0" y="3708400"/>
            <a:ext cx="1079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h-TH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หัใจ</a:t>
            </a:r>
            <a:endParaRPr lang="en-US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72" name="Rectangle 20">
            <a:extLst>
              <a:ext uri="{FF2B5EF4-FFF2-40B4-BE49-F238E27FC236}">
                <a16:creationId xmlns:a16="http://schemas.microsoft.com/office/drawing/2014/main" id="{DB376032-BE6D-DA4B-8658-B0201AA1C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4470400"/>
            <a:ext cx="1384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h-TH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กระดูก</a:t>
            </a:r>
            <a:endParaRPr lang="en-US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73" name="Rectangle 21">
            <a:extLst>
              <a:ext uri="{FF2B5EF4-FFF2-40B4-BE49-F238E27FC236}">
                <a16:creationId xmlns:a16="http://schemas.microsoft.com/office/drawing/2014/main" id="{5DE79ADB-F535-2248-8533-A95E4098F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5232400"/>
            <a:ext cx="1227138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h-TH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เนื้อหนัง</a:t>
            </a:r>
            <a:endParaRPr lang="en-US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7782" name="AutoShape 22">
            <a:extLst>
              <a:ext uri="{FF2B5EF4-FFF2-40B4-BE49-F238E27FC236}">
                <a16:creationId xmlns:a16="http://schemas.microsoft.com/office/drawing/2014/main" id="{0D3F9689-F57D-4F44-88E8-9D2897FAB3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7783" name="AutoShape 23">
            <a:extLst>
              <a:ext uri="{FF2B5EF4-FFF2-40B4-BE49-F238E27FC236}">
                <a16:creationId xmlns:a16="http://schemas.microsoft.com/office/drawing/2014/main" id="{F0E7C863-4057-694E-9F09-CB9E98E9FF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7784" name="AutoShape 24">
            <a:extLst>
              <a:ext uri="{FF2B5EF4-FFF2-40B4-BE49-F238E27FC236}">
                <a16:creationId xmlns:a16="http://schemas.microsoft.com/office/drawing/2014/main" id="{6962D085-2645-D649-B358-951AB25716D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7785" name="AutoShape 25">
            <a:extLst>
              <a:ext uri="{FF2B5EF4-FFF2-40B4-BE49-F238E27FC236}">
                <a16:creationId xmlns:a16="http://schemas.microsoft.com/office/drawing/2014/main" id="{D55EFADB-8186-3942-AF41-C0132CBB6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7786" name="AutoShape 26">
            <a:extLst>
              <a:ext uri="{FF2B5EF4-FFF2-40B4-BE49-F238E27FC236}">
                <a16:creationId xmlns:a16="http://schemas.microsoft.com/office/drawing/2014/main" id="{2B77C935-9E82-8949-BD81-62517CF38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7787" name="AutoShape 27">
            <a:extLst>
              <a:ext uri="{FF2B5EF4-FFF2-40B4-BE49-F238E27FC236}">
                <a16:creationId xmlns:a16="http://schemas.microsoft.com/office/drawing/2014/main" id="{58BE76DA-A84D-974D-A49C-FCDEFE118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58780" name="Rectangle 28">
            <a:extLst>
              <a:ext uri="{FF2B5EF4-FFF2-40B4-BE49-F238E27FC236}">
                <a16:creationId xmlns:a16="http://schemas.microsoft.com/office/drawing/2014/main" id="{21C5C3DE-FAF5-EF4E-8047-EEB6C08FF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1884363"/>
            <a:ext cx="1308100" cy="6064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ข้อความ</a:t>
            </a:r>
            <a:endParaRPr lang="en-US" altLang="en-US" b="1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1" name="Rectangle 29">
            <a:extLst>
              <a:ext uri="{FF2B5EF4-FFF2-40B4-BE49-F238E27FC236}">
                <a16:creationId xmlns:a16="http://schemas.microsoft.com/office/drawing/2014/main" id="{C2024690-FFF7-F144-B7B5-F49E0CFEA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975" y="1884363"/>
            <a:ext cx="1433513" cy="6064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คำเทศนา</a:t>
            </a:r>
            <a:endParaRPr lang="en-US" altLang="en-US" b="1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2" name="Rectangle 30">
            <a:extLst>
              <a:ext uri="{FF2B5EF4-FFF2-40B4-BE49-F238E27FC236}">
                <a16:creationId xmlns:a16="http://schemas.microsoft.com/office/drawing/2014/main" id="{DD2CE08E-5A26-8342-854A-AD8911FA8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5486400"/>
            <a:ext cx="1716087" cy="392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1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เลือกข้อพระคัมภีร์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3" name="Rectangle 31">
            <a:extLst>
              <a:ext uri="{FF2B5EF4-FFF2-40B4-BE49-F238E27FC236}">
                <a16:creationId xmlns:a16="http://schemas.microsoft.com/office/drawing/2014/main" id="{219B2A2B-0BF2-F54E-8D4F-C6F3911A7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5032375"/>
            <a:ext cx="1677987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2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วิเคราะห์ข้อความ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endParaRPr lang="en-US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4" name="Rectangle 32">
            <a:extLst>
              <a:ext uri="{FF2B5EF4-FFF2-40B4-BE49-F238E27FC236}">
                <a16:creationId xmlns:a16="http://schemas.microsoft.com/office/drawing/2014/main" id="{37755237-D204-8541-867F-654C02238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4443413"/>
            <a:ext cx="1589087" cy="39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3.1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วางโครงสร้าง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5" name="Rectangle 33">
            <a:extLst>
              <a:ext uri="{FF2B5EF4-FFF2-40B4-BE49-F238E27FC236}">
                <a16:creationId xmlns:a16="http://schemas.microsoft.com/office/drawing/2014/main" id="{4BA3315C-08CF-E149-8DF8-679F134B0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3757613"/>
            <a:ext cx="1609725" cy="39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3.2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ตีความแนวคิด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6" name="Rectangle 34">
            <a:extLst>
              <a:ext uri="{FF2B5EF4-FFF2-40B4-BE49-F238E27FC236}">
                <a16:creationId xmlns:a16="http://schemas.microsoft.com/office/drawing/2014/main" id="{89FBB16C-91EF-9E48-A396-D6B170CCF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2690813"/>
            <a:ext cx="1544637" cy="693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4  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คำถามที่ช่วยพัฒนาสามข้อ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7" name="Rectangle 35">
            <a:extLst>
              <a:ext uri="{FF2B5EF4-FFF2-40B4-BE49-F238E27FC236}">
                <a16:creationId xmlns:a16="http://schemas.microsoft.com/office/drawing/2014/main" id="{48D408EF-8BB6-6241-B3FD-EC630B987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171700"/>
            <a:ext cx="2817813" cy="392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5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การตอบสนองที่พึงพอใจของผู้ฟัง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8" name="Rectangle 36">
            <a:extLst>
              <a:ext uri="{FF2B5EF4-FFF2-40B4-BE49-F238E27FC236}">
                <a16:creationId xmlns:a16="http://schemas.microsoft.com/office/drawing/2014/main" id="{47162244-068C-8D40-A466-7B2E1813B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3757613"/>
            <a:ext cx="1773237" cy="39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6</a:t>
            </a:r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แนวคิดโฮมิเลติกส์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9" name="Rectangle 37">
            <a:extLst>
              <a:ext uri="{FF2B5EF4-FFF2-40B4-BE49-F238E27FC236}">
                <a16:creationId xmlns:a16="http://schemas.microsoft.com/office/drawing/2014/main" id="{3C5F1828-A567-BE4E-B0D2-1BD4D2C70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013" y="4191000"/>
            <a:ext cx="1944687" cy="995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7 </a:t>
            </a:r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โครงสร้างโฮมิเลติกส์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8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ความชัดเจน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เกริ่น</a:t>
            </a:r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/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สรุป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90" name="Rectangle 38">
            <a:extLst>
              <a:ext uri="{FF2B5EF4-FFF2-40B4-BE49-F238E27FC236}">
                <a16:creationId xmlns:a16="http://schemas.microsoft.com/office/drawing/2014/main" id="{46A3FD9A-86EE-0E47-A93A-9D95B7E64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3" y="5281613"/>
            <a:ext cx="1000125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10 MSS &amp;</a:t>
            </a:r>
          </a:p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     </a:t>
            </a:r>
            <a:r>
              <a:rPr lang="th-TH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เทศนา</a:t>
            </a:r>
            <a:endParaRPr lang="en-US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91" name="Rectangle 39">
            <a:extLst>
              <a:ext uri="{FF2B5EF4-FFF2-40B4-BE49-F238E27FC236}">
                <a16:creationId xmlns:a16="http://schemas.microsoft.com/office/drawing/2014/main" id="{270E92DA-9EE6-0741-937E-ECEA4D419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21388"/>
            <a:ext cx="7924800" cy="39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10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ขั้นตอน ตัวอักษรขาว ดัดแปลงจาก แฮดดอน โรบินสัน</a:t>
            </a:r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altLang="en-US" sz="1400" b="1" i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Biblical Preaching</a:t>
            </a:r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(notes, 105)</a:t>
            </a:r>
          </a:p>
        </p:txBody>
      </p:sp>
      <p:sp>
        <p:nvSpPr>
          <p:cNvPr id="117800" name="Text Box 40">
            <a:extLst>
              <a:ext uri="{FF2B5EF4-FFF2-40B4-BE49-F238E27FC236}">
                <a16:creationId xmlns:a16="http://schemas.microsoft.com/office/drawing/2014/main" id="{BDAB624D-96CC-214B-92A9-A093A8327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b="1">
                <a:solidFill>
                  <a:srgbClr val="00084D"/>
                </a:solidFill>
                <a:cs typeface="Arial" panose="020B0604020202020204" pitchFamily="34" charset="0"/>
              </a:rPr>
              <a:t>27-28, 251</a:t>
            </a:r>
            <a:endParaRPr lang="en-US" altLang="en-US">
              <a:solidFill>
                <a:srgbClr val="00084D"/>
              </a:solidFill>
              <a:cs typeface="Arial" panose="020B0604020202020204" pitchFamily="34" charset="0"/>
            </a:endParaRPr>
          </a:p>
        </p:txBody>
      </p:sp>
      <p:sp>
        <p:nvSpPr>
          <p:cNvPr id="458793" name="Oval 41">
            <a:extLst>
              <a:ext uri="{FF2B5EF4-FFF2-40B4-BE49-F238E27FC236}">
                <a16:creationId xmlns:a16="http://schemas.microsoft.com/office/drawing/2014/main" id="{EEC0FFB4-0925-8C43-B893-FA64DA38C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352800"/>
            <a:ext cx="8382000" cy="11430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>
            <a:extLst>
              <a:ext uri="{FF2B5EF4-FFF2-40B4-BE49-F238E27FC236}">
                <a16:creationId xmlns:a16="http://schemas.microsoft.com/office/drawing/2014/main" id="{444F6CAE-BA4C-8F43-8712-734493AB2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6934200" cy="1524000"/>
          </a:xfrm>
          <a:solidFill>
            <a:srgbClr val="000000"/>
          </a:solidFill>
        </p:spPr>
        <p:txBody>
          <a:bodyPr/>
          <a:lstStyle/>
          <a:p>
            <a:pPr algn="l" eaLnBrk="1" hangingPunct="1"/>
            <a:r>
              <a:rPr kumimoji="0" lang="th-TH" altLang="en-US" sz="2800" u="sng"/>
              <a:t>ตีความแนวคิด</a:t>
            </a:r>
            <a:r>
              <a:rPr kumimoji="0" lang="en-US" altLang="en-US" sz="2800"/>
              <a:t>: </a:t>
            </a:r>
            <a:r>
              <a:rPr lang="th-TH" altLang="en-US" sz="2800">
                <a:solidFill>
                  <a:srgbClr val="FFFF00"/>
                </a:solidFill>
              </a:rPr>
              <a:t>เหตุผล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th-TH" altLang="en-US" sz="2800"/>
              <a:t>ที่คริสตจักรควรช่วยคริสเตียนที่ละเมิดให้กลับตัวอย่างเหมาะสมเพราะการฟื้นฟูพี่น้องเป็นการขยายสิทธิอำนาจของพระเจ้า</a:t>
            </a:r>
            <a:endParaRPr kumimoji="0" lang="en-US" altLang="en-US" sz="2800">
              <a:solidFill>
                <a:srgbClr val="FFFF00"/>
              </a:solidFill>
            </a:endParaRPr>
          </a:p>
        </p:txBody>
      </p:sp>
      <p:pic>
        <p:nvPicPr>
          <p:cNvPr id="119810" name="Picture 2" descr="handshake.jpg">
            <a:extLst>
              <a:ext uri="{FF2B5EF4-FFF2-40B4-BE49-F238E27FC236}">
                <a16:creationId xmlns:a16="http://schemas.microsoft.com/office/drawing/2014/main" id="{DC118821-B112-4540-B7A8-41FFDC9B0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620713"/>
            <a:ext cx="2239962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>
            <a:extLst>
              <a:ext uri="{FF2B5EF4-FFF2-40B4-BE49-F238E27FC236}">
                <a16:creationId xmlns:a16="http://schemas.microsoft.com/office/drawing/2014/main" id="{4689F015-D7AD-314F-B462-1DAB5E7D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601788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715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buFontTx/>
              <a:buAutoNum type="romanUcPeriod"/>
            </a:pPr>
            <a:r>
              <a:rPr lang="en-US" altLang="en-US" b="1">
                <a:solidFill>
                  <a:srgbClr val="BBE0E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(15-17) </a:t>
            </a:r>
            <a:r>
              <a:rPr lang="th-TH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วิธี</a:t>
            </a:r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h-TH" altLang="en-US" b="1">
                <a:solidFill>
                  <a:srgbClr val="BBE0E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ที่คริสตจักรควรช่วยคริสเตียนที่ละเมิดให้กลับตัวอย่างเหมาะสมโดยให้อยู่ในระดับส่วนตัวมากที่สุดเท่าที่ทำได้</a:t>
            </a:r>
            <a:endParaRPr lang="en-US" altLang="en-US" b="1">
              <a:solidFill>
                <a:srgbClr val="BBE0E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FontTx/>
              <a:buAutoNum type="romanUcPeriod"/>
            </a:pPr>
            <a:endParaRPr lang="en-US" altLang="en-US" b="1">
              <a:solidFill>
                <a:srgbClr val="BBE0E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FontTx/>
              <a:buAutoNum type="romanUcPeriod"/>
            </a:pPr>
            <a:r>
              <a:rPr lang="en-US" altLang="en-US" b="1">
                <a:solidFill>
                  <a:srgbClr val="BBE0E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(18-20) </a:t>
            </a:r>
            <a:r>
              <a:rPr lang="th-TH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เหตุผล</a:t>
            </a:r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h-TH" altLang="en-US" b="1">
                <a:solidFill>
                  <a:srgbClr val="BBE0E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ที่คริสตจักรสามารถช่วยหรือหาหนทางช่วยพี่น้องให้กลับตัวได้เพราะเป็นการปฏิบัติที่ขยายสิทธิอำนาจของพระเจ้า</a:t>
            </a:r>
            <a:endParaRPr lang="en-US" altLang="en-US" b="1">
              <a:solidFill>
                <a:srgbClr val="BBE0E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812" name="Text Box 15">
            <a:extLst>
              <a:ext uri="{FF2B5EF4-FFF2-40B4-BE49-F238E27FC236}">
                <a16:creationId xmlns:a16="http://schemas.microsoft.com/office/drawing/2014/main" id="{F8A3785F-A804-F840-B379-51E4D3506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cs typeface="Arial" panose="020B0604020202020204" pitchFamily="34" charset="0"/>
              </a:rPr>
              <a:t>34c</a:t>
            </a:r>
            <a:endParaRPr lang="en-US" altLang="en-US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19813" name="Text Box 15">
            <a:extLst>
              <a:ext uri="{FF2B5EF4-FFF2-40B4-BE49-F238E27FC236}">
                <a16:creationId xmlns:a16="http://schemas.microsoft.com/office/drawing/2014/main" id="{662A33FB-DC26-F842-B518-2DBB4B1E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34d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 descr="forgive.jpg">
            <a:extLst>
              <a:ext uri="{FF2B5EF4-FFF2-40B4-BE49-F238E27FC236}">
                <a16:creationId xmlns:a16="http://schemas.microsoft.com/office/drawing/2014/main" id="{A70F77C7-C362-384F-B4B3-1755A4F713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>
            <a:extLst>
              <a:ext uri="{FF2B5EF4-FFF2-40B4-BE49-F238E27FC236}">
                <a16:creationId xmlns:a16="http://schemas.microsoft.com/office/drawing/2014/main" id="{23B471DA-5E03-664F-8B26-52C5314305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2209800"/>
            <a:ext cx="6781800" cy="1090613"/>
          </a:xfrm>
          <a:effectLst>
            <a:outerShdw blurRad="50800" dist="38100" dir="2700000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 algn="l" eaLnBrk="1" hangingPunct="1"/>
            <a:r>
              <a:rPr lang="th-TH" altLang="en-US" sz="6000">
                <a:solidFill>
                  <a:srgbClr val="FFFFFF"/>
                </a:solidFill>
              </a:rPr>
              <a:t>แนวคิดหลัก</a:t>
            </a:r>
            <a:r>
              <a:rPr lang="en-US" altLang="en-US" sz="6000">
                <a:solidFill>
                  <a:srgbClr val="FFFFFF"/>
                </a:solidFill>
              </a:rPr>
              <a:t>: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8691" name="Rectangle 3">
            <a:extLst>
              <a:ext uri="{FF2B5EF4-FFF2-40B4-BE49-F238E27FC236}">
                <a16:creationId xmlns:a16="http://schemas.microsoft.com/office/drawing/2014/main" id="{C7D0C743-585C-B143-A13D-86FA41C267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8538" y="3429000"/>
            <a:ext cx="7389812" cy="3198813"/>
          </a:xfrm>
          <a:effectLst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altLang="en-US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เราช่วยพี่น้องที่ละเมิดให้กลับตัวอย่างเหมาะสม </a:t>
            </a:r>
            <a:r>
              <a:rPr lang="th-TH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เพราะว่า</a:t>
            </a:r>
            <a:r>
              <a:rPr lang="en-US" altLang="en-US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h-TH" altLang="en-US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เพราะเราปฏิบัติหน้าที่แทนพระเจ้า</a:t>
            </a:r>
            <a:endParaRPr lang="en-US" altLang="en-US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6502" name="Down Arrow 5">
            <a:extLst>
              <a:ext uri="{FF2B5EF4-FFF2-40B4-BE49-F238E27FC236}">
                <a16:creationId xmlns:a16="http://schemas.microsoft.com/office/drawing/2014/main" id="{2B215E5A-FE77-484B-AF70-C37F2CE58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447800"/>
            <a:ext cx="762000" cy="1752600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75405FD-C2A2-444E-9451-7B974D062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h-TH" altLang="en-US" u="sng"/>
              <a:t>ตีความแนวคิด</a:t>
            </a:r>
            <a:r>
              <a:rPr lang="en-US" altLang="en-US"/>
              <a:t>: </a:t>
            </a:r>
            <a:r>
              <a:rPr lang="th-TH" altLang="en-US">
                <a:solidFill>
                  <a:srgbClr val="FFFF00"/>
                </a:solidFill>
              </a:rPr>
              <a:t>เหตุผล</a:t>
            </a: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th-TH" altLang="en-US"/>
              <a:t>ที่คริสตจักรควรช่วยคริสเตียนที่ละเมิดให้กลับตัวอย่างเหมาะสมเพราะการฟื้นฟูพี่น้องเป็นการขยายสิทธิอำนาจของพระเจ้า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21862" name="Text Box 15">
            <a:extLst>
              <a:ext uri="{FF2B5EF4-FFF2-40B4-BE49-F238E27FC236}">
                <a16:creationId xmlns:a16="http://schemas.microsoft.com/office/drawing/2014/main" id="{26A201EA-7D1F-4B48-8E87-834C1FD73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113" y="44450"/>
            <a:ext cx="715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cs typeface="Arial" panose="020B0604020202020204" pitchFamily="34" charset="0"/>
              </a:rPr>
              <a:t>34d</a:t>
            </a:r>
            <a:endParaRPr lang="en-US" altLang="en-US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0" grpId="0"/>
      <p:bldP spid="1138691" grpId="0" build="p"/>
      <p:bldP spid="10650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mending_your_broken_heart.jpg">
            <a:extLst>
              <a:ext uri="{FF2B5EF4-FFF2-40B4-BE49-F238E27FC236}">
                <a16:creationId xmlns:a16="http://schemas.microsoft.com/office/drawing/2014/main" id="{F2AA9A6B-AB7F-5B41-8342-D4F69CCCB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5238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unsetCouple2.jpg">
            <a:extLst>
              <a:ext uri="{FF2B5EF4-FFF2-40B4-BE49-F238E27FC236}">
                <a16:creationId xmlns:a16="http://schemas.microsoft.com/office/drawing/2014/main" id="{B0167188-A3C2-F647-B45F-53E28246C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338" name="Rectangle 2">
            <a:extLst>
              <a:ext uri="{FF2B5EF4-FFF2-40B4-BE49-F238E27FC236}">
                <a16:creationId xmlns:a16="http://schemas.microsoft.com/office/drawing/2014/main" id="{F2574036-7E20-F34A-B66D-6648B275C6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644900"/>
            <a:ext cx="4211637" cy="3213100"/>
          </a:xfrm>
          <a:solidFill>
            <a:srgbClr val="000514"/>
          </a:soli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th-TH" altLang="en-US" sz="4000" b="1" i="1">
                <a:solidFill>
                  <a:schemeClr val="bg1"/>
                </a:solidFill>
              </a:rPr>
              <a:t>เราจะช่วยพี่น้องที่ละเมิด </a:t>
            </a:r>
            <a:r>
              <a:rPr lang="th-TH" altLang="en-US" sz="4000" b="1">
                <a:solidFill>
                  <a:srgbClr val="FFFF43"/>
                </a:solidFill>
              </a:rPr>
              <a:t>ให้กลับตัว</a:t>
            </a:r>
            <a:r>
              <a:rPr lang="en-US" altLang="en-US" sz="4000" b="1">
                <a:solidFill>
                  <a:schemeClr val="bg1"/>
                </a:solidFill>
              </a:rPr>
              <a:t> </a:t>
            </a:r>
            <a:r>
              <a:rPr lang="th-TH" altLang="en-US" sz="4000" b="1">
                <a:solidFill>
                  <a:schemeClr val="bg1"/>
                </a:solidFill>
              </a:rPr>
              <a:t>อย่างเหมาะสมได้อย่างไร</a:t>
            </a:r>
            <a:r>
              <a:rPr lang="en-US" altLang="en-US" sz="4000" b="1">
                <a:solidFill>
                  <a:schemeClr val="bg1"/>
                </a:solidFill>
              </a:rPr>
              <a:t>?</a:t>
            </a:r>
            <a:endParaRPr lang="en-US" altLang="en-US" sz="3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 descr="fighting couple.jpg">
            <a:extLst>
              <a:ext uri="{FF2B5EF4-FFF2-40B4-BE49-F238E27FC236}">
                <a16:creationId xmlns:a16="http://schemas.microsoft.com/office/drawing/2014/main" id="{932006D5-A720-3947-A590-EF3C1C50A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9352A713-95D7-E740-9762-BA26B0D97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55303" name="Rectangle 2">
            <a:extLst>
              <a:ext uri="{FF2B5EF4-FFF2-40B4-BE49-F238E27FC236}">
                <a16:creationId xmlns:a16="http://schemas.microsoft.com/office/drawing/2014/main" id="{16782372-E08A-3E48-8230-DF5E0BADB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h-TH" altLang="en-US" sz="3600" b="1" i="1">
                <a:solidFill>
                  <a:srgbClr val="FFFFFF"/>
                </a:solidFill>
              </a:rPr>
              <a:t>คำถามข้อแรกของวันนี้</a:t>
            </a:r>
            <a:r>
              <a:rPr lang="en-US" altLang="en-US" sz="3600" b="1" i="1">
                <a:solidFill>
                  <a:srgbClr val="FFFFFF"/>
                </a:solidFill>
              </a:rPr>
              <a:t> (</a:t>
            </a:r>
            <a:r>
              <a:rPr lang="th-TH" altLang="en-US" sz="3600" b="1" i="1">
                <a:solidFill>
                  <a:srgbClr val="FFFFFF"/>
                </a:solidFill>
              </a:rPr>
              <a:t>สำหรับข้อ</a:t>
            </a:r>
            <a:r>
              <a:rPr lang="en-US" altLang="en-US" sz="3600" b="1" i="1">
                <a:solidFill>
                  <a:srgbClr val="FFFFFF"/>
                </a:solidFill>
              </a:rPr>
              <a:t> 15-17)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8" name="Text Box 15">
            <a:extLst>
              <a:ext uri="{FF2B5EF4-FFF2-40B4-BE49-F238E27FC236}">
                <a16:creationId xmlns:a16="http://schemas.microsoft.com/office/drawing/2014/main" id="{DF5C44EC-A447-0344-A093-A1E4F2C1B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138" y="692150"/>
            <a:ext cx="714375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FF"/>
                </a:solidFill>
              </a:rPr>
              <a:t>34d</a:t>
            </a:r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>
            <a:extLst>
              <a:ext uri="{FF2B5EF4-FFF2-40B4-BE49-F238E27FC236}">
                <a16:creationId xmlns:a16="http://schemas.microsoft.com/office/drawing/2014/main" id="{F1A2D644-E6D4-4E40-ADD0-097F5DE87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D1811FE7-149C-D043-94A0-555BA23904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3360738" cy="4848225"/>
          </a:xfrm>
        </p:spPr>
        <p:txBody>
          <a:bodyPr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</a:rPr>
              <a:t>The Point of Verses 15-17</a:t>
            </a:r>
            <a:endParaRPr lang="en-US" altLang="en-US"/>
          </a:p>
        </p:txBody>
      </p:sp>
      <p:pic>
        <p:nvPicPr>
          <p:cNvPr id="124931" name="Picture 1" descr="reconciliation.jpg">
            <a:extLst>
              <a:ext uri="{FF2B5EF4-FFF2-40B4-BE49-F238E27FC236}">
                <a16:creationId xmlns:a16="http://schemas.microsoft.com/office/drawing/2014/main" id="{F2104B25-D57B-4843-B1BF-51FF9A065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57388"/>
            <a:ext cx="547846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Text Box 3">
            <a:extLst>
              <a:ext uri="{FF2B5EF4-FFF2-40B4-BE49-F238E27FC236}">
                <a16:creationId xmlns:a16="http://schemas.microsoft.com/office/drawing/2014/main" id="{93981F1C-11A3-0B42-B5E5-44E263FA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79413"/>
            <a:ext cx="40687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4800" b="1">
                <a:solidFill>
                  <a:srgbClr val="000000"/>
                </a:solidFill>
              </a:rPr>
              <a:t>I.  </a:t>
            </a:r>
            <a:r>
              <a:rPr lang="th-TH" altLang="en-US" sz="4800" b="1">
                <a:solidFill>
                  <a:srgbClr val="000000"/>
                </a:solidFill>
              </a:rPr>
              <a:t>วิธีของพระเจ้าสำหรับช่วยพี่น้องที่ละเมิดให้กลับตัวโดยให้อยู่ในระดับ </a:t>
            </a:r>
            <a:r>
              <a:rPr lang="th-TH" altLang="ja-JP" sz="4800" b="1" u="sng">
                <a:solidFill>
                  <a:srgbClr val="146225"/>
                </a:solidFill>
              </a:rPr>
              <a:t>ส่วนตัว</a:t>
            </a:r>
            <a:r>
              <a:rPr lang="en-US" altLang="ja-JP" sz="4800" b="1">
                <a:solidFill>
                  <a:srgbClr val="000000"/>
                </a:solidFill>
              </a:rPr>
              <a:t> </a:t>
            </a:r>
            <a:r>
              <a:rPr lang="th-TH" altLang="ja-JP" sz="4800" b="1">
                <a:solidFill>
                  <a:srgbClr val="000000"/>
                </a:solidFill>
              </a:rPr>
              <a:t>ให้มากที่สุดเท่าที่ทำได้</a:t>
            </a:r>
            <a:r>
              <a:rPr lang="en-US" altLang="ja-JP" sz="4800" b="1">
                <a:solidFill>
                  <a:srgbClr val="000000"/>
                </a:solidFill>
              </a:rPr>
              <a:t> (15-17).</a:t>
            </a:r>
            <a:r>
              <a:rPr lang="en-US" altLang="ja-JP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4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3" name="Text Box 15">
            <a:extLst>
              <a:ext uri="{FF2B5EF4-FFF2-40B4-BE49-F238E27FC236}">
                <a16:creationId xmlns:a16="http://schemas.microsoft.com/office/drawing/2014/main" id="{3BAEE84A-5411-2D4B-8C87-F1B1E04FC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34d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" descr="conflicresolution.png">
            <a:extLst>
              <a:ext uri="{FF2B5EF4-FFF2-40B4-BE49-F238E27FC236}">
                <a16:creationId xmlns:a16="http://schemas.microsoft.com/office/drawing/2014/main" id="{4BE56B1C-9C4E-4D4F-AC4F-73F22630B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>
            <a:extLst>
              <a:ext uri="{FF2B5EF4-FFF2-40B4-BE49-F238E27FC236}">
                <a16:creationId xmlns:a16="http://schemas.microsoft.com/office/drawing/2014/main" id="{0A19829C-7ACE-374D-9C54-88245DA278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9144000" cy="2541588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th-TH" altLang="en-US" sz="4000" b="1" i="1">
                <a:solidFill>
                  <a:schemeClr val="bg1"/>
                </a:solidFill>
              </a:rPr>
              <a:t>คำตอบของคำถามที่สองอยู่ในข้อ </a:t>
            </a:r>
            <a:r>
              <a:rPr lang="en-US" altLang="en-US" sz="4000" b="1" i="1">
                <a:solidFill>
                  <a:schemeClr val="bg1"/>
                </a:solidFill>
              </a:rPr>
              <a:t>18-20:</a:t>
            </a:r>
            <a:br>
              <a:rPr lang="en-US" altLang="en-US" sz="4000" b="1" i="1">
                <a:solidFill>
                  <a:schemeClr val="bg1"/>
                </a:solidFill>
              </a:rPr>
            </a:br>
            <a:r>
              <a:rPr lang="th-TH" altLang="en-US" sz="4000" b="1" i="1">
                <a:solidFill>
                  <a:srgbClr val="FFFF43"/>
                </a:solidFill>
              </a:rPr>
              <a:t>ทำไม</a:t>
            </a:r>
            <a:r>
              <a:rPr lang="en-US" altLang="en-US" sz="4000" b="1">
                <a:solidFill>
                  <a:schemeClr val="bg1"/>
                </a:solidFill>
              </a:rPr>
              <a:t> </a:t>
            </a:r>
            <a:r>
              <a:rPr lang="th-TH" altLang="en-US" sz="4000" b="1">
                <a:solidFill>
                  <a:schemeClr val="bg1"/>
                </a:solidFill>
              </a:rPr>
              <a:t>เราจึงต้องช่วยพี่น้องให้กลับใจ อย่างเหมาะสม</a:t>
            </a:r>
            <a:r>
              <a:rPr lang="en-US" altLang="en-US" sz="4000" b="1">
                <a:solidFill>
                  <a:schemeClr val="bg1"/>
                </a:solidFill>
              </a:rPr>
              <a:t>?</a:t>
            </a:r>
            <a:endParaRPr lang="en-US" altLang="en-US" sz="3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79" name="Text Box 15">
            <a:extLst>
              <a:ext uri="{FF2B5EF4-FFF2-40B4-BE49-F238E27FC236}">
                <a16:creationId xmlns:a16="http://schemas.microsoft.com/office/drawing/2014/main" id="{B2A9BFFD-DBA6-924B-99C0-6E45C31A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76200"/>
            <a:ext cx="714375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FF"/>
                </a:solidFill>
              </a:rPr>
              <a:t>34d</a:t>
            </a:r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5" name="Picture 1" descr="unitycooperation1-300x2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752" y="2973338"/>
            <a:ext cx="4770437" cy="1895475"/>
          </a:xfrm>
        </p:spPr>
        <p:txBody>
          <a:bodyPr/>
          <a:lstStyle/>
          <a:p>
            <a:pPr algn="ctr" eaLnBrk="1" hangingPunct="1">
              <a:buClrTx/>
              <a:buFontTx/>
              <a:buNone/>
            </a:pPr>
            <a:r>
              <a:rPr lang="hi-IN" altLang="en-US" b="1" dirty="0">
                <a:solidFill>
                  <a:srgbClr val="482400"/>
                </a:solidFill>
                <a:latin typeface="Arial" panose="020B0604020202020204" pitchFamily="34" charset="0"/>
              </a:rPr>
              <a:t>ประเด็น</a:t>
            </a:r>
            <a:br>
              <a:rPr lang="hi-IN" altLang="en-US" b="1" dirty="0">
                <a:solidFill>
                  <a:srgbClr val="482400"/>
                </a:solidFill>
                <a:latin typeface="Arial" panose="020B0604020202020204" pitchFamily="34" charset="0"/>
              </a:rPr>
            </a:br>
            <a:r>
              <a:rPr lang="hi-IN" altLang="en-US" b="1" dirty="0">
                <a:solidFill>
                  <a:srgbClr val="482400"/>
                </a:solidFill>
                <a:latin typeface="Arial" panose="020B0604020202020204" pitchFamily="34" charset="0"/>
              </a:rPr>
              <a:t>จากข้อ </a:t>
            </a:r>
            <a:r>
              <a:rPr lang="en-US" altLang="en-US" b="1" dirty="0">
                <a:solidFill>
                  <a:srgbClr val="482400"/>
                </a:solidFill>
                <a:latin typeface="Arial" panose="020B0604020202020204" pitchFamily="34" charset="0"/>
              </a:rPr>
              <a:t>18-20</a:t>
            </a: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1979613" y="5027692"/>
            <a:ext cx="5832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II. 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คริสตจักรของเรา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ขยาย</a:t>
            </a:r>
            <a:r>
              <a:rPr kumimoji="0" lang="th-TH" sz="4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อำนาจ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ของพระเจ้า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3108" y="0"/>
            <a:ext cx="9144000" cy="9714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/>
                  </a:glow>
                </a:effectLst>
                <a:uLnTx/>
                <a:uFillTx/>
                <a:latin typeface="Times New Roman" charset="0"/>
                <a:ea typeface="ＭＳ Ｐゴシック" charset="0"/>
              </a:rPr>
              <a:t>ทำไม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uLnTx/>
                <a:uFillTx/>
                <a:latin typeface="Times New Roman" charset="0"/>
                <a:ea typeface="ＭＳ Ｐゴシック" charset="0"/>
              </a:rPr>
              <a:t> เราต้องฟื้นฟูผู้เชื่อที่หลงผิดอย่างถูกต้อง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uLnTx/>
                <a:uFillTx/>
                <a:latin typeface="Times New Roman" charset="0"/>
                <a:ea typeface="ＭＳ Ｐゴシック" charset="0"/>
              </a:rPr>
              <a:t>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 rot="21110430">
            <a:off x="714288" y="1155926"/>
            <a:ext cx="7389812" cy="197467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-111" charset="2"/>
              <a:buNone/>
              <a:tabLst/>
              <a:defRPr/>
            </a:pPr>
            <a:r>
              <a:rPr kumimoji="0" lang="th-TH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</a:rPr>
              <a:t>เราขยาย </a:t>
            </a:r>
            <a:r>
              <a:rPr kumimoji="0" lang="th-TH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</a:rPr>
              <a:t>อำนาจ</a:t>
            </a:r>
            <a:r>
              <a:rPr kumimoji="0" lang="th-TH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</a:rPr>
              <a:t> ของพระเจ้า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pitchFamily="24" charset="-128"/>
              <a:cs typeface="ＭＳ Ｐゴシック" pitchFamily="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465915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1A064EF2-6C7F-8F4F-BFF4-C96D10A991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7772400" cy="762000"/>
          </a:xfrm>
          <a:solidFill>
            <a:srgbClr val="FEF9DD"/>
          </a:solidFill>
        </p:spPr>
        <p:txBody>
          <a:bodyPr/>
          <a:lstStyle/>
          <a:p>
            <a:pPr eaLnBrk="1" hangingPunct="1"/>
            <a:r>
              <a:rPr lang="th-TH" altLang="en-US" u="sng">
                <a:latin typeface="Arial" panose="020B0604020202020204" pitchFamily="34" charset="0"/>
                <a:cs typeface="Arial" panose="020B0604020202020204" pitchFamily="34" charset="0"/>
              </a:rPr>
              <a:t>ความสำคัญ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altLang="en-US">
                <a:latin typeface="Arial" panose="020B0604020202020204" pitchFamily="34" charset="0"/>
                <a:cs typeface="Arial" panose="020B0604020202020204" pitchFamily="34" charset="0"/>
              </a:rPr>
              <a:t>ของ</a:t>
            </a:r>
            <a:r>
              <a:rPr lang="en-US" altLang="ja-JP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h-TH" altLang="ja-JP">
                <a:latin typeface="Arial" panose="020B0604020202020204" pitchFamily="34" charset="0"/>
                <a:cs typeface="Arial" panose="020B0604020202020204" pitchFamily="34" charset="0"/>
              </a:rPr>
              <a:t>แนวคิดหลัก</a:t>
            </a:r>
            <a:r>
              <a:rPr lang="en-US" altLang="ja-JP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C179DF8D-6935-F04E-A081-64CE3D60E1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" y="1012825"/>
            <a:ext cx="8991600" cy="5729288"/>
          </a:xfrm>
          <a:solidFill>
            <a:schemeClr val="accent1">
              <a:lumMod val="20000"/>
              <a:lumOff val="80000"/>
            </a:schemeClr>
          </a:solidFill>
          <a:effectLst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ja-JP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h-TH" altLang="ja-JP" sz="3000" b="1">
                <a:latin typeface="Arial" panose="020B0604020202020204" pitchFamily="34" charset="0"/>
                <a:cs typeface="Arial" panose="020B0604020202020204" pitchFamily="34" charset="0"/>
              </a:rPr>
              <a:t>คำจำกัดความของคำว่าการเทศนาเชิงอธิบายเป็นการยืนยันหลักว่า </a:t>
            </a:r>
            <a:r>
              <a:rPr lang="fr-FR" altLang="ja-JP" sz="3000" b="1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th-TH" altLang="ja-JP" sz="3000" b="1">
                <a:latin typeface="Arial" panose="020B0604020202020204" pitchFamily="34" charset="0"/>
                <a:cs typeface="Arial" panose="020B0604020202020204" pitchFamily="34" charset="0"/>
              </a:rPr>
              <a:t>การเทศนาเชิงอธิบายเป็นการสื่อสารแนวความคิดของพระคริสตธรรมคัมภีร์ ซึ่งเป็นการยืนยันอย่างชัดแจ้ง </a:t>
            </a:r>
            <a:r>
              <a:rPr lang="th-TH" altLang="ja-JP" sz="3000" b="1" u="sng">
                <a:latin typeface="Arial" panose="020B0604020202020204" pitchFamily="34" charset="0"/>
                <a:cs typeface="Arial" panose="020B0604020202020204" pitchFamily="34" charset="0"/>
              </a:rPr>
              <a:t>คำเทศนาควรเป็นเหมือนกระสุนมากกว่าหัวตะกั่ว </a:t>
            </a:r>
            <a:r>
              <a:rPr lang="th-TH" altLang="ja-JP" sz="3000" b="1">
                <a:latin typeface="Arial" panose="020B0604020202020204" pitchFamily="34" charset="0"/>
                <a:cs typeface="Arial" panose="020B0604020202020204" pitchFamily="34" charset="0"/>
              </a:rPr>
              <a:t>คำเทศนาในอุดมคติคือการอธิบาย การตีความ หรือการประยุกต์แนวความคิดที่โดดเด่นซึ่งสนับสนุนด้วยหลายๆแนวความคิด</a:t>
            </a:r>
            <a:r>
              <a:rPr lang="en-US" altLang="ja-JP" sz="3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altLang="ja-JP" sz="3000" b="1">
                <a:latin typeface="Arial" panose="020B0604020202020204" pitchFamily="34" charset="0"/>
                <a:cs typeface="Arial" panose="020B0604020202020204" pitchFamily="34" charset="0"/>
              </a:rPr>
              <a:t>ที่ดึงออกมาจากข้อพระคัมภีร์หนึ่ง หรือหลายๆข้อ</a:t>
            </a:r>
            <a:r>
              <a:rPr lang="en-US" altLang="ja-JP" sz="3000" b="1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h-TH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แฮดดอน โรบินสัน</a:t>
            </a:r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i="1">
                <a:latin typeface="Arial" panose="020B0604020202020204" pitchFamily="34" charset="0"/>
                <a:cs typeface="Arial" panose="020B0604020202020204" pitchFamily="34" charset="0"/>
              </a:rPr>
              <a:t>Biblical Preaching</a:t>
            </a:r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, 33)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F4FD20FD-46C6-2F48-AEA0-F5C22B604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76200"/>
            <a:ext cx="527050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Geneva" charset="0"/>
                <a:cs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Geneva" charset="0"/>
                <a:cs typeface="Geneva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 New Roman" charset="0"/>
                <a:ea typeface="Geneva" charset="0"/>
                <a:cs typeface="Geneva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 New Roman" charset="0"/>
                <a:ea typeface="Geneva" charset="0"/>
                <a:cs typeface="Geneva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 New Roman" charset="0"/>
                <a:ea typeface="Geneva" charset="0"/>
                <a:cs typeface="Geneva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 New Roman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29</a:t>
            </a:r>
            <a:endParaRPr lang="en-US" sz="24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2A155CAF-8CDE-F040-A509-07D3EA0065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Black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28">
            <a:extLst>
              <a:ext uri="{FF2B5EF4-FFF2-40B4-BE49-F238E27FC236}">
                <a16:creationId xmlns:a16="http://schemas.microsoft.com/office/drawing/2014/main" id="{CC87B9B4-9A69-314B-B5CB-8D373748261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" name="Rectangle 1029">
            <a:extLst>
              <a:ext uri="{FF2B5EF4-FFF2-40B4-BE49-F238E27FC236}">
                <a16:creationId xmlns:a16="http://schemas.microsoft.com/office/drawing/2014/main" id="{D3EC7262-F46E-C84F-A913-EA9F9C376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D57AB31A-1675-8746-8B42-A1C7B551A3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BFAB5132-299E-8C4F-829A-122FEB35B1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98310" name="Picture 4" descr="curious-deer-large">
            <a:extLst>
              <a:ext uri="{FF2B5EF4-FFF2-40B4-BE49-F238E27FC236}">
                <a16:creationId xmlns:a16="http://schemas.microsoft.com/office/drawing/2014/main" id="{B71EE79A-1206-2B4B-870D-13B004463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-47625"/>
            <a:ext cx="8780462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1" name="Picture 5" descr="fanzoj_3br_4">
            <a:extLst>
              <a:ext uri="{FF2B5EF4-FFF2-40B4-BE49-F238E27FC236}">
                <a16:creationId xmlns:a16="http://schemas.microsoft.com/office/drawing/2014/main" id="{5C58CE3F-403D-0E41-9E9E-D8F4EE3E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51313"/>
            <a:ext cx="335280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Picture 6" descr="gspr_muzz">
            <a:extLst>
              <a:ext uri="{FF2B5EF4-FFF2-40B4-BE49-F238E27FC236}">
                <a16:creationId xmlns:a16="http://schemas.microsoft.com/office/drawing/2014/main" id="{04BE4364-D226-0B48-AB3A-0AD0D5CCF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1719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4" name="Picture 8" descr="welcome-image">
            <a:extLst>
              <a:ext uri="{FF2B5EF4-FFF2-40B4-BE49-F238E27FC236}">
                <a16:creationId xmlns:a16="http://schemas.microsoft.com/office/drawing/2014/main" id="{3C92FB8E-97CD-A943-A36E-EB6E67628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5" name="Picture 9" descr="bullet">
            <a:extLst>
              <a:ext uri="{FF2B5EF4-FFF2-40B4-BE49-F238E27FC236}">
                <a16:creationId xmlns:a16="http://schemas.microsoft.com/office/drawing/2014/main" id="{B088AE68-D78C-5347-8B00-51E7C932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>
            <a:extLst>
              <a:ext uri="{FF2B5EF4-FFF2-40B4-BE49-F238E27FC236}">
                <a16:creationId xmlns:a16="http://schemas.microsoft.com/office/drawing/2014/main" id="{7226CDC9-7906-ED48-A45B-94F6613629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r>
              <a:rPr lang="th-TH" altLang="en-US" sz="2800">
                <a:latin typeface="Arial" panose="020B0604020202020204" pitchFamily="34" charset="0"/>
                <a:cs typeface="Arial" panose="020B0604020202020204" pitchFamily="34" charset="0"/>
              </a:rPr>
              <a:t>กระบวนการเตรียมคำเทศนาเชิงอธิบาย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1C3A6B7-712C-BB49-B2CC-D3C4105CA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5029200"/>
            <a:ext cx="1474788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 useBgFill="1">
        <p:nvSpPr>
          <p:cNvPr id="458756" name="Rectangle 4">
            <a:extLst>
              <a:ext uri="{FF2B5EF4-FFF2-40B4-BE49-F238E27FC236}">
                <a16:creationId xmlns:a16="http://schemas.microsoft.com/office/drawing/2014/main" id="{A9B2881B-B8D8-5B48-81FE-8BC9F73DD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447800"/>
            <a:ext cx="76533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h-TH" alt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อ้างอิงจากบทความของ ราเมส ริชาร์ด</a:t>
            </a:r>
            <a:r>
              <a:rPr lang="en-US" altLang="ja-JP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altLang="ja-JP" sz="1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Preparing Expository Sermons</a:t>
            </a:r>
            <a:endParaRPr lang="en-US" altLang="en-US" sz="18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57" name="Rectangle 5">
            <a:extLst>
              <a:ext uri="{FF2B5EF4-FFF2-40B4-BE49-F238E27FC236}">
                <a16:creationId xmlns:a16="http://schemas.microsoft.com/office/drawing/2014/main" id="{ECFB1D14-C508-C146-9E7B-ED06FD745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146675"/>
            <a:ext cx="1468438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การศึกษา</a:t>
            </a:r>
            <a:endParaRPr lang="en-US" alt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A203024E-7E5C-5648-A87E-DF3213BD2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2ED65DA1-964B-9B47-AE70-4D4594AF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4211638"/>
            <a:ext cx="1335087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100360" name="Rectangle 8">
            <a:extLst>
              <a:ext uri="{FF2B5EF4-FFF2-40B4-BE49-F238E27FC236}">
                <a16:creationId xmlns:a16="http://schemas.microsoft.com/office/drawing/2014/main" id="{633713EC-2D21-EB4B-8DA6-7F5F18E8E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458761" name="Rectangle 9">
            <a:extLst>
              <a:ext uri="{FF2B5EF4-FFF2-40B4-BE49-F238E27FC236}">
                <a16:creationId xmlns:a16="http://schemas.microsoft.com/office/drawing/2014/main" id="{CA4E9B2E-73B5-F848-BDEB-952EED34B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4448175"/>
            <a:ext cx="1866900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ข้อพระคัมภีร์</a:t>
            </a:r>
            <a:endParaRPr lang="en-US" alt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62" name="Rectangle 10">
            <a:extLst>
              <a:ext uri="{FF2B5EF4-FFF2-40B4-BE49-F238E27FC236}">
                <a16:creationId xmlns:a16="http://schemas.microsoft.com/office/drawing/2014/main" id="{07E3148B-4021-FB43-B83B-26B2FD289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5181600"/>
            <a:ext cx="1585912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การเทศนา</a:t>
            </a:r>
            <a:endParaRPr lang="en-US" alt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63" name="Rectangle 11">
            <a:extLst>
              <a:ext uri="{FF2B5EF4-FFF2-40B4-BE49-F238E27FC236}">
                <a16:creationId xmlns:a16="http://schemas.microsoft.com/office/drawing/2014/main" id="{64B5A546-8C92-6D48-A547-99E3DB491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5" y="4375150"/>
            <a:ext cx="1157288" cy="608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รูปแบบ</a:t>
            </a:r>
            <a:endParaRPr lang="en-US" alt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0364" name="Rectangle 12">
            <a:extLst>
              <a:ext uri="{FF2B5EF4-FFF2-40B4-BE49-F238E27FC236}">
                <a16:creationId xmlns:a16="http://schemas.microsoft.com/office/drawing/2014/main" id="{CC8FF269-E32B-644A-AB44-AF0B7FF23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458765" name="Rectangle 13">
            <a:extLst>
              <a:ext uri="{FF2B5EF4-FFF2-40B4-BE49-F238E27FC236}">
                <a16:creationId xmlns:a16="http://schemas.microsoft.com/office/drawing/2014/main" id="{085D69D8-BDEB-7D43-B6B3-5A8C61614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643313"/>
            <a:ext cx="7985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CPT</a:t>
            </a:r>
          </a:p>
        </p:txBody>
      </p:sp>
      <p:sp>
        <p:nvSpPr>
          <p:cNvPr id="100366" name="Rectangle 14">
            <a:extLst>
              <a:ext uri="{FF2B5EF4-FFF2-40B4-BE49-F238E27FC236}">
                <a16:creationId xmlns:a16="http://schemas.microsoft.com/office/drawing/2014/main" id="{D204C489-18E5-1345-9036-8FA8A71C4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100367" name="Rectangle 15">
            <a:extLst>
              <a:ext uri="{FF2B5EF4-FFF2-40B4-BE49-F238E27FC236}">
                <a16:creationId xmlns:a16="http://schemas.microsoft.com/office/drawing/2014/main" id="{571FDB12-08BB-5C4D-A9C2-D634BDA8C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458768" name="Rectangle 16">
            <a:extLst>
              <a:ext uri="{FF2B5EF4-FFF2-40B4-BE49-F238E27FC236}">
                <a16:creationId xmlns:a16="http://schemas.microsoft.com/office/drawing/2014/main" id="{824E63B7-A710-D544-9657-7330EA735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3643313"/>
            <a:ext cx="815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CPS</a:t>
            </a:r>
          </a:p>
        </p:txBody>
      </p:sp>
      <p:sp>
        <p:nvSpPr>
          <p:cNvPr id="458769" name="Rectangle 17">
            <a:extLst>
              <a:ext uri="{FF2B5EF4-FFF2-40B4-BE49-F238E27FC236}">
                <a16:creationId xmlns:a16="http://schemas.microsoft.com/office/drawing/2014/main" id="{EC381063-DCE2-A14E-9C10-0A471D2F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805113"/>
            <a:ext cx="1812925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สะพานเชื่อม</a:t>
            </a:r>
            <a:endParaRPr lang="en-US" alt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70" name="Rectangle 18">
            <a:extLst>
              <a:ext uri="{FF2B5EF4-FFF2-40B4-BE49-F238E27FC236}">
                <a16:creationId xmlns:a16="http://schemas.microsoft.com/office/drawing/2014/main" id="{38E7552C-D545-B548-9988-97C9BEE60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2336800"/>
            <a:ext cx="8001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h-TH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สมอง</a:t>
            </a:r>
            <a:endParaRPr lang="en-US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71" name="Rectangle 19">
            <a:extLst>
              <a:ext uri="{FF2B5EF4-FFF2-40B4-BE49-F238E27FC236}">
                <a16:creationId xmlns:a16="http://schemas.microsoft.com/office/drawing/2014/main" id="{48181CD8-6A05-4D45-A364-7ADFD565C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0" y="3708400"/>
            <a:ext cx="1079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h-TH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หัวใจ</a:t>
            </a:r>
            <a:endParaRPr lang="en-US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72" name="Rectangle 20">
            <a:extLst>
              <a:ext uri="{FF2B5EF4-FFF2-40B4-BE49-F238E27FC236}">
                <a16:creationId xmlns:a16="http://schemas.microsoft.com/office/drawing/2014/main" id="{17A2E827-8EF1-154A-B31D-00FD802AB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4470400"/>
            <a:ext cx="1384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h-TH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กระดูก</a:t>
            </a:r>
            <a:endParaRPr lang="en-US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73" name="Rectangle 21">
            <a:extLst>
              <a:ext uri="{FF2B5EF4-FFF2-40B4-BE49-F238E27FC236}">
                <a16:creationId xmlns:a16="http://schemas.microsoft.com/office/drawing/2014/main" id="{A92CBDBF-2909-9046-9CC8-B028E1DC2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232400"/>
            <a:ext cx="1130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h-TH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เนื้อหนัง</a:t>
            </a:r>
            <a:endParaRPr lang="en-US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0374" name="AutoShape 22">
            <a:extLst>
              <a:ext uri="{FF2B5EF4-FFF2-40B4-BE49-F238E27FC236}">
                <a16:creationId xmlns:a16="http://schemas.microsoft.com/office/drawing/2014/main" id="{9C4EDB7B-0529-DC46-ACD5-4B4C1DC42C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100375" name="AutoShape 23">
            <a:extLst>
              <a:ext uri="{FF2B5EF4-FFF2-40B4-BE49-F238E27FC236}">
                <a16:creationId xmlns:a16="http://schemas.microsoft.com/office/drawing/2014/main" id="{71A77364-2303-3745-85B2-46A5847BD7A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100376" name="AutoShape 24">
            <a:extLst>
              <a:ext uri="{FF2B5EF4-FFF2-40B4-BE49-F238E27FC236}">
                <a16:creationId xmlns:a16="http://schemas.microsoft.com/office/drawing/2014/main" id="{6F26C5E5-5080-6641-81D0-0DA6E73948F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100377" name="AutoShape 25">
            <a:extLst>
              <a:ext uri="{FF2B5EF4-FFF2-40B4-BE49-F238E27FC236}">
                <a16:creationId xmlns:a16="http://schemas.microsoft.com/office/drawing/2014/main" id="{B64DAA0C-E02F-674F-98DE-38407ED7C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100378" name="AutoShape 26">
            <a:extLst>
              <a:ext uri="{FF2B5EF4-FFF2-40B4-BE49-F238E27FC236}">
                <a16:creationId xmlns:a16="http://schemas.microsoft.com/office/drawing/2014/main" id="{83F9C0F2-1E27-0445-8207-61BF4466D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100379" name="AutoShape 27">
            <a:extLst>
              <a:ext uri="{FF2B5EF4-FFF2-40B4-BE49-F238E27FC236}">
                <a16:creationId xmlns:a16="http://schemas.microsoft.com/office/drawing/2014/main" id="{971BE579-2618-CB4B-A68C-E79E2DCB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458780" name="Rectangle 28">
            <a:extLst>
              <a:ext uri="{FF2B5EF4-FFF2-40B4-BE49-F238E27FC236}">
                <a16:creationId xmlns:a16="http://schemas.microsoft.com/office/drawing/2014/main" id="{27163DB1-392E-CC42-A3A3-B024C9A34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1884363"/>
            <a:ext cx="1308100" cy="6064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ข้อความ</a:t>
            </a:r>
            <a:endParaRPr lang="en-US" altLang="en-US" b="1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1" name="Rectangle 29">
            <a:extLst>
              <a:ext uri="{FF2B5EF4-FFF2-40B4-BE49-F238E27FC236}">
                <a16:creationId xmlns:a16="http://schemas.microsoft.com/office/drawing/2014/main" id="{75656A0D-BF3F-9841-9869-101DC6BF4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884363"/>
            <a:ext cx="1433513" cy="6064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คำเทศนา</a:t>
            </a:r>
            <a:endParaRPr lang="en-US" altLang="en-US" b="1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2" name="Rectangle 30">
            <a:extLst>
              <a:ext uri="{FF2B5EF4-FFF2-40B4-BE49-F238E27FC236}">
                <a16:creationId xmlns:a16="http://schemas.microsoft.com/office/drawing/2014/main" id="{DE50D4EA-0346-FE4F-AE3C-7D03D987C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5486400"/>
            <a:ext cx="1716087" cy="392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1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เลือกข้อพระคัมภีร์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3" name="Rectangle 31">
            <a:extLst>
              <a:ext uri="{FF2B5EF4-FFF2-40B4-BE49-F238E27FC236}">
                <a16:creationId xmlns:a16="http://schemas.microsoft.com/office/drawing/2014/main" id="{8B0EDEBA-ECA0-534E-8643-4E435303B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5181600"/>
            <a:ext cx="1665287" cy="392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2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วิเคราะห์ข้อความ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4" name="Rectangle 32">
            <a:extLst>
              <a:ext uri="{FF2B5EF4-FFF2-40B4-BE49-F238E27FC236}">
                <a16:creationId xmlns:a16="http://schemas.microsoft.com/office/drawing/2014/main" id="{B234188B-590D-1B44-959C-308F04CA7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4443413"/>
            <a:ext cx="1504950" cy="39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3.1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วางโครงสร้าง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5" name="Rectangle 33">
            <a:extLst>
              <a:ext uri="{FF2B5EF4-FFF2-40B4-BE49-F238E27FC236}">
                <a16:creationId xmlns:a16="http://schemas.microsoft.com/office/drawing/2014/main" id="{8789E9AC-8F2E-BE4F-B934-89B24CB40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3757613"/>
            <a:ext cx="1609725" cy="39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3.2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ตีความแนวคิด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6" name="Rectangle 34">
            <a:extLst>
              <a:ext uri="{FF2B5EF4-FFF2-40B4-BE49-F238E27FC236}">
                <a16:creationId xmlns:a16="http://schemas.microsoft.com/office/drawing/2014/main" id="{E367C7B5-58BA-0D41-8E5C-63BCEB6BD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2690813"/>
            <a:ext cx="1684337" cy="693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4  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คำถามที่ช่วยพัฒนาสามข้อ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7" name="Rectangle 35">
            <a:extLst>
              <a:ext uri="{FF2B5EF4-FFF2-40B4-BE49-F238E27FC236}">
                <a16:creationId xmlns:a16="http://schemas.microsoft.com/office/drawing/2014/main" id="{750E33FB-EB74-BB4C-A0F6-E3E74B5F9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2157413"/>
            <a:ext cx="2817812" cy="39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5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การตอบสนองที่พึงพอใจของผู้ฟัง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8" name="Rectangle 36">
            <a:extLst>
              <a:ext uri="{FF2B5EF4-FFF2-40B4-BE49-F238E27FC236}">
                <a16:creationId xmlns:a16="http://schemas.microsoft.com/office/drawing/2014/main" id="{B737ACC1-3ED7-5044-B1C2-FBAA8E1EC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3757613"/>
            <a:ext cx="1722437" cy="39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6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แนวคิดโฮมิเลติกส์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9" name="Rectangle 37">
            <a:extLst>
              <a:ext uri="{FF2B5EF4-FFF2-40B4-BE49-F238E27FC236}">
                <a16:creationId xmlns:a16="http://schemas.microsoft.com/office/drawing/2014/main" id="{2D1DE53A-35AD-534B-8925-7EB20BFC7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963" y="4040188"/>
            <a:ext cx="1487487" cy="1296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7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โครงสร้างโฮมิเลติกส์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8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ความชัดเจน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9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เกริ่น</a:t>
            </a:r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/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สรุป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90" name="Rectangle 38">
            <a:extLst>
              <a:ext uri="{FF2B5EF4-FFF2-40B4-BE49-F238E27FC236}">
                <a16:creationId xmlns:a16="http://schemas.microsoft.com/office/drawing/2014/main" id="{AF23AEEA-0759-554E-BC88-3F3BEC0C7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3" y="5281613"/>
            <a:ext cx="949325" cy="39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10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เทศนา</a:t>
            </a:r>
            <a:endParaRPr lang="en-US" altLang="en-US" sz="1400" b="1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91" name="Rectangle 39">
            <a:extLst>
              <a:ext uri="{FF2B5EF4-FFF2-40B4-BE49-F238E27FC236}">
                <a16:creationId xmlns:a16="http://schemas.microsoft.com/office/drawing/2014/main" id="{7297D571-6D85-AD40-B71E-0B637558C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21388"/>
            <a:ext cx="7924800" cy="39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10 </a:t>
            </a:r>
            <a:r>
              <a:rPr lang="th-TH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ขั้นตอน ตัวอักษรขาว ดัดแปลงจาก แฮดดอน โรบินสัน</a:t>
            </a:r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altLang="en-US" sz="1400" b="1" i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Biblical Preaching</a:t>
            </a:r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(notes, 105)</a:t>
            </a:r>
          </a:p>
        </p:txBody>
      </p:sp>
      <p:sp>
        <p:nvSpPr>
          <p:cNvPr id="100392" name="Text Box 40">
            <a:extLst>
              <a:ext uri="{FF2B5EF4-FFF2-40B4-BE49-F238E27FC236}">
                <a16:creationId xmlns:a16="http://schemas.microsoft.com/office/drawing/2014/main" id="{BB6C73BC-9BFA-2D4A-A6E7-B9F4E3BD3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b="1">
                <a:solidFill>
                  <a:srgbClr val="00084D"/>
                </a:solidFill>
                <a:cs typeface="Arial" panose="020B0604020202020204" pitchFamily="34" charset="0"/>
              </a:rPr>
              <a:t>27-28, 251</a:t>
            </a:r>
            <a:endParaRPr lang="en-US" altLang="en-US">
              <a:solidFill>
                <a:srgbClr val="00084D"/>
              </a:solidFill>
              <a:cs typeface="Arial" panose="020B0604020202020204" pitchFamily="34" charset="0"/>
            </a:endParaRPr>
          </a:p>
        </p:txBody>
      </p:sp>
      <p:sp>
        <p:nvSpPr>
          <p:cNvPr id="458793" name="Oval 41">
            <a:extLst>
              <a:ext uri="{FF2B5EF4-FFF2-40B4-BE49-F238E27FC236}">
                <a16:creationId xmlns:a16="http://schemas.microsoft.com/office/drawing/2014/main" id="{05B8B2CC-020F-7E4E-9710-06E348016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352800"/>
            <a:ext cx="3429000" cy="11430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57CE833E-BC90-A748-B430-DD8286CA2E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th-TH" altLang="en-US"/>
              <a:t>ชื่ออื่นๆของแนวคิดหลัก</a:t>
            </a:r>
            <a:endParaRPr lang="en-US" altLang="en-US"/>
          </a:p>
        </p:txBody>
      </p:sp>
      <p:sp>
        <p:nvSpPr>
          <p:cNvPr id="181252" name="WordArt 4">
            <a:extLst>
              <a:ext uri="{FF2B5EF4-FFF2-40B4-BE49-F238E27FC236}">
                <a16:creationId xmlns:a16="http://schemas.microsoft.com/office/drawing/2014/main" id="{1EE17690-58E9-ED43-A6B1-5DB3D8CCBD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4038600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cs"/>
                <a:ea typeface="+mn-cs"/>
              </a:rPr>
              <a:t>แนวคิดหลัก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+mn-cs"/>
              <a:ea typeface="+mn-cs"/>
            </a:endParaRPr>
          </a:p>
        </p:txBody>
      </p:sp>
      <p:sp>
        <p:nvSpPr>
          <p:cNvPr id="181253" name="WordArt 5">
            <a:extLst>
              <a:ext uri="{FF2B5EF4-FFF2-40B4-BE49-F238E27FC236}">
                <a16:creationId xmlns:a16="http://schemas.microsoft.com/office/drawing/2014/main" id="{18B51B56-43DA-4B40-BB8B-2E7E92693D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914400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+mn-cs"/>
                <a:ea typeface="+mn-cs"/>
              </a:rPr>
              <a:t>สังเคราะห์ข้อความ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181256" name="WordArt 8">
            <a:extLst>
              <a:ext uri="{FF2B5EF4-FFF2-40B4-BE49-F238E27FC236}">
                <a16:creationId xmlns:a16="http://schemas.microsoft.com/office/drawing/2014/main" id="{724EC846-8587-EC45-AEE5-002C030E2B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3352800"/>
            <a:ext cx="8443913" cy="63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h-TH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หัวใจของคำเทศนา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(CPS)</a:t>
            </a:r>
            <a:endParaRPr lang="th-TH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1257" name="WordArt 9">
            <a:extLst>
              <a:ext uri="{FF2B5EF4-FFF2-40B4-BE49-F238E27FC236}">
                <a16:creationId xmlns:a16="http://schemas.microsoft.com/office/drawing/2014/main" id="{F23D2BE6-A9B9-094E-A735-122F64E667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59300" y="1973263"/>
            <a:ext cx="411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808080">
                      <a:alpha val="29999"/>
                    </a:srgbClr>
                  </a:outerShdw>
                </a:effectLst>
                <a:latin typeface="+mn-cs"/>
                <a:ea typeface="+mn-cs"/>
              </a:rPr>
              <a:t>หลักพระคัมภีร์</a:t>
            </a:r>
            <a:endParaRPr lang="en-US" sz="3600" kern="10">
              <a:ln w="10160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38100" dist="32000" dir="5400000" algn="tl" rotWithShape="0">
                  <a:srgbClr val="808080">
                    <a:alpha val="29999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181258" name="WordArt 10">
            <a:extLst>
              <a:ext uri="{FF2B5EF4-FFF2-40B4-BE49-F238E27FC236}">
                <a16:creationId xmlns:a16="http://schemas.microsoft.com/office/drawing/2014/main" id="{BABBD6F7-9058-3543-8876-DA704A4E34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457200"/>
            <a:ext cx="269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+mn-cs"/>
                <a:ea typeface="+mn-cs"/>
              </a:rPr>
              <a:t>หัวใจของแนวคิด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4997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181259" name="WordArt 11">
            <a:extLst>
              <a:ext uri="{FF2B5EF4-FFF2-40B4-BE49-F238E27FC236}">
                <a16:creationId xmlns:a16="http://schemas.microsoft.com/office/drawing/2014/main" id="{2BAF8A48-A3FD-4449-89B4-67F66B6DB0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4941888"/>
            <a:ext cx="3009900" cy="6429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h-TH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+mn-cs"/>
                <a:ea typeface="+mn-cs"/>
              </a:rPr>
              <a:t>ความคิดหลัก</a:t>
            </a:r>
            <a:endParaRPr lang="en-US" sz="3600" kern="1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>
                    <a:alpha val="74997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181260" name="WordArt 12" descr="Paper bag">
            <a:extLst>
              <a:ext uri="{FF2B5EF4-FFF2-40B4-BE49-F238E27FC236}">
                <a16:creationId xmlns:a16="http://schemas.microsoft.com/office/drawing/2014/main" id="{36DCFF1E-BF69-AA40-BE31-26CECCB547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4038600"/>
            <a:ext cx="3632200" cy="992188"/>
          </a:xfrm>
          <a:prstGeom prst="rect">
            <a:avLst/>
          </a:prstGeom>
          <a:effectLst>
            <a:outerShdw blurRad="50800" dist="38100" dir="2700000" algn="tl" rotWithShape="0">
              <a:srgbClr val="FFFFFF">
                <a:alpha val="43000"/>
              </a:srgbClr>
            </a:outerShdw>
          </a:effec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>
              <a:defRPr/>
            </a:pPr>
            <a:r>
              <a:rPr lang="th-TH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  <a:ea typeface="Arial Black"/>
                <a:cs typeface="Arial Black"/>
              </a:rPr>
              <a:t>แนวคิดเด่น</a:t>
            </a:r>
            <a:endParaRPr lang="en-US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81261" name="WordArt 13">
            <a:extLst>
              <a:ext uri="{FF2B5EF4-FFF2-40B4-BE49-F238E27FC236}">
                <a16:creationId xmlns:a16="http://schemas.microsoft.com/office/drawing/2014/main" id="{66BFC71E-C67F-2143-A5E6-30008D2B05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-76200"/>
            <a:ext cx="3073400" cy="1257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th-TH" sz="3600" kern="1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808080">
                      <a:alpha val="29999"/>
                    </a:srgbClr>
                  </a:outerShdw>
                </a:effectLst>
                <a:latin typeface="+mn-cs"/>
                <a:ea typeface="+mn-cs"/>
              </a:rPr>
              <a:t>แนวคิดโฮมิเลติกส์</a:t>
            </a:r>
            <a:endParaRPr lang="en-US" sz="3600" kern="10">
              <a:ln w="10160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38100" dist="32000" dir="5400000" algn="tl" rotWithShape="0">
                  <a:srgbClr val="808080">
                    <a:alpha val="29999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181262" name="WordArt 14">
            <a:extLst>
              <a:ext uri="{FF2B5EF4-FFF2-40B4-BE49-F238E27FC236}">
                <a16:creationId xmlns:a16="http://schemas.microsoft.com/office/drawing/2014/main" id="{DDC96D7A-2294-F846-AF81-41031795A5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4800600"/>
            <a:ext cx="2628900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808080">
                      <a:alpha val="70000"/>
                    </a:srgbClr>
                  </a:outerShdw>
                </a:effectLst>
                <a:latin typeface="+mn-cs"/>
                <a:ea typeface="+mn-cs"/>
              </a:rPr>
              <a:t>ความคิดหลัก</a:t>
            </a:r>
            <a:endParaRPr lang="en-US" sz="3600" kern="10">
              <a:ln w="1841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algn="tl" rotWithShape="0">
                  <a:srgbClr val="808080">
                    <a:alpha val="70000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181263" name="WordArt 15">
            <a:extLst>
              <a:ext uri="{FF2B5EF4-FFF2-40B4-BE49-F238E27FC236}">
                <a16:creationId xmlns:a16="http://schemas.microsoft.com/office/drawing/2014/main" id="{43892916-658B-3E47-B6E2-EAFFBC48D2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0"/>
            <a:ext cx="2590800" cy="11255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th-TH" sz="3600" kern="1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808080">
                      <a:alpha val="29999"/>
                    </a:srgbClr>
                  </a:outerShdw>
                </a:effectLst>
                <a:latin typeface="+mn-cs"/>
                <a:ea typeface="+mn-cs"/>
              </a:rPr>
              <a:t>ตำแหน่ง</a:t>
            </a:r>
            <a:endParaRPr lang="en-US" sz="3600" kern="10">
              <a:ln w="10160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38100" dist="32000" dir="5400000" algn="tl" rotWithShape="0">
                  <a:srgbClr val="808080">
                    <a:alpha val="29999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181264" name="WordArt 16" descr="Narrow vertical">
            <a:extLst>
              <a:ext uri="{FF2B5EF4-FFF2-40B4-BE49-F238E27FC236}">
                <a16:creationId xmlns:a16="http://schemas.microsoft.com/office/drawing/2014/main" id="{866BC2A7-D005-1243-8CA3-953019D3FC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5105400"/>
            <a:ext cx="31496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th-TH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4997"/>
                    </a:srgbClr>
                  </a:outerShdw>
                </a:effectLst>
                <a:latin typeface="+mn-cs"/>
                <a:ea typeface="+mn-cs"/>
              </a:rPr>
              <a:t>ความคิดของคำเทศนา</a:t>
            </a:r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74997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181265" name="WordArt 17">
            <a:extLst>
              <a:ext uri="{FF2B5EF4-FFF2-40B4-BE49-F238E27FC236}">
                <a16:creationId xmlns:a16="http://schemas.microsoft.com/office/drawing/2014/main" id="{927FDFE3-0733-5B4D-959D-3A3124958A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6092825"/>
            <a:ext cx="7975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latin typeface="+mn-cs"/>
                <a:ea typeface="+mn-cs"/>
              </a:rPr>
              <a:t>ข้อความหัวข้อส่วนเสริม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181266" name="WordArt 18">
            <a:extLst>
              <a:ext uri="{FF2B5EF4-FFF2-40B4-BE49-F238E27FC236}">
                <a16:creationId xmlns:a16="http://schemas.microsoft.com/office/drawing/2014/main" id="{1F650A92-A511-D24A-9682-80EA513A31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78500" y="5257800"/>
            <a:ext cx="3136900" cy="5921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th-TH" sz="3600" b="1" kern="1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808080">
                      <a:alpha val="29999"/>
                    </a:srgbClr>
                  </a:outerShdw>
                </a:effectLst>
                <a:latin typeface="+mn-cs"/>
                <a:ea typeface="+mn-cs"/>
              </a:rPr>
              <a:t>ข้อความวิทยานิพนธ์</a:t>
            </a:r>
            <a:endParaRPr lang="en-US" sz="3600" b="1" kern="10">
              <a:ln w="10160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38100" dist="32000" dir="5400000" algn="tl" rotWithShape="0">
                  <a:srgbClr val="808080">
                    <a:alpha val="29999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34832" name="Text Box 19">
            <a:extLst>
              <a:ext uri="{FF2B5EF4-FFF2-40B4-BE49-F238E27FC236}">
                <a16:creationId xmlns:a16="http://schemas.microsoft.com/office/drawing/2014/main" id="{F0800414-C4B3-284A-9D45-6921E3D6A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charset="0"/>
                <a:ea typeface="MS PGothic" charset="0"/>
                <a:cs typeface="MS P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5pPr>
            <a:lvl6pPr eaLnBrk="0" hangingPunct="0">
              <a:buFont typeface="Monotype Sorts" charset="0"/>
              <a:defRPr sz="20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6pPr>
            <a:lvl7pPr eaLnBrk="0" hangingPunct="0">
              <a:buFont typeface="Monotype Sorts" charset="0"/>
              <a:defRPr sz="20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7pPr>
            <a:lvl8pPr eaLnBrk="0" hangingPunct="0">
              <a:buFont typeface="Monotype Sorts" charset="0"/>
              <a:defRPr sz="20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8pPr>
            <a:lvl9pPr eaLnBrk="0" hangingPunct="0">
              <a:buFont typeface="Monotype Sorts" charset="0"/>
              <a:defRPr sz="20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9pPr>
          </a:lstStyle>
          <a:p>
            <a:pPr>
              <a:defRPr/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29</a:t>
            </a: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EEFF99E4-DCA2-514F-B286-7DF1D1BC0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altLang="en-US" b="1"/>
              <a:t>การสร้างแนวคิดหลัก </a:t>
            </a:r>
            <a:r>
              <a:rPr kumimoji="0" lang="en-US" altLang="en-US" b="1"/>
              <a:t>(CPS)</a:t>
            </a:r>
            <a:endParaRPr kumimoji="0" lang="en-US" altLang="en-US"/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A05D8A2F-7221-D94B-BE8C-F8496640B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2590800" cy="1295400"/>
          </a:xfrm>
          <a:solidFill>
            <a:schemeClr val="accent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kumimoji="0" lang="th-TH" altLang="en-US" b="1"/>
              <a:t>หัวข้อ</a:t>
            </a:r>
            <a:endParaRPr kumimoji="0" lang="en-US" altLang="en-US" b="1"/>
          </a:p>
          <a:p>
            <a:pPr algn="ctr">
              <a:buFont typeface="Wingdings" pitchFamily="2" charset="2"/>
              <a:buNone/>
            </a:pPr>
            <a:r>
              <a:rPr kumimoji="0" lang="en-US" altLang="en-US" b="1"/>
              <a:t>(</a:t>
            </a:r>
            <a:r>
              <a:rPr kumimoji="0" lang="th-TH" altLang="en-US" b="1"/>
              <a:t>แนวทาง</a:t>
            </a:r>
            <a:r>
              <a:rPr kumimoji="0" lang="en-US" altLang="en-US" b="1"/>
              <a:t>)</a:t>
            </a:r>
          </a:p>
        </p:txBody>
      </p:sp>
      <p:sp>
        <p:nvSpPr>
          <p:cNvPr id="189444" name="Rectangle 4">
            <a:extLst>
              <a:ext uri="{FF2B5EF4-FFF2-40B4-BE49-F238E27FC236}">
                <a16:creationId xmlns:a16="http://schemas.microsoft.com/office/drawing/2014/main" id="{C4933ED5-9B4A-B44F-B655-1436AE771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905000"/>
            <a:ext cx="2819400" cy="1295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th-TH" altLang="en-US" sz="3200" b="1"/>
              <a:t>ส่วนประกอบ</a:t>
            </a:r>
            <a:endParaRPr lang="en-US" altLang="en-US" sz="3200" b="1"/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altLang="en-US" sz="3200" b="1"/>
              <a:t>(</a:t>
            </a:r>
            <a:r>
              <a:rPr lang="th-TH" altLang="en-US" sz="3200" b="1"/>
              <a:t>ตัวผลักดัน</a:t>
            </a:r>
            <a:r>
              <a:rPr lang="en-US" altLang="en-US" sz="3200" b="1"/>
              <a:t>)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71E1850D-475B-954A-A122-501DD99873B5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133600"/>
            <a:ext cx="762000" cy="762000"/>
            <a:chOff x="2304" y="1344"/>
            <a:chExt cx="480" cy="480"/>
          </a:xfrm>
        </p:grpSpPr>
        <p:sp>
          <p:nvSpPr>
            <p:cNvPr id="104459" name="Rectangle 8">
              <a:extLst>
                <a:ext uri="{FF2B5EF4-FFF2-40B4-BE49-F238E27FC236}">
                  <a16:creationId xmlns:a16="http://schemas.microsoft.com/office/drawing/2014/main" id="{6C94EA62-2F20-2040-ACE3-CD8698E09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344"/>
              <a:ext cx="96" cy="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04460" name="Rectangle 9">
              <a:extLst>
                <a:ext uri="{FF2B5EF4-FFF2-40B4-BE49-F238E27FC236}">
                  <a16:creationId xmlns:a16="http://schemas.microsoft.com/office/drawing/2014/main" id="{904D41C1-632C-C741-BC4A-E66E3FAB4E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96" y="1344"/>
              <a:ext cx="96" cy="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h-TH" altLang="en-US"/>
            </a:p>
          </p:txBody>
        </p:sp>
      </p:grpSp>
      <p:sp>
        <p:nvSpPr>
          <p:cNvPr id="189451" name="Rectangle 11">
            <a:extLst>
              <a:ext uri="{FF2B5EF4-FFF2-40B4-BE49-F238E27FC236}">
                <a16:creationId xmlns:a16="http://schemas.microsoft.com/office/drawing/2014/main" id="{7475F2AB-F085-CC43-BE0A-A68C82F7D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85800"/>
            <a:ext cx="7620000" cy="2819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/>
          </a:p>
        </p:txBody>
      </p:sp>
      <p:sp>
        <p:nvSpPr>
          <p:cNvPr id="189452" name="Text Box 12">
            <a:extLst>
              <a:ext uri="{FF2B5EF4-FFF2-40B4-BE49-F238E27FC236}">
                <a16:creationId xmlns:a16="http://schemas.microsoft.com/office/drawing/2014/main" id="{36E69D50-7A6C-9C42-83EA-47DD4754B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570288"/>
            <a:ext cx="898525" cy="523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sz="2800" b="1" u="sng"/>
              <a:t>คำถาม</a:t>
            </a:r>
            <a:endParaRPr lang="en-US" altLang="en-US" sz="2800" b="1" u="sng"/>
          </a:p>
        </p:txBody>
      </p:sp>
      <p:sp>
        <p:nvSpPr>
          <p:cNvPr id="189453" name="Text Box 13">
            <a:extLst>
              <a:ext uri="{FF2B5EF4-FFF2-40B4-BE49-F238E27FC236}">
                <a16:creationId xmlns:a16="http://schemas.microsoft.com/office/drawing/2014/main" id="{0B1F4B68-C118-8843-8A2D-091984CFD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581400"/>
            <a:ext cx="930275" cy="523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sz="2800" b="1" u="sng"/>
              <a:t>คำตอบ</a:t>
            </a:r>
            <a:endParaRPr lang="en-US" altLang="en-US" sz="2800" b="1" u="sng"/>
          </a:p>
        </p:txBody>
      </p:sp>
      <p:sp>
        <p:nvSpPr>
          <p:cNvPr id="189454" name="Text Box 14">
            <a:extLst>
              <a:ext uri="{FF2B5EF4-FFF2-40B4-BE49-F238E27FC236}">
                <a16:creationId xmlns:a16="http://schemas.microsoft.com/office/drawing/2014/main" id="{7920A0F3-5C50-B048-A3DD-D117EB94C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191000"/>
            <a:ext cx="3352800" cy="8302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/>
              <a:t>เหตุผลที่มนุษย์ควรสรรเสริญ         พระเจ้า</a:t>
            </a:r>
            <a:r>
              <a:rPr lang="en-US" altLang="en-US" b="1"/>
              <a:t>…</a:t>
            </a:r>
          </a:p>
        </p:txBody>
      </p:sp>
      <p:sp>
        <p:nvSpPr>
          <p:cNvPr id="189455" name="Text Box 15">
            <a:extLst>
              <a:ext uri="{FF2B5EF4-FFF2-40B4-BE49-F238E27FC236}">
                <a16:creationId xmlns:a16="http://schemas.microsoft.com/office/drawing/2014/main" id="{BD00F5BE-015F-0849-BBA3-0BDC9A371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273675"/>
            <a:ext cx="3352800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/>
              <a:t>การทอสอบบุคลิกของแต่ละบุคคล</a:t>
            </a:r>
            <a:r>
              <a:rPr lang="en-US" altLang="ja-JP" b="1"/>
              <a:t>…</a:t>
            </a:r>
            <a:endParaRPr lang="en-US" altLang="en-US" b="1"/>
          </a:p>
        </p:txBody>
      </p:sp>
      <p:sp>
        <p:nvSpPr>
          <p:cNvPr id="104458" name="Text Box 16">
            <a:extLst>
              <a:ext uri="{FF2B5EF4-FFF2-40B4-BE49-F238E27FC236}">
                <a16:creationId xmlns:a16="http://schemas.microsoft.com/office/drawing/2014/main" id="{5FB762A4-783B-8145-AD15-FB78262E3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bg2"/>
                </a:solidFill>
              </a:rPr>
              <a:t>29</a:t>
            </a:r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nimBg="1"/>
      <p:bldP spid="189443" grpId="1" build="p"/>
      <p:bldP spid="189444" grpId="0" animBg="1"/>
      <p:bldP spid="189451" grpId="0" animBg="1"/>
      <p:bldP spid="189452" grpId="0"/>
      <p:bldP spid="189453" grpId="0"/>
      <p:bldP spid="189454" grpId="0"/>
      <p:bldP spid="1894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>
            <a:extLst>
              <a:ext uri="{FF2B5EF4-FFF2-40B4-BE49-F238E27FC236}">
                <a16:creationId xmlns:a16="http://schemas.microsoft.com/office/drawing/2014/main" id="{F66A3BA5-0666-E54F-92F6-897233D21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7772400" cy="936625"/>
          </a:xfrm>
          <a:solidFill>
            <a:srgbClr val="660066"/>
          </a:solidFill>
        </p:spPr>
        <p:txBody>
          <a:bodyPr/>
          <a:lstStyle/>
          <a:p>
            <a:r>
              <a:rPr lang="th-TH" altLang="en-US" b="1">
                <a:solidFill>
                  <a:srgbClr val="FFFFFF"/>
                </a:solidFill>
              </a:rPr>
              <a:t>อะไรคือความแตกต่าง</a:t>
            </a:r>
            <a:r>
              <a:rPr lang="en-US" altLang="en-US" b="1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0B2C98CF-1DEC-7742-80BC-4D0BF42F6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>
                <a:solidFill>
                  <a:srgbClr val="000000"/>
                </a:solidFill>
              </a:rPr>
              <a:t>29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06499" name="Title 1">
            <a:extLst>
              <a:ext uri="{FF2B5EF4-FFF2-40B4-BE49-F238E27FC236}">
                <a16:creationId xmlns:a16="http://schemas.microsoft.com/office/drawing/2014/main" id="{4A255306-FFD2-234F-9CBC-84373A6AA7F9}"/>
              </a:ext>
            </a:extLst>
          </p:cNvPr>
          <p:cNvSpPr txBox="1">
            <a:spLocks/>
          </p:cNvSpPr>
          <p:nvPr/>
        </p:nvSpPr>
        <p:spPr bwMode="auto">
          <a:xfrm>
            <a:off x="3995738" y="1268413"/>
            <a:ext cx="4968875" cy="792162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h-TH" altLang="en-US" sz="4000" b="1">
                <a:solidFill>
                  <a:srgbClr val="FFFFFF"/>
                </a:solidFill>
              </a:rPr>
              <a:t>หัวข้อ</a:t>
            </a:r>
            <a:r>
              <a:rPr lang="en-US" altLang="en-US" sz="4000" b="1">
                <a:solidFill>
                  <a:srgbClr val="FFFFFF"/>
                </a:solidFill>
              </a:rPr>
              <a:t> (</a:t>
            </a:r>
            <a:r>
              <a:rPr lang="th-TH" altLang="en-US" sz="4000" b="1">
                <a:solidFill>
                  <a:srgbClr val="FFFFFF"/>
                </a:solidFill>
              </a:rPr>
              <a:t>แนวทาง</a:t>
            </a:r>
            <a:r>
              <a:rPr lang="en-US" altLang="en-US" sz="4000" b="1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06500" name="Title 1">
            <a:extLst>
              <a:ext uri="{FF2B5EF4-FFF2-40B4-BE49-F238E27FC236}">
                <a16:creationId xmlns:a16="http://schemas.microsoft.com/office/drawing/2014/main" id="{CEBFC9AD-7740-234C-B8AD-7C4BCA865330}"/>
              </a:ext>
            </a:extLst>
          </p:cNvPr>
          <p:cNvSpPr txBox="1">
            <a:spLocks/>
          </p:cNvSpPr>
          <p:nvPr/>
        </p:nvSpPr>
        <p:spPr bwMode="auto">
          <a:xfrm>
            <a:off x="468313" y="1268413"/>
            <a:ext cx="2808287" cy="792162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h-TH" altLang="en-US" sz="4000" b="1">
                <a:solidFill>
                  <a:srgbClr val="FFFFFF"/>
                </a:solidFill>
              </a:rPr>
              <a:t>หัวเรื่อง</a:t>
            </a:r>
            <a:endParaRPr lang="en-US" altLang="en-US" sz="4000" b="1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1C58DD-6171-5741-AA97-DEAA96F1E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1096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sz="3200" b="1"/>
              <a:t>คำเดี่ยว</a:t>
            </a:r>
            <a:endParaRPr lang="en-US" altLang="en-US" sz="32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E577A-A153-204F-A1BA-3650CDED6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349500"/>
            <a:ext cx="5148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sz="3200" b="1"/>
              <a:t>มากกว่าหนึ่งคำ</a:t>
            </a:r>
            <a:endParaRPr lang="en-US" altLang="en-US" sz="32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D0B83D-6084-5A4A-8EBC-60D59E695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213100"/>
            <a:ext cx="1614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sz="3200" b="1"/>
              <a:t>ไม่ใช่คำถาม</a:t>
            </a:r>
            <a:endParaRPr lang="en-US" altLang="en-US" sz="32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9AF31-20F7-E44C-AFCC-85D61C69B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213100"/>
            <a:ext cx="5148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sz="3200" b="1"/>
              <a:t>เป็นคำถามได้</a:t>
            </a:r>
            <a:endParaRPr lang="en-US" altLang="en-US" sz="32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12375-2109-DE43-9D4C-8BB26AC02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08500"/>
            <a:ext cx="896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ja-JP" altLang="en-US" sz="3200" b="1"/>
              <a:t>“</a:t>
            </a:r>
            <a:r>
              <a:rPr lang="th-TH" altLang="ja-JP" sz="3200" b="1"/>
              <a:t>รัก</a:t>
            </a:r>
            <a:r>
              <a:rPr lang="en-US" altLang="ja-JP" sz="3200" b="1"/>
              <a:t>"</a:t>
            </a:r>
            <a:endParaRPr lang="en-US" altLang="en-US" sz="32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9D8019-45EB-BC4B-AA0E-6645B36C0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508500"/>
            <a:ext cx="51482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ja-JP" altLang="en-US" sz="3200" b="1"/>
              <a:t>“</a:t>
            </a:r>
            <a:r>
              <a:rPr lang="th-TH" altLang="ja-JP" sz="3200" b="1"/>
              <a:t>วิธีที่จะรัก</a:t>
            </a:r>
            <a:r>
              <a:rPr lang="en-US" altLang="ja-JP" sz="3200" b="1"/>
              <a:t>"</a:t>
            </a:r>
          </a:p>
          <a:p>
            <a:r>
              <a:rPr lang="ja-JP" altLang="en-US" sz="3200" b="1"/>
              <a:t>“</a:t>
            </a:r>
            <a:r>
              <a:rPr lang="th-TH" altLang="ja-JP" sz="3200" b="1">
                <a:solidFill>
                  <a:srgbClr val="000090"/>
                </a:solidFill>
              </a:rPr>
              <a:t>เรารักได้อย่างไร</a:t>
            </a:r>
            <a:r>
              <a:rPr lang="en-US" altLang="ja-JP" sz="3200" b="1"/>
              <a:t>?"</a:t>
            </a:r>
          </a:p>
          <a:p>
            <a:r>
              <a:rPr lang="ja-JP" altLang="en-US" sz="3200" b="1"/>
              <a:t>“</a:t>
            </a:r>
            <a:r>
              <a:rPr lang="en-US" altLang="ja-JP" sz="3200" b="1">
                <a:solidFill>
                  <a:srgbClr val="FF0000"/>
                </a:solidFill>
              </a:rPr>
              <a:t> </a:t>
            </a:r>
            <a:r>
              <a:rPr lang="th-TH" altLang="ja-JP" sz="3200" b="1">
                <a:solidFill>
                  <a:srgbClr val="FF0000"/>
                </a:solidFill>
              </a:rPr>
              <a:t>เหตุผล</a:t>
            </a:r>
            <a:r>
              <a:rPr lang="en-US" altLang="ja-JP" sz="3200" b="1"/>
              <a:t> </a:t>
            </a:r>
            <a:r>
              <a:rPr lang="th-TH" altLang="ja-JP" sz="3200" b="1"/>
              <a:t>ที่จะรัก</a:t>
            </a:r>
            <a:r>
              <a:rPr lang="en-US" altLang="ja-JP" sz="3200" b="1"/>
              <a:t>"</a:t>
            </a:r>
          </a:p>
          <a:p>
            <a:r>
              <a:rPr lang="ja-JP" altLang="en-US" sz="3200" b="1"/>
              <a:t>“</a:t>
            </a:r>
            <a:r>
              <a:rPr lang="th-TH" altLang="ja-JP" sz="3200" b="1">
                <a:solidFill>
                  <a:srgbClr val="FF0000"/>
                </a:solidFill>
              </a:rPr>
              <a:t>ทำไม</a:t>
            </a:r>
            <a:r>
              <a:rPr lang="en-US" altLang="ja-JP" sz="3200" b="1"/>
              <a:t> </a:t>
            </a:r>
            <a:r>
              <a:rPr lang="th-TH" altLang="ja-JP" sz="3200" b="1"/>
              <a:t>เราควรต้องรัก</a:t>
            </a:r>
            <a:r>
              <a:rPr lang="en-US" altLang="ja-JP" sz="3200" b="1"/>
              <a:t>?"</a:t>
            </a:r>
            <a:endParaRPr lang="en-US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DA60B5AF-FE4B-CC44-912C-45BF25162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/>
            <a:r>
              <a:rPr lang="th-TH" altLang="en-US">
                <a:cs typeface="Arial" panose="020B0604020202020204" pitchFamily="34" charset="0"/>
              </a:rPr>
              <a:t>แบบฝึกหัด</a:t>
            </a:r>
            <a:r>
              <a:rPr lang="en-US" altLang="en-US"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ADE1F926-8FF3-8C46-8B5F-D7DB65CD9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FFFF"/>
                </a:solidFill>
                <a:cs typeface="Arial" panose="020B0604020202020204" pitchFamily="34" charset="0"/>
              </a:rPr>
              <a:t>1.	</a:t>
            </a:r>
            <a:r>
              <a:rPr lang="th-TH" altLang="en-US">
                <a:solidFill>
                  <a:srgbClr val="FFFFFF"/>
                </a:solidFill>
                <a:cs typeface="Arial" panose="020B0604020202020204" pitchFamily="34" charset="0"/>
              </a:rPr>
              <a:t>พระเจ้าทรงมีน้ำพระทัยให้เราอยู่รวมกันเป็นครอบครัวเพื่อที่เราจะได้ช่วยเหลือซึ่งกันและกัน</a:t>
            </a:r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9940" name="Text Box 20">
            <a:extLst>
              <a:ext uri="{FF2B5EF4-FFF2-40B4-BE49-F238E27FC236}">
                <a16:creationId xmlns:a16="http://schemas.microsoft.com/office/drawing/2014/main" id="{EB0A403B-767B-2F40-8DBB-D513D00D4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1168400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 u="sng">
                <a:cs typeface="Arial" panose="020B0604020202020204" pitchFamily="34" charset="0"/>
              </a:rPr>
              <a:t>หัวเรื่อง</a:t>
            </a:r>
          </a:p>
        </p:txBody>
      </p:sp>
      <p:sp>
        <p:nvSpPr>
          <p:cNvPr id="39941" name="Text Box 21">
            <a:extLst>
              <a:ext uri="{FF2B5EF4-FFF2-40B4-BE49-F238E27FC236}">
                <a16:creationId xmlns:a16="http://schemas.microsoft.com/office/drawing/2014/main" id="{2936CA60-E3F0-3A4D-8378-DFC8FDDBE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1447800"/>
            <a:ext cx="947738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 u="sng">
                <a:cs typeface="Arial" panose="020B0604020202020204" pitchFamily="34" charset="0"/>
              </a:rPr>
              <a:t>หัวข้อ</a:t>
            </a:r>
            <a:endParaRPr lang="en-US" altLang="en-US" b="1" u="sng">
              <a:cs typeface="Arial" panose="020B0604020202020204" pitchFamily="34" charset="0"/>
            </a:endParaRPr>
          </a:p>
        </p:txBody>
      </p:sp>
      <p:sp>
        <p:nvSpPr>
          <p:cNvPr id="39942" name="Text Box 22">
            <a:extLst>
              <a:ext uri="{FF2B5EF4-FFF2-40B4-BE49-F238E27FC236}">
                <a16:creationId xmlns:a16="http://schemas.microsoft.com/office/drawing/2014/main" id="{AF2F84CB-EE6E-F44E-A466-1C8E5755C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1447800"/>
            <a:ext cx="6921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400" b="1" u="sng">
                <a:cs typeface="Arial" charset="0"/>
              </a:rPr>
              <a:t>M.I.</a:t>
            </a:r>
          </a:p>
        </p:txBody>
      </p:sp>
      <p:sp>
        <p:nvSpPr>
          <p:cNvPr id="107526" name="Text Box 23">
            <a:extLst>
              <a:ext uri="{FF2B5EF4-FFF2-40B4-BE49-F238E27FC236}">
                <a16:creationId xmlns:a16="http://schemas.microsoft.com/office/drawing/2014/main" id="{2A521DF3-CDC9-4E46-991B-10B7B9547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39944" name="Rectangle 24">
            <a:extLst>
              <a:ext uri="{FF2B5EF4-FFF2-40B4-BE49-F238E27FC236}">
                <a16:creationId xmlns:a16="http://schemas.microsoft.com/office/drawing/2014/main" id="{18F5C82B-185E-3C45-8D77-357FD1F0D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9945" name="Rectangle 25">
            <a:extLst>
              <a:ext uri="{FF2B5EF4-FFF2-40B4-BE49-F238E27FC236}">
                <a16:creationId xmlns:a16="http://schemas.microsoft.com/office/drawing/2014/main" id="{A47D1A55-8895-A746-A998-E819460D0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9946" name="Rectangle 26">
            <a:extLst>
              <a:ext uri="{FF2B5EF4-FFF2-40B4-BE49-F238E27FC236}">
                <a16:creationId xmlns:a16="http://schemas.microsoft.com/office/drawing/2014/main" id="{912B397D-3EA7-0C44-8274-73B73915C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91515" name="Rectangle 27">
            <a:extLst>
              <a:ext uri="{FF2B5EF4-FFF2-40B4-BE49-F238E27FC236}">
                <a16:creationId xmlns:a16="http://schemas.microsoft.com/office/drawing/2014/main" id="{254876A4-1AD9-084A-B554-3C961821B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81525"/>
            <a:ext cx="5181600" cy="16764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FFFFFF"/>
                </a:solidFill>
                <a:cs typeface="Arial" panose="020B0604020202020204" pitchFamily="34" charset="0"/>
              </a:rPr>
              <a:t>2.	</a:t>
            </a:r>
            <a:r>
              <a:rPr lang="th-TH" altLang="en-US" sz="3200">
                <a:solidFill>
                  <a:srgbClr val="FFFFFF"/>
                </a:solidFill>
                <a:cs typeface="Arial" panose="020B0604020202020204" pitchFamily="34" charset="0"/>
              </a:rPr>
              <a:t>อะไรคือการสร้างสันติ</a:t>
            </a:r>
            <a:r>
              <a:rPr lang="en-US" altLang="en-US" sz="3200">
                <a:solidFill>
                  <a:srgbClr val="FFFFFF"/>
                </a:solidFill>
                <a:cs typeface="Arial" panose="020B0604020202020204" pitchFamily="34" charset="0"/>
              </a:rPr>
              <a:t>?</a:t>
            </a:r>
            <a:br>
              <a:rPr lang="en-US" altLang="en-US" sz="320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th-TH" altLang="en-US" sz="3200">
                <a:solidFill>
                  <a:srgbClr val="FFFFFF"/>
                </a:solidFill>
                <a:cs typeface="Arial" panose="020B0604020202020204" pitchFamily="34" charset="0"/>
              </a:rPr>
              <a:t>ใครคือนักสร้างสันติ</a:t>
            </a:r>
            <a:r>
              <a:rPr lang="en-US" altLang="en-US" sz="3200">
                <a:solidFill>
                  <a:srgbClr val="FFFFFF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39948" name="Rectangle 28">
            <a:extLst>
              <a:ext uri="{FF2B5EF4-FFF2-40B4-BE49-F238E27FC236}">
                <a16:creationId xmlns:a16="http://schemas.microsoft.com/office/drawing/2014/main" id="{7EA8909C-2980-A345-B9B0-AA69C001A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9949" name="Rectangle 29">
            <a:extLst>
              <a:ext uri="{FF2B5EF4-FFF2-40B4-BE49-F238E27FC236}">
                <a16:creationId xmlns:a16="http://schemas.microsoft.com/office/drawing/2014/main" id="{400EA2E0-920F-5649-8195-1B70BB990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9950" name="Rectangle 30">
            <a:extLst>
              <a:ext uri="{FF2B5EF4-FFF2-40B4-BE49-F238E27FC236}">
                <a16:creationId xmlns:a16="http://schemas.microsoft.com/office/drawing/2014/main" id="{DBF97F4E-52F4-3340-B040-258726F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07534" name="Text Box 31">
            <a:extLst>
              <a:ext uri="{FF2B5EF4-FFF2-40B4-BE49-F238E27FC236}">
                <a16:creationId xmlns:a16="http://schemas.microsoft.com/office/drawing/2014/main" id="{D3CC483E-238D-9548-A8DE-4F8F1D7C9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cs typeface="Arial" panose="020B0604020202020204" pitchFamily="34" charset="0"/>
              </a:rPr>
              <a:t>29a</a:t>
            </a:r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id="{B3343724-6CD5-B742-84AE-1B50644EFF9A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2438400"/>
            <a:ext cx="493713" cy="493713"/>
            <a:chOff x="5952" y="1200"/>
            <a:chExt cx="311" cy="311"/>
          </a:xfrm>
        </p:grpSpPr>
        <p:sp>
          <p:nvSpPr>
            <p:cNvPr id="107539" name="Freeform 32">
              <a:extLst>
                <a:ext uri="{FF2B5EF4-FFF2-40B4-BE49-F238E27FC236}">
                  <a16:creationId xmlns:a16="http://schemas.microsoft.com/office/drawing/2014/main" id="{98F78C8F-365E-3648-9956-B10FFB8A1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0" name="Freeform 33">
              <a:extLst>
                <a:ext uri="{FF2B5EF4-FFF2-40B4-BE49-F238E27FC236}">
                  <a16:creationId xmlns:a16="http://schemas.microsoft.com/office/drawing/2014/main" id="{B0482DE7-BAFA-124A-ABC8-A825B45C30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5">
            <a:extLst>
              <a:ext uri="{FF2B5EF4-FFF2-40B4-BE49-F238E27FC236}">
                <a16:creationId xmlns:a16="http://schemas.microsoft.com/office/drawing/2014/main" id="{7A57BBEB-739C-344D-BEAA-52A043B1828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107537" name="Freeform 36">
              <a:extLst>
                <a:ext uri="{FF2B5EF4-FFF2-40B4-BE49-F238E27FC236}">
                  <a16:creationId xmlns:a16="http://schemas.microsoft.com/office/drawing/2014/main" id="{CE074809-C0E0-E84E-B6AC-A58277576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8" name="Freeform 37">
              <a:extLst>
                <a:ext uri="{FF2B5EF4-FFF2-40B4-BE49-F238E27FC236}">
                  <a16:creationId xmlns:a16="http://schemas.microsoft.com/office/drawing/2014/main" id="{27586C1F-C27F-D14B-A5CC-2384F27A4A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0FC7095E-9E14-7248-8EB5-05E1C05E9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/>
            <a:r>
              <a:rPr lang="th-TH" altLang="en-US">
                <a:cs typeface="Arial" panose="020B0604020202020204" pitchFamily="34" charset="0"/>
              </a:rPr>
              <a:t>แบบฝึกหัด </a:t>
            </a:r>
            <a:r>
              <a:rPr lang="en-US" altLang="en-US"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02DB6E71-77D5-F54D-ABE4-AA8204EE9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FFFF"/>
                </a:solidFill>
                <a:cs typeface="Arial" panose="020B0604020202020204" pitchFamily="34" charset="0"/>
              </a:rPr>
              <a:t>3.	</a:t>
            </a:r>
            <a:r>
              <a:rPr lang="th-TH" altLang="en-US">
                <a:solidFill>
                  <a:srgbClr val="FFFFFF"/>
                </a:solidFill>
                <a:cs typeface="Arial" panose="020B0604020202020204" pitchFamily="34" charset="0"/>
              </a:rPr>
              <a:t>ไม่มีการแทนที่ความเป็นผู้นำ</a:t>
            </a:r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265B88E9-DACF-3647-B005-563F6EB26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1168400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 u="sng">
                <a:cs typeface="Arial" panose="020B0604020202020204" pitchFamily="34" charset="0"/>
              </a:rPr>
              <a:t>หัวเรื่อง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180B9683-61BF-8C4C-BE40-A4568C648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1447800"/>
            <a:ext cx="947738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 u="sng">
                <a:cs typeface="Arial" panose="020B0604020202020204" pitchFamily="34" charset="0"/>
              </a:rPr>
              <a:t>หัวข้อ</a:t>
            </a:r>
            <a:endParaRPr lang="en-US" altLang="en-US" b="1" u="sng">
              <a:cs typeface="Arial" panose="020B0604020202020204" pitchFamily="34" charset="0"/>
            </a:endParaRP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834EF5BF-1380-BE42-B1AF-CF9CB84D4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1447800"/>
            <a:ext cx="6921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400" b="1" u="sng">
                <a:cs typeface="Arial" charset="0"/>
              </a:rPr>
              <a:t>M.I.</a:t>
            </a:r>
          </a:p>
        </p:txBody>
      </p:sp>
      <p:sp>
        <p:nvSpPr>
          <p:cNvPr id="109574" name="Text Box 7">
            <a:extLst>
              <a:ext uri="{FF2B5EF4-FFF2-40B4-BE49-F238E27FC236}">
                <a16:creationId xmlns:a16="http://schemas.microsoft.com/office/drawing/2014/main" id="{608BB0CB-0158-D445-8005-93A94E313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BB56EE19-F78E-804A-829E-DD3D28476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41993" name="Rectangle 9">
            <a:extLst>
              <a:ext uri="{FF2B5EF4-FFF2-40B4-BE49-F238E27FC236}">
                <a16:creationId xmlns:a16="http://schemas.microsoft.com/office/drawing/2014/main" id="{74D4C3E7-6399-7941-8D75-A3CC04C03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41994" name="Rectangle 10">
            <a:extLst>
              <a:ext uri="{FF2B5EF4-FFF2-40B4-BE49-F238E27FC236}">
                <a16:creationId xmlns:a16="http://schemas.microsoft.com/office/drawing/2014/main" id="{C42994F7-BFB6-3F4C-B604-CB785E50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96619" name="Rectangle 11">
            <a:extLst>
              <a:ext uri="{FF2B5EF4-FFF2-40B4-BE49-F238E27FC236}">
                <a16:creationId xmlns:a16="http://schemas.microsoft.com/office/drawing/2014/main" id="{1973EF5A-AA2D-2F4D-9591-0D5210BA3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FFFFFF"/>
                </a:solidFill>
                <a:cs typeface="Arial" panose="020B0604020202020204" pitchFamily="34" charset="0"/>
              </a:rPr>
              <a:t>4.	</a:t>
            </a:r>
            <a:r>
              <a:rPr lang="th-TH" altLang="en-US" sz="3200">
                <a:solidFill>
                  <a:srgbClr val="FFFFFF"/>
                </a:solidFill>
                <a:cs typeface="Arial" panose="020B0604020202020204" pitchFamily="34" charset="0"/>
              </a:rPr>
              <a:t>อะไรคือยารักษาความกังวลของพระเจ้า</a:t>
            </a:r>
            <a:r>
              <a:rPr lang="en-US" altLang="en-US" sz="3200">
                <a:solidFill>
                  <a:srgbClr val="FFFFFF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41996" name="Rectangle 12">
            <a:extLst>
              <a:ext uri="{FF2B5EF4-FFF2-40B4-BE49-F238E27FC236}">
                <a16:creationId xmlns:a16="http://schemas.microsoft.com/office/drawing/2014/main" id="{DBEF8FBC-C9AA-C943-BBF7-7FE34286E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41997" name="Rectangle 13">
            <a:extLst>
              <a:ext uri="{FF2B5EF4-FFF2-40B4-BE49-F238E27FC236}">
                <a16:creationId xmlns:a16="http://schemas.microsoft.com/office/drawing/2014/main" id="{CDE51C1F-CA33-3242-92F5-3860D8147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41998" name="Rectangle 14">
            <a:extLst>
              <a:ext uri="{FF2B5EF4-FFF2-40B4-BE49-F238E27FC236}">
                <a16:creationId xmlns:a16="http://schemas.microsoft.com/office/drawing/2014/main" id="{6D3CDE32-A3A3-164A-B434-412870B0E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09582" name="Text Box 15">
            <a:extLst>
              <a:ext uri="{FF2B5EF4-FFF2-40B4-BE49-F238E27FC236}">
                <a16:creationId xmlns:a16="http://schemas.microsoft.com/office/drawing/2014/main" id="{5DBA2F8D-F31A-BA44-8712-597555DF2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cs typeface="Arial" panose="020B0604020202020204" pitchFamily="34" charset="0"/>
              </a:rPr>
              <a:t>29a</a:t>
            </a:r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5B0B5B36-0C96-2C42-874B-03D1B0992387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514600"/>
            <a:ext cx="493713" cy="493713"/>
            <a:chOff x="5952" y="1200"/>
            <a:chExt cx="311" cy="311"/>
          </a:xfrm>
        </p:grpSpPr>
        <p:sp>
          <p:nvSpPr>
            <p:cNvPr id="109587" name="Freeform 17">
              <a:extLst>
                <a:ext uri="{FF2B5EF4-FFF2-40B4-BE49-F238E27FC236}">
                  <a16:creationId xmlns:a16="http://schemas.microsoft.com/office/drawing/2014/main" id="{592DA227-26E8-3A41-BF29-84EA0CC5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8" name="Freeform 18">
              <a:extLst>
                <a:ext uri="{FF2B5EF4-FFF2-40B4-BE49-F238E27FC236}">
                  <a16:creationId xmlns:a16="http://schemas.microsoft.com/office/drawing/2014/main" id="{D7EA89BF-BB56-2B4B-8605-33458BB80A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31FF1242-A85E-D84F-9591-A52FFC0C0181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109585" name="Freeform 20">
              <a:extLst>
                <a:ext uri="{FF2B5EF4-FFF2-40B4-BE49-F238E27FC236}">
                  <a16:creationId xmlns:a16="http://schemas.microsoft.com/office/drawing/2014/main" id="{B1B97ECC-DCC3-5C41-B5B7-06B19BF23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6" name="Freeform 21">
              <a:extLst>
                <a:ext uri="{FF2B5EF4-FFF2-40B4-BE49-F238E27FC236}">
                  <a16:creationId xmlns:a16="http://schemas.microsoft.com/office/drawing/2014/main" id="{3E3989CE-ED84-B54F-B65E-6CE746C584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arp">
  <a:themeElements>
    <a:clrScheme name="Warp 1">
      <a:dk1>
        <a:srgbClr val="000000"/>
      </a:dk1>
      <a:lt1>
        <a:srgbClr val="FFFFFF"/>
      </a:lt1>
      <a:dk2>
        <a:srgbClr val="238D89"/>
      </a:dk2>
      <a:lt2>
        <a:srgbClr val="FF9900"/>
      </a:lt2>
      <a:accent1>
        <a:srgbClr val="C87700"/>
      </a:accent1>
      <a:accent2>
        <a:srgbClr val="643C00"/>
      </a:accent2>
      <a:accent3>
        <a:srgbClr val="ACC5C4"/>
      </a:accent3>
      <a:accent4>
        <a:srgbClr val="DADADA"/>
      </a:accent4>
      <a:accent5>
        <a:srgbClr val="E0BDAA"/>
      </a:accent5>
      <a:accent6>
        <a:srgbClr val="5A3500"/>
      </a:accent6>
      <a:hlink>
        <a:srgbClr val="FF9933"/>
      </a:hlink>
      <a:folHlink>
        <a:srgbClr val="FFBE5F"/>
      </a:folHlink>
    </a:clrScheme>
    <a:fontScheme name="Wa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Warp 1">
        <a:dk1>
          <a:srgbClr val="000000"/>
        </a:dk1>
        <a:lt1>
          <a:srgbClr val="FFFFFF"/>
        </a:lt1>
        <a:dk2>
          <a:srgbClr val="238D89"/>
        </a:dk2>
        <a:lt2>
          <a:srgbClr val="FF9900"/>
        </a:lt2>
        <a:accent1>
          <a:srgbClr val="C87700"/>
        </a:accent1>
        <a:accent2>
          <a:srgbClr val="643C00"/>
        </a:accent2>
        <a:accent3>
          <a:srgbClr val="ACC5C4"/>
        </a:accent3>
        <a:accent4>
          <a:srgbClr val="DADADA"/>
        </a:accent4>
        <a:accent5>
          <a:srgbClr val="E0BDAA"/>
        </a:accent5>
        <a:accent6>
          <a:srgbClr val="5A3500"/>
        </a:accent6>
        <a:hlink>
          <a:srgbClr val="FF9933"/>
        </a:hlink>
        <a:folHlink>
          <a:srgbClr val="FFBE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ood">
  <a:themeElements>
    <a:clrScheme name="Wood 2">
      <a:dk1>
        <a:srgbClr val="000000"/>
      </a:dk1>
      <a:lt1>
        <a:srgbClr val="B35A1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D6B5AB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Wood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Wood 1">
        <a:dk1>
          <a:srgbClr val="000000"/>
        </a:dk1>
        <a:lt1>
          <a:srgbClr val="B35A1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6B5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 2">
        <a:dk1>
          <a:srgbClr val="000000"/>
        </a:dk1>
        <a:lt1>
          <a:srgbClr val="B35A1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6B5AB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 3">
        <a:dk1>
          <a:srgbClr val="000000"/>
        </a:dk1>
        <a:lt1>
          <a:srgbClr val="B35A1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D6B5AB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Zig Zag">
  <a:themeElements>
    <a:clrScheme name="Zig Zag 1">
      <a:dk1>
        <a:srgbClr val="003366"/>
      </a:dk1>
      <a:lt1>
        <a:srgbClr val="FFFF66"/>
      </a:lt1>
      <a:dk2>
        <a:srgbClr val="C26570"/>
      </a:dk2>
      <a:lt2>
        <a:srgbClr val="FFFF66"/>
      </a:lt2>
      <a:accent1>
        <a:srgbClr val="3366CC"/>
      </a:accent1>
      <a:accent2>
        <a:srgbClr val="00B000"/>
      </a:accent2>
      <a:accent3>
        <a:srgbClr val="DDB8BB"/>
      </a:accent3>
      <a:accent4>
        <a:srgbClr val="DADA56"/>
      </a:accent4>
      <a:accent5>
        <a:srgbClr val="ADB8E2"/>
      </a:accent5>
      <a:accent6>
        <a:srgbClr val="009F00"/>
      </a:accent6>
      <a:hlink>
        <a:srgbClr val="66CCFF"/>
      </a:hlink>
      <a:folHlink>
        <a:srgbClr val="8000FF"/>
      </a:folHlink>
    </a:clrScheme>
    <a:fontScheme name="Zig Zag">
      <a:majorFont>
        <a:latin typeface="Verdana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Zig Zag 1">
        <a:dk1>
          <a:srgbClr val="003366"/>
        </a:dk1>
        <a:lt1>
          <a:srgbClr val="FFFF66"/>
        </a:lt1>
        <a:dk2>
          <a:srgbClr val="C26570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DDB8BB"/>
        </a:accent3>
        <a:accent4>
          <a:srgbClr val="DADA56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8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ig Zag 2">
        <a:dk1>
          <a:srgbClr val="3E3E5C"/>
        </a:dk1>
        <a:lt1>
          <a:srgbClr val="FFFF66"/>
        </a:lt1>
        <a:dk2>
          <a:srgbClr val="C26570"/>
        </a:dk2>
        <a:lt2>
          <a:srgbClr val="FFFF66"/>
        </a:lt2>
        <a:accent1>
          <a:srgbClr val="60597B"/>
        </a:accent1>
        <a:accent2>
          <a:srgbClr val="6666FF"/>
        </a:accent2>
        <a:accent3>
          <a:srgbClr val="DDB8BB"/>
        </a:accent3>
        <a:accent4>
          <a:srgbClr val="DADA56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3831</TotalTime>
  <Words>996</Words>
  <Application>Microsoft Macintosh PowerPoint</Application>
  <PresentationFormat>On-screen Show (4:3)</PresentationFormat>
  <Paragraphs>184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20</vt:i4>
      </vt:variant>
    </vt:vector>
  </HeadingPairs>
  <TitlesOfParts>
    <vt:vector size="46" baseType="lpstr">
      <vt:lpstr>Arial</vt:lpstr>
      <vt:lpstr>MS PGothic</vt:lpstr>
      <vt:lpstr>MS PGothic</vt:lpstr>
      <vt:lpstr>Geneva</vt:lpstr>
      <vt:lpstr>Wingdings</vt:lpstr>
      <vt:lpstr>Times New Roman</vt:lpstr>
      <vt:lpstr>Verdana</vt:lpstr>
      <vt:lpstr>Monotype Sorts</vt:lpstr>
      <vt:lpstr>MS Pゴシック</vt:lpstr>
      <vt:lpstr>Futura</vt:lpstr>
      <vt:lpstr>Helvetica</vt:lpstr>
      <vt:lpstr>Times</vt:lpstr>
      <vt:lpstr>Book Antiqua</vt:lpstr>
      <vt:lpstr>AraIL</vt:lpstr>
      <vt:lpstr>Blank Presentation</vt:lpstr>
      <vt:lpstr>Warp</vt:lpstr>
      <vt:lpstr>Wood</vt:lpstr>
      <vt:lpstr>Zig Zag</vt:lpstr>
      <vt:lpstr>Textured</vt:lpstr>
      <vt:lpstr>Fossil</vt:lpstr>
      <vt:lpstr>untitled 1</vt:lpstr>
      <vt:lpstr>Default Design</vt:lpstr>
      <vt:lpstr>1_Schmooze</vt:lpstr>
      <vt:lpstr>1_untitled 1</vt:lpstr>
      <vt:lpstr>1_Expedition</vt:lpstr>
      <vt:lpstr>Expedition</vt:lpstr>
      <vt:lpstr>อะไรคือแนวคิดหลัก?</vt:lpstr>
      <vt:lpstr>ความสำคัญ ของ“แนวคิดหลัก"</vt:lpstr>
      <vt:lpstr>PowerPoint Presentation</vt:lpstr>
      <vt:lpstr>กระบวนการเตรียมคำเทศนาเชิงอธิบาย</vt:lpstr>
      <vt:lpstr>ชื่ออื่นๆของแนวคิดหลัก</vt:lpstr>
      <vt:lpstr>การสร้างแนวคิดหลัก (CPS)</vt:lpstr>
      <vt:lpstr>อะไรคือความแตกต่าง?</vt:lpstr>
      <vt:lpstr>แบบฝึกหัด…</vt:lpstr>
      <vt:lpstr>แบบฝึกหัด …</vt:lpstr>
      <vt:lpstr>แบบฝึกหัด …</vt:lpstr>
      <vt:lpstr>แบบฝึกหัด …</vt:lpstr>
      <vt:lpstr>แบบฝึกหัด …</vt:lpstr>
      <vt:lpstr>กระบวนการเตรียมคำเทศนาเชิงอธิบาย</vt:lpstr>
      <vt:lpstr>ตีความแนวคิด: เหตุผล ที่คริสตจักรควรช่วยคริสเตียนที่ละเมิดให้กลับตัวอย่างเหมาะสมเพราะการฟื้นฟูพี่น้องเป็นการขยายสิทธิอำนาจของพระเจ้า</vt:lpstr>
      <vt:lpstr>แนวคิดหลัก:</vt:lpstr>
      <vt:lpstr>เราจะช่วยพี่น้องที่ละเมิด ให้กลับตัว อย่างเหมาะสมได้อย่างไร?</vt:lpstr>
      <vt:lpstr>The Point of Verses 15-17</vt:lpstr>
      <vt:lpstr>คำตอบของคำถามที่สองอยู่ในข้อ 18-20: ทำไม เราจึงต้องช่วยพี่น้องให้กลับใจ อย่างเหมาะสม?</vt:lpstr>
      <vt:lpstr>ประเด็น จากข้อ 18-20</vt:lpstr>
      <vt:lpstr>Black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BIG Idea?</dc:title>
  <dc:creator>Rick Griffith</dc:creator>
  <cp:lastModifiedBy>Rick Griffith</cp:lastModifiedBy>
  <cp:revision>92</cp:revision>
  <dcterms:created xsi:type="dcterms:W3CDTF">2009-03-16T03:43:15Z</dcterms:created>
  <dcterms:modified xsi:type="dcterms:W3CDTF">2021-05-05T12:33:11Z</dcterms:modified>
</cp:coreProperties>
</file>