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9" r:id="rId1"/>
    <p:sldMasterId id="2147483656" r:id="rId2"/>
    <p:sldMasterId id="2147483658" r:id="rId3"/>
    <p:sldMasterId id="2147483660" r:id="rId4"/>
    <p:sldMasterId id="2147483662" r:id="rId5"/>
    <p:sldMasterId id="2147484388" r:id="rId6"/>
    <p:sldMasterId id="2147484400" r:id="rId7"/>
  </p:sldMasterIdLst>
  <p:notesMasterIdLst>
    <p:notesMasterId r:id="rId22"/>
  </p:notesMasterIdLst>
  <p:sldIdLst>
    <p:sldId id="259" r:id="rId8"/>
    <p:sldId id="266" r:id="rId9"/>
    <p:sldId id="267" r:id="rId10"/>
    <p:sldId id="257" r:id="rId11"/>
    <p:sldId id="262" r:id="rId12"/>
    <p:sldId id="265" r:id="rId13"/>
    <p:sldId id="261" r:id="rId14"/>
    <p:sldId id="268" r:id="rId15"/>
    <p:sldId id="258" r:id="rId16"/>
    <p:sldId id="269" r:id="rId17"/>
    <p:sldId id="264" r:id="rId18"/>
    <p:sldId id="263" r:id="rId19"/>
    <p:sldId id="317" r:id="rId20"/>
    <p:sldId id="354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19" d="100"/>
          <a:sy n="119" d="100"/>
        </p:scale>
        <p:origin x="188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1670F80-C145-F54C-8882-71C258FEA5A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C0E8C6C-FFF7-9643-B681-AEC48EC6DC2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6B52D3C0-691C-CF47-B246-A9278CFE779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8BA96D3A-0ED2-2A4F-9F00-8A7366E8301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ADE7F00C-0BD9-AF4F-B164-8F0D95C8F9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730DBE66-AD2B-4C4C-A085-D6CEDBBD23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597E94-1268-E747-9FF5-9593E15F162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A224D96D-2587-F645-97AA-A84F561CE8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A269B11-31EC-2A4A-A0AE-84D1CEF7924A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F80FEB08-A142-6942-8200-C14BBBF32C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B02A407D-B4C8-7E45-933B-EF061FC6EA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9604BD81-73E6-2D43-9B1A-72A8978D80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EE57B71-9AD7-6646-BDF8-AB536B703DB1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36B30C77-316B-7540-B0AE-776559FAA7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72DB1730-B695-4546-8642-9B96B84B813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th-TH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74366426-7935-3247-B0C4-99D6676EF3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AE94584-0300-234B-8BA9-74F4EB694E2F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78372B16-0C99-134E-867D-654DE07166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CA387725-D1E6-0F4E-9820-FA45727111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6CEF9A92-3462-C64F-95EB-151A103E75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C3A702D-B6D5-7D45-9791-C055760CD028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A9ED8D72-849B-EB43-A53C-1059D036FC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D5BBDC22-EDB9-0A43-9C3D-B6EC4FF5B56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th-TH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4B07BBDF-F141-884D-931B-33C4B50E4D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B2D014B-03EC-1F40-9204-17A6588517A5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202F124D-EE6D-6E41-A48A-916E2DAA82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5B5D290D-7952-644F-9ACE-CC00787109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BB815AAE-B682-E54A-BD00-19D637AE47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D322112-EF4B-854C-B218-5E456A03D50A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DA60C038-3E42-7F43-81E1-C002EBE82F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C00A14C3-51D7-4F4A-AFD7-AD8AEAD7EC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28E0D910-1ACF-2244-BACE-30A67E0EB0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C2C10C9-6386-4345-8F9B-D4A9A9A4D559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B2A0C8A5-9FDD-544A-BFE5-ECC0B799C4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C4178251-FB6A-9A43-8966-9C1436D844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6DC0C7-4053-7B4F-988F-6F30B5EAB5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93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Google Shape;2678;p8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79" name="Google Shape;2679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680" name="Google Shape;2680;p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7380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23199C-1BE1-1340-AB3C-5CDACFAD4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8FD39C-2557-8944-B82A-809C744326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ED8A3D-F03F-9D46-BED2-D7194BD77E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589806-FF5E-FE4B-B186-F4D9232A6E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599234"/>
      </p:ext>
    </p:extLst>
  </p:cSld>
  <p:clrMapOvr>
    <a:masterClrMapping/>
  </p:clrMapOvr>
  <p:transition spd="med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1B1F17-5495-0B45-86C9-4592FD14F1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1CA842-F2BF-A84D-8D78-46429BECDF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D71DA8-53AE-9947-8425-B6B859D247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C68DC5-B636-AF4A-9569-44FB67DA5F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158374"/>
      </p:ext>
    </p:extLst>
  </p:cSld>
  <p:clrMapOvr>
    <a:masterClrMapping/>
  </p:clrMapOvr>
  <p:transition spd="med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EFEA03-0BE5-FE4E-95A8-307720FD6A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381A5C-3A11-FF49-8D4A-A22EAC856E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06AA00-2640-0142-B29B-E457F21846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70C32D-FBE4-864E-AE8F-9446A270F6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9065"/>
      </p:ext>
    </p:extLst>
  </p:cSld>
  <p:clrMapOvr>
    <a:masterClrMapping/>
  </p:clrMapOvr>
  <p:transition spd="med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810000"/>
            <a:ext cx="6400800" cy="1752600"/>
          </a:xfrm>
        </p:spPr>
        <p:txBody>
          <a:bodyPr/>
          <a:lstStyle>
            <a:lvl1pPr marL="0" indent="0" algn="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9EE994-713C-3047-AA14-20770F9B41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FC294A-384B-AA49-A5D3-467128C1D1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701431-83B9-5A4E-9EA5-467257A9B4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7226B-46DC-A147-9623-FDF1FEEA23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872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13CE51-C96A-544E-8E08-BFD3BE245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30F7F9-45A8-4840-93B1-FB49E8E6E5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253AE3-88B9-564D-A1F1-94A8A32C49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939CC6-BA75-2C46-975D-3B5471997F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187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C9DECF-22E2-C746-A334-2D77099578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95D65F-8CB0-334A-B038-2152429C37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244FF3-A87B-9D4A-B8A6-CCBD1F309F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74580-8B0D-924A-AAA0-E714CDDB16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3752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577C55-06C1-1642-91ED-BFC005681B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9C955-0598-0341-B789-B81D70A87B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E06F57-8C9D-C940-86A3-BFF384C45D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9F19AD-8B74-A641-870A-3789E73DF9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702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B3420FA-0279-D741-B92D-F196AD75B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08785B5-F24F-634E-898C-507989E88B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E4FBEB9-9A45-9E44-B48B-96ED7A555D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3D5D6B-EE63-BF46-BD28-9985E51EF5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7647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4341E33-4B58-B546-8EF6-E7881EF2FF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9CF582D-EB42-9543-95A2-249E87C0F0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C4ADBA6-C4FC-9449-B127-2F79ED6630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36102-3FB3-384C-B390-BB93933F51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977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AB245F8-692F-054B-9B11-C055EEEB9C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D3FBA65-BEE3-7C48-9272-90B788491E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3E18586-C09D-BA46-9129-8BB0C2830E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ED3E01-61FE-A749-BBB0-5C5DD16F66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6665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254603-7CCF-514F-8589-B1F39EF48F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A9B99B-7C9E-4349-8E53-D7BD39AB3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7D5089-F55A-7C48-9F6B-228EA2DEB0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EAEB21-9AFE-994B-8117-ACF29D3EA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568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635E23-EF43-A344-967A-0D57FF2F7A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C4350-F0BD-8847-A436-5246A11B19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6CC8C1-5103-4C4F-B8BB-5348CBB60F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AF1469-90EC-E14E-A1C2-B57DBAC23C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404740"/>
      </p:ext>
    </p:extLst>
  </p:cSld>
  <p:clrMapOvr>
    <a:masterClrMapping/>
  </p:clrMapOvr>
  <p:transition spd="med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D264E5-B26A-994B-9896-2ECE786DBD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1E8162-BF89-044E-894A-A9196497BB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9FC305-A9AE-8347-80A0-AD91C4F119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4E7D4-A6A0-E244-811E-A323529B26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353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4D88D2-FCA3-4341-978E-2C58883B79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65B9EB-D433-614C-AD80-2DF08E3A7A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4EBB32-6512-E940-BB9F-971B46380D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97FA1B-9639-0447-BC4A-D7E4CDF728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752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B4A1C2-1DBF-064A-A2ED-5B30A7F38C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63427A-ED2A-9344-8454-C47380F2F2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EBF391-F632-F945-979E-6C9D463193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E51DFC-009F-3342-B921-864257C03C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222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8B1388AD-1FA6-1942-9288-CB4AD6CDC5E3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2362200"/>
            <a:ext cx="8305800" cy="1295400"/>
            <a:chOff x="288" y="192"/>
            <a:chExt cx="5232" cy="816"/>
          </a:xfrm>
        </p:grpSpPr>
        <p:sp>
          <p:nvSpPr>
            <p:cNvPr id="5" name="AutoShape 7">
              <a:extLst>
                <a:ext uri="{FF2B5EF4-FFF2-40B4-BE49-F238E27FC236}">
                  <a16:creationId xmlns:a16="http://schemas.microsoft.com/office/drawing/2014/main" id="{53401CFF-AA65-0B4B-B19C-E8975A67C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rgbClr val="243661"/>
                </a:gs>
              </a:gsLst>
              <a:lin ang="5400000" scaled="1"/>
            </a:gradFill>
            <a:ln>
              <a:noFill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AutoShape 8">
              <a:extLst>
                <a:ext uri="{FF2B5EF4-FFF2-40B4-BE49-F238E27FC236}">
                  <a16:creationId xmlns:a16="http://schemas.microsoft.com/office/drawing/2014/main" id="{26AA85EB-6BCE-2E4D-A70E-E5D8E93FA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" y="21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E0AA0998-6F91-7D46-8F73-A2D4FE0A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245"/>
              <a:ext cx="4896" cy="124"/>
            </a:xfrm>
            <a:custGeom>
              <a:avLst/>
              <a:gdLst>
                <a:gd name="T0" fmla="*/ 0 w 4952"/>
                <a:gd name="T1" fmla="*/ 139 h 166"/>
                <a:gd name="T2" fmla="*/ 244 w 4952"/>
                <a:gd name="T3" fmla="*/ 0 h 166"/>
                <a:gd name="T4" fmla="*/ 4712 w 4952"/>
                <a:gd name="T5" fmla="*/ 0 h 166"/>
                <a:gd name="T6" fmla="*/ 4952 w 4952"/>
                <a:gd name="T7" fmla="*/ 144 h 166"/>
                <a:gd name="T8" fmla="*/ 0 w 4952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F0F733EE-8B85-8E49-B448-6D536601C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" y="342"/>
              <a:ext cx="4902" cy="98"/>
            </a:xfrm>
            <a:custGeom>
              <a:avLst/>
              <a:gdLst>
                <a:gd name="T0" fmla="*/ 6 w 4902"/>
                <a:gd name="T1" fmla="*/ 0 h 98"/>
                <a:gd name="T2" fmla="*/ 136 w 4902"/>
                <a:gd name="T3" fmla="*/ 98 h 98"/>
                <a:gd name="T4" fmla="*/ 4770 w 4902"/>
                <a:gd name="T5" fmla="*/ 84 h 98"/>
                <a:gd name="T6" fmla="*/ 4902 w 4902"/>
                <a:gd name="T7" fmla="*/ 6 h 98"/>
                <a:gd name="T8" fmla="*/ 6 w 4902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5B254863-3F5E-194A-820D-D91C63367B6B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08" y="672"/>
              <a:ext cx="4989" cy="288"/>
            </a:xfrm>
            <a:custGeom>
              <a:avLst/>
              <a:gdLst>
                <a:gd name="T0" fmla="*/ 0 w 4952"/>
                <a:gd name="T1" fmla="*/ 139 h 166"/>
                <a:gd name="T2" fmla="*/ 244 w 4952"/>
                <a:gd name="T3" fmla="*/ 0 h 166"/>
                <a:gd name="T4" fmla="*/ 4712 w 4952"/>
                <a:gd name="T5" fmla="*/ 0 h 166"/>
                <a:gd name="T6" fmla="*/ 4952 w 4952"/>
                <a:gd name="T7" fmla="*/ 144 h 166"/>
                <a:gd name="T8" fmla="*/ 0 w 4952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438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D4D0925-2041-F24A-B81E-4A8B3F162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4F056D0-FC41-A14F-83B2-52F38BCD67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133600" y="6248400"/>
            <a:ext cx="48768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3B67755C-3D4D-194C-99C8-3C52C48B0F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fld id="{2E6CCAD3-3652-5540-9E32-9543B231E0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602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F56CCB21-D31B-2D46-B1AD-1134A081FB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7F605F6-52C7-7B47-93C7-22783600B5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69EAE99D-EDD1-F94C-BDFE-1735E5C66D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F1FA39-B648-F24E-A1C4-A835B78D7C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833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D59E3195-2C65-4F4A-94B5-48E2ED0E1A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A675CFBF-9FDB-D243-9C8B-FC7D5E9CD0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7A3C2A48-4712-014B-826F-F63F15A0E9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2D630B-0827-3A40-8ED6-437AE0D9B0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232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62D3FC0-4ADD-AF48-A321-88BFC3F279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25C82E2-EAB0-2643-B14C-252BAC4EDF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04B5F65F-DF46-B045-9080-2AA140857D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5CC2A-D4F7-DC45-890C-A391ED3ED1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850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CC8DB3A7-7473-3D40-BDE2-59591C2F6E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70E1BFF9-E82E-FC42-84FA-C9177D9E00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A4130980-B74E-ED4B-BB31-D0AC43A29A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009116-F557-9E4D-914A-387352A88F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914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8F071761-6D42-8F4F-9B96-A8A6A418D9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A6665D7E-29FD-6B4E-A442-9A77177F50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2130E462-6384-A94E-9712-033A6F1187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1F2DCE-4712-784D-8D35-E6BCB5C46C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8649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83B05452-281D-A84E-B54D-A2C6EC9E5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331B584D-F87D-DB45-BDB1-740220C279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76E10F35-6550-0844-A325-E3FE26B01B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785A8-D67A-AE45-8C61-77F39006CF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70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C8C700-F34F-4347-8A49-D7A6C85E71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1F3CFF-3CF4-C044-885E-4414688623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375BC2-5683-224C-85D6-82521495FF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8B45EC-26D0-F943-BCF9-AF871ECE53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595937"/>
      </p:ext>
    </p:extLst>
  </p:cSld>
  <p:clrMapOvr>
    <a:masterClrMapping/>
  </p:clrMapOvr>
  <p:transition spd="med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8FA45136-E6D9-5F4A-9763-50AAE88FAC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C40868AF-1353-A541-A914-1C54C563B5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45AF3E7C-7C32-7946-8EE0-6E44654B72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5E211C-4011-E941-BCE0-1CC4FB6C73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7095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E7609FFB-6E87-9441-A813-1B0D712575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4BF27CAD-D123-3A4B-897E-D78C662F56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6D27DD5D-8ECC-E944-AC7D-07BEF3936F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2B507-CA2C-414B-A3DF-20FC669DE2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017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4C917BEA-3D8A-8D45-BA84-E7276A1F09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877F915E-E01C-9F4A-9A41-473E6015D9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8E8B07CE-EC1F-9547-A870-8738D84F10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178913-9B11-A447-8604-5136C1C2E8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075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68300"/>
            <a:ext cx="207645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8300"/>
            <a:ext cx="607695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14908D51-579F-884F-8939-16F31D637D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20EBC68-85F5-6C44-BF2E-3C51A3EA1E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DFB4ED46-63A0-CC47-AE81-5FCAE8E536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D10A8B-8A66-B744-B485-5ADF3B3CB5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7584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38200" y="1981200"/>
            <a:ext cx="6553200" cy="990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58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048000"/>
            <a:ext cx="6553200" cy="1219200"/>
          </a:xfrm>
        </p:spPr>
        <p:txBody>
          <a:bodyPr anchor="ctr"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C53CD685-0BC6-854A-98ED-1A1257D5D0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56526D4D-959B-8847-9CDF-71154991BA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7007C7DB-22A1-3F4E-AFFC-807AB40C40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172E947-196C-6B45-9DCF-507C4BED93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8151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92DEE2-CFE6-2143-ABA9-DEC5FACC0A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2CDC85-CD84-8442-B61C-41D88897AB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4D6245-386E-3449-946A-A0E1B25232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7988B-4445-5E4D-B3E5-ABDB1E8063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8325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2D9FF2-897A-C541-A927-2AFEC4C822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46C923-BEC3-C44F-815A-6A3BB711EE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598623-2D73-6F43-A24A-A6434C337D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16DAB-0AF0-544C-8AE8-19BB02E71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2628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3695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371600"/>
            <a:ext cx="3695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5205E7-A120-0449-AE32-04E3C39890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588BC1-EF3A-CB4C-A090-4B3D2A51F1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9EEFD-1AF5-5445-B598-78E24491CD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B02A8D-BF4C-E647-8E33-B2C3F2BAB2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2747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C9B5012-C685-6147-9463-849F1BE97E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AC2F8D6-B656-AF4A-BE7C-A416680B64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B9E59AC-4A61-474F-AE00-5D1F65879D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18527-6579-F74E-B8F7-16FB84EBFB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6391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28C7D8E-B9A9-E04A-9F3E-8D4C61C289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ADD05E6-FE71-084E-9950-537F6648B5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E21093-6585-3C4A-BBD4-1B34AE294B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2CB837-11D5-E246-A81F-22E8D8BB56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574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B60AF4-6B5E-2D49-A9C8-56D391FF1C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25CFD2-2F1C-964E-AC7A-26F284FD80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420AF9-9925-F448-AD4C-0EF117F2A9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A8EBB8-4AFF-C54F-B392-0D78551E41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57710"/>
      </p:ext>
    </p:extLst>
  </p:cSld>
  <p:clrMapOvr>
    <a:masterClrMapping/>
  </p:clrMapOvr>
  <p:transition spd="med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D90661B-5417-C746-A89B-38BC628BA9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8747464-3208-C24C-A501-D516708771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70D1F25-EFE6-4D42-B84B-BB23793837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83075B-DB2A-0341-A284-F22009FF7A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397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0DDAFF-EDF3-A047-B2A6-F5786815E6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F5E5CB-4807-A04A-87F2-321C7F2537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9C1934-F9A7-B544-AB82-42495B7287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4A8FF5-12FD-B14A-AC43-AA994C2D9E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7326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A2B337-2891-E44C-BE19-18F42A6897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D5BBA5-7B52-9346-872E-A24A7FA64C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7AEFCD-B2AB-3444-9AD0-0342762098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8E6CB1-AB58-7D4C-8D98-BE877989CA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1511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BA4631-CF4A-8B4F-8ACA-AADA25C8A9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F11CA2-D4A1-124D-94B2-2C19B75720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120B9D-0B0A-D140-8EB4-9FAD23C760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634898-F567-074B-8AEB-B9737D01DE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478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381000"/>
            <a:ext cx="18859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81000"/>
            <a:ext cx="550545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A3C4DA-7699-C34C-AA96-2D170FFB94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FE3074-E091-6543-B066-F0105F65CD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81B785-3EF3-B84F-A7FD-86592CBC0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66E3A5-A081-B241-97B9-1317EC072A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8479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255713" y="1371600"/>
            <a:ext cx="6629400" cy="20574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325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EB80A8-D714-374E-A320-766F11A954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402BAB-967D-A94A-A0DD-F26D681E56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3AAF5A-43C8-9446-BCC0-22ADC9623E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55C9EE-B889-FA41-81DE-49D5128E9D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247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9FD0E3-3A55-9D4E-A0A6-21EB2437C7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28A9B5-BB61-B24C-898A-29DF4D551F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117F7C-A1A0-0D46-8978-7B32703F06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402153-3072-0D4C-9F6B-019C5A0735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8720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141098-B418-8140-BB8C-6FCCB6C0A8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96AF37-5939-A14D-B4B5-82C31E05E1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12C7A1-8CC9-4948-AAB5-4FB04A96A6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ECC5D-395E-C948-BB22-4FEED3D428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64519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167E36-4E00-1B44-BD10-E9058AE2D9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CF6E2E-6AE4-A849-AB1C-764C4E7F27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5B36E9-A560-AA4A-893F-62C79909A9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5F89D-E116-3D41-9A45-98CF3A28A7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784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478AB62-2055-614F-91B2-22EDC68090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F73B268-2425-B742-A8F1-30D8050C01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889613C-7A3A-C84F-9016-432319B6D0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30D78D-4E64-FD4F-9F45-BE6A77929E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933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F059A1B-A827-B748-9030-7FCF1BB9AC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85C75CC-12AA-2242-AB11-8300D85867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4C428F8-B50B-9F4D-A66B-3F032A4487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918C02-9DBC-654F-BC0F-398EF08309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681582"/>
      </p:ext>
    </p:extLst>
  </p:cSld>
  <p:clrMapOvr>
    <a:masterClrMapping/>
  </p:clrMapOvr>
  <p:transition spd="med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198802-555D-6B49-AE18-D68A134F43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9D4E5ED-1348-DC44-A574-2DE1DD9481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D9099C7-3F78-3F4F-B704-7E186F5657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ECF49B-AF89-E744-BD1E-374C0E20B5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9333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81E371B-ED24-4848-9EF6-B6B9EAD9A6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24B080A-514B-8342-B0A3-FF48BA0BCB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81D550-7475-3442-ABA0-ED3F0C3C42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81A24-A29F-C943-BB1E-9FE84B5B6B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6455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C7DE6A-7FCB-B74D-AB4E-1F811381D8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70068D-9610-A740-920D-15C8B9A37D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CAC877-36CA-F04E-AD03-4F352280C9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2E4D3-C64E-6944-9ED1-27E72F09E8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414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121815-8F79-7249-AFDE-8F243EAA26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E4EBFC-EAC2-E648-AFE2-844052E5CF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5F7D51-B588-1B40-BAD4-4D0364CC8B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B590FF-BCDB-2745-A808-7E52C33550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9273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E2EF6A-B5AC-BF43-BEA3-31BA1AE6A0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39A19F-8048-1945-8D1B-D7774CF450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A653D7-4449-6041-8CB1-6C9301F967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8292D2-5F10-744E-9730-9525454BA5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5364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A2CCAE-6AB6-594D-A92C-5361DC1064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4B6B84-89D4-0C41-9080-32DAD194D6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ADB4C9-2C87-654F-A0A9-A21145380A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E12289-06A8-6748-BAED-4FEC76731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8351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A6B52-D59C-8A41-B696-026A365F3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914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A14CB-A19A-104E-8B5C-A85BA1351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06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951BB-F675-6443-B8DD-478AF2C84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129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D87AF-8D14-9B4C-8DC1-A3F5C84244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9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84BC5C2-FE0D-6647-B289-7C1DC7E050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E1EC8DA-A5E7-A848-814A-8E0C6F0F7A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F466F9-4E3D-FA44-A136-95AC922C14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C1F8F9-9673-6448-9B94-A7BDF90ED7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999530"/>
      </p:ext>
    </p:extLst>
  </p:cSld>
  <p:clrMapOvr>
    <a:masterClrMapping/>
  </p:clrMapOvr>
  <p:transition spd="med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6F9A0-B063-C344-B0AD-A396C3A38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35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934D4-8432-8C4A-9EFE-26B9FF0C4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148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C8B13-AEE7-6045-9F3C-251A1CC56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440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00786-70BA-B543-83AA-8205F8662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315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1FDEF-76AF-8943-9B6A-8B0E16D67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034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068E6-86E6-4344-B759-F010B257E8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868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FF35C-78E9-6841-911D-D73A0A9D4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624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1573C-5388-964B-8582-A906676B4F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193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5DBA6-38C2-F84F-83D6-62EBFFD456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2545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4062-7F97-7448-B071-D86286F6A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10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B4B3D2-248B-0D4E-8AF7-59C85DF2AB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A6934D-D0FE-AC4C-8980-4AC8D51401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DA9723-5FF1-184F-A400-245B06ED47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16CDF-97D0-8649-AE06-18922725D0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3598314"/>
      </p:ext>
    </p:extLst>
  </p:cSld>
  <p:clrMapOvr>
    <a:masterClrMapping/>
  </p:clrMapOvr>
  <p:transition spd="med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7C641-43D6-6F4B-B0A1-F66EAE927E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751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373D8-0831-6547-A85D-7896713608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8419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E503-C983-9945-BB13-B08DBF4DCE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535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9C80E-1B82-9F40-8550-D7A8B6B21D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2398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760DD-4752-8742-AC8F-C4DF43A835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323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E5AC1-2F83-FD43-BB05-C19194D5B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419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B211-D644-2448-9FEE-5869DE3F70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004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DCDE2-0F23-B244-AEA7-DBF0E356CD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81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EF8EC6-D387-5343-AAEB-D87642B081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6AD45F-6ECB-FB4B-9D76-596996530B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41D0C-89B0-414C-B438-D905AA15D7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54A9C-C662-674D-B336-7C750DF187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948881"/>
      </p:ext>
    </p:extLst>
  </p:cSld>
  <p:clrMapOvr>
    <a:masterClrMapping/>
  </p:clrMapOvr>
  <p:transition spd="med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45D3E1-7943-2147-86DB-76816C1671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C7497C-84DB-454D-AB39-82383148EA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D6A44-FB60-004D-A2DF-C3A9601D31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95750-C3B9-8F42-8502-645C05A2A4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6216579"/>
      </p:ext>
    </p:extLst>
  </p:cSld>
  <p:clrMapOvr>
    <a:masterClrMapping/>
  </p:clrMapOvr>
  <p:transition spd="med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33DC33E-0FA5-954D-86F7-10B51EE32F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BE2C452-3185-8549-8894-ED6A5B09CF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8E458254-EB06-304D-9968-7581389BAFD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4C63BB4-DBD4-1B49-8577-D09B14E44EF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C0564B40-3C7F-D54D-AF7B-B26644BF7F1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fld id="{943A10A5-C786-5143-9944-85E8A170636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MS PGothic" panose="020B0600070205080204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10365647-6821-D746-A515-F18078F61B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8FD38AE-F746-1041-B26E-19504DE66A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D7DFDAF2-F5F4-CE4C-8CB0-BE1CA93800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6BCA2498-5502-CA40-946D-2A3CC03C1E7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01661C43-C91C-5D42-84D2-60930489DF6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EE738025-4E11-AA46-A429-3375E1881A3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MS P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MS P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MS P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MS P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>
            <a:extLst>
              <a:ext uri="{FF2B5EF4-FFF2-40B4-BE49-F238E27FC236}">
                <a16:creationId xmlns:a16="http://schemas.microsoft.com/office/drawing/2014/main" id="{7E34263C-F7F9-4D45-92C4-4D7E731D90E6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304800"/>
            <a:ext cx="8305800" cy="1295400"/>
            <a:chOff x="288" y="192"/>
            <a:chExt cx="5232" cy="816"/>
          </a:xfrm>
        </p:grpSpPr>
        <p:sp>
          <p:nvSpPr>
            <p:cNvPr id="31747" name="AutoShape 3">
              <a:extLst>
                <a:ext uri="{FF2B5EF4-FFF2-40B4-BE49-F238E27FC236}">
                  <a16:creationId xmlns:a16="http://schemas.microsoft.com/office/drawing/2014/main" id="{FD295635-E4D2-AF4B-B5A3-B2639740A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rgbClr val="243661"/>
                </a:gs>
              </a:gsLst>
              <a:lin ang="5400000" scaled="1"/>
            </a:gradFill>
            <a:ln>
              <a:noFill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48" name="AutoShape 4">
              <a:extLst>
                <a:ext uri="{FF2B5EF4-FFF2-40B4-BE49-F238E27FC236}">
                  <a16:creationId xmlns:a16="http://schemas.microsoft.com/office/drawing/2014/main" id="{EBC861A6-AD8F-0847-A07C-E8C5863AE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" y="21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49" name="Freeform 5">
              <a:extLst>
                <a:ext uri="{FF2B5EF4-FFF2-40B4-BE49-F238E27FC236}">
                  <a16:creationId xmlns:a16="http://schemas.microsoft.com/office/drawing/2014/main" id="{34977EB4-4FC0-854C-87E4-3A5742D73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245"/>
              <a:ext cx="4896" cy="124"/>
            </a:xfrm>
            <a:custGeom>
              <a:avLst/>
              <a:gdLst>
                <a:gd name="T0" fmla="*/ 0 w 4952"/>
                <a:gd name="T1" fmla="*/ 139 h 166"/>
                <a:gd name="T2" fmla="*/ 244 w 4952"/>
                <a:gd name="T3" fmla="*/ 0 h 166"/>
                <a:gd name="T4" fmla="*/ 4712 w 4952"/>
                <a:gd name="T5" fmla="*/ 0 h 166"/>
                <a:gd name="T6" fmla="*/ 4952 w 4952"/>
                <a:gd name="T7" fmla="*/ 144 h 166"/>
                <a:gd name="T8" fmla="*/ 0 w 4952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50" name="Freeform 6">
              <a:extLst>
                <a:ext uri="{FF2B5EF4-FFF2-40B4-BE49-F238E27FC236}">
                  <a16:creationId xmlns:a16="http://schemas.microsoft.com/office/drawing/2014/main" id="{F654C647-521C-BD42-95C0-8C0D60970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" y="342"/>
              <a:ext cx="4902" cy="98"/>
            </a:xfrm>
            <a:custGeom>
              <a:avLst/>
              <a:gdLst>
                <a:gd name="T0" fmla="*/ 6 w 4902"/>
                <a:gd name="T1" fmla="*/ 0 h 98"/>
                <a:gd name="T2" fmla="*/ 136 w 4902"/>
                <a:gd name="T3" fmla="*/ 98 h 98"/>
                <a:gd name="T4" fmla="*/ 4770 w 4902"/>
                <a:gd name="T5" fmla="*/ 84 h 98"/>
                <a:gd name="T6" fmla="*/ 4902 w 4902"/>
                <a:gd name="T7" fmla="*/ 6 h 98"/>
                <a:gd name="T8" fmla="*/ 6 w 4902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751" name="Freeform 7">
              <a:extLst>
                <a:ext uri="{FF2B5EF4-FFF2-40B4-BE49-F238E27FC236}">
                  <a16:creationId xmlns:a16="http://schemas.microsoft.com/office/drawing/2014/main" id="{B6227718-3C4D-0C46-A76A-E2EEC885D5A6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08" y="672"/>
              <a:ext cx="4989" cy="288"/>
            </a:xfrm>
            <a:custGeom>
              <a:avLst/>
              <a:gdLst>
                <a:gd name="T0" fmla="*/ 0 w 4952"/>
                <a:gd name="T1" fmla="*/ 139 h 166"/>
                <a:gd name="T2" fmla="*/ 244 w 4952"/>
                <a:gd name="T3" fmla="*/ 0 h 166"/>
                <a:gd name="T4" fmla="*/ 4712 w 4952"/>
                <a:gd name="T5" fmla="*/ 0 h 166"/>
                <a:gd name="T6" fmla="*/ 4952 w 4952"/>
                <a:gd name="T7" fmla="*/ 144 h 166"/>
                <a:gd name="T8" fmla="*/ 0 w 4952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603" name="Rectangle 8">
            <a:extLst>
              <a:ext uri="{FF2B5EF4-FFF2-40B4-BE49-F238E27FC236}">
                <a16:creationId xmlns:a16="http://schemas.microsoft.com/office/drawing/2014/main" id="{564BB3A5-2694-AB40-8BB4-29C1F0686D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683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5604" name="Rectangle 9">
            <a:extLst>
              <a:ext uri="{FF2B5EF4-FFF2-40B4-BE49-F238E27FC236}">
                <a16:creationId xmlns:a16="http://schemas.microsoft.com/office/drawing/2014/main" id="{8EC7C23B-5C1C-4F44-A9ED-1B6CEA3D40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305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754" name="Rectangle 10">
            <a:extLst>
              <a:ext uri="{FF2B5EF4-FFF2-40B4-BE49-F238E27FC236}">
                <a16:creationId xmlns:a16="http://schemas.microsoft.com/office/drawing/2014/main" id="{709B5FE1-CE10-4C45-86DE-E5AA32EA555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5" name="Rectangle 11">
            <a:extLst>
              <a:ext uri="{FF2B5EF4-FFF2-40B4-BE49-F238E27FC236}">
                <a16:creationId xmlns:a16="http://schemas.microsoft.com/office/drawing/2014/main" id="{E11A5D61-2C12-FB45-BB0F-7DA54CB60FB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324600"/>
            <a:ext cx="3810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6" name="Rectangle 12">
            <a:extLst>
              <a:ext uri="{FF2B5EF4-FFF2-40B4-BE49-F238E27FC236}">
                <a16:creationId xmlns:a16="http://schemas.microsoft.com/office/drawing/2014/main" id="{65A318ED-08A0-9442-94E5-68862E21E2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324600"/>
            <a:ext cx="2286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3DBA5AA3-3CBB-1847-8EB7-83B2448AFD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20000"/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9771D2A6-BE86-D54F-9744-5CA621A9B5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1000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187B15D9-3EBA-6342-9A2C-D3A39822E3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71600"/>
            <a:ext cx="7543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6973D04C-6BC3-FA43-A475-57D1CE94FFB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7A3156CA-ABC8-3D45-AF74-F431E0A2B4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3C447F95-A002-8C4F-8450-591D4C3EB53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DB34384-CB9E-1243-B16D-B701A877FAB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87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070E3FAD-4017-1046-817F-5AF6F94A4D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12700" dist="12699" dir="10200039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9935F181-84C1-9D4F-9125-3ACF0A0AEA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12700" dist="12699" dir="10200039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30D73626-E272-CE47-AB0C-4D229B2DF6F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6BF61532-A958-6B40-8446-6DD1446EFB6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47A74D3F-7172-8A43-97D1-CBED580BEA5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rebuchet MS" panose="020B0703020202090204" pitchFamily="34" charset="0"/>
                <a:ea typeface="ヒラギノ角ゴ Pro W3" panose="020B0300000000000000" pitchFamily="34" charset="-128"/>
              </a:defRPr>
            </a:lvl1pPr>
          </a:lstStyle>
          <a:p>
            <a:fld id="{47705E8B-19D8-9D4E-8CAB-F41638ED4B3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s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s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s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A85D391-2175-AB49-8D79-8B97A6E7F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2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4450876-FCF6-7D46-80BF-FF16579846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0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40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0FA5E0E-12C7-4E48-94C9-861E5E445FB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8"/>
            <a:ext cx="9144000" cy="3810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th-TH" sz="8800" b="1" dirty="0">
                <a:solidFill>
                  <a:srgbClr val="F9F9F9"/>
                </a:solidFill>
                <a:effectLst>
                  <a:glow rad="177800">
                    <a:schemeClr val="accent6">
                      <a:lumMod val="25000"/>
                      <a:alpha val="75000"/>
                    </a:schemeClr>
                  </a:glow>
                </a:effectLst>
                <a:latin typeface="CordiaUPC"/>
                <a:cs typeface="CordiaUPC"/>
              </a:rPr>
              <a:t>วิธี</a:t>
            </a:r>
            <a:br>
              <a:rPr lang="th-TH" sz="8800" b="1" dirty="0">
                <a:solidFill>
                  <a:srgbClr val="F9F9F9"/>
                </a:solidFill>
                <a:effectLst>
                  <a:glow rad="177800">
                    <a:schemeClr val="accent6">
                      <a:lumMod val="25000"/>
                      <a:alpha val="75000"/>
                    </a:schemeClr>
                  </a:glow>
                </a:effectLst>
                <a:latin typeface="CordiaUPC"/>
                <a:cs typeface="CordiaUPC"/>
              </a:rPr>
            </a:br>
            <a:r>
              <a:rPr lang="th-TH" sz="8800" b="1" dirty="0">
                <a:solidFill>
                  <a:srgbClr val="F9F9F9"/>
                </a:solidFill>
                <a:effectLst>
                  <a:glow rad="177800">
                    <a:schemeClr val="accent6">
                      <a:lumMod val="25000"/>
                      <a:alpha val="75000"/>
                    </a:schemeClr>
                  </a:glow>
                </a:effectLst>
                <a:latin typeface="CordiaUPC"/>
                <a:cs typeface="CordiaUPC"/>
              </a:rPr>
              <a:t>สื่อสาร</a:t>
            </a:r>
            <a:br>
              <a:rPr lang="th-TH" sz="8800" b="1" dirty="0">
                <a:solidFill>
                  <a:srgbClr val="F9F9F9"/>
                </a:solidFill>
                <a:effectLst>
                  <a:glow rad="177800">
                    <a:schemeClr val="accent6">
                      <a:lumMod val="25000"/>
                      <a:alpha val="75000"/>
                    </a:schemeClr>
                  </a:glow>
                </a:effectLst>
                <a:latin typeface="CordiaUPC"/>
                <a:cs typeface="CordiaUPC"/>
              </a:rPr>
            </a:br>
            <a:r>
              <a:rPr lang="th-TH" sz="8800" b="1" dirty="0">
                <a:solidFill>
                  <a:srgbClr val="F9F9F9"/>
                </a:solidFill>
                <a:effectLst>
                  <a:glow rad="177800">
                    <a:schemeClr val="accent6">
                      <a:lumMod val="25000"/>
                      <a:alpha val="75000"/>
                    </a:schemeClr>
                  </a:glow>
                </a:effectLst>
                <a:latin typeface="CordiaUPC"/>
                <a:cs typeface="CordiaUPC"/>
              </a:rPr>
              <a:t>แนวความคิด</a:t>
            </a:r>
            <a:endParaRPr lang="en-US" dirty="0">
              <a:solidFill>
                <a:srgbClr val="F9F9F9"/>
              </a:solidFill>
              <a:effectLst>
                <a:glow rad="177800">
                  <a:schemeClr val="tx1">
                    <a:lumMod val="95000"/>
                    <a:lumOff val="5000"/>
                  </a:schemeClr>
                </a:glow>
              </a:effectLst>
            </a:endParaRP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3E2D7DC8-21CC-3A42-B916-66F6D907C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7725" y="115888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b="1">
                <a:solidFill>
                  <a:srgbClr val="F9F9F9"/>
                </a:solidFill>
              </a:rPr>
              <a:t>10</a:t>
            </a:r>
            <a:endParaRPr lang="en-US"/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5B6F4FFE-34DB-0243-A8A5-B3DD03BE1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814763"/>
            <a:ext cx="8763000" cy="2124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th-TH" altLang="en-US" sz="3200" b="1">
                <a:solidFill>
                  <a:srgbClr val="F9F9F9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แนวทางที่ดีเลิศ โดย ริชาร์ด บอร์เดน ในปี</a:t>
            </a:r>
            <a:r>
              <a:rPr lang="en-US" altLang="en-US" sz="3200" b="1">
                <a:solidFill>
                  <a:srgbClr val="F9F9F9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1935 </a:t>
            </a:r>
            <a:br>
              <a:rPr lang="en-US" altLang="en-US" sz="3200" b="1">
                <a:solidFill>
                  <a:srgbClr val="F9F9F9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en-US" altLang="en-US" sz="3200" b="1" i="1">
                <a:solidFill>
                  <a:srgbClr val="F9F9F9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• </a:t>
            </a:r>
            <a:r>
              <a:rPr lang="th-TH" altLang="en-US" sz="3200" b="1" i="1">
                <a:solidFill>
                  <a:srgbClr val="F9F9F9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ดีสำหรับทั้่งการพูดและการเขียน</a:t>
            </a:r>
            <a:endParaRPr lang="en-US" altLang="en-US" sz="3200" i="1">
              <a:solidFill>
                <a:srgbClr val="F9F9F9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endParaRPr lang="en-US" altLang="en-US">
              <a:solidFill>
                <a:srgbClr val="F9F9F9"/>
              </a:solidFill>
              <a:cs typeface="CordiaUPC" panose="020B0304020202020204" pitchFamily="34" charset="-34"/>
            </a:endParaRPr>
          </a:p>
          <a:p>
            <a:r>
              <a:rPr lang="th-TH" altLang="en-US" sz="2000" b="1" i="1">
                <a:solidFill>
                  <a:srgbClr val="F9F9F9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จากฉบับพิมพ์ใหม่ในหัวเรื่องเดียวกัน</a:t>
            </a:r>
            <a:br>
              <a:rPr lang="en-US" altLang="en-US" sz="2000" b="1" i="1">
                <a:solidFill>
                  <a:srgbClr val="F9F9F9"/>
                </a:solidFill>
              </a:rPr>
            </a:br>
            <a:r>
              <a:rPr lang="en-US" altLang="en-US" sz="2000" b="1" i="1">
                <a:solidFill>
                  <a:srgbClr val="F9F9F9"/>
                </a:solidFill>
              </a:rPr>
              <a:t>(Fairfield, NJ: The Economics Press, 1935)</a:t>
            </a:r>
            <a:endParaRPr lang="en-US" altLang="en-US">
              <a:solidFill>
                <a:srgbClr val="F9F9F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A1588B-7305-5342-A28C-8304EA415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37905"/>
            <a:ext cx="9144000" cy="53122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 eaLnBrk="1" hangingPunct="1">
              <a:buClrTx/>
              <a:buFontTx/>
              <a:buNone/>
            </a:pPr>
            <a:r>
              <a:rPr lang="hi-IN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ดร</a:t>
            </a: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i-IN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ริก กริฟฟิท</a:t>
            </a: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r>
              <a:rPr lang="hi-IN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สิงคโปร์ ไบเบิล คอลเลช</a:t>
            </a: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</a:t>
            </a:r>
            <a:r>
              <a:rPr lang="hi-IN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  <a:endParaRPr lang="en-US" alt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3">
            <a:extLst>
              <a:ext uri="{FF2B5EF4-FFF2-40B4-BE49-F238E27FC236}">
                <a16:creationId xmlns:a16="http://schemas.microsoft.com/office/drawing/2014/main" id="{F277D94C-65F7-0143-886D-8903779CA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616C02-7A19-3B4B-9700-4F42BE09B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08"/>
            <a:ext cx="9144000" cy="764704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th-TH" b="1" kern="1200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ea typeface="+mj-ea"/>
              </a:rPr>
              <a:t>คุณควรพูดอย่างไร</a:t>
            </a:r>
            <a:r>
              <a:rPr lang="en-US" b="1" kern="1200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ea typeface="+mj-ea"/>
              </a:rPr>
              <a:t>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7CC5984-F5AE-FC42-AD06-B429FF9CBF6C}"/>
              </a:ext>
            </a:extLst>
          </p:cNvPr>
          <p:cNvSpPr txBox="1">
            <a:spLocks/>
          </p:cNvSpPr>
          <p:nvPr/>
        </p:nvSpPr>
        <p:spPr bwMode="auto">
          <a:xfrm>
            <a:off x="-108520" y="2204864"/>
            <a:ext cx="9144000" cy="76470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(</a:t>
            </a:r>
            <a:r>
              <a:rPr lang="th-TH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วิธีการส่งสาร</a:t>
            </a:r>
            <a:r>
              <a:rPr lang="en-US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)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>
            <a:extLst>
              <a:ext uri="{FF2B5EF4-FFF2-40B4-BE49-F238E27FC236}">
                <a16:creationId xmlns:a16="http://schemas.microsoft.com/office/drawing/2014/main" id="{B26D9543-392A-924A-8D39-9C4699F77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b="1"/>
              <a:t>11a</a:t>
            </a:r>
            <a:endParaRPr lang="en-US"/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5EB97A2A-DF24-3E4C-B9A8-A192CFEF3B0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381000"/>
            <a:ext cx="7924800" cy="762000"/>
          </a:xfrm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>
              <a:lnSpc>
                <a:spcPct val="100000"/>
              </a:lnSpc>
            </a:pPr>
            <a:r>
              <a:rPr lang="th-TH" altLang="en-US" sz="4800" b="1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กฎผู้ฟังสำหรับ</a:t>
            </a:r>
            <a:r>
              <a:rPr lang="th-TH" altLang="en-US" sz="4800" b="1" u="sng">
                <a:solidFill>
                  <a:schemeClr val="tx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การแต่งประโยค</a:t>
            </a:r>
            <a:endParaRPr lang="en-US" altLang="en-US" sz="4800">
              <a:solidFill>
                <a:schemeClr val="tx1"/>
              </a:solidFill>
            </a:endParaRPr>
          </a:p>
        </p:txBody>
      </p:sp>
      <p:sp>
        <p:nvSpPr>
          <p:cNvPr id="24580" name="Text Box 5">
            <a:extLst>
              <a:ext uri="{FF2B5EF4-FFF2-40B4-BE49-F238E27FC236}">
                <a16:creationId xmlns:a16="http://schemas.microsoft.com/office/drawing/2014/main" id="{59163CFB-18F7-D64B-A8D9-5046FED2F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412875"/>
            <a:ext cx="5260975" cy="7699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th-TH" altLang="en-US" sz="4400" b="1"/>
              <a:t>คำพูดของคุณควรประกอบด้วย</a:t>
            </a:r>
            <a:r>
              <a:rPr lang="en-US" altLang="en-US" sz="3200" b="1"/>
              <a:t>…</a:t>
            </a:r>
            <a:endParaRPr lang="en-US" altLang="en-US" sz="3200" b="1">
              <a:latin typeface="Times" pitchFamily="2" charset="0"/>
            </a:endParaRPr>
          </a:p>
        </p:txBody>
      </p:sp>
      <p:sp>
        <p:nvSpPr>
          <p:cNvPr id="33798" name="Text Box 6">
            <a:extLst>
              <a:ext uri="{FF2B5EF4-FFF2-40B4-BE49-F238E27FC236}">
                <a16:creationId xmlns:a16="http://schemas.microsoft.com/office/drawing/2014/main" id="{AE94BE69-4023-A541-B813-CAE4A5FC2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251075"/>
            <a:ext cx="7837488" cy="40322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712788" indent="-712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AutoNum type="alphaUcPeriod"/>
            </a:pPr>
            <a:r>
              <a:rPr lang="th-TH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ปราศจากคำสิ้นเปลือง</a:t>
            </a: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(</a:t>
            </a:r>
            <a:r>
              <a:rPr lang="th-TH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หลีกเลี่ยงคำที่ไม่จำเป็น</a:t>
            </a: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)</a:t>
            </a:r>
          </a:p>
          <a:p>
            <a:pPr>
              <a:buFont typeface="Arial" panose="020B0604020202020204" pitchFamily="34" charset="0"/>
              <a:buAutoNum type="alphaUcPeriod"/>
            </a:pPr>
            <a:r>
              <a:rPr lang="th-TH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ไวยากรณ์ต้องแน่น</a:t>
            </a: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(</a:t>
            </a:r>
            <a:r>
              <a:rPr lang="th-TH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ใช้ไวยากรณ์อย่างถูกต้องในประโยคสั้นๆ</a:t>
            </a:r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)</a:t>
            </a:r>
          </a:p>
          <a:p>
            <a:pPr>
              <a:buFont typeface="Arial" panose="020B0604020202020204" pitchFamily="34" charset="0"/>
              <a:buAutoNum type="alphaUcPeriod"/>
            </a:pPr>
            <a:r>
              <a:rPr lang="th-TH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เป็นบทสนทนา</a:t>
            </a:r>
            <a:endParaRPr lang="en-US" altLang="en-US" sz="3200" b="1">
              <a:effectLst>
                <a:outerShdw blurRad="38100" dist="38100" dir="2700000" algn="tl">
                  <a:srgbClr val="000000"/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>
              <a:buFont typeface="Arial" panose="020B0604020202020204" pitchFamily="34" charset="0"/>
              <a:buAutoNum type="alphaUcPeriod"/>
            </a:pPr>
            <a:r>
              <a:rPr lang="th-TH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เจาะจง</a:t>
            </a:r>
            <a:endParaRPr lang="en-US" altLang="en-US" sz="3200" b="1">
              <a:effectLst>
                <a:outerShdw blurRad="38100" dist="38100" dir="2700000" algn="tl">
                  <a:srgbClr val="000000"/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>
              <a:buFont typeface="Arial" panose="020B0604020202020204" pitchFamily="34" charset="0"/>
              <a:buAutoNum type="alphaUcPeriod"/>
            </a:pPr>
            <a:r>
              <a:rPr lang="th-TH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เห็นภาพ</a:t>
            </a:r>
            <a:endParaRPr lang="en-US" altLang="en-US" sz="3200" b="1">
              <a:effectLst>
                <a:outerShdw blurRad="38100" dist="38100" dir="2700000" algn="tl">
                  <a:srgbClr val="000000"/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>
              <a:buFont typeface="Arial" panose="020B0604020202020204" pitchFamily="34" charset="0"/>
              <a:buAutoNum type="alphaUcPeriod"/>
            </a:pPr>
            <a:r>
              <a:rPr lang="th-TH" alt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ชัดเจน</a:t>
            </a:r>
            <a:endParaRPr lang="en-US" altLang="en-US" sz="3200" b="1">
              <a:effectLst>
                <a:outerShdw blurRad="38100" dist="38100" dir="2700000" algn="tl">
                  <a:srgbClr val="000000"/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78853" name="Text Box 7">
            <a:extLst>
              <a:ext uri="{FF2B5EF4-FFF2-40B4-BE49-F238E27FC236}">
                <a16:creationId xmlns:a16="http://schemas.microsoft.com/office/drawing/2014/main" id="{964D9A46-4006-1B40-92D7-B01650B78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400800"/>
            <a:ext cx="7164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Richard Borden, </a:t>
            </a:r>
            <a:r>
              <a:rPr lang="en-US" altLang="en-US" i="1"/>
              <a:t>How to Communicate Ideas</a:t>
            </a:r>
            <a:r>
              <a:rPr lang="en-US" altLang="en-US"/>
              <a:t>, 15-20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0063CC05-0068-014F-9F83-756D52E2226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Black</a:t>
            </a:r>
          </a:p>
        </p:txBody>
      </p:sp>
      <p:pic>
        <p:nvPicPr>
          <p:cNvPr id="80898" name="Picture 1">
            <a:extLst>
              <a:ext uri="{FF2B5EF4-FFF2-40B4-BE49-F238E27FC236}">
                <a16:creationId xmlns:a16="http://schemas.microsoft.com/office/drawing/2014/main" id="{AE0D3F8D-BB87-2B4D-8341-65E96E730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59875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2">
            <a:extLst>
              <a:ext uri="{FF2B5EF4-FFF2-40B4-BE49-F238E27FC236}">
                <a16:creationId xmlns:a16="http://schemas.microsoft.com/office/drawing/2014/main" id="{59D42808-AC2D-0D4D-9D37-DEA916CEB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0350"/>
            <a:ext cx="4124325" cy="3540125"/>
          </a:xfrm>
          <a:prstGeom prst="rect">
            <a:avLst/>
          </a:prstGeom>
          <a:noFill/>
          <a:ln w="76200">
            <a:solidFill>
              <a:srgbClr val="F9F9F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321238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87"/>
          <p:cNvSpPr txBox="1">
            <a:spLocks noGrp="1"/>
          </p:cNvSpPr>
          <p:nvPr>
            <p:ph type="ctrTitle"/>
          </p:nvPr>
        </p:nvSpPr>
        <p:spPr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FFFF"/>
                </a:solidFill>
              </a:rPr>
              <a:t>ดู</a:t>
            </a:r>
            <a:r>
              <a:rPr lang="th-TH" sz="2800" dirty="0">
                <a:solidFill>
                  <a:srgbClr val="FFFFFF"/>
                </a:solidFill>
              </a:rPr>
              <a:t>หลักการเทศนา</a:t>
            </a:r>
            <a:r>
              <a:rPr lang="en-US" sz="2800" dirty="0" err="1">
                <a:solidFill>
                  <a:srgbClr val="FFFFFF"/>
                </a:solidFill>
              </a:rPr>
              <a:t>ได้ที่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2683" name="Google Shape;2683;p87"/>
          <p:cNvSpPr txBox="1"/>
          <p:nvPr/>
        </p:nvSpPr>
        <p:spPr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ฟรี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!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ใช้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ไฟล์พรีเซ้นเทชั่น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นี้ได้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4" name="Google Shape;2684;p87" descr="Screen Shot 2016-02-02 at 5.41.18 PM.png"/>
          <p:cNvPicPr preferRelativeResize="0"/>
          <p:nvPr/>
        </p:nvPicPr>
        <p:blipFill rotWithShape="1">
          <a:blip r:embed="rId3">
            <a:alphaModFix/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5" name="Google Shape;2685;p87" descr="Screen Shot 2016-02-02 at 5.42.03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223" y="2222340"/>
            <a:ext cx="6153212" cy="3483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76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16F4D395-0668-7249-B072-6A0CBD4BD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8"/>
            <a:ext cx="9144000" cy="765175"/>
          </a:xfrm>
        </p:spPr>
        <p:txBody>
          <a:bodyPr/>
          <a:lstStyle/>
          <a:p>
            <a:r>
              <a:rPr lang="th-TH" altLang="en-US" b="1">
                <a:solidFill>
                  <a:schemeClr val="bg1"/>
                </a:solidFill>
                <a:latin typeface="Arial" panose="020B0604020202020204" pitchFamily="34" charset="0"/>
              </a:rPr>
              <a:t>ผู้บรรยายหลายคนน่าเบื่อ</a:t>
            </a:r>
            <a:r>
              <a:rPr lang="en-US" altLang="en-US" b="1">
                <a:solidFill>
                  <a:schemeClr val="bg1"/>
                </a:solidFill>
                <a:latin typeface="Arial" panose="020B0604020202020204" pitchFamily="34" charset="0"/>
              </a:rPr>
              <a:t>…</a:t>
            </a:r>
          </a:p>
        </p:txBody>
      </p:sp>
      <p:pic>
        <p:nvPicPr>
          <p:cNvPr id="65538" name="Picture 3">
            <a:extLst>
              <a:ext uri="{FF2B5EF4-FFF2-40B4-BE49-F238E27FC236}">
                <a16:creationId xmlns:a16="http://schemas.microsoft.com/office/drawing/2014/main" id="{0C17485E-2FE7-4E47-AADB-910EB607C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D7D26F5C-A686-3E4D-8AF2-568E2A249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17463"/>
            <a:ext cx="9251950" cy="925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itle 1">
            <a:extLst>
              <a:ext uri="{FF2B5EF4-FFF2-40B4-BE49-F238E27FC236}">
                <a16:creationId xmlns:a16="http://schemas.microsoft.com/office/drawing/2014/main" id="{7D1EEF57-2E43-0E4A-BADB-C529A08E7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7950" y="44450"/>
            <a:ext cx="5253038" cy="12969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th-TH" altLang="en-US" b="1">
                <a:solidFill>
                  <a:srgbClr val="000000"/>
                </a:solidFill>
                <a:latin typeface="Arial" panose="020B0604020202020204" pitchFamily="34" charset="0"/>
              </a:rPr>
              <a:t>เราจะพูดอย่างไรให้คนอื่นยินดีฟัง</a:t>
            </a: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9979FDDE-A3A3-9C48-BEC9-CCD301A5E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th-TH" altLang="en-US">
              <a:cs typeface="Arial" panose="020B0604020202020204" pitchFamily="34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5ACB986C-0EB4-0348-A270-8CD9CA1C2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572000" cy="34290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A4B24A75-FC28-C74C-A2A5-EC4CD1E6C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1203325"/>
            <a:ext cx="1905000" cy="9540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en-US" sz="4000" b="1">
                <a:solidFill>
                  <a:schemeClr val="bg1"/>
                </a:solidFill>
                <a:cs typeface="Arial" panose="020B0604020202020204" pitchFamily="34" charset="0"/>
              </a:rPr>
              <a:t>เป็นจริง</a:t>
            </a:r>
            <a:endParaRPr lang="en-US" altLang="en-US" sz="4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F3DFC642-5020-9549-BDD4-484C35261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0"/>
            <a:ext cx="4572000" cy="3429000"/>
          </a:xfrm>
          <a:prstGeom prst="rect">
            <a:avLst/>
          </a:prstGeom>
          <a:gradFill rotWithShape="0">
            <a:gsLst>
              <a:gs pos="0">
                <a:srgbClr val="B50069"/>
              </a:gs>
              <a:gs pos="100000">
                <a:srgbClr val="54003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th-TH" altLang="en-US" sz="1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809E421F-A5B9-A140-BA5C-32D8ECB31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500093"/>
              </a:gs>
              <a:gs pos="100000">
                <a:srgbClr val="250044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th-TH" altLang="en-US" sz="1000">
              <a:solidFill>
                <a:srgbClr val="B50069"/>
              </a:solidFill>
              <a:cs typeface="Arial" panose="020B0604020202020204" pitchFamily="34" charset="0"/>
            </a:endParaRPr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076316C6-9E59-654C-BEB6-B747056BB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th-TH" altLang="en-US" sz="10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6E11A72E-C467-3849-9FD0-9CF4878EE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876800"/>
            <a:ext cx="2743200" cy="9540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en-US" sz="4000" b="1">
                <a:solidFill>
                  <a:schemeClr val="bg1"/>
                </a:solidFill>
                <a:cs typeface="Arial" panose="020B0604020202020204" pitchFamily="34" charset="0"/>
              </a:rPr>
              <a:t>ชัดเจน</a:t>
            </a:r>
            <a:endParaRPr lang="en-US" altLang="en-US" sz="4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105" name="Text Box 9">
            <a:extLst>
              <a:ext uri="{FF2B5EF4-FFF2-40B4-BE49-F238E27FC236}">
                <a16:creationId xmlns:a16="http://schemas.microsoft.com/office/drawing/2014/main" id="{EE9E00DE-CD1F-0443-8EAF-75E915295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203325"/>
            <a:ext cx="3314700" cy="9540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en-US" sz="4000" b="1">
                <a:solidFill>
                  <a:schemeClr val="bg1"/>
                </a:solidFill>
                <a:cs typeface="Arial" panose="020B0604020202020204" pitchFamily="34" charset="0"/>
              </a:rPr>
              <a:t>น่าสนใจ</a:t>
            </a:r>
            <a:endParaRPr lang="en-US" altLang="en-US" sz="4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106" name="Text Box 10">
            <a:extLst>
              <a:ext uri="{FF2B5EF4-FFF2-40B4-BE49-F238E27FC236}">
                <a16:creationId xmlns:a16="http://schemas.microsoft.com/office/drawing/2014/main" id="{4EE2F1A7-5812-1F42-BC39-0A0C74A49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4999038"/>
            <a:ext cx="2743200" cy="9540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en-US" sz="4000" b="1">
                <a:solidFill>
                  <a:schemeClr val="bg1"/>
                </a:solidFill>
                <a:cs typeface="Arial" panose="020B0604020202020204" pitchFamily="34" charset="0"/>
              </a:rPr>
              <a:t>เกี่ยวข้อง</a:t>
            </a:r>
            <a:endParaRPr lang="en-US" altLang="en-US" sz="4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107" name="Rectangle 11">
            <a:extLst>
              <a:ext uri="{FF2B5EF4-FFF2-40B4-BE49-F238E27FC236}">
                <a16:creationId xmlns:a16="http://schemas.microsoft.com/office/drawing/2014/main" id="{13DD7778-D097-994C-BA4C-6B3809822A6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2635250"/>
            <a:ext cx="5867400" cy="1570038"/>
          </a:xfrm>
          <a:solidFill>
            <a:schemeClr val="tx2"/>
          </a:solidFill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th-TH" altLang="en-US" sz="48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จุดประสงค์ทั้งสี่</a:t>
            </a:r>
            <a:r>
              <a:rPr lang="en-US" altLang="en-US" sz="48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:</a:t>
            </a:r>
            <a:br>
              <a:rPr lang="en-US" altLang="en-US" sz="48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th-TH" altLang="en-US" sz="48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การเทศนาที่</a:t>
            </a:r>
            <a:r>
              <a:rPr lang="en-US" altLang="en-US" sz="48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…</a:t>
            </a:r>
            <a:endParaRPr lang="en-US" altLang="en-US" sz="4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324" name="Text Box 12">
            <a:extLst>
              <a:ext uri="{FF2B5EF4-FFF2-40B4-BE49-F238E27FC236}">
                <a16:creationId xmlns:a16="http://schemas.microsoft.com/office/drawing/2014/main" id="{7E47D1F0-7C75-1042-BC1E-C6E63FD50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b="1">
                <a:solidFill>
                  <a:schemeClr val="bg1"/>
                </a:solidFill>
                <a:cs typeface="Arial" charset="0"/>
              </a:rPr>
              <a:t>25</a:t>
            </a:r>
            <a:endParaRPr lang="en-US">
              <a:cs typeface="Arial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100" grpId="0"/>
      <p:bldP spid="4101" grpId="0" animBg="1"/>
      <p:bldP spid="4102" grpId="0" animBg="1"/>
      <p:bldP spid="4103" grpId="0" animBg="1"/>
      <p:bldP spid="4104" grpId="0"/>
      <p:bldP spid="4105" grpId="0"/>
      <p:bldP spid="41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BordenSteps0001">
            <a:extLst>
              <a:ext uri="{FF2B5EF4-FFF2-40B4-BE49-F238E27FC236}">
                <a16:creationId xmlns:a16="http://schemas.microsoft.com/office/drawing/2014/main" id="{D80467A7-38B6-4340-AA80-FF17BC3DE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6" b="21585"/>
          <a:stretch>
            <a:fillRect/>
          </a:stretch>
        </p:blipFill>
        <p:spPr bwMode="auto">
          <a:xfrm>
            <a:off x="373380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3E212DFA-4080-884D-82C4-A16A6ECBF16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0"/>
            <a:ext cx="3352800" cy="1700213"/>
          </a:xfrm>
          <a:solidFill>
            <a:schemeClr val="accent3"/>
          </a:solidFill>
        </p:spPr>
        <p:txBody>
          <a:bodyPr/>
          <a:lstStyle/>
          <a:p>
            <a:pPr eaLnBrk="1" hangingPunct="1"/>
            <a:r>
              <a:rPr lang="th-TH" altLang="ja-JP" sz="4800" b="1">
                <a:latin typeface="CordiaUPC" panose="020B0304020202020204" pitchFamily="34" charset="-34"/>
                <a:cs typeface="CordiaUPC" panose="020B0304020202020204" pitchFamily="34" charset="-34"/>
              </a:rPr>
              <a:t>พื้นฐานของ</a:t>
            </a:r>
            <a:br>
              <a:rPr lang="th-TH" altLang="ja-JP" sz="4800" b="1"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th-TH" altLang="ja-JP" sz="4800" b="1">
                <a:latin typeface="CordiaUPC" panose="020B0304020202020204" pitchFamily="34" charset="-34"/>
                <a:cs typeface="CordiaUPC" panose="020B0304020202020204" pitchFamily="34" charset="-34"/>
              </a:rPr>
              <a:t>บอร์เดน</a:t>
            </a:r>
            <a:endParaRPr lang="en-US" altLang="en-US" sz="4800" b="1">
              <a:latin typeface="Arial" panose="020B0604020202020204" pitchFamily="34" charset="0"/>
              <a:ea typeface="MS Pゴシック" charset="0"/>
              <a:cs typeface="Arial" panose="020B0604020202020204" pitchFamily="34" charset="0"/>
            </a:endParaRPr>
          </a:p>
        </p:txBody>
      </p:sp>
      <p:sp>
        <p:nvSpPr>
          <p:cNvPr id="69635" name="Text Box 4">
            <a:extLst>
              <a:ext uri="{FF2B5EF4-FFF2-40B4-BE49-F238E27FC236}">
                <a16:creationId xmlns:a16="http://schemas.microsoft.com/office/drawing/2014/main" id="{E9A72E62-1AE2-FD4A-8942-CD6427F1A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3968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b="1"/>
              <a:t>10-11</a:t>
            </a:r>
            <a:endParaRPr lang="en-US" altLang="en-US"/>
          </a:p>
        </p:txBody>
      </p:sp>
      <p:sp>
        <p:nvSpPr>
          <p:cNvPr id="69636" name="Text Box 5">
            <a:extLst>
              <a:ext uri="{FF2B5EF4-FFF2-40B4-BE49-F238E27FC236}">
                <a16:creationId xmlns:a16="http://schemas.microsoft.com/office/drawing/2014/main" id="{51A90A99-6159-AF49-B200-E448ADC3B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213" y="6400800"/>
            <a:ext cx="57483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th-TH" altLang="en-US">
                <a:latin typeface="CordiaUPC" panose="020B0304020202020204" pitchFamily="34" charset="-34"/>
                <a:cs typeface="CordiaUPC" panose="020B0304020202020204" pitchFamily="34" charset="-34"/>
              </a:rPr>
              <a:t>ริชาร์ด บอร์เดน</a:t>
            </a:r>
            <a:r>
              <a:rPr lang="en-US" altLang="en-US"/>
              <a:t>, </a:t>
            </a:r>
            <a:r>
              <a:rPr lang="en-US" altLang="en-US" i="1"/>
              <a:t>How to Communicate Ideas</a:t>
            </a:r>
            <a:r>
              <a:rPr lang="en-US" altLang="en-US"/>
              <a:t>, 1</a:t>
            </a:r>
          </a:p>
        </p:txBody>
      </p:sp>
      <p:sp>
        <p:nvSpPr>
          <p:cNvPr id="69637" name="Rounded Rectangular Callout 1">
            <a:extLst>
              <a:ext uri="{FF2B5EF4-FFF2-40B4-BE49-F238E27FC236}">
                <a16:creationId xmlns:a16="http://schemas.microsoft.com/office/drawing/2014/main" id="{C7548862-2E7C-5142-B1B3-9BF72A579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1700213"/>
            <a:ext cx="3600450" cy="4681537"/>
          </a:xfrm>
          <a:prstGeom prst="wedgeRoundRectCallout">
            <a:avLst>
              <a:gd name="adj1" fmla="val 60681"/>
              <a:gd name="adj2" fmla="val -18301"/>
              <a:gd name="adj3" fmla="val 16667"/>
            </a:avLst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th-TH" altLang="en-US" sz="36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กฎพื้นฐานในการจัดการ การพูดสามารถสรุปได้ดังนี้</a:t>
            </a:r>
            <a:r>
              <a:rPr lang="en-US" altLang="en-US" sz="36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:</a:t>
            </a:r>
          </a:p>
          <a:p>
            <a:r>
              <a:rPr lang="th-TH" altLang="en-US" sz="3600" b="1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การพูดทุกครั้งต้องมีจุดมุ่งหมายและรูปแบบ</a:t>
            </a:r>
            <a:endParaRPr lang="en-US" altLang="en-US" sz="3600" b="1">
              <a:solidFill>
                <a:srgbClr val="FFFF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F85C49F3-111F-624F-8FC0-B4F8D274F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975"/>
            <a:ext cx="7772400" cy="1143000"/>
          </a:xfrm>
        </p:spPr>
        <p:txBody>
          <a:bodyPr/>
          <a:lstStyle/>
          <a:p>
            <a:r>
              <a:rPr lang="th-TH" altLang="en-US" sz="4000" b="1">
                <a:solidFill>
                  <a:srgbClr val="FFFFFF"/>
                </a:solidFill>
                <a:latin typeface="Arial" panose="020B0604020202020204" pitchFamily="34" charset="0"/>
              </a:rPr>
              <a:t>การจัดการการพูดอย่างเป็นทางการ</a:t>
            </a:r>
            <a:endParaRPr lang="en-US" altLang="en-US" sz="40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0A6B7FA-B693-C849-A9FB-34AF928C424E}"/>
              </a:ext>
            </a:extLst>
          </p:cNvPr>
          <p:cNvGraphicFramePr>
            <a:graphicFrameLocks noGrp="1"/>
          </p:cNvGraphicFramePr>
          <p:nvPr/>
        </p:nvGraphicFramePr>
        <p:xfrm>
          <a:off x="0" y="1331913"/>
          <a:ext cx="9144000" cy="5087937"/>
        </p:xfrm>
        <a:graphic>
          <a:graphicData uri="http://schemas.openxmlformats.org/drawingml/2006/table">
            <a:tbl>
              <a:tblPr/>
              <a:tblGrid>
                <a:gridCol w="801688">
                  <a:extLst>
                    <a:ext uri="{9D8B030D-6E8A-4147-A177-3AD203B41FA5}">
                      <a16:colId xmlns:a16="http://schemas.microsoft.com/office/drawing/2014/main" val="4170133140"/>
                    </a:ext>
                  </a:extLst>
                </a:gridCol>
                <a:gridCol w="2257425">
                  <a:extLst>
                    <a:ext uri="{9D8B030D-6E8A-4147-A177-3AD203B41FA5}">
                      <a16:colId xmlns:a16="http://schemas.microsoft.com/office/drawing/2014/main" val="1723896914"/>
                    </a:ext>
                  </a:extLst>
                </a:gridCol>
                <a:gridCol w="3025775">
                  <a:extLst>
                    <a:ext uri="{9D8B030D-6E8A-4147-A177-3AD203B41FA5}">
                      <a16:colId xmlns:a16="http://schemas.microsoft.com/office/drawing/2014/main" val="2986310641"/>
                    </a:ext>
                  </a:extLst>
                </a:gridCol>
                <a:gridCol w="3059112">
                  <a:extLst>
                    <a:ext uri="{9D8B030D-6E8A-4147-A177-3AD203B41FA5}">
                      <a16:colId xmlns:a16="http://schemas.microsoft.com/office/drawing/2014/main" val="2498527265"/>
                    </a:ext>
                  </a:extLst>
                </a:gridCol>
              </a:tblGrid>
              <a:tr h="10175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122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diaUPC" panose="020B0304020202020204" pitchFamily="34" charset="-34"/>
                          <a:ea typeface="MS PGothic" panose="020B0600070205080204" pitchFamily="34" charset="-128"/>
                          <a:cs typeface="CordiaUPC" panose="020B0304020202020204" pitchFamily="34" charset="-34"/>
                        </a:rPr>
                        <a:t>การตอบสนองของผู้ฟัง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rdiaUPC" panose="020B0304020202020204" pitchFamily="34" charset="-34"/>
                        <a:ea typeface="MS PGothic" panose="020B0600070205080204" pitchFamily="34" charset="-128"/>
                        <a:cs typeface="CordiaUPC" panose="020B0304020202020204" pitchFamily="34" charset="-34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122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diaUPC" panose="020B0304020202020204" pitchFamily="34" charset="-34"/>
                          <a:ea typeface="MS PGothic" panose="020B0600070205080204" pitchFamily="34" charset="-128"/>
                          <a:cs typeface="CordiaUPC" panose="020B0304020202020204" pitchFamily="34" charset="-34"/>
                        </a:rPr>
                        <a:t>การแก้ปัญหาของผู้พูด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rdiaUPC" panose="020B0304020202020204" pitchFamily="34" charset="-34"/>
                        <a:ea typeface="MS PGothic" panose="020B0600070205080204" pitchFamily="34" charset="-128"/>
                        <a:cs typeface="CordiaUPC" panose="020B0304020202020204" pitchFamily="34" charset="-34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122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diaUPC" panose="020B0304020202020204" pitchFamily="34" charset="-34"/>
                          <a:ea typeface="MS PGothic" panose="020B0600070205080204" pitchFamily="34" charset="-128"/>
                          <a:cs typeface="CordiaUPC" panose="020B0304020202020204" pitchFamily="34" charset="-34"/>
                        </a:rPr>
                        <a:t>การเทศนา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rdiaUPC" panose="020B0304020202020204" pitchFamily="34" charset="-34"/>
                        <a:ea typeface="MS PGothic" panose="020B0600070205080204" pitchFamily="34" charset="-128"/>
                        <a:cs typeface="CordiaUPC" panose="020B0304020202020204" pitchFamily="34" charset="-34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1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489798"/>
                  </a:ext>
                </a:extLst>
              </a:tr>
              <a:tr h="10175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โห หือ</a:t>
                      </a: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!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UPC" panose="020B0304020202020204" pitchFamily="34" charset="-34"/>
                          <a:ea typeface="MS PGothic" panose="020B0600070205080204" pitchFamily="34" charset="-128"/>
                          <a:cs typeface="CordiaUPC" panose="020B0304020202020204" pitchFamily="34" charset="-34"/>
                        </a:rPr>
                        <a:t>เริ่มจุดไฟ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diaUPC" panose="020B0304020202020204" pitchFamily="34" charset="-34"/>
                        <a:ea typeface="MS PGothic" panose="020B0600070205080204" pitchFamily="34" charset="-128"/>
                        <a:cs typeface="CordiaUPC" panose="020B0304020202020204" pitchFamily="34" charset="-34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UPC" panose="020B0304020202020204" pitchFamily="34" charset="-34"/>
                          <a:ea typeface="MS PGothic" panose="020B0600070205080204" pitchFamily="34" charset="-128"/>
                          <a:cs typeface="CordiaUPC" panose="020B0304020202020204" pitchFamily="34" charset="-34"/>
                        </a:rPr>
                        <a:t>จับความสนใจ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diaUPC" panose="020B0304020202020204" pitchFamily="34" charset="-34"/>
                        <a:ea typeface="MS PGothic" panose="020B0600070205080204" pitchFamily="34" charset="-128"/>
                        <a:cs typeface="CordiaUPC" panose="020B0304020202020204" pitchFamily="34" charset="-34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62608"/>
                  </a:ext>
                </a:extLst>
              </a:tr>
              <a:tr h="10175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UPC" panose="020B0304020202020204" pitchFamily="34" charset="-34"/>
                          <a:ea typeface="MS PGothic" panose="020B0600070205080204" pitchFamily="34" charset="-128"/>
                          <a:cs typeface="CordiaUPC" panose="020B0304020202020204" pitchFamily="34" charset="-34"/>
                        </a:rPr>
                        <a:t>ทำไมพูดเรื่องนี้ขึ้นมา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UPC" panose="020B0304020202020204" pitchFamily="34" charset="-34"/>
                          <a:ea typeface="MS PGothic" panose="020B0600070205080204" pitchFamily="34" charset="-128"/>
                          <a:cs typeface="CordiaUPC" panose="020B0304020202020204" pitchFamily="34" charset="-34"/>
                        </a:rPr>
                        <a:t>?</a:t>
                      </a: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UPC" panose="020B0304020202020204" pitchFamily="34" charset="-34"/>
                          <a:ea typeface="MS PGothic" panose="020B0600070205080204" pitchFamily="34" charset="-128"/>
                          <a:cs typeface="CordiaUPC" panose="020B0304020202020204" pitchFamily="34" charset="-34"/>
                        </a:rPr>
                        <a:t>สร้างความเชื่อมต่อ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diaUPC" panose="020B0304020202020204" pitchFamily="34" charset="-34"/>
                        <a:ea typeface="MS PGothic" panose="020B0600070205080204" pitchFamily="34" charset="-128"/>
                        <a:cs typeface="CordiaUPC" panose="020B0304020202020204" pitchFamily="34" charset="-34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UPC" panose="020B0304020202020204" pitchFamily="34" charset="-34"/>
                          <a:ea typeface="MS PGothic" panose="020B0600070205080204" pitchFamily="34" charset="-128"/>
                          <a:cs typeface="CordiaUPC" panose="020B0304020202020204" pitchFamily="34" charset="-34"/>
                        </a:rPr>
                        <a:t>ทำให้มีความต้องการ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diaUPC" panose="020B0304020202020204" pitchFamily="34" charset="-34"/>
                        <a:ea typeface="MS PGothic" panose="020B0600070205080204" pitchFamily="34" charset="-128"/>
                        <a:cs typeface="CordiaUPC" panose="020B0304020202020204" pitchFamily="34" charset="-34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37713"/>
                  </a:ext>
                </a:extLst>
              </a:tr>
              <a:tr h="10175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UPC" panose="020B0304020202020204" pitchFamily="34" charset="-34"/>
                          <a:ea typeface="MS PGothic" panose="020B0600070205080204" pitchFamily="34" charset="-128"/>
                          <a:cs typeface="CordiaUPC" panose="020B0304020202020204" pitchFamily="34" charset="-34"/>
                        </a:rPr>
                        <a:t>อย่างเช่น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UPC" panose="020B0304020202020204" pitchFamily="34" charset="-34"/>
                          <a:ea typeface="MS PGothic" panose="020B0600070205080204" pitchFamily="34" charset="-128"/>
                          <a:cs typeface="CordiaUPC" panose="020B0304020202020204" pitchFamily="34" charset="-34"/>
                        </a:rPr>
                        <a:t>!</a:t>
                      </a: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UPC" panose="020B0304020202020204" pitchFamily="34" charset="-34"/>
                          <a:ea typeface="MS PGothic" panose="020B0600070205080204" pitchFamily="34" charset="-128"/>
                          <a:cs typeface="CordiaUPC" panose="020B0304020202020204" pitchFamily="34" charset="-34"/>
                        </a:rPr>
                        <a:t>ยกกรณีตัวอย่าง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diaUPC" panose="020B0304020202020204" pitchFamily="34" charset="-34"/>
                        <a:ea typeface="MS PGothic" panose="020B0600070205080204" pitchFamily="34" charset="-128"/>
                        <a:cs typeface="CordiaUPC" panose="020B0304020202020204" pitchFamily="34" charset="-34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UPC" panose="020B0304020202020204" pitchFamily="34" charset="-34"/>
                          <a:ea typeface="MS PGothic" panose="020B0600070205080204" pitchFamily="34" charset="-128"/>
                          <a:cs typeface="CordiaUPC" panose="020B0304020202020204" pitchFamily="34" charset="-34"/>
                        </a:rPr>
                        <a:t>การใช้ตัวอย่างประกอบ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diaUPC" panose="020B0304020202020204" pitchFamily="34" charset="-34"/>
                        <a:ea typeface="MS PGothic" panose="020B0600070205080204" pitchFamily="34" charset="-128"/>
                        <a:cs typeface="CordiaUPC" panose="020B0304020202020204" pitchFamily="34" charset="-34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909480"/>
                  </a:ext>
                </a:extLst>
              </a:tr>
              <a:tr h="10175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UPC" panose="020B0304020202020204" pitchFamily="34" charset="-34"/>
                          <a:ea typeface="MS PGothic" panose="020B0600070205080204" pitchFamily="34" charset="-128"/>
                          <a:cs typeface="CordiaUPC" panose="020B0304020202020204" pitchFamily="34" charset="-34"/>
                        </a:rPr>
                        <a:t>แล้วอย่างไรล่ะ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UPC" panose="020B0304020202020204" pitchFamily="34" charset="-34"/>
                          <a:ea typeface="MS PGothic" panose="020B0600070205080204" pitchFamily="34" charset="-128"/>
                          <a:cs typeface="CordiaUPC" panose="020B0304020202020204" pitchFamily="34" charset="-34"/>
                        </a:rPr>
                        <a:t>?</a:t>
                      </a: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ขอการตอบสนอง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rdiaUPC" panose="020B0304020202020204" pitchFamily="34" charset="-34"/>
                          <a:ea typeface="MS PGothic" panose="020B0600070205080204" pitchFamily="34" charset="-128"/>
                          <a:cs typeface="CordiaUPC" panose="020B0304020202020204" pitchFamily="34" charset="-34"/>
                        </a:rPr>
                        <a:t>การนำไปใช้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rdiaUPC" panose="020B0304020202020204" pitchFamily="34" charset="-34"/>
                        <a:ea typeface="MS PGothic" panose="020B0600070205080204" pitchFamily="34" charset="-128"/>
                        <a:cs typeface="CordiaUPC" panose="020B0304020202020204" pitchFamily="34" charset="-34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642997"/>
                  </a:ext>
                </a:extLst>
              </a:tr>
            </a:tbl>
          </a:graphicData>
        </a:graphic>
      </p:graphicFrame>
      <p:sp>
        <p:nvSpPr>
          <p:cNvPr id="17443" name="Text Box 12">
            <a:extLst>
              <a:ext uri="{FF2B5EF4-FFF2-40B4-BE49-F238E27FC236}">
                <a16:creationId xmlns:a16="http://schemas.microsoft.com/office/drawing/2014/main" id="{C65104FA-E5AA-3E47-9DDF-CBBA08525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b="1">
                <a:solidFill>
                  <a:schemeClr val="bg1"/>
                </a:solidFill>
                <a:cs typeface="Arial" charset="0"/>
              </a:rPr>
              <a:t>11a</a:t>
            </a:r>
            <a:endParaRPr lang="en-US">
              <a:cs typeface="Arial" charset="0"/>
            </a:endParaRPr>
          </a:p>
        </p:txBody>
      </p:sp>
      <p:sp>
        <p:nvSpPr>
          <p:cNvPr id="71715" name="Text Box 14">
            <a:extLst>
              <a:ext uri="{FF2B5EF4-FFF2-40B4-BE49-F238E27FC236}">
                <a16:creationId xmlns:a16="http://schemas.microsoft.com/office/drawing/2014/main" id="{2B699392-8853-D542-BBB5-1A1BA7F93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400800"/>
            <a:ext cx="8388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Adapted from Richard Borden, </a:t>
            </a:r>
            <a:r>
              <a:rPr lang="en-US" altLang="en-US" sz="2000" i="1">
                <a:solidFill>
                  <a:schemeClr val="bg1"/>
                </a:solidFill>
                <a:cs typeface="Arial" panose="020B0604020202020204" pitchFamily="34" charset="0"/>
              </a:rPr>
              <a:t>How to Communicate Ideas</a:t>
            </a: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, 1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879F4173-91CD-7349-9E30-589121A7C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th-TH" altLang="en-US">
              <a:cs typeface="Arial" panose="020B0604020202020204" pitchFamily="34" charset="0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DEFB1D0C-2708-2149-A120-439146FA8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75" y="-14288"/>
            <a:ext cx="4572000" cy="3429001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C9F4F27F-4D4D-D54A-9768-717DCEB15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0"/>
            <a:ext cx="4572000" cy="3429000"/>
          </a:xfrm>
          <a:prstGeom prst="rect">
            <a:avLst/>
          </a:prstGeom>
          <a:gradFill rotWithShape="0">
            <a:gsLst>
              <a:gs pos="0">
                <a:srgbClr val="B50069"/>
              </a:gs>
              <a:gs pos="100000">
                <a:srgbClr val="54003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th-TH" altLang="en-US" sz="1000">
              <a:solidFill>
                <a:srgbClr val="B50069"/>
              </a:solidFill>
              <a:cs typeface="Arial" panose="020B0604020202020204" pitchFamily="34" charset="0"/>
            </a:endParaRP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44C959B3-7D99-C842-8C45-57470CEB0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500093"/>
              </a:gs>
              <a:gs pos="100000">
                <a:srgbClr val="250044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th-TH" altLang="en-US" sz="1000">
              <a:solidFill>
                <a:srgbClr val="B50069"/>
              </a:solidFill>
              <a:cs typeface="Arial" panose="020B0604020202020204" pitchFamily="34" charset="0"/>
            </a:endParaRPr>
          </a:p>
        </p:txBody>
      </p:sp>
      <p:sp>
        <p:nvSpPr>
          <p:cNvPr id="18439" name="Rectangle 7">
            <a:extLst>
              <a:ext uri="{FF2B5EF4-FFF2-40B4-BE49-F238E27FC236}">
                <a16:creationId xmlns:a16="http://schemas.microsoft.com/office/drawing/2014/main" id="{7C13B473-43D4-664F-AAE2-BD87F7F92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th-TH" altLang="en-US" sz="10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8443" name="Rectangle 11">
            <a:extLst>
              <a:ext uri="{FF2B5EF4-FFF2-40B4-BE49-F238E27FC236}">
                <a16:creationId xmlns:a16="http://schemas.microsoft.com/office/drawing/2014/main" id="{ECB22FA4-7472-C64B-BBFB-8BC92DAAD4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66775" y="2743200"/>
            <a:ext cx="7450138" cy="1570038"/>
          </a:xfrm>
          <a:solidFill>
            <a:schemeClr val="tx2"/>
          </a:solidFill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th-TH" altLang="ja-JP" sz="48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ขั้นตอนต่างๆ ของบอร์เดน</a:t>
            </a:r>
            <a:r>
              <a:rPr lang="en-US" altLang="ja-JP" sz="48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:</a:t>
            </a:r>
            <a:br>
              <a:rPr lang="en-US" altLang="ja-JP" sz="48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th-TH" altLang="ja-JP" sz="48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คำตอบของการพูด</a:t>
            </a:r>
            <a:r>
              <a:rPr lang="en-US" altLang="ja-JP" sz="48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…</a:t>
            </a:r>
            <a:endParaRPr lang="en-US" altLang="en-US" sz="4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440" name="Text Box 12">
            <a:extLst>
              <a:ext uri="{FF2B5EF4-FFF2-40B4-BE49-F238E27FC236}">
                <a16:creationId xmlns:a16="http://schemas.microsoft.com/office/drawing/2014/main" id="{B8D68BDC-9EB1-2049-8D58-E271167E6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b="1">
                <a:solidFill>
                  <a:schemeClr val="bg1"/>
                </a:solidFill>
                <a:cs typeface="Arial" charset="0"/>
              </a:rPr>
              <a:t>11a</a:t>
            </a:r>
            <a:endParaRPr lang="en-US">
              <a:cs typeface="Arial" charset="0"/>
            </a:endParaRPr>
          </a:p>
        </p:txBody>
      </p:sp>
      <p:sp>
        <p:nvSpPr>
          <p:cNvPr id="72712" name="Text Box 14">
            <a:extLst>
              <a:ext uri="{FF2B5EF4-FFF2-40B4-BE49-F238E27FC236}">
                <a16:creationId xmlns:a16="http://schemas.microsoft.com/office/drawing/2014/main" id="{BD7EA424-1282-FD4A-9B93-EF41A48C7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400800"/>
            <a:ext cx="8388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th-TH" altLang="en-US" sz="200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ดัดแปลงจาก </a:t>
            </a:r>
            <a:r>
              <a:rPr lang="th-TH" altLang="en-US" sz="2000">
                <a:solidFill>
                  <a:srgbClr val="F9F9F9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ริชาร์ด บอร์เดน</a:t>
            </a: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i="1">
                <a:solidFill>
                  <a:schemeClr val="bg1"/>
                </a:solidFill>
                <a:cs typeface="Arial" panose="020B0604020202020204" pitchFamily="34" charset="0"/>
              </a:rPr>
              <a:t>How to Communicate Ideas</a:t>
            </a: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, 1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8EB2ADA3-5FDC-E84C-984B-23C55A767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4572000" cy="13239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en-US" sz="4000" b="1">
                <a:solidFill>
                  <a:schemeClr val="bg1"/>
                </a:solidFill>
                <a:latin typeface="CordiaUPC" panose="020B0304020202020204" pitchFamily="34" charset="-34"/>
                <a:cs typeface="Arial" panose="020B0604020202020204" pitchFamily="34" charset="0"/>
              </a:rPr>
              <a:t>เป็นจริง</a:t>
            </a:r>
            <a:r>
              <a:rPr lang="en-US" altLang="en-US" sz="4000" b="1">
                <a:solidFill>
                  <a:schemeClr val="bg1"/>
                </a:solidFill>
                <a:latin typeface="CordiaUPC" panose="020B0304020202020204" pitchFamily="34" charset="-34"/>
                <a:cs typeface="Arial" panose="020B0604020202020204" pitchFamily="34" charset="0"/>
              </a:rPr>
              <a:t>:</a:t>
            </a:r>
            <a:br>
              <a:rPr lang="en-US" altLang="en-US" sz="4000" b="1">
                <a:solidFill>
                  <a:schemeClr val="bg1"/>
                </a:solidFill>
                <a:latin typeface="CordiaUPC" panose="020B0304020202020204" pitchFamily="34" charset="-34"/>
                <a:cs typeface="Arial" panose="020B0604020202020204" pitchFamily="34" charset="0"/>
              </a:rPr>
            </a:br>
            <a:r>
              <a:rPr lang="th-TH" altLang="en-US" sz="4000" b="1">
                <a:solidFill>
                  <a:schemeClr val="bg1"/>
                </a:solidFill>
                <a:latin typeface="CordiaUPC" panose="020B0304020202020204" pitchFamily="34" charset="-34"/>
                <a:cs typeface="Arial" panose="020B0604020202020204" pitchFamily="34" charset="0"/>
              </a:rPr>
              <a:t>กฎของเนื้อหาสาระ</a:t>
            </a:r>
            <a:endParaRPr lang="en-US" altLang="en-US" sz="4000" b="1">
              <a:solidFill>
                <a:schemeClr val="bg1"/>
              </a:solidFill>
              <a:latin typeface="CordiaUPC" panose="020B0304020202020204" pitchFamily="34" charset="-34"/>
              <a:cs typeface="Arial" panose="020B0604020202020204" pitchFamily="34" charset="0"/>
            </a:endParaRP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4CC6358D-34FB-DF46-8E4C-DD6E3EFC4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762000"/>
            <a:ext cx="4572000" cy="22463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en-US" sz="4000" b="1">
                <a:solidFill>
                  <a:srgbClr val="FFFFFF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น่าสนใจ</a:t>
            </a:r>
            <a:r>
              <a:rPr lang="en-US" altLang="en-US" sz="4000" b="1">
                <a:solidFill>
                  <a:srgbClr val="FFFFFF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:</a:t>
            </a:r>
            <a:br>
              <a:rPr lang="en-US" altLang="en-US" sz="4000" b="1">
                <a:solidFill>
                  <a:srgbClr val="FFFFFF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en-US" altLang="en-US" sz="4000" b="1">
                <a:solidFill>
                  <a:srgbClr val="FFFFFF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th-TH" altLang="en-US" sz="4000" b="1">
                <a:solidFill>
                  <a:srgbClr val="FFFFFF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โห หือ</a:t>
            </a:r>
            <a:r>
              <a:rPr lang="en-US" altLang="en-US" sz="4000" b="1">
                <a:solidFill>
                  <a:srgbClr val="FFFFFF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!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000" b="1">
              <a:solidFill>
                <a:schemeClr val="bg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5A69E0E8-4C0D-EA42-9825-C9836CCFE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65325"/>
            <a:ext cx="4572000" cy="708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en-US" sz="4000" b="1">
                <a:solidFill>
                  <a:srgbClr val="FFFFFF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อย่างเช่น</a:t>
            </a:r>
            <a:r>
              <a:rPr lang="en-US" altLang="en-US" sz="4000" b="1">
                <a:solidFill>
                  <a:srgbClr val="FFFFFF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!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51BD43E7-F6B8-9441-A189-285BFC857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5763" y="4594225"/>
            <a:ext cx="4724401" cy="13239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en-US" sz="40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ชัดเจน</a:t>
            </a:r>
            <a:r>
              <a:rPr lang="en-US" altLang="en-US" sz="40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:</a:t>
            </a:r>
            <a:br>
              <a:rPr lang="en-US" altLang="en-US" sz="40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en-US" altLang="en-US" sz="40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th-TH" altLang="en-US" sz="40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กฎการแต่งประโยค</a:t>
            </a:r>
            <a:r>
              <a:rPr lang="en-US" altLang="en-US" sz="40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EAF22503-7FDD-934B-8059-76AD507C6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495800"/>
            <a:ext cx="48006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en-US" sz="4000" b="1">
                <a:solidFill>
                  <a:schemeClr val="bg1"/>
                </a:solidFill>
                <a:latin typeface="CordiaUPC" panose="020B0304020202020204" pitchFamily="34" charset="-34"/>
                <a:cs typeface="Arial" panose="020B0604020202020204" pitchFamily="34" charset="0"/>
              </a:rPr>
              <a:t>เกี่ยวข้อง</a:t>
            </a:r>
            <a:r>
              <a:rPr lang="en-US" altLang="en-US" sz="4000" b="1">
                <a:solidFill>
                  <a:schemeClr val="bg1"/>
                </a:solidFill>
                <a:latin typeface="CordiaUPC" panose="020B0304020202020204" pitchFamily="34" charset="-34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D489983A-6E3F-5A44-A815-2A8177A74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165725"/>
            <a:ext cx="5011737" cy="708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en-US" sz="40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ทำไมยกเรื่องนี้ขึ้นมา</a:t>
            </a:r>
            <a:r>
              <a:rPr lang="en-US" altLang="en-US" sz="40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? </a:t>
            </a:r>
          </a:p>
        </p:txBody>
      </p:sp>
      <p:sp>
        <p:nvSpPr>
          <p:cNvPr id="23" name="Text Box 16">
            <a:extLst>
              <a:ext uri="{FF2B5EF4-FFF2-40B4-BE49-F238E27FC236}">
                <a16:creationId xmlns:a16="http://schemas.microsoft.com/office/drawing/2014/main" id="{68D81671-8E08-0746-8CE6-4ADE355FD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775325"/>
            <a:ext cx="48006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en-US" sz="40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แล้วอย่างไรล่ะ</a:t>
            </a:r>
            <a:r>
              <a:rPr lang="en-US" altLang="en-US" sz="4000" b="1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?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  <p:bldP spid="18437" grpId="0" animBg="1"/>
      <p:bldP spid="18438" grpId="0" animBg="1"/>
      <p:bldP spid="18439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>
            <a:extLst>
              <a:ext uri="{FF2B5EF4-FFF2-40B4-BE49-F238E27FC236}">
                <a16:creationId xmlns:a16="http://schemas.microsoft.com/office/drawing/2014/main" id="{791F155A-1F43-B944-BD0B-65CB1AEC9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038"/>
            <a:ext cx="91440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BF941B4-2003-0A48-8CC5-939BA98E1B45}"/>
              </a:ext>
            </a:extLst>
          </p:cNvPr>
          <p:cNvSpPr txBox="1">
            <a:spLocks/>
          </p:cNvSpPr>
          <p:nvPr/>
        </p:nvSpPr>
        <p:spPr bwMode="auto">
          <a:xfrm>
            <a:off x="0" y="2232248"/>
            <a:ext cx="9144000" cy="76470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(</a:t>
            </a:r>
            <a:r>
              <a:rPr lang="th-TH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เนื้อหา</a:t>
            </a:r>
            <a:r>
              <a:rPr lang="en-US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)</a:t>
            </a:r>
          </a:p>
        </p:txBody>
      </p:sp>
      <p:sp>
        <p:nvSpPr>
          <p:cNvPr id="74755" name="Title 1">
            <a:extLst>
              <a:ext uri="{FF2B5EF4-FFF2-40B4-BE49-F238E27FC236}">
                <a16:creationId xmlns:a16="http://schemas.microsoft.com/office/drawing/2014/main" id="{293E66AB-B85E-F245-B6A4-1900DF47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1054100"/>
          </a:xfrm>
          <a:solidFill>
            <a:srgbClr val="000000"/>
          </a:solidFill>
        </p:spPr>
        <p:txBody>
          <a:bodyPr/>
          <a:lstStyle/>
          <a:p>
            <a:r>
              <a:rPr lang="th-TH" altLang="en-US" b="1">
                <a:solidFill>
                  <a:schemeClr val="bg1"/>
                </a:solidFill>
                <a:latin typeface="Arial" panose="020B0604020202020204" pitchFamily="34" charset="0"/>
              </a:rPr>
              <a:t>คุณควรพูดอะไร</a:t>
            </a:r>
            <a:r>
              <a:rPr lang="en-US" altLang="en-US" b="1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042B58B-95BD-C54E-AC56-6FA685E3919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th-TH" altLang="en-US" sz="3600" b="1"/>
              <a:t>กฎของผู้ฟัง ต่อ </a:t>
            </a:r>
            <a:r>
              <a:rPr lang="th-TH" altLang="en-US" sz="3600" b="1" u="sng"/>
              <a:t>เนื้อหาสาระ</a:t>
            </a:r>
            <a:endParaRPr lang="en-US" altLang="en-US"/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6FE7C1F9-A45F-E443-9290-48EBF3FF8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700213"/>
            <a:ext cx="7502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th-TH" altLang="en-US" sz="3600" b="1" i="1">
                <a:latin typeface="CordiaUPC" panose="020B0304020202020204" pitchFamily="34" charset="-34"/>
                <a:cs typeface="CordiaUPC" panose="020B0304020202020204" pitchFamily="34" charset="-34"/>
              </a:rPr>
              <a:t>ผู้ฟังชอบฟังเนื้อหาสาระ</a:t>
            </a:r>
            <a:br>
              <a:rPr lang="en-US" altLang="en-US" sz="3600" b="1" i="1"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ja-JP" altLang="en-US" sz="3600" b="1" i="1">
                <a:latin typeface="CordiaUPC" panose="020B0304020202020204" pitchFamily="34" charset="-34"/>
                <a:cs typeface="CordiaUPC" panose="020B0304020202020204" pitchFamily="34" charset="-34"/>
              </a:rPr>
              <a:t>“</a:t>
            </a:r>
            <a:r>
              <a:rPr lang="th-TH" altLang="ja-JP" sz="3600" b="1" i="1">
                <a:latin typeface="CordiaUPC" panose="020B0304020202020204" pitchFamily="34" charset="-34"/>
                <a:cs typeface="CordiaUPC" panose="020B0304020202020204" pitchFamily="34" charset="-34"/>
              </a:rPr>
              <a:t>ยกตัวอย่างเช่น</a:t>
            </a:r>
            <a:r>
              <a:rPr lang="ja-JP" altLang="en-US" sz="3600" b="1" i="1">
                <a:latin typeface="CordiaUPC" panose="020B0304020202020204" pitchFamily="34" charset="-34"/>
                <a:cs typeface="CordiaUPC" panose="020B0304020202020204" pitchFamily="34" charset="-34"/>
              </a:rPr>
              <a:t>”</a:t>
            </a:r>
            <a:r>
              <a:rPr lang="en-US" altLang="ja-JP" sz="3600" b="1" i="1">
                <a:latin typeface="CordiaUPC" panose="020B0304020202020204" pitchFamily="34" charset="-34"/>
                <a:cs typeface="CordiaUPC" panose="020B0304020202020204" pitchFamily="34" charset="-34"/>
              </a:rPr>
              <a:t>…</a:t>
            </a:r>
            <a:endParaRPr lang="en-US" altLang="en-US" sz="3600" b="1" i="1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487F7881-C2DB-2040-A939-10BEE1AD3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971800"/>
            <a:ext cx="83058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7063" indent="-6270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AutoNum type="alphaUcPeriod"/>
            </a:pPr>
            <a:r>
              <a:rPr lang="th-TH" altLang="en-US" sz="3200" b="1">
                <a:latin typeface="CordiaUPC" panose="020B0304020202020204" pitchFamily="34" charset="-34"/>
                <a:cs typeface="CordiaUPC" panose="020B0304020202020204" pitchFamily="34" charset="-34"/>
              </a:rPr>
              <a:t>ในรูปแบบของ</a:t>
            </a:r>
            <a:r>
              <a:rPr lang="en-US" altLang="en-US" sz="3200" b="1"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th-TH" altLang="en-US" sz="3200" b="1" u="sng">
                <a:latin typeface="CordiaUPC" panose="020B0304020202020204" pitchFamily="34" charset="-34"/>
                <a:cs typeface="CordiaUPC" panose="020B0304020202020204" pitchFamily="34" charset="-34"/>
              </a:rPr>
              <a:t>เรื่องเล่า</a:t>
            </a:r>
            <a:endParaRPr lang="en-US" altLang="en-US" sz="3200" b="1"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>
              <a:buFont typeface="Arial" panose="020B0604020202020204" pitchFamily="34" charset="0"/>
              <a:buAutoNum type="alphaUcPeriod"/>
            </a:pPr>
            <a:r>
              <a:rPr lang="th-TH" altLang="en-US" sz="3200" b="1">
                <a:latin typeface="CordiaUPC" panose="020B0304020202020204" pitchFamily="34" charset="-34"/>
                <a:cs typeface="CordiaUPC" panose="020B0304020202020204" pitchFamily="34" charset="-34"/>
              </a:rPr>
              <a:t>ที่เกี่ยวข้องกับ </a:t>
            </a:r>
            <a:r>
              <a:rPr lang="th-TH" altLang="en-US" sz="3200" b="1" u="sng">
                <a:latin typeface="CordiaUPC" panose="020B0304020202020204" pitchFamily="34" charset="-34"/>
                <a:cs typeface="CordiaUPC" panose="020B0304020202020204" pitchFamily="34" charset="-34"/>
              </a:rPr>
              <a:t>คน</a:t>
            </a:r>
            <a:r>
              <a:rPr lang="th-TH" altLang="en-US" sz="3200" b="1">
                <a:latin typeface="CordiaUPC" panose="020B0304020202020204" pitchFamily="34" charset="-34"/>
                <a:cs typeface="CordiaUPC" panose="020B0304020202020204" pitchFamily="34" charset="-34"/>
              </a:rPr>
              <a:t> ที่มีชื่อเสียง</a:t>
            </a:r>
            <a:endParaRPr lang="en-US" altLang="en-US" sz="3200" b="1"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>
              <a:buFont typeface="Arial" panose="020B0604020202020204" pitchFamily="34" charset="0"/>
              <a:buAutoNum type="alphaUcPeriod"/>
            </a:pPr>
            <a:r>
              <a:rPr lang="th-TH" altLang="en-US" sz="3200" b="1">
                <a:latin typeface="CordiaUPC" panose="020B0304020202020204" pitchFamily="34" charset="-34"/>
                <a:cs typeface="CordiaUPC" panose="020B0304020202020204" pitchFamily="34" charset="-34"/>
              </a:rPr>
              <a:t>ที่ทำให</a:t>
            </a:r>
            <a:r>
              <a:rPr lang="th-TH" altLang="en-US" sz="3200" b="1" u="sng">
                <a:latin typeface="CordiaUPC" panose="020B0304020202020204" pitchFamily="34" charset="-34"/>
                <a:cs typeface="CordiaUPC" panose="020B0304020202020204" pitchFamily="34" charset="-34"/>
              </a:rPr>
              <a:t>้ประวัติศาสตร์</a:t>
            </a:r>
            <a:r>
              <a:rPr lang="th-TH" altLang="en-US" sz="3200" b="1">
                <a:latin typeface="CordiaUPC" panose="020B0304020202020204" pitchFamily="34" charset="-34"/>
                <a:cs typeface="CordiaUPC" panose="020B0304020202020204" pitchFamily="34" charset="-34"/>
              </a:rPr>
              <a:t>มีชีวิตชีวา</a:t>
            </a:r>
            <a:endParaRPr lang="en-US" altLang="en-US" sz="3200" b="1"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>
              <a:buFont typeface="Arial" panose="020B0604020202020204" pitchFamily="34" charset="0"/>
              <a:buAutoNum type="alphaUcPeriod"/>
            </a:pPr>
            <a:r>
              <a:rPr lang="th-TH" altLang="en-US" sz="3200" b="1">
                <a:latin typeface="CordiaUPC" panose="020B0304020202020204" pitchFamily="34" charset="-34"/>
                <a:cs typeface="CordiaUPC" panose="020B0304020202020204" pitchFamily="34" charset="-34"/>
              </a:rPr>
              <a:t>ที่เป็นเรื่อง</a:t>
            </a:r>
            <a:r>
              <a:rPr lang="th-TH" altLang="en-US" sz="3200" b="1" u="sng">
                <a:latin typeface="CordiaUPC" panose="020B0304020202020204" pitchFamily="34" charset="-34"/>
                <a:cs typeface="CordiaUPC" panose="020B0304020202020204" pitchFamily="34" charset="-34"/>
              </a:rPr>
              <a:t>อุปมาอุปไมย</a:t>
            </a:r>
            <a:r>
              <a:rPr lang="th-TH" altLang="en-US" sz="3200" b="1">
                <a:latin typeface="CordiaUPC" panose="020B0304020202020204" pitchFamily="34" charset="-34"/>
                <a:cs typeface="CordiaUPC" panose="020B0304020202020204" pitchFamily="34" charset="-34"/>
              </a:rPr>
              <a:t>ที่มีสีสัน</a:t>
            </a:r>
            <a:endParaRPr lang="en-US" altLang="en-US" sz="3200" b="1"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>
              <a:buFont typeface="Arial" panose="020B0604020202020204" pitchFamily="34" charset="0"/>
              <a:buAutoNum type="alphaUcPeriod"/>
            </a:pPr>
            <a:r>
              <a:rPr lang="th-TH" altLang="en-US" sz="3200" b="1">
                <a:latin typeface="CordiaUPC" panose="020B0304020202020204" pitchFamily="34" charset="-34"/>
                <a:cs typeface="CordiaUPC" panose="020B0304020202020204" pitchFamily="34" charset="-34"/>
              </a:rPr>
              <a:t>ที่มีสถิติ</a:t>
            </a:r>
            <a:r>
              <a:rPr lang="th-TH" altLang="en-US" sz="3200" b="1" u="sng">
                <a:latin typeface="CordiaUPC" panose="020B0304020202020204" pitchFamily="34" charset="-34"/>
                <a:cs typeface="CordiaUPC" panose="020B0304020202020204" pitchFamily="34" charset="-34"/>
              </a:rPr>
              <a:t>ที่น่าทึ่ง</a:t>
            </a:r>
            <a:endParaRPr lang="en-US" altLang="en-US" sz="3200" b="1" u="sng"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>
              <a:buFont typeface="Arial" panose="020B0604020202020204" pitchFamily="34" charset="0"/>
              <a:buAutoNum type="alphaUcPeriod"/>
            </a:pPr>
            <a:r>
              <a:rPr lang="th-TH" altLang="en-US" sz="3200" b="1">
                <a:latin typeface="CordiaUPC" panose="020B0304020202020204" pitchFamily="34" charset="-34"/>
                <a:cs typeface="CordiaUPC" panose="020B0304020202020204" pitchFamily="34" charset="-34"/>
              </a:rPr>
              <a:t>บวกกับ</a:t>
            </a:r>
            <a:r>
              <a:rPr lang="th-TH" altLang="en-US" sz="3200" b="1" u="sng">
                <a:latin typeface="CordiaUPC" panose="020B0304020202020204" pitchFamily="34" charset="-34"/>
                <a:cs typeface="CordiaUPC" panose="020B0304020202020204" pitchFamily="34" charset="-34"/>
              </a:rPr>
              <a:t>ทัศนูปกรณ์</a:t>
            </a:r>
            <a:endParaRPr lang="en-US" altLang="en-US" sz="3200" b="1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75780" name="Text Box 7">
            <a:extLst>
              <a:ext uri="{FF2B5EF4-FFF2-40B4-BE49-F238E27FC236}">
                <a16:creationId xmlns:a16="http://schemas.microsoft.com/office/drawing/2014/main" id="{BCEF90DA-40AF-2B4E-97D5-08F317ADA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/>
              <a:t>11a</a:t>
            </a:r>
            <a:endParaRPr lang="en-US" altLang="en-US"/>
          </a:p>
        </p:txBody>
      </p:sp>
      <p:sp>
        <p:nvSpPr>
          <p:cNvPr id="75781" name="Text Box 8">
            <a:extLst>
              <a:ext uri="{FF2B5EF4-FFF2-40B4-BE49-F238E27FC236}">
                <a16:creationId xmlns:a16="http://schemas.microsoft.com/office/drawing/2014/main" id="{5FCBE79B-AE10-6D45-9A32-56844A1C2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400800"/>
            <a:ext cx="716438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Richard Borden, </a:t>
            </a:r>
            <a:r>
              <a:rPr lang="en-US" altLang="en-US" i="1"/>
              <a:t>How to Communicate Ideas</a:t>
            </a:r>
            <a:r>
              <a:rPr lang="en-US" altLang="en-US"/>
              <a:t>, 10-14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4" grpId="0" build="p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 Horizon">
  <a:themeElements>
    <a:clrScheme name="Blue Horizon 1">
      <a:dk1>
        <a:srgbClr val="000000"/>
      </a:dk1>
      <a:lt1>
        <a:srgbClr val="E8EAE9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2F3F2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lue Horizon">
      <a:majorFont>
        <a:latin typeface="Times New Roman"/>
        <a:ea typeface="MS Pゴシック"/>
        <a:cs typeface="MS Pゴシック"/>
      </a:majorFont>
      <a:minorFont>
        <a:latin typeface="Times New Roman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ue Horizon 1">
        <a:dk1>
          <a:srgbClr val="000000"/>
        </a:dk1>
        <a:lt1>
          <a:srgbClr val="E8EAE9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2F3F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Horizon 2">
        <a:dk1>
          <a:srgbClr val="000000"/>
        </a:dk1>
        <a:lt1>
          <a:srgbClr val="E8EAE9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F2F3F2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andybar">
  <a:themeElements>
    <a:clrScheme name="Candybar 3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5B87F2"/>
      </a:accent1>
      <a:accent2>
        <a:srgbClr val="555555"/>
      </a:accent2>
      <a:accent3>
        <a:srgbClr val="FFFFFF"/>
      </a:accent3>
      <a:accent4>
        <a:srgbClr val="000000"/>
      </a:accent4>
      <a:accent5>
        <a:srgbClr val="B5C3F7"/>
      </a:accent5>
      <a:accent6>
        <a:srgbClr val="4C4C4C"/>
      </a:accent6>
      <a:hlink>
        <a:srgbClr val="5DA31E"/>
      </a:hlink>
      <a:folHlink>
        <a:srgbClr val="BAD41A"/>
      </a:folHlink>
    </a:clrScheme>
    <a:fontScheme name="Candyba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Candybar 1">
        <a:dk1>
          <a:srgbClr val="000000"/>
        </a:dk1>
        <a:lt1>
          <a:srgbClr val="FFFFFF"/>
        </a:lt1>
        <a:dk2>
          <a:srgbClr val="003366"/>
        </a:dk2>
        <a:lt2>
          <a:srgbClr val="AAAAAA"/>
        </a:lt2>
        <a:accent1>
          <a:srgbClr val="EEEEEE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F5F5F5"/>
        </a:accent5>
        <a:accent6>
          <a:srgbClr val="002D5C"/>
        </a:accent6>
        <a:hlink>
          <a:srgbClr val="5B87F2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2">
        <a:dk1>
          <a:srgbClr val="000000"/>
        </a:dk1>
        <a:lt1>
          <a:srgbClr val="FFFFFF"/>
        </a:lt1>
        <a:dk2>
          <a:srgbClr val="FFFFFF"/>
        </a:dk2>
        <a:lt2>
          <a:srgbClr val="888888"/>
        </a:lt2>
        <a:accent1>
          <a:srgbClr val="BAD41A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D9E6AB"/>
        </a:accent5>
        <a:accent6>
          <a:srgbClr val="744BBD"/>
        </a:accent6>
        <a:hlink>
          <a:srgbClr val="5DA31E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3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5B87F2"/>
        </a:accent1>
        <a:accent2>
          <a:srgbClr val="555555"/>
        </a:accent2>
        <a:accent3>
          <a:srgbClr val="FFFFFF"/>
        </a:accent3>
        <a:accent4>
          <a:srgbClr val="000000"/>
        </a:accent4>
        <a:accent5>
          <a:srgbClr val="B5C3F7"/>
        </a:accent5>
        <a:accent6>
          <a:srgbClr val="4C4C4C"/>
        </a:accent6>
        <a:hlink>
          <a:srgbClr val="5DA31E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4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FFA8A8"/>
        </a:accent1>
        <a:accent2>
          <a:srgbClr val="FFCC18"/>
        </a:accent2>
        <a:accent3>
          <a:srgbClr val="FFFFFF"/>
        </a:accent3>
        <a:accent4>
          <a:srgbClr val="000000"/>
        </a:accent4>
        <a:accent5>
          <a:srgbClr val="FFD1D1"/>
        </a:accent5>
        <a:accent6>
          <a:srgbClr val="E7B915"/>
        </a:accent6>
        <a:hlink>
          <a:srgbClr val="6876E7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5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E6E658"/>
        </a:accent1>
        <a:accent2>
          <a:srgbClr val="8CBC1C"/>
        </a:accent2>
        <a:accent3>
          <a:srgbClr val="FFFFFF"/>
        </a:accent3>
        <a:accent4>
          <a:srgbClr val="000000"/>
        </a:accent4>
        <a:accent5>
          <a:srgbClr val="F0F0B4"/>
        </a:accent5>
        <a:accent6>
          <a:srgbClr val="7EAA18"/>
        </a:accent6>
        <a:hlink>
          <a:srgbClr val="6876E7"/>
        </a:hlink>
        <a:folHlink>
          <a:srgbClr val="5FBD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6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5918BB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B5ABDA"/>
        </a:accent5>
        <a:accent6>
          <a:srgbClr val="744BBD"/>
        </a:accent6>
        <a:hlink>
          <a:srgbClr val="DC54AD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7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FF7518"/>
        </a:accent1>
        <a:accent2>
          <a:srgbClr val="888888"/>
        </a:accent2>
        <a:accent3>
          <a:srgbClr val="FFFFFF"/>
        </a:accent3>
        <a:accent4>
          <a:srgbClr val="000000"/>
        </a:accent4>
        <a:accent5>
          <a:srgbClr val="FFBDAB"/>
        </a:accent5>
        <a:accent6>
          <a:srgbClr val="7B7B7B"/>
        </a:accent6>
        <a:hlink>
          <a:srgbClr val="8CBC1C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ircuit">
  <a:themeElements>
    <a:clrScheme name="Circuit 1">
      <a:dk1>
        <a:srgbClr val="000000"/>
      </a:dk1>
      <a:lt1>
        <a:srgbClr val="FFFFFF"/>
      </a:lt1>
      <a:dk2>
        <a:srgbClr val="70353B"/>
      </a:dk2>
      <a:lt2>
        <a:srgbClr val="D3BDBD"/>
      </a:lt2>
      <a:accent1>
        <a:srgbClr val="AE4C4C"/>
      </a:accent1>
      <a:accent2>
        <a:srgbClr val="BF6D6D"/>
      </a:accent2>
      <a:accent3>
        <a:srgbClr val="BBAEAF"/>
      </a:accent3>
      <a:accent4>
        <a:srgbClr val="DADADA"/>
      </a:accent4>
      <a:accent5>
        <a:srgbClr val="D3B2B2"/>
      </a:accent5>
      <a:accent6>
        <a:srgbClr val="AD6262"/>
      </a:accent6>
      <a:hlink>
        <a:srgbClr val="CE9090"/>
      </a:hlink>
      <a:folHlink>
        <a:srgbClr val="EDD5D5"/>
      </a:folHlink>
    </a:clrScheme>
    <a:fontScheme name="Circui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Circuit 1">
        <a:dk1>
          <a:srgbClr val="000000"/>
        </a:dk1>
        <a:lt1>
          <a:srgbClr val="FFFFFF"/>
        </a:lt1>
        <a:dk2>
          <a:srgbClr val="70353B"/>
        </a:dk2>
        <a:lt2>
          <a:srgbClr val="D3BDBD"/>
        </a:lt2>
        <a:accent1>
          <a:srgbClr val="AE4C4C"/>
        </a:accent1>
        <a:accent2>
          <a:srgbClr val="BF6D6D"/>
        </a:accent2>
        <a:accent3>
          <a:srgbClr val="BBAEAF"/>
        </a:accent3>
        <a:accent4>
          <a:srgbClr val="DADADA"/>
        </a:accent4>
        <a:accent5>
          <a:srgbClr val="D3B2B2"/>
        </a:accent5>
        <a:accent6>
          <a:srgbClr val="AD6262"/>
        </a:accent6>
        <a:hlink>
          <a:srgbClr val="CE9090"/>
        </a:hlink>
        <a:folHlink>
          <a:srgbClr val="EDD5D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orealis">
  <a:themeElements>
    <a:clrScheme name="Borealis 1">
      <a:dk1>
        <a:srgbClr val="000000"/>
      </a:dk1>
      <a:lt1>
        <a:srgbClr val="D480A4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E6C0C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orealis">
      <a:majorFont>
        <a:latin typeface="Trebuchet MS"/>
        <a:ea typeface="ヒラギノ角ゴ Pro W3"/>
        <a:cs typeface="ヒラギノ角ゴ Pro W3"/>
      </a:majorFont>
      <a:minorFont>
        <a:latin typeface="Trebuchet M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realis 1">
        <a:dk1>
          <a:srgbClr val="000000"/>
        </a:dk1>
        <a:lt1>
          <a:srgbClr val="D480A4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6C0C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ealis 2">
        <a:dk1>
          <a:srgbClr val="000000"/>
        </a:dk1>
        <a:lt1>
          <a:srgbClr val="D480A4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E6C0CF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2004:Templates:Presentations:Designs:Borealis</Template>
  <TotalTime>1332</TotalTime>
  <Words>427</Words>
  <Application>Microsoft Macintosh PowerPoint</Application>
  <PresentationFormat>On-screen Show (4:3)</PresentationFormat>
  <Paragraphs>88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Arial</vt:lpstr>
      <vt:lpstr>MS PGothic</vt:lpstr>
      <vt:lpstr>Times New Roman</vt:lpstr>
      <vt:lpstr>MS PGothic</vt:lpstr>
      <vt:lpstr>Wingdings</vt:lpstr>
      <vt:lpstr>MS Pゴシック</vt:lpstr>
      <vt:lpstr>Trebuchet MS</vt:lpstr>
      <vt:lpstr>ヒラギノ角ゴ Pro W3</vt:lpstr>
      <vt:lpstr>CordiaUPC</vt:lpstr>
      <vt:lpstr>Times</vt:lpstr>
      <vt:lpstr>1_Default Design</vt:lpstr>
      <vt:lpstr>Blue Horizon</vt:lpstr>
      <vt:lpstr>Candybar</vt:lpstr>
      <vt:lpstr>Circuit</vt:lpstr>
      <vt:lpstr>Borealis</vt:lpstr>
      <vt:lpstr>Default Design</vt:lpstr>
      <vt:lpstr>2_Default Design</vt:lpstr>
      <vt:lpstr>วิธี สื่อสาร แนวความคิด</vt:lpstr>
      <vt:lpstr>ผู้บรรยายหลายคนน่าเบื่อ…</vt:lpstr>
      <vt:lpstr>เราจะพูดอย่างไรให้คนอื่นยินดีฟัง?</vt:lpstr>
      <vt:lpstr>จุดประสงค์ทั้งสี่: การเทศนาที่…</vt:lpstr>
      <vt:lpstr>พื้นฐานของ บอร์เดน</vt:lpstr>
      <vt:lpstr>การจัดการการพูดอย่างเป็นทางการ</vt:lpstr>
      <vt:lpstr>ขั้นตอนต่างๆ ของบอร์เดน: คำตอบของการพูด…</vt:lpstr>
      <vt:lpstr>คุณควรพูดอะไร?</vt:lpstr>
      <vt:lpstr>กฎของผู้ฟัง ต่อ เนื้อหาสาระ</vt:lpstr>
      <vt:lpstr>คุณควรพูดอย่างไร?</vt:lpstr>
      <vt:lpstr>กฎผู้ฟังสำหรับการแต่งประโยค</vt:lpstr>
      <vt:lpstr>Black</vt:lpstr>
      <vt:lpstr>Black</vt:lpstr>
      <vt:lpstr>ดูหลักการเทศนาได้ที่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Four Objectives: A Sermon That is…</dc:title>
  <dc:creator>Rick Griffith</dc:creator>
  <cp:lastModifiedBy>Rick Griffith</cp:lastModifiedBy>
  <cp:revision>73</cp:revision>
  <dcterms:created xsi:type="dcterms:W3CDTF">2005-08-07T02:41:35Z</dcterms:created>
  <dcterms:modified xsi:type="dcterms:W3CDTF">2020-05-26T01:54:42Z</dcterms:modified>
</cp:coreProperties>
</file>