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5.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7.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slideLayouts/slideLayout232.xml" ContentType="application/vnd.openxmlformats-officedocument.presentationml.slideLayout+xml"/>
  <Override PartName="/ppt/theme/theme2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2.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3.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6.xml" ContentType="application/vnd.openxmlformats-officedocument.theme+xml"/>
  <Override PartName="/ppt/slideLayouts/slideLayout419.xml" ContentType="application/vnd.openxmlformats-officedocument.presentationml.slideLayout+xml"/>
  <Override PartName="/ppt/theme/theme47.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8.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9.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50.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51.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52.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3.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4.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xml" ContentType="application/vnd.openxmlformats-officedocument.themeOverride+xml"/>
  <Override PartName="/ppt/notesSlides/notesSlide74.xml" ContentType="application/vnd.openxmlformats-officedocument.presentationml.notesSlide+xml"/>
  <Override PartName="/ppt/theme/themeOverride2.xml" ContentType="application/vnd.openxmlformats-officedocument.themeOverride+xml"/>
  <Override PartName="/ppt/notesSlides/notesSlide75.xml" ContentType="application/vnd.openxmlformats-officedocument.presentationml.notesSlide+xml"/>
  <Override PartName="/ppt/theme/themeOverride3.xml" ContentType="application/vnd.openxmlformats-officedocument.themeOverride+xml"/>
  <Override PartName="/ppt/notesSlides/notesSlide76.xml" ContentType="application/vnd.openxmlformats-officedocument.presentationml.notesSlide+xml"/>
  <Override PartName="/ppt/theme/themeOverride4.xml" ContentType="application/vnd.openxmlformats-officedocument.themeOverr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theme/themeOverride7.xml" ContentType="application/vnd.openxmlformats-officedocument.themeOverride+xml"/>
  <Override PartName="/ppt/notesSlides/notesSlide80.xml" ContentType="application/vnd.openxmlformats-officedocument.presentationml.notesSlide+xml"/>
  <Override PartName="/ppt/theme/themeOverride8.xml" ContentType="application/vnd.openxmlformats-officedocument.themeOverride+xml"/>
  <Override PartName="/ppt/notesSlides/notesSlide81.xml" ContentType="application/vnd.openxmlformats-officedocument.presentationml.notesSlide+xml"/>
  <Override PartName="/ppt/theme/themeOverride9.xml" ContentType="application/vnd.openxmlformats-officedocument.themeOverride+xml"/>
  <Override PartName="/ppt/notesSlides/notesSlide82.xml" ContentType="application/vnd.openxmlformats-officedocument.presentationml.notesSlide+xml"/>
  <Override PartName="/ppt/theme/themeOverride10.xml" ContentType="application/vnd.openxmlformats-officedocument.themeOverride+xml"/>
  <Override PartName="/ppt/notesSlides/notesSlide83.xml" ContentType="application/vnd.openxmlformats-officedocument.presentationml.notesSlide+xml"/>
  <Override PartName="/ppt/theme/themeOverride11.xml" ContentType="application/vnd.openxmlformats-officedocument.themeOverride+xml"/>
  <Override PartName="/ppt/notesSlides/notesSlide84.xml" ContentType="application/vnd.openxmlformats-officedocument.presentationml.notesSlide+xml"/>
  <Override PartName="/ppt/theme/themeOverride12.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3.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ags/tag1.xml" ContentType="application/vnd.openxmlformats-officedocument.presentationml.tag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embeddings/oleObject1.bin" ContentType="application/vnd.openxmlformats-officedocument.oleObject"/>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14.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theme/themeOverride15.xml" ContentType="application/vnd.openxmlformats-officedocument.themeOverr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51" r:id="rId3"/>
    <p:sldMasterId id="2147483649" r:id="rId4"/>
    <p:sldMasterId id="2147483770" r:id="rId5"/>
    <p:sldMasterId id="2147484016" r:id="rId6"/>
    <p:sldMasterId id="2147484028" r:id="rId7"/>
    <p:sldMasterId id="2147484041" r:id="rId8"/>
    <p:sldMasterId id="2147484043" r:id="rId9"/>
    <p:sldMasterId id="2147484045" r:id="rId10"/>
    <p:sldMasterId id="2147484047" r:id="rId11"/>
    <p:sldMasterId id="2147484687" r:id="rId12"/>
    <p:sldMasterId id="2147485192" r:id="rId13"/>
    <p:sldMasterId id="2147485667" r:id="rId14"/>
    <p:sldMasterId id="2147485681" r:id="rId15"/>
    <p:sldMasterId id="2147487505" r:id="rId16"/>
    <p:sldMasterId id="2147487517" r:id="rId17"/>
    <p:sldMasterId id="2147487789" r:id="rId18"/>
    <p:sldMasterId id="2147488345" r:id="rId19"/>
    <p:sldMasterId id="2147488642" r:id="rId20"/>
    <p:sldMasterId id="2147488654" r:id="rId21"/>
    <p:sldMasterId id="2147491300" r:id="rId22"/>
    <p:sldMasterId id="2147491993" r:id="rId23"/>
    <p:sldMasterId id="2147492005" r:id="rId24"/>
    <p:sldMasterId id="2147492017" r:id="rId25"/>
    <p:sldMasterId id="2147492033" r:id="rId26"/>
    <p:sldMasterId id="2147492046" r:id="rId27"/>
    <p:sldMasterId id="2147492058" r:id="rId28"/>
    <p:sldMasterId id="2147492071" r:id="rId29"/>
    <p:sldMasterId id="2147492085" r:id="rId30"/>
    <p:sldMasterId id="2147492157" r:id="rId31"/>
    <p:sldMasterId id="2147492183" r:id="rId32"/>
    <p:sldMasterId id="2147492195" r:id="rId33"/>
    <p:sldMasterId id="2147492207" r:id="rId34"/>
    <p:sldMasterId id="2147492219" r:id="rId35"/>
    <p:sldMasterId id="2147492243" r:id="rId36"/>
    <p:sldMasterId id="2147492255" r:id="rId37"/>
    <p:sldMasterId id="2147492267" r:id="rId38"/>
    <p:sldMasterId id="2147492281" r:id="rId39"/>
    <p:sldMasterId id="2147492293" r:id="rId40"/>
    <p:sldMasterId id="2147492305" r:id="rId41"/>
    <p:sldMasterId id="2147492329" r:id="rId42"/>
    <p:sldMasterId id="2147492342" r:id="rId43"/>
    <p:sldMasterId id="2147492356" r:id="rId44"/>
    <p:sldMasterId id="2147492370" r:id="rId45"/>
    <p:sldMasterId id="2147492382" r:id="rId46"/>
    <p:sldMasterId id="2147492394" r:id="rId47"/>
    <p:sldMasterId id="2147492396" r:id="rId48"/>
    <p:sldMasterId id="2147492420" r:id="rId49"/>
    <p:sldMasterId id="2147492432" r:id="rId50"/>
    <p:sldMasterId id="2147492444" r:id="rId51"/>
    <p:sldMasterId id="2147492468" r:id="rId52"/>
    <p:sldMasterId id="2147492480" r:id="rId53"/>
    <p:sldMasterId id="2147492492" r:id="rId54"/>
    <p:sldMasterId id="2147492504" r:id="rId55"/>
  </p:sldMasterIdLst>
  <p:notesMasterIdLst>
    <p:notesMasterId r:id="rId370"/>
  </p:notesMasterIdLst>
  <p:sldIdLst>
    <p:sldId id="714" r:id="rId56"/>
    <p:sldId id="715" r:id="rId57"/>
    <p:sldId id="716" r:id="rId58"/>
    <p:sldId id="717" r:id="rId59"/>
    <p:sldId id="718" r:id="rId60"/>
    <p:sldId id="719" r:id="rId61"/>
    <p:sldId id="720" r:id="rId62"/>
    <p:sldId id="721" r:id="rId63"/>
    <p:sldId id="722" r:id="rId64"/>
    <p:sldId id="723" r:id="rId65"/>
    <p:sldId id="321" r:id="rId66"/>
    <p:sldId id="323" r:id="rId67"/>
    <p:sldId id="322" r:id="rId68"/>
    <p:sldId id="310" r:id="rId69"/>
    <p:sldId id="311" r:id="rId70"/>
    <p:sldId id="312" r:id="rId71"/>
    <p:sldId id="313" r:id="rId72"/>
    <p:sldId id="261" r:id="rId73"/>
    <p:sldId id="262" r:id="rId74"/>
    <p:sldId id="263" r:id="rId75"/>
    <p:sldId id="398" r:id="rId76"/>
    <p:sldId id="631" r:id="rId77"/>
    <p:sldId id="632" r:id="rId78"/>
    <p:sldId id="633" r:id="rId79"/>
    <p:sldId id="265" r:id="rId80"/>
    <p:sldId id="267" r:id="rId81"/>
    <p:sldId id="309" r:id="rId82"/>
    <p:sldId id="713" r:id="rId83"/>
    <p:sldId id="573" r:id="rId84"/>
    <p:sldId id="531" r:id="rId85"/>
    <p:sldId id="450" r:id="rId86"/>
    <p:sldId id="269" r:id="rId87"/>
    <p:sldId id="270" r:id="rId88"/>
    <p:sldId id="271" r:id="rId89"/>
    <p:sldId id="397" r:id="rId90"/>
    <p:sldId id="272" r:id="rId91"/>
    <p:sldId id="273" r:id="rId92"/>
    <p:sldId id="320" r:id="rId93"/>
    <p:sldId id="274" r:id="rId94"/>
    <p:sldId id="878" r:id="rId95"/>
    <p:sldId id="529" r:id="rId96"/>
    <p:sldId id="276" r:id="rId97"/>
    <p:sldId id="724" r:id="rId98"/>
    <p:sldId id="277" r:id="rId99"/>
    <p:sldId id="278" r:id="rId100"/>
    <p:sldId id="279" r:id="rId101"/>
    <p:sldId id="280" r:id="rId102"/>
    <p:sldId id="539" r:id="rId103"/>
    <p:sldId id="603" r:id="rId104"/>
    <p:sldId id="578" r:id="rId105"/>
    <p:sldId id="579" r:id="rId106"/>
    <p:sldId id="580" r:id="rId107"/>
    <p:sldId id="581" r:id="rId108"/>
    <p:sldId id="582" r:id="rId109"/>
    <p:sldId id="583" r:id="rId110"/>
    <p:sldId id="584" r:id="rId111"/>
    <p:sldId id="585" r:id="rId112"/>
    <p:sldId id="586" r:id="rId113"/>
    <p:sldId id="587" r:id="rId114"/>
    <p:sldId id="588" r:id="rId115"/>
    <p:sldId id="589" r:id="rId116"/>
    <p:sldId id="590" r:id="rId117"/>
    <p:sldId id="591" r:id="rId118"/>
    <p:sldId id="592" r:id="rId119"/>
    <p:sldId id="593" r:id="rId120"/>
    <p:sldId id="594" r:id="rId121"/>
    <p:sldId id="595" r:id="rId122"/>
    <p:sldId id="596" r:id="rId123"/>
    <p:sldId id="597" r:id="rId124"/>
    <p:sldId id="598" r:id="rId125"/>
    <p:sldId id="599" r:id="rId126"/>
    <p:sldId id="600" r:id="rId127"/>
    <p:sldId id="797" r:id="rId128"/>
    <p:sldId id="877" r:id="rId129"/>
    <p:sldId id="712" r:id="rId130"/>
    <p:sldId id="700" r:id="rId131"/>
    <p:sldId id="701" r:id="rId132"/>
    <p:sldId id="702" r:id="rId133"/>
    <p:sldId id="703" r:id="rId134"/>
    <p:sldId id="704" r:id="rId135"/>
    <p:sldId id="705" r:id="rId136"/>
    <p:sldId id="706" r:id="rId137"/>
    <p:sldId id="707" r:id="rId138"/>
    <p:sldId id="708" r:id="rId139"/>
    <p:sldId id="888" r:id="rId140"/>
    <p:sldId id="918" r:id="rId141"/>
    <p:sldId id="281" r:id="rId142"/>
    <p:sldId id="489" r:id="rId143"/>
    <p:sldId id="490" r:id="rId144"/>
    <p:sldId id="491" r:id="rId145"/>
    <p:sldId id="492" r:id="rId146"/>
    <p:sldId id="493" r:id="rId147"/>
    <p:sldId id="844" r:id="rId148"/>
    <p:sldId id="845" r:id="rId149"/>
    <p:sldId id="846" r:id="rId150"/>
    <p:sldId id="847" r:id="rId151"/>
    <p:sldId id="848" r:id="rId152"/>
    <p:sldId id="849" r:id="rId153"/>
    <p:sldId id="850" r:id="rId154"/>
    <p:sldId id="851" r:id="rId155"/>
    <p:sldId id="852" r:id="rId156"/>
    <p:sldId id="853" r:id="rId157"/>
    <p:sldId id="854" r:id="rId158"/>
    <p:sldId id="855" r:id="rId159"/>
    <p:sldId id="919" r:id="rId160"/>
    <p:sldId id="540" r:id="rId161"/>
    <p:sldId id="494" r:id="rId162"/>
    <p:sldId id="495" r:id="rId163"/>
    <p:sldId id="496" r:id="rId164"/>
    <p:sldId id="497" r:id="rId165"/>
    <p:sldId id="498" r:id="rId166"/>
    <p:sldId id="499" r:id="rId167"/>
    <p:sldId id="500" r:id="rId168"/>
    <p:sldId id="501" r:id="rId169"/>
    <p:sldId id="502" r:id="rId170"/>
    <p:sldId id="503" r:id="rId171"/>
    <p:sldId id="504" r:id="rId172"/>
    <p:sldId id="505" r:id="rId173"/>
    <p:sldId id="282" r:id="rId174"/>
    <p:sldId id="457" r:id="rId175"/>
    <p:sldId id="506" r:id="rId176"/>
    <p:sldId id="507" r:id="rId177"/>
    <p:sldId id="456" r:id="rId178"/>
    <p:sldId id="283" r:id="rId179"/>
    <p:sldId id="314" r:id="rId180"/>
    <p:sldId id="541" r:id="rId181"/>
    <p:sldId id="453" r:id="rId182"/>
    <p:sldId id="454" r:id="rId183"/>
    <p:sldId id="455" r:id="rId184"/>
    <p:sldId id="798" r:id="rId185"/>
    <p:sldId id="799" r:id="rId186"/>
    <p:sldId id="800" r:id="rId187"/>
    <p:sldId id="801" r:id="rId188"/>
    <p:sldId id="802" r:id="rId189"/>
    <p:sldId id="803" r:id="rId190"/>
    <p:sldId id="804" r:id="rId191"/>
    <p:sldId id="805" r:id="rId192"/>
    <p:sldId id="806" r:id="rId193"/>
    <p:sldId id="807" r:id="rId194"/>
    <p:sldId id="808" r:id="rId195"/>
    <p:sldId id="809" r:id="rId196"/>
    <p:sldId id="810" r:id="rId197"/>
    <p:sldId id="811" r:id="rId198"/>
    <p:sldId id="812" r:id="rId199"/>
    <p:sldId id="813" r:id="rId200"/>
    <p:sldId id="814" r:id="rId201"/>
    <p:sldId id="815" r:id="rId202"/>
    <p:sldId id="816" r:id="rId203"/>
    <p:sldId id="817" r:id="rId204"/>
    <p:sldId id="818" r:id="rId205"/>
    <p:sldId id="889" r:id="rId206"/>
    <p:sldId id="920" r:id="rId207"/>
    <p:sldId id="315" r:id="rId208"/>
    <p:sldId id="316" r:id="rId209"/>
    <p:sldId id="317" r:id="rId210"/>
    <p:sldId id="318" r:id="rId211"/>
    <p:sldId id="892" r:id="rId212"/>
    <p:sldId id="459" r:id="rId213"/>
    <p:sldId id="893" r:id="rId214"/>
    <p:sldId id="894" r:id="rId215"/>
    <p:sldId id="895" r:id="rId216"/>
    <p:sldId id="896" r:id="rId217"/>
    <p:sldId id="897" r:id="rId218"/>
    <p:sldId id="898" r:id="rId219"/>
    <p:sldId id="899" r:id="rId220"/>
    <p:sldId id="900" r:id="rId221"/>
    <p:sldId id="901" r:id="rId222"/>
    <p:sldId id="902" r:id="rId223"/>
    <p:sldId id="903" r:id="rId224"/>
    <p:sldId id="904" r:id="rId225"/>
    <p:sldId id="905" r:id="rId226"/>
    <p:sldId id="906" r:id="rId227"/>
    <p:sldId id="907" r:id="rId228"/>
    <p:sldId id="908" r:id="rId229"/>
    <p:sldId id="909" r:id="rId230"/>
    <p:sldId id="910" r:id="rId231"/>
    <p:sldId id="911" r:id="rId232"/>
    <p:sldId id="912" r:id="rId233"/>
    <p:sldId id="913" r:id="rId234"/>
    <p:sldId id="914" r:id="rId235"/>
    <p:sldId id="915" r:id="rId236"/>
    <p:sldId id="483" r:id="rId237"/>
    <p:sldId id="484" r:id="rId238"/>
    <p:sldId id="485" r:id="rId239"/>
    <p:sldId id="486" r:id="rId240"/>
    <p:sldId id="917" r:id="rId241"/>
    <p:sldId id="916" r:id="rId242"/>
    <p:sldId id="542" r:id="rId243"/>
    <p:sldId id="792" r:id="rId244"/>
    <p:sldId id="682" r:id="rId245"/>
    <p:sldId id="683" r:id="rId246"/>
    <p:sldId id="684" r:id="rId247"/>
    <p:sldId id="685" r:id="rId248"/>
    <p:sldId id="686" r:id="rId249"/>
    <p:sldId id="687" r:id="rId250"/>
    <p:sldId id="688" r:id="rId251"/>
    <p:sldId id="689" r:id="rId252"/>
    <p:sldId id="690" r:id="rId253"/>
    <p:sldId id="691" r:id="rId254"/>
    <p:sldId id="692" r:id="rId255"/>
    <p:sldId id="693" r:id="rId256"/>
    <p:sldId id="694" r:id="rId257"/>
    <p:sldId id="695" r:id="rId258"/>
    <p:sldId id="696" r:id="rId259"/>
    <p:sldId id="697" r:id="rId260"/>
    <p:sldId id="921" r:id="rId261"/>
    <p:sldId id="543" r:id="rId262"/>
    <p:sldId id="655" r:id="rId263"/>
    <p:sldId id="656" r:id="rId264"/>
    <p:sldId id="657" r:id="rId265"/>
    <p:sldId id="658" r:id="rId266"/>
    <p:sldId id="659" r:id="rId267"/>
    <p:sldId id="660" r:id="rId268"/>
    <p:sldId id="661" r:id="rId269"/>
    <p:sldId id="662" r:id="rId270"/>
    <p:sldId id="663" r:id="rId271"/>
    <p:sldId id="664" r:id="rId272"/>
    <p:sldId id="665" r:id="rId273"/>
    <p:sldId id="666" r:id="rId274"/>
    <p:sldId id="667" r:id="rId275"/>
    <p:sldId id="668" r:id="rId276"/>
    <p:sldId id="669" r:id="rId277"/>
    <p:sldId id="670" r:id="rId278"/>
    <p:sldId id="671" r:id="rId279"/>
    <p:sldId id="672" r:id="rId280"/>
    <p:sldId id="673" r:id="rId281"/>
    <p:sldId id="674" r:id="rId282"/>
    <p:sldId id="675" r:id="rId283"/>
    <p:sldId id="676" r:id="rId284"/>
    <p:sldId id="927" r:id="rId285"/>
    <p:sldId id="544" r:id="rId286"/>
    <p:sldId id="545" r:id="rId287"/>
    <p:sldId id="546" r:id="rId288"/>
    <p:sldId id="634" r:id="rId289"/>
    <p:sldId id="635" r:id="rId290"/>
    <p:sldId id="636" r:id="rId291"/>
    <p:sldId id="637" r:id="rId292"/>
    <p:sldId id="638" r:id="rId293"/>
    <p:sldId id="639" r:id="rId294"/>
    <p:sldId id="640" r:id="rId295"/>
    <p:sldId id="641" r:id="rId296"/>
    <p:sldId id="642" r:id="rId297"/>
    <p:sldId id="643" r:id="rId298"/>
    <p:sldId id="644" r:id="rId299"/>
    <p:sldId id="645" r:id="rId300"/>
    <p:sldId id="646" r:id="rId301"/>
    <p:sldId id="647" r:id="rId302"/>
    <p:sldId id="648" r:id="rId303"/>
    <p:sldId id="649" r:id="rId304"/>
    <p:sldId id="650" r:id="rId305"/>
    <p:sldId id="890" r:id="rId306"/>
    <p:sldId id="928" r:id="rId307"/>
    <p:sldId id="604" r:id="rId308"/>
    <p:sldId id="605" r:id="rId309"/>
    <p:sldId id="606" r:id="rId310"/>
    <p:sldId id="607" r:id="rId311"/>
    <p:sldId id="608" r:id="rId312"/>
    <p:sldId id="609" r:id="rId313"/>
    <p:sldId id="610" r:id="rId314"/>
    <p:sldId id="611" r:id="rId315"/>
    <p:sldId id="612" r:id="rId316"/>
    <p:sldId id="613" r:id="rId317"/>
    <p:sldId id="614" r:id="rId318"/>
    <p:sldId id="615" r:id="rId319"/>
    <p:sldId id="616" r:id="rId320"/>
    <p:sldId id="929" r:id="rId321"/>
    <p:sldId id="547" r:id="rId322"/>
    <p:sldId id="821" r:id="rId323"/>
    <p:sldId id="822" r:id="rId324"/>
    <p:sldId id="823" r:id="rId325"/>
    <p:sldId id="824" r:id="rId326"/>
    <p:sldId id="825" r:id="rId327"/>
    <p:sldId id="826" r:id="rId328"/>
    <p:sldId id="827" r:id="rId329"/>
    <p:sldId id="828" r:id="rId330"/>
    <p:sldId id="829" r:id="rId331"/>
    <p:sldId id="830" r:id="rId332"/>
    <p:sldId id="831" r:id="rId333"/>
    <p:sldId id="832" r:id="rId334"/>
    <p:sldId id="833" r:id="rId335"/>
    <p:sldId id="834" r:id="rId336"/>
    <p:sldId id="835" r:id="rId337"/>
    <p:sldId id="836" r:id="rId338"/>
    <p:sldId id="837" r:id="rId339"/>
    <p:sldId id="838" r:id="rId340"/>
    <p:sldId id="839" r:id="rId341"/>
    <p:sldId id="840" r:id="rId342"/>
    <p:sldId id="841" r:id="rId343"/>
    <p:sldId id="891" r:id="rId344"/>
    <p:sldId id="930" r:id="rId345"/>
    <p:sldId id="548" r:id="rId346"/>
    <p:sldId id="391" r:id="rId347"/>
    <p:sldId id="395" r:id="rId348"/>
    <p:sldId id="396" r:id="rId349"/>
    <p:sldId id="549" r:id="rId350"/>
    <p:sldId id="286" r:id="rId351"/>
    <p:sldId id="857" r:id="rId352"/>
    <p:sldId id="858" r:id="rId353"/>
    <p:sldId id="859" r:id="rId354"/>
    <p:sldId id="860" r:id="rId355"/>
    <p:sldId id="861" r:id="rId356"/>
    <p:sldId id="862" r:id="rId357"/>
    <p:sldId id="863" r:id="rId358"/>
    <p:sldId id="864" r:id="rId359"/>
    <p:sldId id="865" r:id="rId360"/>
    <p:sldId id="866" r:id="rId361"/>
    <p:sldId id="867" r:id="rId362"/>
    <p:sldId id="868" r:id="rId363"/>
    <p:sldId id="931" r:id="rId364"/>
    <p:sldId id="390" r:id="rId365"/>
    <p:sldId id="550" r:id="rId366"/>
    <p:sldId id="399" r:id="rId367"/>
    <p:sldId id="300" r:id="rId368"/>
    <p:sldId id="528" r:id="rId3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F80"/>
    <a:srgbClr val="B7CF5A"/>
    <a:srgbClr val="C2DA5E"/>
    <a:srgbClr val="93DA4D"/>
    <a:srgbClr val="000000"/>
    <a:srgbClr val="6BCBF4"/>
    <a:srgbClr val="62B8DB"/>
    <a:srgbClr val="F5D8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96" autoAdjust="0"/>
    <p:restoredTop sz="95394" autoAdjust="0"/>
  </p:normalViewPr>
  <p:slideViewPr>
    <p:cSldViewPr>
      <p:cViewPr varScale="1">
        <p:scale>
          <a:sx n="92" d="100"/>
          <a:sy n="92" d="100"/>
        </p:scale>
        <p:origin x="-96" y="-1200"/>
      </p:cViewPr>
      <p:guideLst>
        <p:guide orient="horz" pos="2160"/>
        <p:guide pos="2880"/>
      </p:guideLst>
    </p:cSldViewPr>
  </p:slideViewPr>
  <p:outlineViewPr>
    <p:cViewPr>
      <p:scale>
        <a:sx n="33" d="100"/>
        <a:sy n="33" d="100"/>
      </p:scale>
      <p:origin x="0" y="18344"/>
    </p:cViewPr>
  </p:outlineViewPr>
  <p:notesTextViewPr>
    <p:cViewPr>
      <p:scale>
        <a:sx n="200" d="100"/>
        <a:sy n="200" d="100"/>
      </p:scale>
      <p:origin x="0" y="0"/>
    </p:cViewPr>
  </p:notesTextViewPr>
  <p:sorterViewPr>
    <p:cViewPr varScale="1">
      <p:scale>
        <a:sx n="1" d="1"/>
        <a:sy n="1" d="1"/>
      </p:scale>
      <p:origin x="0" y="77776"/>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51.xml"/><Relationship Id="rId107" Type="http://schemas.openxmlformats.org/officeDocument/2006/relationships/slide" Target="slides/slide52.xml"/><Relationship Id="rId108" Type="http://schemas.openxmlformats.org/officeDocument/2006/relationships/slide" Target="slides/slide53.xml"/><Relationship Id="rId109" Type="http://schemas.openxmlformats.org/officeDocument/2006/relationships/slide" Target="slides/slide54.xml"/><Relationship Id="rId345" Type="http://schemas.openxmlformats.org/officeDocument/2006/relationships/slide" Target="slides/slide290.xml"/><Relationship Id="rId346" Type="http://schemas.openxmlformats.org/officeDocument/2006/relationships/slide" Target="slides/slide291.xml"/><Relationship Id="rId347" Type="http://schemas.openxmlformats.org/officeDocument/2006/relationships/slide" Target="slides/slide292.xml"/><Relationship Id="rId348" Type="http://schemas.openxmlformats.org/officeDocument/2006/relationships/slide" Target="slides/slide293.xml"/><Relationship Id="rId349" Type="http://schemas.openxmlformats.org/officeDocument/2006/relationships/slide" Target="slides/slide294.xml"/><Relationship Id="rId70" Type="http://schemas.openxmlformats.org/officeDocument/2006/relationships/slide" Target="slides/slide15.xml"/><Relationship Id="rId71" Type="http://schemas.openxmlformats.org/officeDocument/2006/relationships/slide" Target="slides/slide16.xml"/><Relationship Id="rId72" Type="http://schemas.openxmlformats.org/officeDocument/2006/relationships/slide" Target="slides/slide17.xml"/><Relationship Id="rId73" Type="http://schemas.openxmlformats.org/officeDocument/2006/relationships/slide" Target="slides/slide18.xml"/><Relationship Id="rId74" Type="http://schemas.openxmlformats.org/officeDocument/2006/relationships/slide" Target="slides/slide19.xml"/><Relationship Id="rId75" Type="http://schemas.openxmlformats.org/officeDocument/2006/relationships/slide" Target="slides/slide20.xml"/><Relationship Id="rId76" Type="http://schemas.openxmlformats.org/officeDocument/2006/relationships/slide" Target="slides/slide21.xml"/><Relationship Id="rId77" Type="http://schemas.openxmlformats.org/officeDocument/2006/relationships/slide" Target="slides/slide22.xml"/><Relationship Id="rId78" Type="http://schemas.openxmlformats.org/officeDocument/2006/relationships/slide" Target="slides/slide23.xml"/><Relationship Id="rId79" Type="http://schemas.openxmlformats.org/officeDocument/2006/relationships/slide" Target="slides/slide24.xml"/><Relationship Id="rId170" Type="http://schemas.openxmlformats.org/officeDocument/2006/relationships/slide" Target="slides/slide115.xml"/><Relationship Id="rId171" Type="http://schemas.openxmlformats.org/officeDocument/2006/relationships/slide" Target="slides/slide116.xml"/><Relationship Id="rId172" Type="http://schemas.openxmlformats.org/officeDocument/2006/relationships/slide" Target="slides/slide117.xml"/><Relationship Id="rId173" Type="http://schemas.openxmlformats.org/officeDocument/2006/relationships/slide" Target="slides/slide118.xml"/><Relationship Id="rId174" Type="http://schemas.openxmlformats.org/officeDocument/2006/relationships/slide" Target="slides/slide119.xml"/><Relationship Id="rId175" Type="http://schemas.openxmlformats.org/officeDocument/2006/relationships/slide" Target="slides/slide120.xml"/><Relationship Id="rId176" Type="http://schemas.openxmlformats.org/officeDocument/2006/relationships/slide" Target="slides/slide121.xml"/><Relationship Id="rId177" Type="http://schemas.openxmlformats.org/officeDocument/2006/relationships/slide" Target="slides/slide122.xml"/><Relationship Id="rId178" Type="http://schemas.openxmlformats.org/officeDocument/2006/relationships/slide" Target="slides/slide123.xml"/><Relationship Id="rId179" Type="http://schemas.openxmlformats.org/officeDocument/2006/relationships/slide" Target="slides/slide124.xml"/><Relationship Id="rId260" Type="http://schemas.openxmlformats.org/officeDocument/2006/relationships/slide" Target="slides/slide20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206.xml"/><Relationship Id="rId262" Type="http://schemas.openxmlformats.org/officeDocument/2006/relationships/slide" Target="slides/slide207.xml"/><Relationship Id="rId263" Type="http://schemas.openxmlformats.org/officeDocument/2006/relationships/slide" Target="slides/slide208.xml"/><Relationship Id="rId264" Type="http://schemas.openxmlformats.org/officeDocument/2006/relationships/slide" Target="slides/slide209.xml"/><Relationship Id="rId110" Type="http://schemas.openxmlformats.org/officeDocument/2006/relationships/slide" Target="slides/slide55.xml"/><Relationship Id="rId111" Type="http://schemas.openxmlformats.org/officeDocument/2006/relationships/slide" Target="slides/slide56.xml"/><Relationship Id="rId112" Type="http://schemas.openxmlformats.org/officeDocument/2006/relationships/slide" Target="slides/slide57.xml"/><Relationship Id="rId113" Type="http://schemas.openxmlformats.org/officeDocument/2006/relationships/slide" Target="slides/slide58.xml"/><Relationship Id="rId114" Type="http://schemas.openxmlformats.org/officeDocument/2006/relationships/slide" Target="slides/slide59.xml"/><Relationship Id="rId115" Type="http://schemas.openxmlformats.org/officeDocument/2006/relationships/slide" Target="slides/slide60.xml"/><Relationship Id="rId116" Type="http://schemas.openxmlformats.org/officeDocument/2006/relationships/slide" Target="slides/slide61.xml"/><Relationship Id="rId117" Type="http://schemas.openxmlformats.org/officeDocument/2006/relationships/slide" Target="slides/slide62.xml"/><Relationship Id="rId118" Type="http://schemas.openxmlformats.org/officeDocument/2006/relationships/slide" Target="slides/slide63.xml"/><Relationship Id="rId119" Type="http://schemas.openxmlformats.org/officeDocument/2006/relationships/slide" Target="slides/slide64.xml"/><Relationship Id="rId200" Type="http://schemas.openxmlformats.org/officeDocument/2006/relationships/slide" Target="slides/slide145.xml"/><Relationship Id="rId201" Type="http://schemas.openxmlformats.org/officeDocument/2006/relationships/slide" Target="slides/slide146.xml"/><Relationship Id="rId202" Type="http://schemas.openxmlformats.org/officeDocument/2006/relationships/slide" Target="slides/slide147.xml"/><Relationship Id="rId203" Type="http://schemas.openxmlformats.org/officeDocument/2006/relationships/slide" Target="slides/slide148.xml"/><Relationship Id="rId204" Type="http://schemas.openxmlformats.org/officeDocument/2006/relationships/slide" Target="slides/slide149.xml"/><Relationship Id="rId205" Type="http://schemas.openxmlformats.org/officeDocument/2006/relationships/slide" Target="slides/slide150.xml"/><Relationship Id="rId206" Type="http://schemas.openxmlformats.org/officeDocument/2006/relationships/slide" Target="slides/slide151.xml"/><Relationship Id="rId207" Type="http://schemas.openxmlformats.org/officeDocument/2006/relationships/slide" Target="slides/slide152.xml"/><Relationship Id="rId208" Type="http://schemas.openxmlformats.org/officeDocument/2006/relationships/slide" Target="slides/slide153.xml"/><Relationship Id="rId209" Type="http://schemas.openxmlformats.org/officeDocument/2006/relationships/slide" Target="slides/slide154.xml"/><Relationship Id="rId265" Type="http://schemas.openxmlformats.org/officeDocument/2006/relationships/slide" Target="slides/slide210.xml"/><Relationship Id="rId266" Type="http://schemas.openxmlformats.org/officeDocument/2006/relationships/slide" Target="slides/slide211.xml"/><Relationship Id="rId267" Type="http://schemas.openxmlformats.org/officeDocument/2006/relationships/slide" Target="slides/slide212.xml"/><Relationship Id="rId268" Type="http://schemas.openxmlformats.org/officeDocument/2006/relationships/slide" Target="slides/slide213.xml"/><Relationship Id="rId269" Type="http://schemas.openxmlformats.org/officeDocument/2006/relationships/slide" Target="slides/slide214.xml"/><Relationship Id="rId350" Type="http://schemas.openxmlformats.org/officeDocument/2006/relationships/slide" Target="slides/slide295.xml"/><Relationship Id="rId351" Type="http://schemas.openxmlformats.org/officeDocument/2006/relationships/slide" Target="slides/slide296.xml"/><Relationship Id="rId352" Type="http://schemas.openxmlformats.org/officeDocument/2006/relationships/slide" Target="slides/slide297.xml"/><Relationship Id="rId353" Type="http://schemas.openxmlformats.org/officeDocument/2006/relationships/slide" Target="slides/slide298.xml"/><Relationship Id="rId354" Type="http://schemas.openxmlformats.org/officeDocument/2006/relationships/slide" Target="slides/slide299.xml"/><Relationship Id="rId355" Type="http://schemas.openxmlformats.org/officeDocument/2006/relationships/slide" Target="slides/slide300.xml"/><Relationship Id="rId356" Type="http://schemas.openxmlformats.org/officeDocument/2006/relationships/slide" Target="slides/slide301.xml"/><Relationship Id="rId357" Type="http://schemas.openxmlformats.org/officeDocument/2006/relationships/slide" Target="slides/slide302.xml"/><Relationship Id="rId358" Type="http://schemas.openxmlformats.org/officeDocument/2006/relationships/slide" Target="slides/slide30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59" Type="http://schemas.openxmlformats.org/officeDocument/2006/relationships/slide" Target="slides/slide304.xml"/><Relationship Id="rId80" Type="http://schemas.openxmlformats.org/officeDocument/2006/relationships/slide" Target="slides/slide25.xml"/><Relationship Id="rId81" Type="http://schemas.openxmlformats.org/officeDocument/2006/relationships/slide" Target="slides/slide26.xml"/><Relationship Id="rId82" Type="http://schemas.openxmlformats.org/officeDocument/2006/relationships/slide" Target="slides/slide27.xml"/><Relationship Id="rId83" Type="http://schemas.openxmlformats.org/officeDocument/2006/relationships/slide" Target="slides/slide28.xml"/><Relationship Id="rId84" Type="http://schemas.openxmlformats.org/officeDocument/2006/relationships/slide" Target="slides/slide29.xml"/><Relationship Id="rId85" Type="http://schemas.openxmlformats.org/officeDocument/2006/relationships/slide" Target="slides/slide30.xml"/><Relationship Id="rId86" Type="http://schemas.openxmlformats.org/officeDocument/2006/relationships/slide" Target="slides/slide31.xml"/><Relationship Id="rId87" Type="http://schemas.openxmlformats.org/officeDocument/2006/relationships/slide" Target="slides/slide32.xml"/><Relationship Id="rId88" Type="http://schemas.openxmlformats.org/officeDocument/2006/relationships/slide" Target="slides/slide33.xml"/><Relationship Id="rId89" Type="http://schemas.openxmlformats.org/officeDocument/2006/relationships/slide" Target="slides/slide34.xml"/><Relationship Id="rId180" Type="http://schemas.openxmlformats.org/officeDocument/2006/relationships/slide" Target="slides/slide125.xml"/><Relationship Id="rId181" Type="http://schemas.openxmlformats.org/officeDocument/2006/relationships/slide" Target="slides/slide126.xml"/><Relationship Id="rId182" Type="http://schemas.openxmlformats.org/officeDocument/2006/relationships/slide" Target="slides/slide127.xml"/><Relationship Id="rId183" Type="http://schemas.openxmlformats.org/officeDocument/2006/relationships/slide" Target="slides/slide128.xml"/><Relationship Id="rId184" Type="http://schemas.openxmlformats.org/officeDocument/2006/relationships/slide" Target="slides/slide129.xml"/><Relationship Id="rId185" Type="http://schemas.openxmlformats.org/officeDocument/2006/relationships/slide" Target="slides/slide130.xml"/><Relationship Id="rId186" Type="http://schemas.openxmlformats.org/officeDocument/2006/relationships/slide" Target="slides/slide131.xml"/><Relationship Id="rId187" Type="http://schemas.openxmlformats.org/officeDocument/2006/relationships/slide" Target="slides/slide132.xml"/><Relationship Id="rId188" Type="http://schemas.openxmlformats.org/officeDocument/2006/relationships/slide" Target="slides/slide133.xml"/><Relationship Id="rId189" Type="http://schemas.openxmlformats.org/officeDocument/2006/relationships/slide" Target="slides/slide134.xml"/><Relationship Id="rId270" Type="http://schemas.openxmlformats.org/officeDocument/2006/relationships/slide" Target="slides/slide21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216.xml"/><Relationship Id="rId272" Type="http://schemas.openxmlformats.org/officeDocument/2006/relationships/slide" Target="slides/slide217.xml"/><Relationship Id="rId273" Type="http://schemas.openxmlformats.org/officeDocument/2006/relationships/slide" Target="slides/slide218.xml"/><Relationship Id="rId274" Type="http://schemas.openxmlformats.org/officeDocument/2006/relationships/slide" Target="slides/slide219.xml"/><Relationship Id="rId120" Type="http://schemas.openxmlformats.org/officeDocument/2006/relationships/slide" Target="slides/slide65.xml"/><Relationship Id="rId121" Type="http://schemas.openxmlformats.org/officeDocument/2006/relationships/slide" Target="slides/slide66.xml"/><Relationship Id="rId122" Type="http://schemas.openxmlformats.org/officeDocument/2006/relationships/slide" Target="slides/slide67.xml"/><Relationship Id="rId123" Type="http://schemas.openxmlformats.org/officeDocument/2006/relationships/slide" Target="slides/slide68.xml"/><Relationship Id="rId124" Type="http://schemas.openxmlformats.org/officeDocument/2006/relationships/slide" Target="slides/slide69.xml"/><Relationship Id="rId125" Type="http://schemas.openxmlformats.org/officeDocument/2006/relationships/slide" Target="slides/slide70.xml"/><Relationship Id="rId126" Type="http://schemas.openxmlformats.org/officeDocument/2006/relationships/slide" Target="slides/slide71.xml"/><Relationship Id="rId127" Type="http://schemas.openxmlformats.org/officeDocument/2006/relationships/slide" Target="slides/slide72.xml"/><Relationship Id="rId128" Type="http://schemas.openxmlformats.org/officeDocument/2006/relationships/slide" Target="slides/slide73.xml"/><Relationship Id="rId129" Type="http://schemas.openxmlformats.org/officeDocument/2006/relationships/slide" Target="slides/slide74.xml"/><Relationship Id="rId210" Type="http://schemas.openxmlformats.org/officeDocument/2006/relationships/slide" Target="slides/slide155.xml"/><Relationship Id="rId211" Type="http://schemas.openxmlformats.org/officeDocument/2006/relationships/slide" Target="slides/slide156.xml"/><Relationship Id="rId212" Type="http://schemas.openxmlformats.org/officeDocument/2006/relationships/slide" Target="slides/slide157.xml"/><Relationship Id="rId213" Type="http://schemas.openxmlformats.org/officeDocument/2006/relationships/slide" Target="slides/slide158.xml"/><Relationship Id="rId214" Type="http://schemas.openxmlformats.org/officeDocument/2006/relationships/slide" Target="slides/slide159.xml"/><Relationship Id="rId215" Type="http://schemas.openxmlformats.org/officeDocument/2006/relationships/slide" Target="slides/slide160.xml"/><Relationship Id="rId216" Type="http://schemas.openxmlformats.org/officeDocument/2006/relationships/slide" Target="slides/slide161.xml"/><Relationship Id="rId217" Type="http://schemas.openxmlformats.org/officeDocument/2006/relationships/slide" Target="slides/slide162.xml"/><Relationship Id="rId218" Type="http://schemas.openxmlformats.org/officeDocument/2006/relationships/slide" Target="slides/slide163.xml"/><Relationship Id="rId219" Type="http://schemas.openxmlformats.org/officeDocument/2006/relationships/slide" Target="slides/slide164.xml"/><Relationship Id="rId275" Type="http://schemas.openxmlformats.org/officeDocument/2006/relationships/slide" Target="slides/slide220.xml"/><Relationship Id="rId276" Type="http://schemas.openxmlformats.org/officeDocument/2006/relationships/slide" Target="slides/slide221.xml"/><Relationship Id="rId277" Type="http://schemas.openxmlformats.org/officeDocument/2006/relationships/slide" Target="slides/slide222.xml"/><Relationship Id="rId278" Type="http://schemas.openxmlformats.org/officeDocument/2006/relationships/slide" Target="slides/slide223.xml"/><Relationship Id="rId279" Type="http://schemas.openxmlformats.org/officeDocument/2006/relationships/slide" Target="slides/slide224.xml"/><Relationship Id="rId300" Type="http://schemas.openxmlformats.org/officeDocument/2006/relationships/slide" Target="slides/slide245.xml"/><Relationship Id="rId301" Type="http://schemas.openxmlformats.org/officeDocument/2006/relationships/slide" Target="slides/slide246.xml"/><Relationship Id="rId302" Type="http://schemas.openxmlformats.org/officeDocument/2006/relationships/slide" Target="slides/slide247.xml"/><Relationship Id="rId303" Type="http://schemas.openxmlformats.org/officeDocument/2006/relationships/slide" Target="slides/slide248.xml"/><Relationship Id="rId304" Type="http://schemas.openxmlformats.org/officeDocument/2006/relationships/slide" Target="slides/slide249.xml"/><Relationship Id="rId305" Type="http://schemas.openxmlformats.org/officeDocument/2006/relationships/slide" Target="slides/slide250.xml"/><Relationship Id="rId306" Type="http://schemas.openxmlformats.org/officeDocument/2006/relationships/slide" Target="slides/slide251.xml"/><Relationship Id="rId307" Type="http://schemas.openxmlformats.org/officeDocument/2006/relationships/slide" Target="slides/slide252.xml"/><Relationship Id="rId308" Type="http://schemas.openxmlformats.org/officeDocument/2006/relationships/slide" Target="slides/slide253.xml"/><Relationship Id="rId309" Type="http://schemas.openxmlformats.org/officeDocument/2006/relationships/slide" Target="slides/slide254.xml"/><Relationship Id="rId360" Type="http://schemas.openxmlformats.org/officeDocument/2006/relationships/slide" Target="slides/slide305.xml"/><Relationship Id="rId361" Type="http://schemas.openxmlformats.org/officeDocument/2006/relationships/slide" Target="slides/slide306.xml"/><Relationship Id="rId362" Type="http://schemas.openxmlformats.org/officeDocument/2006/relationships/slide" Target="slides/slide307.xml"/><Relationship Id="rId363" Type="http://schemas.openxmlformats.org/officeDocument/2006/relationships/slide" Target="slides/slide308.xml"/><Relationship Id="rId364" Type="http://schemas.openxmlformats.org/officeDocument/2006/relationships/slide" Target="slides/slide309.xml"/><Relationship Id="rId365" Type="http://schemas.openxmlformats.org/officeDocument/2006/relationships/slide" Target="slides/slide310.xml"/><Relationship Id="rId366" Type="http://schemas.openxmlformats.org/officeDocument/2006/relationships/slide" Target="slides/slide311.xml"/><Relationship Id="rId367" Type="http://schemas.openxmlformats.org/officeDocument/2006/relationships/slide" Target="slides/slide312.xml"/><Relationship Id="rId368" Type="http://schemas.openxmlformats.org/officeDocument/2006/relationships/slide" Target="slides/slide313.xml"/><Relationship Id="rId369" Type="http://schemas.openxmlformats.org/officeDocument/2006/relationships/slide" Target="slides/slide314.xml"/><Relationship Id="rId90" Type="http://schemas.openxmlformats.org/officeDocument/2006/relationships/slide" Target="slides/slide35.xml"/><Relationship Id="rId91" Type="http://schemas.openxmlformats.org/officeDocument/2006/relationships/slide" Target="slides/slide36.xml"/><Relationship Id="rId92" Type="http://schemas.openxmlformats.org/officeDocument/2006/relationships/slide" Target="slides/slide37.xml"/><Relationship Id="rId93" Type="http://schemas.openxmlformats.org/officeDocument/2006/relationships/slide" Target="slides/slide38.xml"/><Relationship Id="rId94" Type="http://schemas.openxmlformats.org/officeDocument/2006/relationships/slide" Target="slides/slide39.xml"/><Relationship Id="rId95" Type="http://schemas.openxmlformats.org/officeDocument/2006/relationships/slide" Target="slides/slide40.xml"/><Relationship Id="rId96" Type="http://schemas.openxmlformats.org/officeDocument/2006/relationships/slide" Target="slides/slide41.xml"/><Relationship Id="rId97" Type="http://schemas.openxmlformats.org/officeDocument/2006/relationships/slide" Target="slides/slide42.xml"/><Relationship Id="rId98" Type="http://schemas.openxmlformats.org/officeDocument/2006/relationships/slide" Target="slides/slide43.xml"/><Relationship Id="rId99" Type="http://schemas.openxmlformats.org/officeDocument/2006/relationships/slide" Target="slides/slide44.xml"/><Relationship Id="rId190" Type="http://schemas.openxmlformats.org/officeDocument/2006/relationships/slide" Target="slides/slide135.xml"/><Relationship Id="rId191" Type="http://schemas.openxmlformats.org/officeDocument/2006/relationships/slide" Target="slides/slide136.xml"/><Relationship Id="rId192" Type="http://schemas.openxmlformats.org/officeDocument/2006/relationships/slide" Target="slides/slide137.xml"/><Relationship Id="rId193" Type="http://schemas.openxmlformats.org/officeDocument/2006/relationships/slide" Target="slides/slide138.xml"/><Relationship Id="rId194" Type="http://schemas.openxmlformats.org/officeDocument/2006/relationships/slide" Target="slides/slide139.xml"/><Relationship Id="rId195" Type="http://schemas.openxmlformats.org/officeDocument/2006/relationships/slide" Target="slides/slide140.xml"/><Relationship Id="rId196" Type="http://schemas.openxmlformats.org/officeDocument/2006/relationships/slide" Target="slides/slide141.xml"/><Relationship Id="rId197" Type="http://schemas.openxmlformats.org/officeDocument/2006/relationships/slide" Target="slides/slide142.xml"/><Relationship Id="rId198" Type="http://schemas.openxmlformats.org/officeDocument/2006/relationships/slide" Target="slides/slide143.xml"/><Relationship Id="rId199" Type="http://schemas.openxmlformats.org/officeDocument/2006/relationships/slide" Target="slides/slide144.xml"/><Relationship Id="rId280" Type="http://schemas.openxmlformats.org/officeDocument/2006/relationships/slide" Target="slides/slide225.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226.xml"/><Relationship Id="rId282" Type="http://schemas.openxmlformats.org/officeDocument/2006/relationships/slide" Target="slides/slide227.xml"/><Relationship Id="rId283" Type="http://schemas.openxmlformats.org/officeDocument/2006/relationships/slide" Target="slides/slide228.xml"/><Relationship Id="rId284" Type="http://schemas.openxmlformats.org/officeDocument/2006/relationships/slide" Target="slides/slide229.xml"/><Relationship Id="rId130" Type="http://schemas.openxmlformats.org/officeDocument/2006/relationships/slide" Target="slides/slide75.xml"/><Relationship Id="rId131" Type="http://schemas.openxmlformats.org/officeDocument/2006/relationships/slide" Target="slides/slide76.xml"/><Relationship Id="rId132" Type="http://schemas.openxmlformats.org/officeDocument/2006/relationships/slide" Target="slides/slide77.xml"/><Relationship Id="rId133" Type="http://schemas.openxmlformats.org/officeDocument/2006/relationships/slide" Target="slides/slide78.xml"/><Relationship Id="rId220" Type="http://schemas.openxmlformats.org/officeDocument/2006/relationships/slide" Target="slides/slide165.xml"/><Relationship Id="rId221" Type="http://schemas.openxmlformats.org/officeDocument/2006/relationships/slide" Target="slides/slide166.xml"/><Relationship Id="rId222" Type="http://schemas.openxmlformats.org/officeDocument/2006/relationships/slide" Target="slides/slide167.xml"/><Relationship Id="rId223" Type="http://schemas.openxmlformats.org/officeDocument/2006/relationships/slide" Target="slides/slide168.xml"/><Relationship Id="rId224" Type="http://schemas.openxmlformats.org/officeDocument/2006/relationships/slide" Target="slides/slide169.xml"/><Relationship Id="rId225" Type="http://schemas.openxmlformats.org/officeDocument/2006/relationships/slide" Target="slides/slide170.xml"/><Relationship Id="rId226" Type="http://schemas.openxmlformats.org/officeDocument/2006/relationships/slide" Target="slides/slide171.xml"/><Relationship Id="rId227" Type="http://schemas.openxmlformats.org/officeDocument/2006/relationships/slide" Target="slides/slide172.xml"/><Relationship Id="rId228" Type="http://schemas.openxmlformats.org/officeDocument/2006/relationships/slide" Target="slides/slide173.xml"/><Relationship Id="rId229" Type="http://schemas.openxmlformats.org/officeDocument/2006/relationships/slide" Target="slides/slide174.xml"/><Relationship Id="rId134" Type="http://schemas.openxmlformats.org/officeDocument/2006/relationships/slide" Target="slides/slide79.xml"/><Relationship Id="rId135" Type="http://schemas.openxmlformats.org/officeDocument/2006/relationships/slide" Target="slides/slide80.xml"/><Relationship Id="rId136" Type="http://schemas.openxmlformats.org/officeDocument/2006/relationships/slide" Target="slides/slide81.xml"/><Relationship Id="rId137" Type="http://schemas.openxmlformats.org/officeDocument/2006/relationships/slide" Target="slides/slide82.xml"/><Relationship Id="rId138" Type="http://schemas.openxmlformats.org/officeDocument/2006/relationships/slide" Target="slides/slide83.xml"/><Relationship Id="rId139" Type="http://schemas.openxmlformats.org/officeDocument/2006/relationships/slide" Target="slides/slide84.xml"/><Relationship Id="rId285" Type="http://schemas.openxmlformats.org/officeDocument/2006/relationships/slide" Target="slides/slide230.xml"/><Relationship Id="rId286" Type="http://schemas.openxmlformats.org/officeDocument/2006/relationships/slide" Target="slides/slide231.xml"/><Relationship Id="rId287" Type="http://schemas.openxmlformats.org/officeDocument/2006/relationships/slide" Target="slides/slide232.xml"/><Relationship Id="rId288" Type="http://schemas.openxmlformats.org/officeDocument/2006/relationships/slide" Target="slides/slide233.xml"/><Relationship Id="rId289" Type="http://schemas.openxmlformats.org/officeDocument/2006/relationships/slide" Target="slides/slide234.xml"/><Relationship Id="rId310" Type="http://schemas.openxmlformats.org/officeDocument/2006/relationships/slide" Target="slides/slide255.xml"/><Relationship Id="rId311" Type="http://schemas.openxmlformats.org/officeDocument/2006/relationships/slide" Target="slides/slide256.xml"/><Relationship Id="rId312" Type="http://schemas.openxmlformats.org/officeDocument/2006/relationships/slide" Target="slides/slide257.xml"/><Relationship Id="rId313" Type="http://schemas.openxmlformats.org/officeDocument/2006/relationships/slide" Target="slides/slide258.xml"/><Relationship Id="rId314" Type="http://schemas.openxmlformats.org/officeDocument/2006/relationships/slide" Target="slides/slide259.xml"/><Relationship Id="rId315" Type="http://schemas.openxmlformats.org/officeDocument/2006/relationships/slide" Target="slides/slide260.xml"/><Relationship Id="rId316" Type="http://schemas.openxmlformats.org/officeDocument/2006/relationships/slide" Target="slides/slide261.xml"/><Relationship Id="rId317" Type="http://schemas.openxmlformats.org/officeDocument/2006/relationships/slide" Target="slides/slide262.xml"/><Relationship Id="rId318" Type="http://schemas.openxmlformats.org/officeDocument/2006/relationships/slide" Target="slides/slide263.xml"/><Relationship Id="rId319" Type="http://schemas.openxmlformats.org/officeDocument/2006/relationships/slide" Target="slides/slide264.xml"/><Relationship Id="rId370" Type="http://schemas.openxmlformats.org/officeDocument/2006/relationships/notesMaster" Target="notesMasters/notesMaster1.xml"/><Relationship Id="rId371" Type="http://schemas.openxmlformats.org/officeDocument/2006/relationships/printerSettings" Target="printerSettings/printerSettings1.bin"/><Relationship Id="rId372" Type="http://schemas.openxmlformats.org/officeDocument/2006/relationships/presProps" Target="presProps.xml"/><Relationship Id="rId373" Type="http://schemas.openxmlformats.org/officeDocument/2006/relationships/viewProps" Target="viewProps.xml"/><Relationship Id="rId374" Type="http://schemas.openxmlformats.org/officeDocument/2006/relationships/theme" Target="theme/theme1.xml"/><Relationship Id="rId375" Type="http://schemas.openxmlformats.org/officeDocument/2006/relationships/tableStyles" Target="tableStyles.xml"/><Relationship Id="rId290" Type="http://schemas.openxmlformats.org/officeDocument/2006/relationships/slide" Target="slides/slide235.xml"/><Relationship Id="rId291" Type="http://schemas.openxmlformats.org/officeDocument/2006/relationships/slide" Target="slides/slide236.xml"/><Relationship Id="rId292" Type="http://schemas.openxmlformats.org/officeDocument/2006/relationships/slide" Target="slides/slide237.xml"/><Relationship Id="rId293" Type="http://schemas.openxmlformats.org/officeDocument/2006/relationships/slide" Target="slides/slide238.xml"/><Relationship Id="rId294" Type="http://schemas.openxmlformats.org/officeDocument/2006/relationships/slide" Target="slides/slide239.xml"/><Relationship Id="rId295" Type="http://schemas.openxmlformats.org/officeDocument/2006/relationships/slide" Target="slides/slide240.xml"/><Relationship Id="rId296" Type="http://schemas.openxmlformats.org/officeDocument/2006/relationships/slide" Target="slides/slide24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242.xml"/><Relationship Id="rId298" Type="http://schemas.openxmlformats.org/officeDocument/2006/relationships/slide" Target="slides/slide243.xml"/><Relationship Id="rId299" Type="http://schemas.openxmlformats.org/officeDocument/2006/relationships/slide" Target="slides/slide244.xml"/><Relationship Id="rId140" Type="http://schemas.openxmlformats.org/officeDocument/2006/relationships/slide" Target="slides/slide85.xml"/><Relationship Id="rId141" Type="http://schemas.openxmlformats.org/officeDocument/2006/relationships/slide" Target="slides/slide86.xml"/><Relationship Id="rId142" Type="http://schemas.openxmlformats.org/officeDocument/2006/relationships/slide" Target="slides/slide87.xml"/><Relationship Id="rId143" Type="http://schemas.openxmlformats.org/officeDocument/2006/relationships/slide" Target="slides/slide88.xml"/><Relationship Id="rId144" Type="http://schemas.openxmlformats.org/officeDocument/2006/relationships/slide" Target="slides/slide89.xml"/><Relationship Id="rId145" Type="http://schemas.openxmlformats.org/officeDocument/2006/relationships/slide" Target="slides/slide90.xml"/><Relationship Id="rId146" Type="http://schemas.openxmlformats.org/officeDocument/2006/relationships/slide" Target="slides/slide91.xml"/><Relationship Id="rId147" Type="http://schemas.openxmlformats.org/officeDocument/2006/relationships/slide" Target="slides/slide92.xml"/><Relationship Id="rId148" Type="http://schemas.openxmlformats.org/officeDocument/2006/relationships/slide" Target="slides/slide93.xml"/><Relationship Id="rId149" Type="http://schemas.openxmlformats.org/officeDocument/2006/relationships/slide" Target="slides/slide94.xml"/><Relationship Id="rId230" Type="http://schemas.openxmlformats.org/officeDocument/2006/relationships/slide" Target="slides/slide175.xml"/><Relationship Id="rId231" Type="http://schemas.openxmlformats.org/officeDocument/2006/relationships/slide" Target="slides/slide176.xml"/><Relationship Id="rId232" Type="http://schemas.openxmlformats.org/officeDocument/2006/relationships/slide" Target="slides/slide177.xml"/><Relationship Id="rId233" Type="http://schemas.openxmlformats.org/officeDocument/2006/relationships/slide" Target="slides/slide178.xml"/><Relationship Id="rId234" Type="http://schemas.openxmlformats.org/officeDocument/2006/relationships/slide" Target="slides/slide179.xml"/><Relationship Id="rId235" Type="http://schemas.openxmlformats.org/officeDocument/2006/relationships/slide" Target="slides/slide180.xml"/><Relationship Id="rId236" Type="http://schemas.openxmlformats.org/officeDocument/2006/relationships/slide" Target="slides/slide181.xml"/><Relationship Id="rId237" Type="http://schemas.openxmlformats.org/officeDocument/2006/relationships/slide" Target="slides/slide182.xml"/><Relationship Id="rId238" Type="http://schemas.openxmlformats.org/officeDocument/2006/relationships/slide" Target="slides/slide183.xml"/><Relationship Id="rId239" Type="http://schemas.openxmlformats.org/officeDocument/2006/relationships/slide" Target="slides/slide184.xml"/><Relationship Id="rId320" Type="http://schemas.openxmlformats.org/officeDocument/2006/relationships/slide" Target="slides/slide265.xml"/><Relationship Id="rId321" Type="http://schemas.openxmlformats.org/officeDocument/2006/relationships/slide" Target="slides/slide266.xml"/><Relationship Id="rId322" Type="http://schemas.openxmlformats.org/officeDocument/2006/relationships/slide" Target="slides/slide267.xml"/><Relationship Id="rId323" Type="http://schemas.openxmlformats.org/officeDocument/2006/relationships/slide" Target="slides/slide268.xml"/><Relationship Id="rId324" Type="http://schemas.openxmlformats.org/officeDocument/2006/relationships/slide" Target="slides/slide269.xml"/><Relationship Id="rId325" Type="http://schemas.openxmlformats.org/officeDocument/2006/relationships/slide" Target="slides/slide270.xml"/><Relationship Id="rId326" Type="http://schemas.openxmlformats.org/officeDocument/2006/relationships/slide" Target="slides/slide271.xml"/><Relationship Id="rId327" Type="http://schemas.openxmlformats.org/officeDocument/2006/relationships/slide" Target="slides/slide272.xml"/><Relationship Id="rId328" Type="http://schemas.openxmlformats.org/officeDocument/2006/relationships/slide" Target="slides/slide273.xml"/><Relationship Id="rId329" Type="http://schemas.openxmlformats.org/officeDocument/2006/relationships/slide" Target="slides/slide274.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 Target="slides/slide1.xml"/><Relationship Id="rId57" Type="http://schemas.openxmlformats.org/officeDocument/2006/relationships/slide" Target="slides/slide2.xml"/><Relationship Id="rId58" Type="http://schemas.openxmlformats.org/officeDocument/2006/relationships/slide" Target="slides/slide3.xml"/><Relationship Id="rId59" Type="http://schemas.openxmlformats.org/officeDocument/2006/relationships/slide" Target="slides/slide4.xml"/><Relationship Id="rId150" Type="http://schemas.openxmlformats.org/officeDocument/2006/relationships/slide" Target="slides/slide95.xml"/><Relationship Id="rId151" Type="http://schemas.openxmlformats.org/officeDocument/2006/relationships/slide" Target="slides/slide96.xml"/><Relationship Id="rId152" Type="http://schemas.openxmlformats.org/officeDocument/2006/relationships/slide" Target="slides/slide97.xml"/><Relationship Id="rId153" Type="http://schemas.openxmlformats.org/officeDocument/2006/relationships/slide" Target="slides/slide98.xml"/><Relationship Id="rId154" Type="http://schemas.openxmlformats.org/officeDocument/2006/relationships/slide" Target="slides/slide99.xml"/><Relationship Id="rId155" Type="http://schemas.openxmlformats.org/officeDocument/2006/relationships/slide" Target="slides/slide100.xml"/><Relationship Id="rId156" Type="http://schemas.openxmlformats.org/officeDocument/2006/relationships/slide" Target="slides/slide101.xml"/><Relationship Id="rId157" Type="http://schemas.openxmlformats.org/officeDocument/2006/relationships/slide" Target="slides/slide102.xml"/><Relationship Id="rId158" Type="http://schemas.openxmlformats.org/officeDocument/2006/relationships/slide" Target="slides/slide103.xml"/><Relationship Id="rId159" Type="http://schemas.openxmlformats.org/officeDocument/2006/relationships/slide" Target="slides/slide104.xml"/><Relationship Id="rId240" Type="http://schemas.openxmlformats.org/officeDocument/2006/relationships/slide" Target="slides/slide185.xml"/><Relationship Id="rId241" Type="http://schemas.openxmlformats.org/officeDocument/2006/relationships/slide" Target="slides/slide186.xml"/><Relationship Id="rId242" Type="http://schemas.openxmlformats.org/officeDocument/2006/relationships/slide" Target="slides/slide187.xml"/><Relationship Id="rId243" Type="http://schemas.openxmlformats.org/officeDocument/2006/relationships/slide" Target="slides/slide188.xml"/><Relationship Id="rId244" Type="http://schemas.openxmlformats.org/officeDocument/2006/relationships/slide" Target="slides/slide189.xml"/><Relationship Id="rId245" Type="http://schemas.openxmlformats.org/officeDocument/2006/relationships/slide" Target="slides/slide190.xml"/><Relationship Id="rId246" Type="http://schemas.openxmlformats.org/officeDocument/2006/relationships/slide" Target="slides/slide191.xml"/><Relationship Id="rId247" Type="http://schemas.openxmlformats.org/officeDocument/2006/relationships/slide" Target="slides/slide192.xml"/><Relationship Id="rId248" Type="http://schemas.openxmlformats.org/officeDocument/2006/relationships/slide" Target="slides/slide193.xml"/><Relationship Id="rId249" Type="http://schemas.openxmlformats.org/officeDocument/2006/relationships/slide" Target="slides/slide194.xml"/><Relationship Id="rId330" Type="http://schemas.openxmlformats.org/officeDocument/2006/relationships/slide" Target="slides/slide275.xml"/><Relationship Id="rId331" Type="http://schemas.openxmlformats.org/officeDocument/2006/relationships/slide" Target="slides/slide276.xml"/><Relationship Id="rId332" Type="http://schemas.openxmlformats.org/officeDocument/2006/relationships/slide" Target="slides/slide277.xml"/><Relationship Id="rId333" Type="http://schemas.openxmlformats.org/officeDocument/2006/relationships/slide" Target="slides/slide278.xml"/><Relationship Id="rId334" Type="http://schemas.openxmlformats.org/officeDocument/2006/relationships/slide" Target="slides/slide279.xml"/><Relationship Id="rId335" Type="http://schemas.openxmlformats.org/officeDocument/2006/relationships/slide" Target="slides/slide280.xml"/><Relationship Id="rId336" Type="http://schemas.openxmlformats.org/officeDocument/2006/relationships/slide" Target="slides/slide281.xml"/><Relationship Id="rId337" Type="http://schemas.openxmlformats.org/officeDocument/2006/relationships/slide" Target="slides/slide282.xml"/><Relationship Id="rId338" Type="http://schemas.openxmlformats.org/officeDocument/2006/relationships/slide" Target="slides/slide283.xml"/><Relationship Id="rId339" Type="http://schemas.openxmlformats.org/officeDocument/2006/relationships/slide" Target="slides/slide284.xml"/><Relationship Id="rId60" Type="http://schemas.openxmlformats.org/officeDocument/2006/relationships/slide" Target="slides/slide5.xml"/><Relationship Id="rId61" Type="http://schemas.openxmlformats.org/officeDocument/2006/relationships/slide" Target="slides/slide6.xml"/><Relationship Id="rId62" Type="http://schemas.openxmlformats.org/officeDocument/2006/relationships/slide" Target="slides/slide7.xml"/><Relationship Id="rId63" Type="http://schemas.openxmlformats.org/officeDocument/2006/relationships/slide" Target="slides/slide8.xml"/><Relationship Id="rId64" Type="http://schemas.openxmlformats.org/officeDocument/2006/relationships/slide" Target="slides/slide9.xml"/><Relationship Id="rId65" Type="http://schemas.openxmlformats.org/officeDocument/2006/relationships/slide" Target="slides/slide10.xml"/><Relationship Id="rId66" Type="http://schemas.openxmlformats.org/officeDocument/2006/relationships/slide" Target="slides/slide11.xml"/><Relationship Id="rId67" Type="http://schemas.openxmlformats.org/officeDocument/2006/relationships/slide" Target="slides/slide12.xml"/><Relationship Id="rId68" Type="http://schemas.openxmlformats.org/officeDocument/2006/relationships/slide" Target="slides/slide13.xml"/><Relationship Id="rId69" Type="http://schemas.openxmlformats.org/officeDocument/2006/relationships/slide" Target="slides/slide14.xml"/><Relationship Id="rId160" Type="http://schemas.openxmlformats.org/officeDocument/2006/relationships/slide" Target="slides/slide105.xml"/><Relationship Id="rId161" Type="http://schemas.openxmlformats.org/officeDocument/2006/relationships/slide" Target="slides/slide106.xml"/><Relationship Id="rId162" Type="http://schemas.openxmlformats.org/officeDocument/2006/relationships/slide" Target="slides/slide107.xml"/><Relationship Id="rId163" Type="http://schemas.openxmlformats.org/officeDocument/2006/relationships/slide" Target="slides/slide108.xml"/><Relationship Id="rId164" Type="http://schemas.openxmlformats.org/officeDocument/2006/relationships/slide" Target="slides/slide109.xml"/><Relationship Id="rId165" Type="http://schemas.openxmlformats.org/officeDocument/2006/relationships/slide" Target="slides/slide110.xml"/><Relationship Id="rId166" Type="http://schemas.openxmlformats.org/officeDocument/2006/relationships/slide" Target="slides/slide111.xml"/><Relationship Id="rId167" Type="http://schemas.openxmlformats.org/officeDocument/2006/relationships/slide" Target="slides/slide112.xml"/><Relationship Id="rId168" Type="http://schemas.openxmlformats.org/officeDocument/2006/relationships/slide" Target="slides/slide113.xml"/><Relationship Id="rId169" Type="http://schemas.openxmlformats.org/officeDocument/2006/relationships/slide" Target="slides/slide114.xml"/><Relationship Id="rId250" Type="http://schemas.openxmlformats.org/officeDocument/2006/relationships/slide" Target="slides/slide195.xml"/><Relationship Id="rId251" Type="http://schemas.openxmlformats.org/officeDocument/2006/relationships/slide" Target="slides/slide196.xml"/><Relationship Id="rId252" Type="http://schemas.openxmlformats.org/officeDocument/2006/relationships/slide" Target="slides/slide197.xml"/><Relationship Id="rId253" Type="http://schemas.openxmlformats.org/officeDocument/2006/relationships/slide" Target="slides/slide198.xml"/><Relationship Id="rId254" Type="http://schemas.openxmlformats.org/officeDocument/2006/relationships/slide" Target="slides/slide199.xml"/><Relationship Id="rId255" Type="http://schemas.openxmlformats.org/officeDocument/2006/relationships/slide" Target="slides/slide200.xml"/><Relationship Id="rId256" Type="http://schemas.openxmlformats.org/officeDocument/2006/relationships/slide" Target="slides/slide201.xml"/><Relationship Id="rId257" Type="http://schemas.openxmlformats.org/officeDocument/2006/relationships/slide" Target="slides/slide202.xml"/><Relationship Id="rId258" Type="http://schemas.openxmlformats.org/officeDocument/2006/relationships/slide" Target="slides/slide203.xml"/><Relationship Id="rId259" Type="http://schemas.openxmlformats.org/officeDocument/2006/relationships/slide" Target="slides/slide204.xml"/><Relationship Id="rId340" Type="http://schemas.openxmlformats.org/officeDocument/2006/relationships/slide" Target="slides/slide285.xml"/><Relationship Id="rId341" Type="http://schemas.openxmlformats.org/officeDocument/2006/relationships/slide" Target="slides/slide286.xml"/><Relationship Id="rId342" Type="http://schemas.openxmlformats.org/officeDocument/2006/relationships/slide" Target="slides/slide287.xml"/><Relationship Id="rId343" Type="http://schemas.openxmlformats.org/officeDocument/2006/relationships/slide" Target="slides/slide288.xml"/><Relationship Id="rId344" Type="http://schemas.openxmlformats.org/officeDocument/2006/relationships/slide" Target="slides/slide289.xml"/><Relationship Id="rId100" Type="http://schemas.openxmlformats.org/officeDocument/2006/relationships/slide" Target="slides/slide45.xml"/><Relationship Id="rId101" Type="http://schemas.openxmlformats.org/officeDocument/2006/relationships/slide" Target="slides/slide46.xml"/><Relationship Id="rId102" Type="http://schemas.openxmlformats.org/officeDocument/2006/relationships/slide" Target="slides/slide47.xml"/><Relationship Id="rId103" Type="http://schemas.openxmlformats.org/officeDocument/2006/relationships/slide" Target="slides/slide48.xml"/><Relationship Id="rId104" Type="http://schemas.openxmlformats.org/officeDocument/2006/relationships/slide" Target="slides/slide49.xml"/><Relationship Id="rId105"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4817AE6-2AD1-6342-9A47-5FCA98C94FA0}" type="slidenum">
              <a:rPr lang="en-US"/>
              <a:pPr>
                <a:defRPr/>
              </a:pPr>
              <a:t>‹#›</a:t>
            </a:fld>
            <a:endParaRPr lang="en-US"/>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04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0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124"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17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3.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4" Type="http://schemas.openxmlformats.org/officeDocument/2006/relationships/hyperlink" Target="http://www.myfoxdc.com/story/24277120/churches-using-gps-to-keep-track-of-baby-jesus%23axzz2o4PIuUzG" TargetMode="External"/><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4" Type="http://schemas.openxmlformats.org/officeDocument/2006/relationships/hyperlink" Target="http://www.telegraph.co.uk/news/worldnews/middleeast/israel/3702883/Vase-discovery-linked-to-Mary-Magdalene.html" TargetMode="External"/><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62456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9FA1F2-4555-D44D-A796-161CE23FF137}" type="slidenum">
              <a:rPr lang="en-US" sz="1200">
                <a:solidFill>
                  <a:srgbClr val="000000"/>
                </a:solidFill>
              </a:rPr>
              <a:pPr eaLnBrk="1" hangingPunct="1"/>
              <a:t>15</a:t>
            </a:fld>
            <a:endParaRPr lang="en-US" sz="1200">
              <a:solidFill>
                <a:srgbClr val="000000"/>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585888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16131232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20593104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16827552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3642061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32619569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23435304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42091355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665487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16842243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511397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AEC7CA-F4B9-2E45-BBA2-D1E3FA9EFAD0}" type="slidenum">
              <a:rPr lang="en-US" sz="1200">
                <a:solidFill>
                  <a:srgbClr val="000000"/>
                </a:solidFill>
              </a:rPr>
              <a:pPr eaLnBrk="1" hangingPunct="1"/>
              <a:t>16</a:t>
            </a:fld>
            <a:endParaRPr lang="en-US" sz="1200">
              <a:solidFill>
                <a:srgbClr val="000000"/>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196002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25166859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DE62A9-5141-8B44-9BB6-57A60F95D443}" type="slidenum">
              <a:rPr lang="en-US" sz="1200">
                <a:solidFill>
                  <a:srgbClr val="000000"/>
                </a:solidFill>
                <a:latin typeface="Calibri" charset="0"/>
              </a:rPr>
              <a:pPr eaLnBrk="1" hangingPunct="1"/>
              <a:t>154</a:t>
            </a:fld>
            <a:endParaRPr lang="en-US" sz="1200">
              <a:solidFill>
                <a:srgbClr val="000000"/>
              </a:solidFill>
              <a:latin typeface="Calibri" charset="0"/>
            </a:endParaRPr>
          </a:p>
        </p:txBody>
      </p:sp>
      <p:sp>
        <p:nvSpPr>
          <p:cNvPr id="332802" name="AutoShape 2"/>
          <p:cNvSpPr>
            <a:spLocks noGrp="1" noRot="1" noChangeAspect="1" noChangeArrowheads="1" noTextEdit="1"/>
          </p:cNvSpPr>
          <p:nvPr>
            <p:ph type="sldImg"/>
          </p:nvPr>
        </p:nvSpPr>
        <p:spPr>
          <a:xfrm>
            <a:off x="841375" y="241300"/>
            <a:ext cx="5233988" cy="3925888"/>
          </a:xfrm>
          <a:ln/>
        </p:spPr>
      </p:sp>
      <p:sp>
        <p:nvSpPr>
          <p:cNvPr id="332803"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spcBef>
                <a:spcPct val="0"/>
              </a:spcBef>
            </a:pPr>
            <a:r>
              <a:rPr lang="en-US" dirty="0" smtClean="0">
                <a:ea typeface="ＭＳ Ｐゴシック" charset="0"/>
                <a:cs typeface="ＭＳ Ｐゴシック" charset="0"/>
              </a:rPr>
              <a:t>Christ</a:t>
            </a:r>
            <a:r>
              <a:rPr lang="fr-FR" altLang="ja-JP"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36627588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B1E58-C9F4-3B47-BDC1-32B878E4F595}" type="slidenum">
              <a:rPr lang="en-US" sz="1200">
                <a:solidFill>
                  <a:srgbClr val="000000"/>
                </a:solidFill>
                <a:latin typeface="Calibri" charset="0"/>
              </a:rPr>
              <a:pPr eaLnBrk="1" hangingPunct="1"/>
              <a:t>155</a:t>
            </a:fld>
            <a:endParaRPr lang="en-US" sz="1200">
              <a:solidFill>
                <a:srgbClr val="000000"/>
              </a:solidFill>
              <a:latin typeface="Calibri"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173487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176425-591C-AC48-B0C7-A64D434D4846}" type="slidenum">
              <a:rPr lang="en-US" sz="1200">
                <a:solidFill>
                  <a:srgbClr val="000000"/>
                </a:solidFill>
                <a:latin typeface="Calibri" charset="0"/>
              </a:rPr>
              <a:pPr eaLnBrk="1" hangingPunct="1"/>
              <a:t>156</a:t>
            </a:fld>
            <a:endParaRPr lang="en-US" sz="1200">
              <a:solidFill>
                <a:srgbClr val="000000"/>
              </a:solidFill>
              <a:latin typeface="Calibri" charset="0"/>
            </a:endParaRPr>
          </a:p>
        </p:txBody>
      </p:sp>
      <p:sp>
        <p:nvSpPr>
          <p:cNvPr id="336898" name="Rectangle 1026"/>
          <p:cNvSpPr>
            <a:spLocks noGrp="1" noRot="1" noChangeAspect="1" noChangeArrowheads="1"/>
          </p:cNvSpPr>
          <p:nvPr>
            <p:ph type="sldImg"/>
          </p:nvPr>
        </p:nvSpPr>
        <p:spPr>
          <a:solidFill>
            <a:srgbClr val="FFFFFF"/>
          </a:solidFill>
          <a:ln/>
        </p:spPr>
      </p:sp>
      <p:sp>
        <p:nvSpPr>
          <p:cNvPr id="33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595547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solidFill>
                  <a:srgbClr val="000000"/>
                </a:solidFill>
                <a:latin typeface="Times" charset="0"/>
              </a:rPr>
              <a:pPr/>
              <a:t>157</a:t>
            </a:fld>
            <a:endParaRPr lang="en-US" sz="1200" b="0">
              <a:solidFill>
                <a:srgbClr val="000000"/>
              </a:solidFill>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Now...the Davidic Covenant...</a:t>
            </a:r>
          </a:p>
          <a:p>
            <a:r>
              <a:rPr lang="en-US" b="1">
                <a:solidFill>
                  <a:srgbClr val="000000"/>
                </a:solidFill>
                <a:latin typeface="Times New Roman" charset="0"/>
                <a:ea typeface="ＭＳ Ｐゴシック" charset="0"/>
                <a:cs typeface="ＭＳ Ｐゴシック" charset="0"/>
              </a:rPr>
              <a:t>////	….an amplification of the SEED portion of the Abrahamic...  </a:t>
            </a:r>
          </a:p>
          <a:p>
            <a:r>
              <a:rPr lang="en-US" b="1">
                <a:solidFill>
                  <a:srgbClr val="000000"/>
                </a:solidFill>
                <a:latin typeface="Times New Roman" charset="0"/>
                <a:ea typeface="ＭＳ Ｐゴシック" charset="0"/>
                <a:cs typeface="ＭＳ Ｐゴシック" charset="0"/>
              </a:rPr>
              <a:t>2 Samuel 7, verses 4-16.</a:t>
            </a:r>
          </a:p>
        </p:txBody>
      </p:sp>
    </p:spTree>
    <p:extLst>
      <p:ext uri="{BB962C8B-B14F-4D97-AF65-F5344CB8AC3E}">
        <p14:creationId xmlns:p14="http://schemas.microsoft.com/office/powerpoint/2010/main" val="9921653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6BF0F1-9460-A041-98E6-F93F7507A3E3}" type="slidenum">
              <a:rPr lang="en-US" sz="1200" b="0">
                <a:solidFill>
                  <a:srgbClr val="000000"/>
                </a:solidFill>
                <a:latin typeface="Times" charset="0"/>
              </a:rPr>
              <a:pPr/>
              <a:t>159</a:t>
            </a:fld>
            <a:endParaRPr lang="en-US" sz="1200" b="0">
              <a:solidFill>
                <a:srgbClr val="000000"/>
              </a:solidFill>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Again...at the heart of that scripture…</a:t>
            </a:r>
          </a:p>
          <a:p>
            <a:r>
              <a:rPr lang="en-US" b="1">
                <a:solidFill>
                  <a:srgbClr val="000000"/>
                </a:solidFill>
                <a:latin typeface="Times New Roman" charset="0"/>
                <a:ea typeface="ＭＳ Ｐゴシック" charset="0"/>
                <a:cs typeface="ＭＳ Ｐゴシック" charset="0"/>
              </a:rPr>
              <a:t>////	is the great Davidic Covenant and its three guarantees…</a:t>
            </a:r>
          </a:p>
          <a:p>
            <a:r>
              <a:rPr lang="en-US" b="1">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en-US" altLang="ja-JP" b="1">
                <a:solidFill>
                  <a:srgbClr val="000000"/>
                </a:solidFill>
                <a:latin typeface="Times New Roman" charset="0"/>
                <a:ea typeface="ＭＳ Ｐゴシック" charset="0"/>
                <a:cs typeface="ＭＳ Ｐゴシック" charset="0"/>
              </a:rPr>
              <a:t>"Your </a:t>
            </a:r>
            <a:r>
              <a:rPr lang="en-US" altLang="ja-JP" b="1" u="sng">
                <a:solidFill>
                  <a:srgbClr val="000000"/>
                </a:solidFill>
                <a:latin typeface="Times New Roman" charset="0"/>
                <a:ea typeface="ＭＳ Ｐゴシック" charset="0"/>
                <a:cs typeface="ＭＳ Ｐゴシック" charset="0"/>
              </a:rPr>
              <a:t>house</a:t>
            </a:r>
            <a:r>
              <a:rPr lang="en-US" altLang="ja-JP" b="1">
                <a:solidFill>
                  <a:srgbClr val="000000"/>
                </a:solidFill>
                <a:latin typeface="Times New Roman" charset="0"/>
                <a:ea typeface="ＭＳ Ｐゴシック" charset="0"/>
                <a:cs typeface="ＭＳ Ｐゴシック" charset="0"/>
              </a:rPr>
              <a:t> and your </a:t>
            </a:r>
            <a:r>
              <a:rPr lang="en-US" altLang="ja-JP" b="1" u="sng">
                <a:solidFill>
                  <a:srgbClr val="000000"/>
                </a:solidFill>
                <a:latin typeface="Times New Roman" charset="0"/>
                <a:ea typeface="ＭＳ Ｐゴシック" charset="0"/>
                <a:cs typeface="ＭＳ Ｐゴシック" charset="0"/>
              </a:rPr>
              <a:t>kingdom</a:t>
            </a:r>
            <a:r>
              <a:rPr lang="en-US" altLang="ja-JP" b="1">
                <a:solidFill>
                  <a:srgbClr val="000000"/>
                </a:solidFill>
                <a:latin typeface="Times New Roman" charset="0"/>
                <a:ea typeface="ＭＳ Ｐゴシック" charset="0"/>
                <a:cs typeface="ＭＳ Ｐゴシック" charset="0"/>
              </a:rPr>
              <a:t> will endure forever before me; your </a:t>
            </a:r>
            <a:r>
              <a:rPr lang="en-US" altLang="ja-JP" b="1" u="sng">
                <a:solidFill>
                  <a:srgbClr val="000000"/>
                </a:solidFill>
                <a:latin typeface="Times New Roman" charset="0"/>
                <a:ea typeface="ＭＳ Ｐゴシック" charset="0"/>
                <a:cs typeface="ＭＳ Ｐゴシック" charset="0"/>
              </a:rPr>
              <a:t>throne</a:t>
            </a:r>
            <a:r>
              <a:rPr lang="en-US" altLang="ja-JP" b="1">
                <a:solidFill>
                  <a:srgbClr val="000000"/>
                </a:solidFill>
                <a:latin typeface="Times New Roman" charset="0"/>
                <a:ea typeface="ＭＳ Ｐゴシック" charset="0"/>
                <a:cs typeface="ＭＳ Ｐゴシック" charset="0"/>
              </a:rPr>
              <a:t> will be established forever.".</a:t>
            </a:r>
          </a:p>
          <a:p>
            <a:r>
              <a:rPr lang="en-US" b="1">
                <a:solidFill>
                  <a:srgbClr val="000000"/>
                </a:solidFill>
                <a:latin typeface="Times New Roman" charset="0"/>
                <a:ea typeface="ＭＳ Ｐゴシック" charset="0"/>
                <a:cs typeface="ＭＳ Ｐゴシック" charset="0"/>
              </a:rPr>
              <a:t>To clarify:...</a:t>
            </a:r>
          </a:p>
          <a:p>
            <a:r>
              <a:rPr lang="en-US" b="1">
                <a:solidFill>
                  <a:srgbClr val="000000"/>
                </a:solidFill>
                <a:latin typeface="Times New Roman" charset="0"/>
                <a:ea typeface="ＭＳ Ｐゴシック" charset="0"/>
                <a:cs typeface="ＭＳ Ｐゴシック" charset="0"/>
              </a:rPr>
              <a:t>////	Your HOUSE.. or your lineage or family line...and your </a:t>
            </a:r>
          </a:p>
          <a:p>
            <a:r>
              <a:rPr lang="en-US" b="1">
                <a:solidFill>
                  <a:srgbClr val="000000"/>
                </a:solidFill>
                <a:latin typeface="Times New Roman" charset="0"/>
                <a:ea typeface="ＭＳ Ｐゴシック" charset="0"/>
                <a:cs typeface="ＭＳ Ｐゴシック" charset="0"/>
              </a:rPr>
              <a:t>////	KINGDOM...meaning actual real estate over which to govern...</a:t>
            </a:r>
          </a:p>
          <a:p>
            <a:r>
              <a:rPr lang="en-US" b="1">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p:txBody>
      </p:sp>
    </p:spTree>
    <p:extLst>
      <p:ext uri="{BB962C8B-B14F-4D97-AF65-F5344CB8AC3E}">
        <p14:creationId xmlns:p14="http://schemas.microsoft.com/office/powerpoint/2010/main" val="36001940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394EF-3299-0F4D-8DAA-DBEB0D5D741B}" type="slidenum">
              <a:rPr lang="en-US" sz="1200" b="0">
                <a:latin typeface="Times" charset="0"/>
              </a:rPr>
              <a:pPr/>
              <a:t>160</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 the question must be asked…AFTER King David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day…1000 B.C….who is qualified to sit on that Davidic throne?</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38470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a:pPr/>
              <a:t>161</a:t>
            </a:fld>
            <a:endParaRPr lang="en-US" sz="1200"/>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61614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latin typeface="Times" charset="0"/>
              </a:rPr>
              <a:pPr/>
              <a:t>162</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33070196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latin typeface="Times" charset="0"/>
              </a:rPr>
              <a:pPr/>
              <a:t>163</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1975967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BEDEF7-69B9-7D4A-AAAD-1D7DD01C229C}" type="slidenum">
              <a:rPr lang="en-US" sz="1200">
                <a:solidFill>
                  <a:srgbClr val="000000"/>
                </a:solidFill>
              </a:rPr>
              <a:pPr eaLnBrk="1" hangingPunct="1"/>
              <a:t>17</a:t>
            </a:fld>
            <a:endParaRPr lang="en-US" sz="1200">
              <a:solidFill>
                <a:srgbClr val="000000"/>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424290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latin typeface="Times" charset="0"/>
              </a:rPr>
              <a:pPr/>
              <a:t>164</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their union came the brothers Cain and Abel.</a:t>
            </a:r>
          </a:p>
          <a:p>
            <a:r>
              <a:rPr lang="en-US" b="1">
                <a:solidFill>
                  <a:srgbClr val="000000"/>
                </a:solidFill>
                <a:latin typeface="Times New Roman" charset="0"/>
                <a:ea typeface="ＭＳ Ｐゴシック" charset="0"/>
                <a:cs typeface="ＭＳ Ｐゴシック" charset="0"/>
              </a:rPr>
              <a:t>////	And we know that Cain slew Abel because of Cain</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2495594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165</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02606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E47659-D963-FA4E-BEE2-18E18E322A16}" type="slidenum">
              <a:rPr lang="en-US" sz="1200" b="0">
                <a:latin typeface="Times" charset="0"/>
              </a:rPr>
              <a:pPr/>
              <a:t>166</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12805532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972074-8B21-A548-B611-49D143D2ACC8}" type="slidenum">
              <a:rPr lang="en-US" sz="1200" b="0">
                <a:latin typeface="Times" charset="0"/>
              </a:rPr>
              <a:pPr/>
              <a:t>167</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27070140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A82AD3-8E54-D54B-AF0A-C2A97A8A780C}" type="slidenum">
              <a:rPr lang="en-US" sz="1200" b="0">
                <a:latin typeface="Times" charset="0"/>
              </a:rPr>
              <a:pPr/>
              <a:t>168</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9158461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EF4D7C-2404-DF4D-A183-86084EAB3D69}" type="slidenum">
              <a:rPr lang="en-US" sz="1200" b="0">
                <a:latin typeface="Times" charset="0"/>
              </a:rPr>
              <a:pPr/>
              <a:t>169</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And...among other of David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26170682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02BEF0-09C4-9046-BB62-809E1F91C6A0}" type="slidenum">
              <a:rPr lang="en-US" sz="1200" b="0">
                <a:latin typeface="Times" charset="0"/>
              </a:rPr>
              <a:pPr/>
              <a:t>170</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41647496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3028056-42A8-5443-8731-B2FDCD63E948}" type="slidenum">
              <a:rPr lang="en-US" sz="1200" b="0">
                <a:latin typeface="Times" charset="0"/>
              </a:rPr>
              <a:pPr/>
              <a:t>171</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27114596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latin typeface="Times" charset="0"/>
              </a:rPr>
              <a:pPr/>
              <a:t>172</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Luke wrote about this in his Gospel.  In his third chapter, verse 23: </a:t>
            </a:r>
            <a:r>
              <a:rPr lang="en-US" altLang="ja-JP" b="1">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p>
          <a:p>
            <a:r>
              <a:rPr lang="en-US" b="1">
                <a:solidFill>
                  <a:srgbClr val="000000"/>
                </a:solidFill>
                <a:latin typeface="Times New Roman" charset="0"/>
                <a:ea typeface="ＭＳ Ｐゴシック" charset="0"/>
                <a:cs typeface="ＭＳ Ｐゴシック" charset="0"/>
              </a:rPr>
              <a:t>////	This further explanation from two eminent Bible scholars: </a:t>
            </a:r>
            <a:r>
              <a:rPr lang="en-US" altLang="ja-JP" b="1">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03969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latin typeface="Times" charset="0"/>
              </a:rPr>
              <a:pPr/>
              <a:t>173</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074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C67892-2906-9B41-BCDE-66B4635C8BB9}" type="slidenum">
              <a:rPr lang="en-US" sz="1200"/>
              <a:pPr/>
              <a:t>18</a:t>
            </a:fld>
            <a:endParaRPr lang="en-US" sz="1200"/>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172255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latin typeface="Times" charset="0"/>
              </a:rPr>
              <a:pPr/>
              <a:t>174</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444182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latin typeface="Times" charset="0"/>
              </a:rPr>
              <a:pPr/>
              <a:t>175</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1215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latin typeface="Times" charset="0"/>
              </a:rPr>
              <a:pPr/>
              <a:t>176</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3624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latin typeface="Times" charset="0"/>
              </a:rPr>
              <a:pPr/>
              <a:t>177</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extLst>
      <p:ext uri="{BB962C8B-B14F-4D97-AF65-F5344CB8AC3E}">
        <p14:creationId xmlns:p14="http://schemas.microsoft.com/office/powerpoint/2010/main" val="412823913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latin typeface="Times" charset="0"/>
              </a:rPr>
              <a:pPr/>
              <a:t>178</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23038740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latin typeface="Times" charset="0"/>
              </a:rPr>
              <a:pPr/>
              <a:t>179</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6565046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latin typeface="Times" charset="0"/>
              </a:rPr>
              <a:pPr/>
              <a:t>180</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7450960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latin typeface="Times" charset="0"/>
              </a:rPr>
              <a:pPr/>
              <a:t>181</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206982616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125048-39A9-1D49-97F4-412BED084CA3}" type="slidenum">
              <a:rPr lang="en-US" sz="1200">
                <a:solidFill>
                  <a:prstClr val="black"/>
                </a:solidFill>
              </a:rPr>
              <a:pPr/>
              <a:t>182</a:t>
            </a:fld>
            <a:endParaRPr lang="en-US" sz="1200">
              <a:solidFill>
                <a:prstClr val="black"/>
              </a:solidFill>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8673216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0C5D16-EF46-204E-A7D7-62BACE339D0C}" type="slidenum">
              <a:rPr lang="en-US" sz="1200">
                <a:solidFill>
                  <a:srgbClr val="000000"/>
                </a:solidFill>
                <a:latin typeface="Comic Sans MS" charset="0"/>
              </a:rPr>
              <a:pPr eaLnBrk="1" hangingPunct="1"/>
              <a:t>184</a:t>
            </a:fld>
            <a:endParaRPr lang="en-US" sz="1200">
              <a:solidFill>
                <a:srgbClr val="000000"/>
              </a:solidFill>
              <a:latin typeface="Comic Sans MS" charset="0"/>
            </a:endParaRPr>
          </a:p>
        </p:txBody>
      </p:sp>
      <p:sp>
        <p:nvSpPr>
          <p:cNvPr id="64514" name="Rectangle 2"/>
          <p:cNvSpPr>
            <a:spLocks noGrp="1" noRot="1" noChangeAspect="1" noChangeArrowheads="1"/>
          </p:cNvSpPr>
          <p:nvPr>
            <p:ph type="sldImg"/>
          </p:nvPr>
        </p:nvSpPr>
        <p:spPr>
          <a:xfrm>
            <a:off x="1150938" y="692150"/>
            <a:ext cx="4556125" cy="3416300"/>
          </a:xfrm>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extLst>
      <p:ext uri="{BB962C8B-B14F-4D97-AF65-F5344CB8AC3E}">
        <p14:creationId xmlns:p14="http://schemas.microsoft.com/office/powerpoint/2010/main" val="217023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87277F-2C45-1541-BD03-743E9C8BF89E}" type="slidenum">
              <a:rPr lang="en-US" sz="1200"/>
              <a:pPr/>
              <a:t>19</a:t>
            </a:fld>
            <a:endParaRPr lang="en-US" sz="1200"/>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43612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fld id="{99A296A9-DB1E-4668-8D50-3DECD0B76D7F}" type="slidenum">
              <a:rPr lang="en-US" sz="1200">
                <a:latin typeface="Calibri" panose="020F0502020204030204" pitchFamily="34" charset="0"/>
              </a:rPr>
              <a:pPr eaLnBrk="1" hangingPunct="1"/>
              <a:t>186</a:t>
            </a:fld>
            <a:endParaRPr lang="en-US" sz="1200">
              <a:latin typeface="Calibri" panose="020F0502020204030204" pitchFamily="34" charset="0"/>
            </a:endParaRPr>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h-TH" smtClean="0">
              <a:ea typeface="ＭＳ Ｐゴシック" panose="020B0600070205080204" pitchFamily="34" charset="-128"/>
              <a:cs typeface="Cordia New" panose="020B0304020202020204" pitchFamily="34" charset="-34"/>
            </a:endParaRPr>
          </a:p>
        </p:txBody>
      </p:sp>
    </p:spTree>
    <p:extLst>
      <p:ext uri="{BB962C8B-B14F-4D97-AF65-F5344CB8AC3E}">
        <p14:creationId xmlns:p14="http://schemas.microsoft.com/office/powerpoint/2010/main" val="29032257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F7E50C-5DD3-D540-A86C-853FEDF4CA07}" type="slidenum">
              <a:rPr lang="en-US" sz="1200" b="0">
                <a:solidFill>
                  <a:srgbClr val="000000"/>
                </a:solidFill>
                <a:latin typeface="Times" charset="0"/>
              </a:rPr>
              <a:pPr/>
              <a:t>187</a:t>
            </a:fld>
            <a:endParaRPr lang="en-US" sz="1200" b="0">
              <a:solidFill>
                <a:srgbClr val="000000"/>
              </a:solidFill>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is a list of only a few of the dozens of authors who have written extensively on the genealogy of Jesus Christ as it is presented in the Gospels of Matthew and Luke.  There are many, many more than these!</a:t>
            </a:r>
          </a:p>
        </p:txBody>
      </p:sp>
    </p:spTree>
    <p:extLst>
      <p:ext uri="{BB962C8B-B14F-4D97-AF65-F5344CB8AC3E}">
        <p14:creationId xmlns:p14="http://schemas.microsoft.com/office/powerpoint/2010/main" val="41679113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417150-13FB-1A46-BD5B-D6E85ACDAE16}" type="slidenum">
              <a:rPr lang="zh-CN" altLang="en-US" sz="1200">
                <a:solidFill>
                  <a:prstClr val="black"/>
                </a:solidFill>
              </a:rPr>
              <a:pPr/>
              <a:t>189</a:t>
            </a:fld>
            <a:endParaRPr lang="en-US" altLang="zh-CN" sz="1200">
              <a:solidFill>
                <a:prstClr val="black"/>
              </a:solidFill>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2197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62136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3379805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35296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84162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34830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52412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6295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6522DB-AE41-2949-9A50-E03C9BFB616D}" type="slidenum">
              <a:rPr lang="en-US" sz="1200"/>
              <a:pPr/>
              <a:t>20</a:t>
            </a:fld>
            <a:endParaRPr lang="en-US" sz="1200"/>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0337573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419620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2561171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70976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131730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4314131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040556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421241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584464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761822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5212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625A3D-004A-CB46-BF5E-A015D56C7060}" type="slidenum">
              <a:rPr lang="en-US" sz="1200">
                <a:solidFill>
                  <a:srgbClr val="000000"/>
                </a:solidFill>
              </a:rPr>
              <a:pPr/>
              <a:t>21</a:t>
            </a:fld>
            <a:endParaRPr lang="en-US" sz="1200">
              <a:solidFill>
                <a:srgbClr val="000000"/>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402904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864398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15337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791237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1841846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9014945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636396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474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5811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068416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804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446C83-A5B1-124A-BD4F-CF97B4FB7296}" type="slidenum">
              <a:rPr lang="en-US" sz="1200">
                <a:solidFill>
                  <a:prstClr val="black"/>
                </a:solidFill>
              </a:rPr>
              <a:pPr/>
              <a:t>22</a:t>
            </a:fld>
            <a:endParaRPr lang="en-US" sz="1200">
              <a:solidFill>
                <a:prstClr val="black"/>
              </a:solidFill>
            </a:endParaRPr>
          </a:p>
        </p:txBody>
      </p:sp>
      <p:sp>
        <p:nvSpPr>
          <p:cNvPr id="434178" name="Rectangle 2"/>
          <p:cNvSpPr>
            <a:spLocks noGrp="1" noRot="1" noChangeAspect="1" noChangeArrowheads="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842042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811229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982925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465504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4501689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7693974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6074192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501596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8928616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694472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070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AA8A06-B6A7-8640-8D8C-768FD79B03C5}" type="slidenum">
              <a:rPr lang="en-US" sz="1200">
                <a:solidFill>
                  <a:prstClr val="black"/>
                </a:solidFill>
              </a:rPr>
              <a:pPr/>
              <a:t>23</a:t>
            </a:fld>
            <a:endParaRPr lang="en-US" sz="1200">
              <a:solidFill>
                <a:prstClr val="black"/>
              </a:solidFill>
            </a:endParaRPr>
          </a:p>
        </p:txBody>
      </p:sp>
      <p:sp>
        <p:nvSpPr>
          <p:cNvPr id="436226" name="Rectangle 2"/>
          <p:cNvSpPr>
            <a:spLocks noGrp="1" noRot="1" noChangeAspect="1" noChangeArrowheads="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53649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73486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358319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382646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911086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463408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52478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157708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48231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1199824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1273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FED69A-0A46-0340-A321-A4CC8BD48138}" type="slidenum">
              <a:rPr lang="en-US" sz="1200">
                <a:solidFill>
                  <a:prstClr val="black"/>
                </a:solidFill>
              </a:rPr>
              <a:pPr/>
              <a:t>24</a:t>
            </a:fld>
            <a:endParaRPr lang="en-US" sz="1200">
              <a:solidFill>
                <a:prstClr val="black"/>
              </a:solidFill>
            </a:endParaRPr>
          </a:p>
        </p:txBody>
      </p:sp>
      <p:sp>
        <p:nvSpPr>
          <p:cNvPr id="438274" name="Rectangle 2"/>
          <p:cNvSpPr>
            <a:spLocks noGrp="1" noRot="1" noChangeAspect="1" noChangeArrowheads="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0190170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089348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4420536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979053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50244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717634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432017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984793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15109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3118302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7344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42402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4628F2-284B-374D-8CE8-F31001834FBE}" type="slidenum">
              <a:rPr lang="en-US" sz="1200"/>
              <a:pPr/>
              <a:t>25</a:t>
            </a:fld>
            <a:endParaRPr lang="en-US" sz="1200"/>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7536336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8623000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545212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69663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3402721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981592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09202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6495453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484761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5568921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89683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E33ADBF-85FC-E044-86BF-77663F6B4A78}" type="slidenum">
              <a:rPr lang="en-US" sz="1200"/>
              <a:pPr/>
              <a:t>26</a:t>
            </a:fld>
            <a:endParaRPr lang="en-US" sz="1200"/>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078323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2528535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585337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572385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197665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892957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07925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5536149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3019058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753240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99844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977CDD-3D9F-4A40-95FB-B4A7500D24ED}" type="slidenum">
              <a:rPr lang="en-US" sz="1200">
                <a:solidFill>
                  <a:prstClr val="black"/>
                </a:solidFill>
              </a:rPr>
              <a:pPr/>
              <a:t>28</a:t>
            </a:fld>
            <a:endParaRPr lang="en-US" sz="1200">
              <a:solidFill>
                <a:prstClr val="black"/>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9296491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6432718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343561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5729362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175055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759976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624974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295821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ADEFBB-5E9D-EF48-981E-9ABD5B4A65F9}" type="slidenum">
              <a:rPr lang="en-US" sz="1200"/>
              <a:pPr/>
              <a:t>296</a:t>
            </a:fld>
            <a:endParaRPr lang="en-US" sz="1200"/>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3032716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6111573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75123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FE7AB0-39D8-1C40-A13C-FCE2A07A1191}" type="slidenum">
              <a:rPr lang="en-US" sz="1200">
                <a:solidFill>
                  <a:prstClr val="black"/>
                </a:solidFill>
              </a:rPr>
              <a:pPr/>
              <a:t>29</a:t>
            </a:fld>
            <a:endParaRPr lang="en-US" sz="1200">
              <a:solidFill>
                <a:prstClr val="black"/>
              </a:solidFill>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3230256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7164044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8943010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5469651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3604965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1063229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5587942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5694453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0003436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537485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40B011-6968-9347-BCF0-CAA6A14C9C2A}" type="slidenum">
              <a:rPr lang="en-US" sz="1200">
                <a:solidFill>
                  <a:srgbClr val="000000"/>
                </a:solidFill>
              </a:rPr>
              <a:pPr/>
              <a:t>310</a:t>
            </a:fld>
            <a:endParaRPr lang="en-US" sz="1200">
              <a:solidFill>
                <a:srgbClr val="000000"/>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0192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124A11-178C-924F-8017-DD3CF6D3FA53}" type="slidenum">
              <a:rPr lang="en-US" sz="1200"/>
              <a:pPr/>
              <a:t>32</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8799712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084D3-237C-E84E-AD82-210D8D6F2F76}" type="slidenum">
              <a:rPr lang="en-US" sz="1200"/>
              <a:pPr/>
              <a:t>313</a:t>
            </a:fld>
            <a:endParaRPr lang="en-US" sz="1200"/>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183943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99356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CC31D0-2340-D040-885F-6715D1150A85}" type="slidenum">
              <a:rPr lang="en-US" sz="1200"/>
              <a:pPr/>
              <a:t>33</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11946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2D657B-B826-3644-A405-CAF6DBB904C5}" type="slidenum">
              <a:rPr lang="en-US" sz="1200"/>
              <a:pPr/>
              <a:t>34</a:t>
            </a:fld>
            <a:endParaRPr lang="en-US" sz="1200"/>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0369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6CA263-F96C-3944-BCF4-5EA96A65DD4F}" type="slidenum">
              <a:rPr lang="en-US" sz="1200">
                <a:solidFill>
                  <a:srgbClr val="000000"/>
                </a:solidFill>
              </a:rPr>
              <a:pPr/>
              <a:t>35</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91200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7943FF-F53B-6147-A733-63F063537092}" type="slidenum">
              <a:rPr lang="en-US" sz="1200"/>
              <a:pPr/>
              <a:t>36</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9571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D048FE-A156-ED40-A873-856498369DFA}" type="slidenum">
              <a:rPr lang="en-US" sz="1200"/>
              <a:pPr/>
              <a:t>37</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3099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19288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FF132-6C85-FB44-845C-71C568F81835}"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9600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96347D-8243-6645-823B-5957436C78C8}" type="slidenum">
              <a:rPr lang="en-US" sz="1200"/>
              <a:pPr/>
              <a:t>39</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82183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6E898-3DB0-1546-A115-1B9D129D088C}" type="slidenum">
              <a:rPr lang="en-US" sz="1200"/>
              <a:pPr/>
              <a:t>41</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3651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21B6C9-1729-8F4E-AACE-792887FA7F4D}" type="slidenum">
              <a:rPr lang="en-US" sz="1200"/>
              <a:pPr/>
              <a:t>42</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20560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43</a:t>
            </a:fld>
            <a:endParaRPr lang="en-US" sz="1200" smtClean="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25779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C1AB82-CA76-2E49-A91A-6A767EB0CCB4}" type="slidenum">
              <a:rPr lang="en-US" sz="1200"/>
              <a:pPr/>
              <a:t>44</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943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F0182-A979-7547-8A81-DD80EB3DA47A}" type="slidenum">
              <a:rPr lang="en-US" sz="1200"/>
              <a:pPr/>
              <a:t>45</a:t>
            </a:fld>
            <a:endParaRPr lang="en-US" sz="1200"/>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65947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870FD4-34A3-2A43-AEDD-B4D25AA888BE}" type="slidenum">
              <a:rPr lang="en-US" sz="1200"/>
              <a:pPr/>
              <a:t>46</a:t>
            </a:fld>
            <a:endParaRPr lang="en-US" sz="1200"/>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76042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59FE3E-2B7F-7447-A3A0-40B292B815A2}" type="slidenum">
              <a:rPr lang="en-US" sz="1200"/>
              <a:pPr/>
              <a:t>47</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61566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49</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Luke</a:t>
            </a:r>
            <a:r>
              <a:rPr lang="fr-FR"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gospel is known for its many parables by Jesus.</a:t>
            </a:r>
          </a:p>
        </p:txBody>
      </p:sp>
    </p:spTree>
    <p:extLst>
      <p:ext uri="{BB962C8B-B14F-4D97-AF65-F5344CB8AC3E}">
        <p14:creationId xmlns:p14="http://schemas.microsoft.com/office/powerpoint/2010/main" val="127062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7943FF-F53B-6147-A733-63F063537092}" type="slidenum">
              <a:rPr lang="en-US" sz="1200">
                <a:solidFill>
                  <a:prstClr val="black"/>
                </a:solidFill>
              </a:rPr>
              <a:pPr/>
              <a:t>4</a:t>
            </a:fld>
            <a:endParaRPr lang="en-US" sz="1200">
              <a:solidFill>
                <a:prstClr val="black"/>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635784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19216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2850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0779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7674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7682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824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1296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16498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58282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0223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124A11-178C-924F-8017-DD3CF6D3FA53}" type="slidenum">
              <a:rPr lang="en-US" sz="1200">
                <a:solidFill>
                  <a:prstClr val="black"/>
                </a:solidFill>
              </a:rPr>
              <a:pPr/>
              <a:t>9</a:t>
            </a:fld>
            <a:endParaRPr lang="en-US" sz="1200">
              <a:solidFill>
                <a:prstClr val="black"/>
              </a:solidFill>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082424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283639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02534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747101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730661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0156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192665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3717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04059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9091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5015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FE7AB0-39D8-1C40-A13C-FCE2A07A1191}" type="slidenum">
              <a:rPr lang="en-US" sz="1200">
                <a:solidFill>
                  <a:prstClr val="black"/>
                </a:solidFill>
              </a:rPr>
              <a:pPr/>
              <a:t>10</a:t>
            </a:fld>
            <a:endParaRPr lang="en-US" sz="1200">
              <a:solidFill>
                <a:prstClr val="black"/>
              </a:solidFill>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51026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7977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0174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6823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75</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Luke</a:t>
            </a:r>
            <a:r>
              <a:rPr lang="fr-FR" dirty="0" smtClean="0">
                <a:ea typeface="ＭＳ Ｐゴシック" charset="0"/>
                <a:cs typeface="ＭＳ Ｐゴシック" charset="0"/>
              </a:rPr>
              <a:t>'</a:t>
            </a:r>
            <a:r>
              <a:rPr lang="en-US" dirty="0" smtClean="0">
                <a:ea typeface="ＭＳ Ｐゴシック" charset="0"/>
                <a:cs typeface="ＭＳ Ｐゴシック" charset="0"/>
              </a:rPr>
              <a:t>s </a:t>
            </a:r>
            <a:r>
              <a:rPr lang="en-US" dirty="0">
                <a:ea typeface="ＭＳ Ｐゴシック" charset="0"/>
                <a:cs typeface="ＭＳ Ｐゴシック" charset="0"/>
              </a:rPr>
              <a:t>gospel is known for its many parables by Jesus.</a:t>
            </a:r>
          </a:p>
        </p:txBody>
      </p:sp>
    </p:spTree>
    <p:extLst>
      <p:ext uri="{BB962C8B-B14F-4D97-AF65-F5344CB8AC3E}">
        <p14:creationId xmlns:p14="http://schemas.microsoft.com/office/powerpoint/2010/main" val="8416362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73413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57553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579517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9992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88793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0344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4E2A4A-786C-C14F-870E-938011F9E8C4}" type="slidenum">
              <a:rPr lang="en-US" sz="1200">
                <a:solidFill>
                  <a:srgbClr val="000000"/>
                </a:solidFill>
                <a:latin typeface="Times" charset="0"/>
              </a:rPr>
              <a:pPr/>
              <a:t>12</a:t>
            </a:fld>
            <a:endParaRPr lang="en-US" sz="1200">
              <a:solidFill>
                <a:srgbClr val="000000"/>
              </a:solidFill>
              <a:latin typeface="Times"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2763310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52125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256150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64912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6F9CE6-3DE7-2342-B7AD-D1647A7487BC}" type="slidenum">
              <a:rPr lang="en-US" sz="1200"/>
              <a:pPr/>
              <a:t>87</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098274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744170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08719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863469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35828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91132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3362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CB6044-525F-4345-8E5E-7440DA61C5BD}" type="slidenum">
              <a:rPr lang="en-US" sz="1200"/>
              <a:pPr/>
              <a:t>13</a:t>
            </a:fld>
            <a:endParaRPr lang="en-US" sz="1200"/>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76337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594371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626800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81752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293183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154650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a:defRPr/>
            </a:pPr>
            <a:fld id="{64817AE6-2AD1-6342-9A47-5FCA98C94FA0}" type="slidenum">
              <a:rPr lang="en-US" smtClean="0"/>
              <a:pPr>
                <a:defRPr/>
              </a:pPr>
              <a:t>115</a:t>
            </a:fld>
            <a:endParaRPr lang="en-US"/>
          </a:p>
        </p:txBody>
      </p:sp>
    </p:spTree>
    <p:extLst>
      <p:ext uri="{BB962C8B-B14F-4D97-AF65-F5344CB8AC3E}">
        <p14:creationId xmlns:p14="http://schemas.microsoft.com/office/powerpoint/2010/main" val="23113507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a:t>
            </a:r>
            <a:r>
              <a:rPr lang="en-US" i="1" dirty="0" smtClean="0">
                <a:latin typeface="Calibri" charset="0"/>
                <a:ea typeface="ＭＳ Ｐゴシック" charset="0"/>
                <a:cs typeface="ＭＳ Ｐゴシック" charset="0"/>
              </a:rPr>
              <a:t>"we </a:t>
            </a:r>
            <a:r>
              <a:rPr lang="en-US" i="1" dirty="0">
                <a:latin typeface="Calibri" charset="0"/>
                <a:ea typeface="ＭＳ Ｐゴシック" charset="0"/>
                <a:cs typeface="ＭＳ Ｐゴシック" charset="0"/>
              </a:rPr>
              <a:t>then monitor it from our cloud-based mapping system, and set up alerts so that </a:t>
            </a:r>
            <a:r>
              <a:rPr lang="en-US" i="1" dirty="0" smtClean="0">
                <a:latin typeface="Calibri" charset="0"/>
                <a:ea typeface="ＭＳ Ｐゴシック" charset="0"/>
                <a:cs typeface="ＭＳ Ｐゴシック" charset="0"/>
              </a:rPr>
              <a:t>they</a:t>
            </a:r>
            <a:r>
              <a:rPr lang="fr-FR" i="1" dirty="0" smtClean="0">
                <a:latin typeface="Calibri" charset="0"/>
                <a:ea typeface="ＭＳ Ｐゴシック" charset="0"/>
                <a:cs typeface="ＭＳ Ｐゴシック" charset="0"/>
              </a:rPr>
              <a:t>'</a:t>
            </a:r>
            <a:r>
              <a:rPr lang="en-US" i="1" dirty="0" err="1" smtClean="0">
                <a:latin typeface="Calibri" charset="0"/>
                <a:ea typeface="ＭＳ Ｐゴシック" charset="0"/>
                <a:cs typeface="ＭＳ Ｐゴシック" charset="0"/>
              </a:rPr>
              <a:t>ll</a:t>
            </a:r>
            <a:r>
              <a:rPr lang="en-US" i="1" dirty="0" smtClean="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get a text message or an e-mail if Baby Jesus is in motion</a:t>
            </a:r>
            <a:r>
              <a:rPr lang="en-US" i="1"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DD33B7-7CB2-7C4E-A3D1-DF23DD4471FE}" type="slidenum">
              <a:rPr lang="en-US" sz="1200">
                <a:solidFill>
                  <a:prstClr val="black"/>
                </a:solidFill>
                <a:latin typeface="Calibri" charset="0"/>
              </a:rPr>
              <a:pPr eaLnBrk="1" hangingPunct="1"/>
              <a:t>116</a:t>
            </a:fld>
            <a:endParaRPr lang="en-US" sz="1200">
              <a:solidFill>
                <a:prstClr val="black"/>
              </a:solidFill>
              <a:latin typeface="Calibri" charset="0"/>
            </a:endParaRPr>
          </a:p>
        </p:txBody>
      </p:sp>
    </p:spTree>
    <p:extLst>
      <p:ext uri="{BB962C8B-B14F-4D97-AF65-F5344CB8AC3E}">
        <p14:creationId xmlns:p14="http://schemas.microsoft.com/office/powerpoint/2010/main" val="411879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a:t>
            </a:r>
            <a:r>
              <a:rPr lang="en-US" dirty="0" smtClean="0">
                <a:latin typeface="Calibri" charset="0"/>
                <a:ea typeface="ＭＳ Ｐゴシック" charset="0"/>
                <a:cs typeface="ＭＳ Ｐゴシック" charset="0"/>
              </a:rPr>
              <a:t>company</a:t>
            </a:r>
            <a:r>
              <a:rPr lang="fr-FR"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a:t>
            </a:r>
            <a:r>
              <a:rPr lang="en-US" dirty="0">
                <a:latin typeface="Calibri" charset="0"/>
                <a:ea typeface="ＭＳ Ｐゴシック" charset="0"/>
                <a:cs typeface="ＭＳ Ｐゴシック" charset="0"/>
              </a:rPr>
              <a:t>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smtClean="0">
                <a:latin typeface="Calibri" charset="0"/>
                <a:ea typeface="ＭＳ Ｐゴシック" charset="0"/>
                <a:cs typeface="ＭＳ Ｐゴシック" charset="0"/>
                <a:hlinkClick r:id="rId3"/>
              </a:rPr>
              <a:t>'</a:t>
            </a:r>
            <a:r>
              <a:rPr lang="en-US" dirty="0" smtClean="0">
                <a:latin typeface="Calibri" charset="0"/>
                <a:ea typeface="ＭＳ Ｐゴシック" charset="0"/>
                <a:cs typeface="ＭＳ Ｐゴシック" charset="0"/>
                <a:hlinkClick r:id="rId3"/>
              </a:rPr>
              <a:t>Jesus</a:t>
            </a:r>
            <a:r>
              <a:rPr lang="fr-FR" dirty="0" smtClean="0">
                <a:latin typeface="Calibri" charset="0"/>
                <a:ea typeface="ＭＳ Ｐゴシック" charset="0"/>
                <a:cs typeface="ＭＳ Ｐゴシック" charset="0"/>
                <a:hlinkClick r:id="rId3"/>
              </a:rPr>
              <a:t>'</a:t>
            </a:r>
            <a:r>
              <a:rPr lang="en-US" dirty="0" smtClean="0">
                <a:latin typeface="Calibri" charset="0"/>
                <a:ea typeface="ＭＳ Ｐゴシック" charset="0"/>
                <a:cs typeface="ＭＳ Ｐゴシック" charset="0"/>
                <a:hlinkClick r:id="rId3"/>
              </a:rPr>
              <a:t> </a:t>
            </a:r>
            <a:r>
              <a:rPr lang="en-US" dirty="0">
                <a:latin typeface="Calibri" charset="0"/>
                <a:ea typeface="ＭＳ Ｐゴシック" charset="0"/>
                <a:cs typeface="ＭＳ Ｐゴシック" charset="0"/>
                <a:hlinkClick r:id="rId3"/>
              </a:rPr>
              <a:t>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a:t>
            </a:r>
            <a:r>
              <a:rPr lang="en-US" dirty="0" smtClean="0">
                <a:latin typeface="Calibri" charset="0"/>
                <a:ea typeface="ＭＳ Ｐゴシック" charset="0"/>
                <a:cs typeface="ＭＳ Ｐゴシック" charset="0"/>
              </a:rPr>
              <a:t>month</a:t>
            </a:r>
            <a:r>
              <a:rPr lang="fr-FR"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a:t>
            </a:r>
            <a:r>
              <a:rPr lang="en-US" dirty="0">
                <a:latin typeface="Calibri" charset="0"/>
                <a:ea typeface="ＭＳ Ｐゴシック" charset="0"/>
                <a:cs typeface="ＭＳ Ｐゴシック" charset="0"/>
              </a:rPr>
              <a:t>free use of its high-tech equipment after a few churches asked if they could hire the devices just for December. </a:t>
            </a:r>
          </a:p>
          <a:p>
            <a:r>
              <a:rPr lang="en-US" dirty="0">
                <a:latin typeface="Calibri" charset="0"/>
                <a:ea typeface="ＭＳ Ｐゴシック" charset="0"/>
                <a:cs typeface="ＭＳ Ｐゴシック" charset="0"/>
              </a:rPr>
              <a:t>This </a:t>
            </a:r>
            <a:r>
              <a:rPr lang="en-US" dirty="0" smtClean="0">
                <a:latin typeface="Calibri" charset="0"/>
                <a:ea typeface="ＭＳ Ｐゴシック" charset="0"/>
                <a:cs typeface="ＭＳ Ｐゴシック" charset="0"/>
              </a:rPr>
              <a:t>year</a:t>
            </a:r>
            <a:r>
              <a:rPr lang="fr-FR"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a:t>
            </a:r>
            <a:r>
              <a:rPr lang="en-US" dirty="0">
                <a:latin typeface="Calibri" charset="0"/>
                <a:ea typeface="ＭＳ Ｐゴシック" charset="0"/>
                <a:cs typeface="ＭＳ Ｐゴシック" charset="0"/>
              </a:rPr>
              <a:t>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854BF8-E6CE-AE46-88D8-1790CBD4646F}" type="slidenum">
              <a:rPr lang="en-US" sz="1200">
                <a:solidFill>
                  <a:prstClr val="black"/>
                </a:solidFill>
                <a:latin typeface="Calibri" charset="0"/>
              </a:rPr>
              <a:pPr eaLnBrk="1" hangingPunct="1"/>
              <a:t>118</a:t>
            </a:fld>
            <a:endParaRPr lang="en-US" sz="1200">
              <a:solidFill>
                <a:prstClr val="black"/>
              </a:solidFill>
              <a:latin typeface="Calibri" charset="0"/>
            </a:endParaRPr>
          </a:p>
        </p:txBody>
      </p:sp>
    </p:spTree>
    <p:extLst>
      <p:ext uri="{BB962C8B-B14F-4D97-AF65-F5344CB8AC3E}">
        <p14:creationId xmlns:p14="http://schemas.microsoft.com/office/powerpoint/2010/main" val="33057500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E7AA4C-C010-904D-8F07-C04916D4198A}" type="slidenum">
              <a:rPr lang="en-US" sz="1200"/>
              <a:pPr/>
              <a:t>119</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805544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5291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9C953B-20AD-B24D-B3D8-DA554586FBDD}" type="slidenum">
              <a:rPr lang="en-US" sz="1200">
                <a:solidFill>
                  <a:srgbClr val="000000"/>
                </a:solidFill>
              </a:rPr>
              <a:pPr eaLnBrk="1" hangingPunct="1"/>
              <a:t>14</a:t>
            </a:fld>
            <a:endParaRPr lang="en-US"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342342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44D94C-2236-3A4C-9308-17D7C10845E5}" type="slidenum">
              <a:rPr lang="en-US" sz="1200"/>
              <a:pPr/>
              <a:t>124</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27817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18344310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31343179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34715733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12215652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2547349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826673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21727721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31581669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extLst>
      <p:ext uri="{BB962C8B-B14F-4D97-AF65-F5344CB8AC3E}">
        <p14:creationId xmlns:p14="http://schemas.microsoft.com/office/powerpoint/2010/main" val="306918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31840" y="6277824"/>
            <a:ext cx="2895600" cy="457200"/>
          </a:xfr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9FA47A7-B5F9-1447-A770-82A9547AB5C9}" type="slidenum">
              <a:rPr lang="en-US"/>
              <a:pPr>
                <a:defRPr/>
              </a:pPr>
              <a:t>‹#›</a:t>
            </a:fld>
            <a:endParaRPr lang="en-US" dirty="0"/>
          </a:p>
        </p:txBody>
      </p:sp>
    </p:spTree>
    <p:extLst>
      <p:ext uri="{BB962C8B-B14F-4D97-AF65-F5344CB8AC3E}">
        <p14:creationId xmlns:p14="http://schemas.microsoft.com/office/powerpoint/2010/main" val="321467343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F7C9F-4E63-5E42-ACD9-757C183AD683}" type="slidenum">
              <a:rPr lang="en-US"/>
              <a:pPr>
                <a:defRPr/>
              </a:pPr>
              <a:t>‹#›</a:t>
            </a:fld>
            <a:endParaRPr lang="en-US"/>
          </a:p>
        </p:txBody>
      </p:sp>
    </p:spTree>
    <p:extLst>
      <p:ext uri="{BB962C8B-B14F-4D97-AF65-F5344CB8AC3E}">
        <p14:creationId xmlns:p14="http://schemas.microsoft.com/office/powerpoint/2010/main" val="980459415"/>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DB243D0-D997-4A45-A45D-9D15AEC818FF}" type="slidenum">
              <a:rPr lang="en-US"/>
              <a:pPr>
                <a:defRPr/>
              </a:pPr>
              <a:t>‹#›</a:t>
            </a:fld>
            <a:endParaRPr lang="en-US"/>
          </a:p>
        </p:txBody>
      </p:sp>
    </p:spTree>
    <p:extLst>
      <p:ext uri="{BB962C8B-B14F-4D97-AF65-F5344CB8AC3E}">
        <p14:creationId xmlns:p14="http://schemas.microsoft.com/office/powerpoint/2010/main" val="3419152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7119095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6799716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2324051861"/>
      </p:ext>
    </p:extLst>
  </p:cSld>
  <p:clrMapOvr>
    <a:masterClrMapping/>
  </p:clrMapOvr>
  <p:transition xmlns:p14="http://schemas.microsoft.com/office/powerpoint/2010/mai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669259572"/>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1747642670"/>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1858648646"/>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1689823198"/>
      </p:ext>
    </p:extLst>
  </p:cSld>
  <p:clrMapOvr>
    <a:masterClrMapping/>
  </p:clrMapOvr>
  <p:transition xmlns:p14="http://schemas.microsoft.com/office/powerpoint/2010/mai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617881219"/>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426012149"/>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AAEEF-4FBF-0448-87B9-D23FF78581EE}" type="slidenum">
              <a:rPr lang="en-US"/>
              <a:pPr>
                <a:defRPr/>
              </a:pPr>
              <a:t>‹#›</a:t>
            </a:fld>
            <a:endParaRPr lang="en-US"/>
          </a:p>
        </p:txBody>
      </p:sp>
    </p:spTree>
    <p:extLst>
      <p:ext uri="{BB962C8B-B14F-4D97-AF65-F5344CB8AC3E}">
        <p14:creationId xmlns:p14="http://schemas.microsoft.com/office/powerpoint/2010/main" val="122272947"/>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3244922022"/>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485105927"/>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515885601"/>
      </p:ext>
    </p:extLst>
  </p:cSld>
  <p:clrMapOvr>
    <a:masterClrMapping/>
  </p:clrMapOvr>
  <p:transition xmlns:p14="http://schemas.microsoft.com/office/powerpoint/2010/mai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687018278"/>
      </p:ext>
    </p:extLst>
  </p:cSld>
  <p:clrMapOvr>
    <a:masterClrMapping/>
  </p:clrMapOvr>
  <p:transition xmlns:p14="http://schemas.microsoft.com/office/powerpoint/2010/mai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42615874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32865149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1171098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19/5/18</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11711521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19/5/18</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20965164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19/5/18</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2801016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kumimoji="1" lang="en-US">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AutoShape 7"/>
            <p:cNvSpPr>
              <a:spLocks noChangeArrowheads="1"/>
            </p:cNvSpPr>
            <p:nvPr/>
          </p:nvSpPr>
          <p:spPr bwMode="auto">
            <a:xfrm>
              <a:off x="5196" y="3080"/>
              <a:ext cx="164"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0728" name="Rectangle 8"/>
          <p:cNvSpPr>
            <a:spLocks noGrp="1" noChangeArrowheads="1"/>
          </p:cNvSpPr>
          <p:nvPr>
            <p:ph type="subTitle" idx="1"/>
          </p:nvPr>
        </p:nvSpPr>
        <p:spPr>
          <a:xfrm>
            <a:off x="4673600" y="2927350"/>
            <a:ext cx="40132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3073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pPr>
              <a:defRPr/>
            </a:pPr>
            <a:fld id="{03BB8206-469D-3247-84A6-B4EF545EC11D}" type="slidenum">
              <a:rPr lang="en-US"/>
              <a:pPr>
                <a:defRPr/>
              </a:pPr>
              <a:t>‹#›</a:t>
            </a:fld>
            <a:endParaRPr lang="en-US"/>
          </a:p>
        </p:txBody>
      </p:sp>
    </p:spTree>
    <p:extLst>
      <p:ext uri="{BB962C8B-B14F-4D97-AF65-F5344CB8AC3E}">
        <p14:creationId xmlns:p14="http://schemas.microsoft.com/office/powerpoint/2010/main" val="2658354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19/5/18</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26006058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19/5/18</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2450281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19/5/18</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30156796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39646200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32381528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p>
        </p:txBody>
      </p:sp>
      <p:sp>
        <p:nvSpPr>
          <p:cNvPr id="5122" name="Rectangle 2"/>
          <p:cNvSpPr>
            <a:spLocks noGrp="1" noChangeArrowheads="1"/>
          </p:cNvSpPr>
          <p:nvPr>
            <p:ph type="ctrTitle"/>
          </p:nvPr>
        </p:nvSpPr>
        <p:spPr>
          <a:xfrm>
            <a:off x="2895600" y="1371601"/>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1"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42284CD5-6139-114D-91D7-7DB491F4C687}" type="slidenum">
              <a:rPr lang="en-US"/>
              <a:pPr>
                <a:defRPr/>
              </a:pPr>
              <a:t>‹#›</a:t>
            </a:fld>
            <a:endParaRPr lang="en-US"/>
          </a:p>
        </p:txBody>
      </p:sp>
    </p:spTree>
    <p:extLst>
      <p:ext uri="{BB962C8B-B14F-4D97-AF65-F5344CB8AC3E}">
        <p14:creationId xmlns:p14="http://schemas.microsoft.com/office/powerpoint/2010/main" val="19075417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CE6B81-355C-9C4A-8B1A-B2D3D4A7EEBF}"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48750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D3C5FDB-7C00-C34B-B478-34FF8681491E}"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8570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B4130588-EA34-6340-92AB-82B0CA958DAB}"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40406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2F6C6E9B-5DB8-3340-80DA-BA2B476F4FC5}"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427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5C4023E-EB67-4347-970E-BA61C0BB48F9}" type="slidenum">
              <a:rPr lang="en-US"/>
              <a:pPr>
                <a:defRPr/>
              </a:pPr>
              <a:t>‹#›</a:t>
            </a:fld>
            <a:endParaRPr lang="en-US"/>
          </a:p>
        </p:txBody>
      </p:sp>
    </p:spTree>
    <p:extLst>
      <p:ext uri="{BB962C8B-B14F-4D97-AF65-F5344CB8AC3E}">
        <p14:creationId xmlns:p14="http://schemas.microsoft.com/office/powerpoint/2010/main" val="37094777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924FC7BC-B02D-8D44-91A2-868AD6D10CD7}"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7953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268B0832-6CD9-BE40-AF58-D06F4B0F4E3F}"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10993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69082148-8CAA-9841-B8E8-8FBE9E67C63C}"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37910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04328D1-B966-4740-A7F8-D2BC4CE22A3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6622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C9FC9E4-B245-C445-9607-8CB8E8E89494}"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72305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0FC9009A-FF43-A84A-8E78-9C368103C0C6}"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4915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BF3DF-4121-4A4C-870E-7DC2794CCCEF}" type="slidenum">
              <a:rPr lang="en-US"/>
              <a:pPr>
                <a:defRPr/>
              </a:pPr>
              <a:t>‹#›</a:t>
            </a:fld>
            <a:endParaRPr lang="en-US"/>
          </a:p>
        </p:txBody>
      </p:sp>
    </p:spTree>
    <p:extLst>
      <p:ext uri="{BB962C8B-B14F-4D97-AF65-F5344CB8AC3E}">
        <p14:creationId xmlns:p14="http://schemas.microsoft.com/office/powerpoint/2010/main" val="24666434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666362-37AB-8945-BA71-536CEA8386AF}" type="slidenum">
              <a:rPr lang="en-US"/>
              <a:pPr>
                <a:defRPr/>
              </a:pPr>
              <a:t>‹#›</a:t>
            </a:fld>
            <a:endParaRPr lang="en-US"/>
          </a:p>
        </p:txBody>
      </p:sp>
    </p:spTree>
    <p:extLst>
      <p:ext uri="{BB962C8B-B14F-4D97-AF65-F5344CB8AC3E}">
        <p14:creationId xmlns:p14="http://schemas.microsoft.com/office/powerpoint/2010/main" val="31201006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D5FEA6-CBC6-BE49-BC42-CFE393FB84CC}" type="slidenum">
              <a:rPr lang="en-US"/>
              <a:pPr>
                <a:defRPr/>
              </a:pPr>
              <a:t>‹#›</a:t>
            </a:fld>
            <a:endParaRPr lang="en-US"/>
          </a:p>
        </p:txBody>
      </p:sp>
    </p:spTree>
    <p:extLst>
      <p:ext uri="{BB962C8B-B14F-4D97-AF65-F5344CB8AC3E}">
        <p14:creationId xmlns:p14="http://schemas.microsoft.com/office/powerpoint/2010/main" val="37015644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D1D934-8B4C-E642-9E9D-63A2110E924D}" type="slidenum">
              <a:rPr lang="en-US"/>
              <a:pPr>
                <a:defRPr/>
              </a:pPr>
              <a:t>‹#›</a:t>
            </a:fld>
            <a:endParaRPr lang="en-US"/>
          </a:p>
        </p:txBody>
      </p:sp>
    </p:spTree>
    <p:extLst>
      <p:ext uri="{BB962C8B-B14F-4D97-AF65-F5344CB8AC3E}">
        <p14:creationId xmlns:p14="http://schemas.microsoft.com/office/powerpoint/2010/main" val="793871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5821B86-B984-BD40-A860-CB75D2AD46FD}" type="slidenum">
              <a:rPr lang="en-US"/>
              <a:pPr>
                <a:defRPr/>
              </a:pPr>
              <a:t>‹#›</a:t>
            </a:fld>
            <a:endParaRPr lang="en-US"/>
          </a:p>
        </p:txBody>
      </p:sp>
    </p:spTree>
    <p:extLst>
      <p:ext uri="{BB962C8B-B14F-4D97-AF65-F5344CB8AC3E}">
        <p14:creationId xmlns:p14="http://schemas.microsoft.com/office/powerpoint/2010/main" val="40081947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0E4F29-C31F-2A48-A10B-9E686F2B37A2}" type="slidenum">
              <a:rPr lang="en-US"/>
              <a:pPr>
                <a:defRPr/>
              </a:pPr>
              <a:t>‹#›</a:t>
            </a:fld>
            <a:endParaRPr lang="en-US"/>
          </a:p>
        </p:txBody>
      </p:sp>
    </p:spTree>
    <p:extLst>
      <p:ext uri="{BB962C8B-B14F-4D97-AF65-F5344CB8AC3E}">
        <p14:creationId xmlns:p14="http://schemas.microsoft.com/office/powerpoint/2010/main" val="38047870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CA926D-8C50-AD49-A8E3-043DB6F8F6B2}" type="slidenum">
              <a:rPr lang="en-US"/>
              <a:pPr>
                <a:defRPr/>
              </a:pPr>
              <a:t>‹#›</a:t>
            </a:fld>
            <a:endParaRPr lang="en-US"/>
          </a:p>
        </p:txBody>
      </p:sp>
    </p:spTree>
    <p:extLst>
      <p:ext uri="{BB962C8B-B14F-4D97-AF65-F5344CB8AC3E}">
        <p14:creationId xmlns:p14="http://schemas.microsoft.com/office/powerpoint/2010/main" val="30540997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E254F1-FF74-CE45-BC51-F4D98B6E3638}" type="slidenum">
              <a:rPr lang="en-US"/>
              <a:pPr>
                <a:defRPr/>
              </a:pPr>
              <a:t>‹#›</a:t>
            </a:fld>
            <a:endParaRPr lang="en-US"/>
          </a:p>
        </p:txBody>
      </p:sp>
    </p:spTree>
    <p:extLst>
      <p:ext uri="{BB962C8B-B14F-4D97-AF65-F5344CB8AC3E}">
        <p14:creationId xmlns:p14="http://schemas.microsoft.com/office/powerpoint/2010/main" val="7166315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6B8B0A-0A94-C44B-8924-4F088FE3B356}" type="slidenum">
              <a:rPr lang="en-US"/>
              <a:pPr>
                <a:defRPr/>
              </a:pPr>
              <a:t>‹#›</a:t>
            </a:fld>
            <a:endParaRPr lang="en-US"/>
          </a:p>
        </p:txBody>
      </p:sp>
    </p:spTree>
    <p:extLst>
      <p:ext uri="{BB962C8B-B14F-4D97-AF65-F5344CB8AC3E}">
        <p14:creationId xmlns:p14="http://schemas.microsoft.com/office/powerpoint/2010/main" val="3689431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F1350A-DEEB-BB49-80AC-6BA13FF28A63}" type="slidenum">
              <a:rPr lang="en-US"/>
              <a:pPr>
                <a:defRPr/>
              </a:pPr>
              <a:t>‹#›</a:t>
            </a:fld>
            <a:endParaRPr lang="en-US"/>
          </a:p>
        </p:txBody>
      </p:sp>
    </p:spTree>
    <p:extLst>
      <p:ext uri="{BB962C8B-B14F-4D97-AF65-F5344CB8AC3E}">
        <p14:creationId xmlns:p14="http://schemas.microsoft.com/office/powerpoint/2010/main" val="15151240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EB862F-B98E-FB42-9C43-6C5E6832A9F7}" type="slidenum">
              <a:rPr lang="en-US"/>
              <a:pPr>
                <a:defRPr/>
              </a:pPr>
              <a:t>‹#›</a:t>
            </a:fld>
            <a:endParaRPr lang="en-US"/>
          </a:p>
        </p:txBody>
      </p:sp>
    </p:spTree>
    <p:extLst>
      <p:ext uri="{BB962C8B-B14F-4D97-AF65-F5344CB8AC3E}">
        <p14:creationId xmlns:p14="http://schemas.microsoft.com/office/powerpoint/2010/main" val="23474569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0C091-28FD-F646-B37E-ED072F6DEF36}" type="slidenum">
              <a:rPr lang="en-US"/>
              <a:pPr>
                <a:defRPr/>
              </a:pPr>
              <a:t>‹#›</a:t>
            </a:fld>
            <a:endParaRPr lang="en-US"/>
          </a:p>
        </p:txBody>
      </p:sp>
    </p:spTree>
    <p:extLst>
      <p:ext uri="{BB962C8B-B14F-4D97-AF65-F5344CB8AC3E}">
        <p14:creationId xmlns:p14="http://schemas.microsoft.com/office/powerpoint/2010/main" val="16212131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880454-6C2B-1243-8781-476A9D9D5AA4}" type="slidenum">
              <a:rPr lang="en-US"/>
              <a:pPr>
                <a:defRPr/>
              </a:pPr>
              <a:t>‹#›</a:t>
            </a:fld>
            <a:endParaRPr lang="en-US"/>
          </a:p>
        </p:txBody>
      </p:sp>
    </p:spTree>
    <p:extLst>
      <p:ext uri="{BB962C8B-B14F-4D97-AF65-F5344CB8AC3E}">
        <p14:creationId xmlns:p14="http://schemas.microsoft.com/office/powerpoint/2010/main" val="13581040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6434264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2898334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7" y="2362207"/>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7"/>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2659CC2-CD35-1249-8CE9-C5FFE9B9A29E}" type="slidenum">
              <a:rPr lang="en-US"/>
              <a:pPr>
                <a:defRPr/>
              </a:pPr>
              <a:t>‹#›</a:t>
            </a:fld>
            <a:endParaRPr lang="en-US"/>
          </a:p>
        </p:txBody>
      </p:sp>
    </p:spTree>
    <p:extLst>
      <p:ext uri="{BB962C8B-B14F-4D97-AF65-F5344CB8AC3E}">
        <p14:creationId xmlns:p14="http://schemas.microsoft.com/office/powerpoint/2010/main" val="2464124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2771117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3275556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22549613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9421279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3557890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4798976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24004296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5762621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40285402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7984E5ED-77F3-2B45-A667-19B7082641FB}" type="slidenum">
              <a:rPr lang="en-US"/>
              <a:pPr>
                <a:defRPr/>
              </a:pPr>
              <a:t>‹#›</a:t>
            </a:fld>
            <a:endParaRPr lang="en-US"/>
          </a:p>
        </p:txBody>
      </p:sp>
    </p:spTree>
    <p:extLst>
      <p:ext uri="{BB962C8B-B14F-4D97-AF65-F5344CB8AC3E}">
        <p14:creationId xmlns:p14="http://schemas.microsoft.com/office/powerpoint/2010/main" val="3334697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DFBD042C-7113-BE49-9145-E01EFC50BDD3}" type="slidenum">
              <a:rPr lang="en-US"/>
              <a:pPr>
                <a:defRPr/>
              </a:pPr>
              <a:t>‹#›</a:t>
            </a:fld>
            <a:endParaRPr lang="en-US"/>
          </a:p>
        </p:txBody>
      </p:sp>
    </p:spTree>
    <p:extLst>
      <p:ext uri="{BB962C8B-B14F-4D97-AF65-F5344CB8AC3E}">
        <p14:creationId xmlns:p14="http://schemas.microsoft.com/office/powerpoint/2010/main" val="16174179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43AE126-4CB0-AA43-B0D7-BA48088E5541}" type="slidenum">
              <a:rPr lang="en-US"/>
              <a:pPr>
                <a:defRPr/>
              </a:pPr>
              <a:t>‹#›</a:t>
            </a:fld>
            <a:endParaRPr lang="en-US"/>
          </a:p>
        </p:txBody>
      </p:sp>
    </p:spTree>
    <p:extLst>
      <p:ext uri="{BB962C8B-B14F-4D97-AF65-F5344CB8AC3E}">
        <p14:creationId xmlns:p14="http://schemas.microsoft.com/office/powerpoint/2010/main" val="15459465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DB138890-AFEF-9947-BA77-96B158CFD2B0}" type="slidenum">
              <a:rPr lang="en-US"/>
              <a:pPr>
                <a:defRPr/>
              </a:pPr>
              <a:t>‹#›</a:t>
            </a:fld>
            <a:endParaRPr lang="en-US"/>
          </a:p>
        </p:txBody>
      </p:sp>
    </p:spTree>
    <p:extLst>
      <p:ext uri="{BB962C8B-B14F-4D97-AF65-F5344CB8AC3E}">
        <p14:creationId xmlns:p14="http://schemas.microsoft.com/office/powerpoint/2010/main" val="5101364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72651F1-7295-D042-A88B-6C72E41E9A90}" type="slidenum">
              <a:rPr lang="en-US"/>
              <a:pPr>
                <a:defRPr/>
              </a:pPr>
              <a:t>‹#›</a:t>
            </a:fld>
            <a:endParaRPr lang="en-US"/>
          </a:p>
        </p:txBody>
      </p:sp>
    </p:spTree>
    <p:extLst>
      <p:ext uri="{BB962C8B-B14F-4D97-AF65-F5344CB8AC3E}">
        <p14:creationId xmlns:p14="http://schemas.microsoft.com/office/powerpoint/2010/main" val="20819328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423B5322-F117-3247-98C3-019C50B8FE60}" type="slidenum">
              <a:rPr lang="en-US"/>
              <a:pPr>
                <a:defRPr/>
              </a:pPr>
              <a:t>‹#›</a:t>
            </a:fld>
            <a:endParaRPr lang="en-US"/>
          </a:p>
        </p:txBody>
      </p:sp>
    </p:spTree>
    <p:extLst>
      <p:ext uri="{BB962C8B-B14F-4D97-AF65-F5344CB8AC3E}">
        <p14:creationId xmlns:p14="http://schemas.microsoft.com/office/powerpoint/2010/main" val="2585069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28550105-B1EB-FF43-AF30-B1735216A78F}" type="slidenum">
              <a:rPr lang="en-US"/>
              <a:pPr>
                <a:defRPr/>
              </a:pPr>
              <a:t>‹#›</a:t>
            </a:fld>
            <a:endParaRPr lang="en-US"/>
          </a:p>
        </p:txBody>
      </p:sp>
    </p:spTree>
    <p:extLst>
      <p:ext uri="{BB962C8B-B14F-4D97-AF65-F5344CB8AC3E}">
        <p14:creationId xmlns:p14="http://schemas.microsoft.com/office/powerpoint/2010/main" val="40426240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F89E61C8-E872-024A-8F56-C4F8DE55EECC}" type="slidenum">
              <a:rPr lang="en-US"/>
              <a:pPr>
                <a:defRPr/>
              </a:pPr>
              <a:t>‹#›</a:t>
            </a:fld>
            <a:endParaRPr lang="en-US"/>
          </a:p>
        </p:txBody>
      </p:sp>
    </p:spTree>
    <p:extLst>
      <p:ext uri="{BB962C8B-B14F-4D97-AF65-F5344CB8AC3E}">
        <p14:creationId xmlns:p14="http://schemas.microsoft.com/office/powerpoint/2010/main" val="1903816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3910F3B3-6134-5549-8165-CF5C1D0F6A2D}" type="slidenum">
              <a:rPr lang="en-US"/>
              <a:pPr>
                <a:defRPr/>
              </a:pPr>
              <a:t>‹#›</a:t>
            </a:fld>
            <a:endParaRPr lang="en-US"/>
          </a:p>
        </p:txBody>
      </p:sp>
    </p:spTree>
    <p:extLst>
      <p:ext uri="{BB962C8B-B14F-4D97-AF65-F5344CB8AC3E}">
        <p14:creationId xmlns:p14="http://schemas.microsoft.com/office/powerpoint/2010/main" val="2228451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B72FE05-4135-0041-994F-E91DFF8DB49B}" type="slidenum">
              <a:rPr lang="en-US"/>
              <a:pPr>
                <a:defRPr/>
              </a:pPr>
              <a:t>‹#›</a:t>
            </a:fld>
            <a:endParaRPr lang="en-US"/>
          </a:p>
        </p:txBody>
      </p:sp>
    </p:spTree>
    <p:extLst>
      <p:ext uri="{BB962C8B-B14F-4D97-AF65-F5344CB8AC3E}">
        <p14:creationId xmlns:p14="http://schemas.microsoft.com/office/powerpoint/2010/main" val="6593068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873E58B-E7A1-644C-9476-D544682AC9C7}" type="slidenum">
              <a:rPr lang="en-US"/>
              <a:pPr>
                <a:defRPr/>
              </a:pPr>
              <a:t>‹#›</a:t>
            </a:fld>
            <a:endParaRPr lang="en-US"/>
          </a:p>
        </p:txBody>
      </p:sp>
    </p:spTree>
    <p:extLst>
      <p:ext uri="{BB962C8B-B14F-4D97-AF65-F5344CB8AC3E}">
        <p14:creationId xmlns:p14="http://schemas.microsoft.com/office/powerpoint/2010/main" val="39833728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BB4CED4-8F9A-8140-A6EA-FAA63BED314F}" type="slidenum">
              <a:rPr lang="en-US"/>
              <a:pPr>
                <a:defRPr/>
              </a:pPr>
              <a:t>‹#›</a:t>
            </a:fld>
            <a:endParaRPr lang="en-US"/>
          </a:p>
        </p:txBody>
      </p:sp>
    </p:spTree>
    <p:extLst>
      <p:ext uri="{BB962C8B-B14F-4D97-AF65-F5344CB8AC3E}">
        <p14:creationId xmlns:p14="http://schemas.microsoft.com/office/powerpoint/2010/main" val="198459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AB08237E-37F6-264D-9DCE-C24B10172A97}" type="slidenum">
              <a:rPr lang="en-US"/>
              <a:pPr>
                <a:defRPr/>
              </a:pPr>
              <a:t>‹#›</a:t>
            </a:fld>
            <a:endParaRPr lang="en-US"/>
          </a:p>
        </p:txBody>
      </p:sp>
    </p:spTree>
    <p:extLst>
      <p:ext uri="{BB962C8B-B14F-4D97-AF65-F5344CB8AC3E}">
        <p14:creationId xmlns:p14="http://schemas.microsoft.com/office/powerpoint/2010/main" val="1930073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53D37CC6-BD36-F04F-8B0C-E1D98B21BBA5}" type="slidenum">
              <a:rPr lang="en-US"/>
              <a:pPr>
                <a:defRPr/>
              </a:pPr>
              <a:t>‹#›</a:t>
            </a:fld>
            <a:endParaRPr lang="en-US"/>
          </a:p>
        </p:txBody>
      </p:sp>
    </p:spTree>
    <p:extLst>
      <p:ext uri="{BB962C8B-B14F-4D97-AF65-F5344CB8AC3E}">
        <p14:creationId xmlns:p14="http://schemas.microsoft.com/office/powerpoint/2010/main" val="9124372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6D193821-F571-3441-8B91-DE97F054B98D}" type="slidenum">
              <a:rPr lang="en-US"/>
              <a:pPr>
                <a:defRPr/>
              </a:pPr>
              <a:t>‹#›</a:t>
            </a:fld>
            <a:endParaRPr lang="en-US"/>
          </a:p>
        </p:txBody>
      </p:sp>
    </p:spTree>
    <p:extLst>
      <p:ext uri="{BB962C8B-B14F-4D97-AF65-F5344CB8AC3E}">
        <p14:creationId xmlns:p14="http://schemas.microsoft.com/office/powerpoint/2010/main" val="6823551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6548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9862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267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6608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862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900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8429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270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6178D151-07F9-4B48-90D9-8CBCF4C6907F}" type="slidenum">
              <a:rPr lang="en-US"/>
              <a:pPr>
                <a:defRPr/>
              </a:pPr>
              <a:t>‹#›</a:t>
            </a:fld>
            <a:endParaRPr lang="en-US"/>
          </a:p>
        </p:txBody>
      </p:sp>
    </p:spTree>
    <p:extLst>
      <p:ext uri="{BB962C8B-B14F-4D97-AF65-F5344CB8AC3E}">
        <p14:creationId xmlns:p14="http://schemas.microsoft.com/office/powerpoint/2010/main" val="8640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1243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0588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1463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1748087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22832401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12196587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31372783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9670628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6518351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401576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F915031-7DC1-0C4C-A631-28A7370160E0}" type="slidenum">
              <a:rPr lang="en-US"/>
              <a:pPr>
                <a:defRPr/>
              </a:pPr>
              <a:t>‹#›</a:t>
            </a:fld>
            <a:endParaRPr lang="en-US"/>
          </a:p>
        </p:txBody>
      </p:sp>
    </p:spTree>
    <p:extLst>
      <p:ext uri="{BB962C8B-B14F-4D97-AF65-F5344CB8AC3E}">
        <p14:creationId xmlns:p14="http://schemas.microsoft.com/office/powerpoint/2010/main" val="33163116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16231451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37266859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33039861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31873559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756B700B-1684-CB48-B8ED-ECA7403E6BA4}" type="slidenum">
              <a:rPr lang="en-US"/>
              <a:pPr>
                <a:defRPr/>
              </a:pPr>
              <a:t>‹#›</a:t>
            </a:fld>
            <a:endParaRPr lang="en-US"/>
          </a:p>
        </p:txBody>
      </p:sp>
    </p:spTree>
    <p:extLst>
      <p:ext uri="{BB962C8B-B14F-4D97-AF65-F5344CB8AC3E}">
        <p14:creationId xmlns:p14="http://schemas.microsoft.com/office/powerpoint/2010/main" val="13374450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6C92315D-627C-354D-AD1A-6DC0FE08AF22}" type="datetime1">
              <a:rPr lang="en-US"/>
              <a:pPr>
                <a:defRPr/>
              </a:pPr>
              <a:t>19/5/18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B19EA5B-7EF0-414C-B08C-F86FED63C7A5}" type="slidenum">
              <a:rPr lang="en-US"/>
              <a:pPr>
                <a:defRPr/>
              </a:pPr>
              <a:t>‹#›</a:t>
            </a:fld>
            <a:endParaRPr lang="en-US"/>
          </a:p>
        </p:txBody>
      </p:sp>
    </p:spTree>
    <p:extLst>
      <p:ext uri="{BB962C8B-B14F-4D97-AF65-F5344CB8AC3E}">
        <p14:creationId xmlns:p14="http://schemas.microsoft.com/office/powerpoint/2010/main" val="39780448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19/5/18</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1089E493-F673-954C-ACF8-03BBA9345F08}" type="slidenum">
              <a:rPr lang="en-US"/>
              <a:pPr>
                <a:defRPr/>
              </a:pPr>
              <a:t>‹#›</a:t>
            </a:fld>
            <a:endParaRPr lang="en-US"/>
          </a:p>
        </p:txBody>
      </p:sp>
    </p:spTree>
    <p:extLst>
      <p:ext uri="{BB962C8B-B14F-4D97-AF65-F5344CB8AC3E}">
        <p14:creationId xmlns:p14="http://schemas.microsoft.com/office/powerpoint/2010/main" val="16871321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077264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205418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308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275A0-BDA1-054B-9A53-DBFFF60E10AF}" type="slidenum">
              <a:rPr lang="en-US"/>
              <a:pPr>
                <a:defRPr/>
              </a:pPr>
              <a:t>‹#›</a:t>
            </a:fld>
            <a:endParaRPr lang="en-US"/>
          </a:p>
        </p:txBody>
      </p:sp>
    </p:spTree>
    <p:extLst>
      <p:ext uri="{BB962C8B-B14F-4D97-AF65-F5344CB8AC3E}">
        <p14:creationId xmlns:p14="http://schemas.microsoft.com/office/powerpoint/2010/main" val="909774399"/>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5AEC6EA6-584D-ED44-BCED-E50AC7B0A845}" type="slidenum">
              <a:rPr lang="en-US"/>
              <a:pPr>
                <a:defRPr/>
              </a:pPr>
              <a:t>‹#›</a:t>
            </a:fld>
            <a:endParaRPr lang="en-US"/>
          </a:p>
        </p:txBody>
      </p:sp>
    </p:spTree>
    <p:extLst>
      <p:ext uri="{BB962C8B-B14F-4D97-AF65-F5344CB8AC3E}">
        <p14:creationId xmlns:p14="http://schemas.microsoft.com/office/powerpoint/2010/main" val="40514621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3379416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00701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94693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22365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121206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803968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010396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11177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754749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408" tIns="45704" rIns="91408" bIns="45704"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408" tIns="45704" rIns="91408" bIns="45704"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7" y="3817945"/>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08" tIns="45704" rIns="91408" bIns="45704"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408" tIns="45704" rIns="91408" bIns="45704"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08" tIns="45704" rIns="91408" bIns="45704"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08" tIns="45704" rIns="91408" bIns="45704"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08" tIns="45704" rIns="91408" bIns="45704"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68406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49EBB7D-2C03-DB42-9328-5D76EE069B37}" type="slidenum">
              <a:rPr lang="en-US"/>
              <a:pPr>
                <a:defRPr/>
              </a:pPr>
              <a:t>‹#›</a:t>
            </a:fld>
            <a:endParaRPr lang="en-US"/>
          </a:p>
        </p:txBody>
      </p:sp>
    </p:spTree>
    <p:extLst>
      <p:ext uri="{BB962C8B-B14F-4D97-AF65-F5344CB8AC3E}">
        <p14:creationId xmlns:p14="http://schemas.microsoft.com/office/powerpoint/2010/main" val="21957400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91408" tIns="45704" rIns="91408"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41177"/>
      </p:ext>
    </p:extLst>
  </p:cSld>
  <p:clrMapOvr>
    <a:masterClrMapping/>
  </p:clrMapOvr>
  <p:transition xmlns:p14="http://schemas.microsoft.com/office/powerpoint/2010/mai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408" tIns="45704" rIns="91408" bIns="4570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vert="horz" lIns="91408" tIns="45704" rIns="91408" bIns="45704"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Tree>
    <p:extLst>
      <p:ext uri="{BB962C8B-B14F-4D97-AF65-F5344CB8AC3E}">
        <p14:creationId xmlns:p14="http://schemas.microsoft.com/office/powerpoint/2010/main" val="170841141"/>
      </p:ext>
    </p:extLst>
  </p:cSld>
  <p:clrMapOvr>
    <a:masterClrMapping/>
  </p:clrMapOvr>
  <p:transition xmlns:p14="http://schemas.microsoft.com/office/powerpoint/2010/mai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2639618"/>
      </p:ext>
    </p:extLst>
  </p:cSld>
  <p:clrMapOvr>
    <a:masterClrMapping/>
  </p:clrMapOvr>
  <p:transition xmlns:p14="http://schemas.microsoft.com/office/powerpoint/2010/mai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a:prstGeom prst="rect">
            <a:avLst/>
          </a:prstGeom>
        </p:spPr>
        <p:txBody>
          <a:bodyPr vert="horz"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vert="horz"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2743899"/>
      </p:ext>
    </p:extLst>
  </p:cSld>
  <p:clrMapOvr>
    <a:masterClrMapping/>
  </p:clrMapOvr>
  <p:transition xmlns:p14="http://schemas.microsoft.com/office/powerpoint/2010/mai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7" y="6526220"/>
            <a:ext cx="817563"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smtClean="0"/>
              <a:t>Click to edit Master title style</a:t>
            </a:r>
            <a:endParaRPr lang="en-US"/>
          </a:p>
        </p:txBody>
      </p:sp>
    </p:spTree>
    <p:extLst>
      <p:ext uri="{BB962C8B-B14F-4D97-AF65-F5344CB8AC3E}">
        <p14:creationId xmlns:p14="http://schemas.microsoft.com/office/powerpoint/2010/main" val="1293166795"/>
      </p:ext>
    </p:extLst>
  </p:cSld>
  <p:clrMapOvr>
    <a:masterClrMapping/>
  </p:clrMapOvr>
  <p:transition xmlns:p14="http://schemas.microsoft.com/office/powerpoint/2010/mai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4" y="6526220"/>
            <a:ext cx="739775"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470350660"/>
      </p:ext>
    </p:extLst>
  </p:cSld>
  <p:clrMapOvr>
    <a:masterClrMapping/>
  </p:clrMapOvr>
  <p:transition xmlns:p14="http://schemas.microsoft.com/office/powerpoint/2010/mai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7" y="273050"/>
            <a:ext cx="3008313" cy="1162050"/>
          </a:xfrm>
          <a:prstGeom prst="rect">
            <a:avLst/>
          </a:prstGeom>
        </p:spPr>
        <p:txBody>
          <a:bodyPr vert="horz" lIns="91408" tIns="45704" rIns="91408" bIns="4570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a:prstGeom prst="rect">
            <a:avLst/>
          </a:prstGeom>
        </p:spPr>
        <p:txBody>
          <a:bodyPr vert="horz"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a:prstGeom prst="rect">
            <a:avLst/>
          </a:prstGeom>
        </p:spPr>
        <p:txBody>
          <a:bodyPr vert="horz"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Tree>
    <p:extLst>
      <p:ext uri="{BB962C8B-B14F-4D97-AF65-F5344CB8AC3E}">
        <p14:creationId xmlns:p14="http://schemas.microsoft.com/office/powerpoint/2010/main" val="1409584242"/>
      </p:ext>
    </p:extLst>
  </p:cSld>
  <p:clrMapOvr>
    <a:masterClrMapping/>
  </p:clrMapOvr>
  <p:transition xmlns:p14="http://schemas.microsoft.com/office/powerpoint/2010/mai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408" tIns="45704" rIns="91408" bIns="4570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Tree>
    <p:extLst>
      <p:ext uri="{BB962C8B-B14F-4D97-AF65-F5344CB8AC3E}">
        <p14:creationId xmlns:p14="http://schemas.microsoft.com/office/powerpoint/2010/main" val="2893283959"/>
      </p:ext>
    </p:extLst>
  </p:cSld>
  <p:clrMapOvr>
    <a:masterClrMapping/>
  </p:clrMapOvr>
  <p:transition xmlns:p14="http://schemas.microsoft.com/office/powerpoint/2010/mai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7614"/>
      </p:ext>
    </p:extLst>
  </p:cSld>
  <p:clrMapOvr>
    <a:masterClrMapping/>
  </p:clrMapOvr>
  <p:transition xmlns:p14="http://schemas.microsoft.com/office/powerpoint/2010/mai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45"/>
            <a:ext cx="2057400" cy="5851525"/>
          </a:xfrm>
          <a:prstGeom prst="rect">
            <a:avLst/>
          </a:prstGeom>
        </p:spPr>
        <p:txBody>
          <a:bodyPr vert="eaVert" lIns="91408" tIns="45704" rIns="91408" bIns="45704"/>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5131490"/>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7"/>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7"/>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B9A0028-335E-E448-A374-943E0D3C5E07}" type="slidenum">
              <a:rPr lang="en-US"/>
              <a:pPr>
                <a:defRPr/>
              </a:pPr>
              <a:t>‹#›</a:t>
            </a:fld>
            <a:endParaRPr lang="en-US"/>
          </a:p>
        </p:txBody>
      </p:sp>
    </p:spTree>
    <p:extLst>
      <p:ext uri="{BB962C8B-B14F-4D97-AF65-F5344CB8AC3E}">
        <p14:creationId xmlns:p14="http://schemas.microsoft.com/office/powerpoint/2010/main" val="9472027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9223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7328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29322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5471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4441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87610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49863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572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133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46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20745863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5435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65975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126023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6545093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19/5/18</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1155821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19/5/18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882443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95"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grpSp>
      </p:grpSp>
      <p:sp>
        <p:nvSpPr>
          <p:cNvPr id="116871" name="Rectangle 135"/>
          <p:cNvSpPr>
            <a:spLocks noGrp="1" noChangeArrowheads="1"/>
          </p:cNvSpPr>
          <p:nvPr>
            <p:ph type="ctrTitle" sz="quarter"/>
          </p:nvPr>
        </p:nvSpPr>
        <p:spPr>
          <a:xfrm>
            <a:off x="685800" y="1827220"/>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7547583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443877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66583382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47297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27354110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030964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407778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1127441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39444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3464034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68858875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5413283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469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533014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348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0216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157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4154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994584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52321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1152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7993916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346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5020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2665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68453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666108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60218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94734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29225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0891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6258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40340335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19134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133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57452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8178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65786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8311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25809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8572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93343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201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102442255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00786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62754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07416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98323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98492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8820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2570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53809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16140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141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386146023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79187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4232932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2214912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01393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7367480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1808774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36328744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6466939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7585930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46120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2ABA-429C-084B-B8B1-7D065AB64070}" type="slidenum">
              <a:rPr lang="en-US"/>
              <a:pPr>
                <a:defRPr/>
              </a:pPr>
              <a:t>‹#›</a:t>
            </a:fld>
            <a:endParaRPr lang="en-US"/>
          </a:p>
        </p:txBody>
      </p:sp>
    </p:spTree>
    <p:extLst>
      <p:ext uri="{BB962C8B-B14F-4D97-AF65-F5344CB8AC3E}">
        <p14:creationId xmlns:p14="http://schemas.microsoft.com/office/powerpoint/2010/main" val="1127386187"/>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479733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527679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31020603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25887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1521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1645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304178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7840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694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62794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9308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12350838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8349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26498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51214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112735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003561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06568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8010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122097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395000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08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3043039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404965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400373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70559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710070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486520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87412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9022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78469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95993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4255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34487809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09591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83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33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02503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48064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88991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65001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220757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010272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1615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46221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725082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27266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72797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2262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08267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38857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78192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2835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272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45946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01108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8282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9644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3522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91521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49813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71174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903030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163847"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63848"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34"/>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035"/>
          <p:cNvSpPr>
            <a:spLocks noGrp="1" noChangeArrowheads="1"/>
          </p:cNvSpPr>
          <p:nvPr>
            <p:ph type="sldNum" sz="quarter" idx="12"/>
          </p:nvPr>
        </p:nvSpPr>
        <p:spPr/>
        <p:txBody>
          <a:bodyPr/>
          <a:lstStyle>
            <a:lvl1pPr>
              <a:defRPr/>
            </a:lvl1pPr>
          </a:lstStyle>
          <a:p>
            <a:pPr>
              <a:defRPr/>
            </a:pPr>
            <a:fld id="{6370AAA9-F8AF-8944-9E26-918C7E45B0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186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F38D8AF9-27D8-8144-AEE8-3914F1E1AAD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02070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D208A830-4156-FF4F-9790-D2B58491857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254671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68B31E6F-4A9A-A043-ACAB-7FD44EBF381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21788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035"/>
          <p:cNvSpPr>
            <a:spLocks noGrp="1" noChangeArrowheads="1"/>
          </p:cNvSpPr>
          <p:nvPr>
            <p:ph type="sldNum" sz="quarter" idx="12"/>
          </p:nvPr>
        </p:nvSpPr>
        <p:spPr>
          <a:ln/>
        </p:spPr>
        <p:txBody>
          <a:bodyPr/>
          <a:lstStyle>
            <a:lvl1pPr>
              <a:defRPr/>
            </a:lvl1pPr>
          </a:lstStyle>
          <a:p>
            <a:pPr>
              <a:defRPr/>
            </a:pPr>
            <a:fld id="{A65B48A9-A2BA-1F4A-9C68-B1910FE971F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93311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035"/>
          <p:cNvSpPr>
            <a:spLocks noGrp="1" noChangeArrowheads="1"/>
          </p:cNvSpPr>
          <p:nvPr>
            <p:ph type="sldNum" sz="quarter" idx="12"/>
          </p:nvPr>
        </p:nvSpPr>
        <p:spPr>
          <a:ln/>
        </p:spPr>
        <p:txBody>
          <a:bodyPr/>
          <a:lstStyle>
            <a:lvl1pPr>
              <a:defRPr/>
            </a:lvl1pPr>
          </a:lstStyle>
          <a:p>
            <a:pPr>
              <a:defRPr/>
            </a:pPr>
            <a:fld id="{DD52B94F-D06F-C54C-855E-E051300CA84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1043160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035"/>
          <p:cNvSpPr>
            <a:spLocks noGrp="1" noChangeArrowheads="1"/>
          </p:cNvSpPr>
          <p:nvPr>
            <p:ph type="sldNum" sz="quarter" idx="12"/>
          </p:nvPr>
        </p:nvSpPr>
        <p:spPr>
          <a:ln/>
        </p:spPr>
        <p:txBody>
          <a:bodyPr/>
          <a:lstStyle>
            <a:lvl1pPr>
              <a:defRPr/>
            </a:lvl1pPr>
          </a:lstStyle>
          <a:p>
            <a:pPr>
              <a:defRPr/>
            </a:pPr>
            <a:fld id="{B7952B7B-3D0B-E948-A28E-3607C58F4F7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78231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3DCFB5A7-4F7A-FB4E-A293-49154FBB692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217312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035"/>
          <p:cNvSpPr>
            <a:spLocks noGrp="1" noChangeArrowheads="1"/>
          </p:cNvSpPr>
          <p:nvPr>
            <p:ph type="sldNum" sz="quarter" idx="12"/>
          </p:nvPr>
        </p:nvSpPr>
        <p:spPr>
          <a:ln/>
        </p:spPr>
        <p:txBody>
          <a:bodyPr/>
          <a:lstStyle>
            <a:lvl1pPr>
              <a:defRPr/>
            </a:lvl1pPr>
          </a:lstStyle>
          <a:p>
            <a:pPr>
              <a:defRPr/>
            </a:pPr>
            <a:fld id="{1DFF95F6-832E-4A4F-A939-EDE7578416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34147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07824924-695F-B04A-805A-AC17F2D6C1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6673884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7940C770-DAF3-A143-9BCF-C22E4E3E5BB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841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1033"/>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035"/>
          <p:cNvSpPr>
            <a:spLocks noGrp="1" noChangeArrowheads="1"/>
          </p:cNvSpPr>
          <p:nvPr>
            <p:ph type="sldNum" sz="quarter" idx="12"/>
          </p:nvPr>
        </p:nvSpPr>
        <p:spPr>
          <a:ln/>
        </p:spPr>
        <p:txBody>
          <a:bodyPr/>
          <a:lstStyle>
            <a:lvl1pPr>
              <a:defRPr/>
            </a:lvl1pPr>
          </a:lstStyle>
          <a:p>
            <a:pPr>
              <a:defRPr/>
            </a:pPr>
            <a:fld id="{51B7842C-7B2C-0B4B-81FB-03359F17F7E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944353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2326859"/>
      </p:ext>
    </p:extLst>
  </p:cSld>
  <p:clrMapOvr>
    <a:masterClrMapping/>
  </p:clrMapOvr>
  <p:timing>
    <p:tnLst>
      <p:par>
        <p:cTn xmlns:p14="http://schemas.microsoft.com/office/powerpoint/2010/mai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1720043"/>
      </p:ext>
    </p:extLst>
  </p:cSld>
  <p:clrMapOvr>
    <a:masterClrMapping/>
  </p:clrMapOvr>
  <p:timing>
    <p:tnLst>
      <p:par>
        <p:cTn xmlns:p14="http://schemas.microsoft.com/office/powerpoint/2010/mai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034058"/>
      </p:ext>
    </p:extLst>
  </p:cSld>
  <p:clrMapOvr>
    <a:masterClrMapping/>
  </p:clrMapOvr>
  <p:timing>
    <p:tnLst>
      <p:par>
        <p:cTn xmlns:p14="http://schemas.microsoft.com/office/powerpoint/2010/mai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0774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41607263"/>
      </p:ext>
    </p:extLst>
  </p:cSld>
  <p:clrMapOvr>
    <a:masterClrMapping/>
  </p:clrMapOvr>
  <p:timing>
    <p:tnLst>
      <p:par>
        <p:cTn xmlns:p14="http://schemas.microsoft.com/office/powerpoint/2010/mai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7335933"/>
      </p:ext>
    </p:extLst>
  </p:cSld>
  <p:clrMapOvr>
    <a:masterClrMapping/>
  </p:clrMapOvr>
  <p:timing>
    <p:tnLst>
      <p:par>
        <p:cTn xmlns:p14="http://schemas.microsoft.com/office/powerpoint/2010/mai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dirty="0">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dirty="0">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43166607"/>
      </p:ext>
    </p:extLst>
  </p:cSld>
  <p:clrMapOvr>
    <a:masterClrMapping/>
  </p:clrMapOvr>
  <p:timing>
    <p:tnLst>
      <p:par>
        <p:cTn xmlns:p14="http://schemas.microsoft.com/office/powerpoint/2010/mai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350951"/>
      </p:ext>
    </p:extLst>
  </p:cSld>
  <p:clrMapOvr>
    <a:masterClrMapping/>
  </p:clrMapOvr>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22952912"/>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2062399"/>
      </p:ext>
    </p:extLst>
  </p:cSld>
  <p:clrMapOvr>
    <a:masterClrMapping/>
  </p:clrMapOvr>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5725392"/>
      </p:ext>
    </p:extLst>
  </p:cSld>
  <p:clrMapOvr>
    <a:masterClrMapping/>
  </p:clrMapOvr>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40374355"/>
      </p:ext>
    </p:extLst>
  </p:cSld>
  <p:clrMapOvr>
    <a:masterClrMapping/>
  </p:clrMapOvr>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41609862"/>
      </p:ext>
    </p:extLst>
  </p:cSld>
  <p:clrMapOvr>
    <a:masterClrMapping/>
  </p:clrMapOvr>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146713"/>
      </p:ext>
    </p:extLst>
  </p:cSld>
  <p:clrMapOvr>
    <a:masterClrMapping/>
  </p:clrMapOvr>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66443295"/>
      </p:ext>
    </p:extLst>
  </p:cSld>
  <p:clrMapOvr>
    <a:masterClrMapping/>
  </p:clrMapOvr>
  <p:timing>
    <p:tnLst>
      <p:par>
        <p:cTn xmlns:p14="http://schemas.microsoft.com/office/powerpoint/2010/mai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58707704"/>
      </p:ext>
    </p:extLst>
  </p:cSld>
  <p:clrMapOvr>
    <a:masterClrMapping/>
  </p:clrMapOvr>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78604365"/>
      </p:ext>
    </p:extLst>
  </p:cSld>
  <p:clrMapOvr>
    <a:masterClrMapping/>
  </p:clrMapOvr>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76117898"/>
      </p:ext>
    </p:extLst>
  </p:cSld>
  <p:clrMapOvr>
    <a:masterClrMapping/>
  </p:clrMapOvr>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24291333"/>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492060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9768912"/>
      </p:ext>
    </p:extLst>
  </p:cSld>
  <p:clrMapOvr>
    <a:masterClrMapping/>
  </p:clrMapOvr>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888916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01520112"/>
      </p:ext>
    </p:extLst>
  </p:cSld>
  <p:clrMapOvr>
    <a:masterClrMapping/>
  </p:clrMapOvr>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009165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9314263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21446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19/5/18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094446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19/5/18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2931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19/5/18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9044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F5A7BC-9CF1-F34B-A58E-6CA85B77612F}" type="slidenum">
              <a:rPr lang="en-US"/>
              <a:pPr>
                <a:defRPr/>
              </a:pPr>
              <a:t>‹#›</a:t>
            </a:fld>
            <a:endParaRPr lang="en-US"/>
          </a:p>
        </p:txBody>
      </p:sp>
    </p:spTree>
    <p:extLst>
      <p:ext uri="{BB962C8B-B14F-4D97-AF65-F5344CB8AC3E}">
        <p14:creationId xmlns:p14="http://schemas.microsoft.com/office/powerpoint/2010/main" val="289058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19/5/18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665918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19/5/18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84652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19/5/18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4958317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19/5/18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427300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19/5/18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065013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19/5/18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5968172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19/5/18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20421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19/5/18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999291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538460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584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smtClean="0"/>
              <a:t>Click to edit Master text styles</a:t>
            </a:r>
          </a:p>
        </p:txBody>
      </p:sp>
    </p:spTree>
    <p:extLst>
      <p:ext uri="{BB962C8B-B14F-4D97-AF65-F5344CB8AC3E}">
        <p14:creationId xmlns:p14="http://schemas.microsoft.com/office/powerpoint/2010/main" val="240904466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9"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4803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130307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542988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2951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Tree>
    <p:extLst>
      <p:ext uri="{BB962C8B-B14F-4D97-AF65-F5344CB8AC3E}">
        <p14:creationId xmlns:p14="http://schemas.microsoft.com/office/powerpoint/2010/main" val="21306941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smtClean="0"/>
              <a:t>Click to edit Master text styles</a:t>
            </a:r>
          </a:p>
        </p:txBody>
      </p:sp>
    </p:spTree>
    <p:extLst>
      <p:ext uri="{BB962C8B-B14F-4D97-AF65-F5344CB8AC3E}">
        <p14:creationId xmlns:p14="http://schemas.microsoft.com/office/powerpoint/2010/main" val="270482969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569384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6"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91"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85511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19/5/18</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373087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0440656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0204346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9684876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19/5/18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497528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19/5/18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60667039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19/5/18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0685590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19/5/18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2052199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19/5/18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748497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19/5/18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057535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26540486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19/5/18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9544386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349258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160858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14567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89151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87425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961777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6218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5469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201810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027074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094802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113585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921309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114583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7621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64037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25283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2316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44047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282361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498694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695174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380421507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344136086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319115686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55191046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25103550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99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F92CC056-ED2A-6F47-BFF8-03374AF2A912}" type="slidenum">
              <a:rPr lang="en-GB"/>
              <a:pPr>
                <a:defRPr/>
              </a:pPr>
              <a:t>‹#›</a:t>
            </a:fld>
            <a:endParaRPr lang="en-GB"/>
          </a:p>
        </p:txBody>
      </p:sp>
    </p:spTree>
    <p:extLst>
      <p:ext uri="{BB962C8B-B14F-4D97-AF65-F5344CB8AC3E}">
        <p14:creationId xmlns:p14="http://schemas.microsoft.com/office/powerpoint/2010/main" val="84551059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108278418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257813352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96725252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27558140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11845684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atin typeface="Angsana New" panose="02020603050405020304" pitchFamily="18" charset="-34"/>
                <a:cs typeface="Angsana New" panose="02020603050405020304" pitchFamily="18" charset="-34"/>
              </a:defRPr>
            </a:lvl1pPr>
          </a:lstStyle>
          <a:p>
            <a:r>
              <a:rPr lang="en-US" dirty="0"/>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13766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2722625"/>
      </p:ext>
    </p:extLst>
  </p:cSld>
  <p:clrMapOvr>
    <a:masterClrMapping/>
  </p:clrMapOvr>
  <p:transition xmlns:p14="http://schemas.microsoft.com/office/powerpoint/2010/mai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atin typeface="Angsana New" panose="02020603050405020304" pitchFamily="18" charset="-34"/>
                <a:cs typeface="Angsana New" panose="02020603050405020304" pitchFamily="18" charset="-34"/>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717560623"/>
      </p:ext>
    </p:extLst>
  </p:cSld>
  <p:clrMapOvr>
    <a:masterClrMapping/>
  </p:clrMapOvr>
  <p:transition xmlns:p14="http://schemas.microsoft.com/office/powerpoint/2010/main">
    <p:fad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6782404"/>
      </p:ext>
    </p:extLst>
  </p:cSld>
  <p:clrMapOvr>
    <a:masterClrMapping/>
  </p:clrMapOvr>
  <p:transition xmlns:p14="http://schemas.microsoft.com/office/powerpoint/2010/mai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1302051"/>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2AF6449-0562-484C-BDDC-94FCC461F08E}" type="slidenum">
              <a:rPr lang="en-US"/>
              <a:pPr>
                <a:defRPr/>
              </a:pPr>
              <a:t>‹#›</a:t>
            </a:fld>
            <a:endParaRPr lang="en-US"/>
          </a:p>
        </p:txBody>
      </p:sp>
    </p:spTree>
    <p:extLst>
      <p:ext uri="{BB962C8B-B14F-4D97-AF65-F5344CB8AC3E}">
        <p14:creationId xmlns:p14="http://schemas.microsoft.com/office/powerpoint/2010/main" val="45204363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22735566"/>
      </p:ext>
    </p:extLst>
  </p:cSld>
  <p:clrMapOvr>
    <a:masterClrMapping/>
  </p:clrMapOvr>
  <p:transition xmlns:p14="http://schemas.microsoft.com/office/powerpoint/2010/mai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34268733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133376870"/>
      </p:ext>
    </p:extLst>
  </p:cSld>
  <p:clrMapOvr>
    <a:masterClrMapping/>
  </p:clrMapOvr>
  <p:transition xmlns:p14="http://schemas.microsoft.com/office/powerpoint/2010/mai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205992832"/>
      </p:ext>
    </p:extLst>
  </p:cSld>
  <p:clrMapOvr>
    <a:masterClrMapping/>
  </p:clrMapOvr>
  <p:transition xmlns:p14="http://schemas.microsoft.com/office/powerpoint/2010/mai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9241884"/>
      </p:ext>
    </p:extLst>
  </p:cSld>
  <p:clrMapOvr>
    <a:masterClrMapping/>
  </p:clrMapOvr>
  <p:transition xmlns:p14="http://schemas.microsoft.com/office/powerpoint/2010/mai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0139424"/>
      </p:ext>
    </p:extLst>
  </p:cSld>
  <p:clrMapOvr>
    <a:masterClrMapping/>
  </p:clrMapOvr>
  <p:transition xmlns:p14="http://schemas.microsoft.com/office/powerpoint/2010/mai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atin typeface="Angsana New" panose="02020603050405020304" pitchFamily="18" charset="-34"/>
                <a:cs typeface="Angsana New" panose="02020603050405020304" pitchFamily="18" charset="-34"/>
              </a:defRPr>
            </a:lvl1pPr>
          </a:lstStyle>
          <a:p>
            <a:r>
              <a:rPr lang="en-US" dirty="0"/>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1026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263066"/>
      </p:ext>
    </p:extLst>
  </p:cSld>
  <p:clrMapOvr>
    <a:masterClrMapping/>
  </p:clrMapOvr>
  <p:transition xmlns:p14="http://schemas.microsoft.com/office/powerpoint/2010/mai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atin typeface="Angsana New" panose="02020603050405020304" pitchFamily="18" charset="-34"/>
                <a:cs typeface="Angsana New" panose="02020603050405020304" pitchFamily="18" charset="-34"/>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792662251"/>
      </p:ext>
    </p:extLst>
  </p:cSld>
  <p:clrMapOvr>
    <a:masterClrMapping/>
  </p:clrMapOvr>
  <p:transition xmlns:p14="http://schemas.microsoft.com/office/powerpoint/2010/mai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0862095"/>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9C7A814-42FE-584D-BB20-311B5843455E}" type="slidenum">
              <a:rPr lang="en-US"/>
              <a:pPr>
                <a:defRPr/>
              </a:pPr>
              <a:t>‹#›</a:t>
            </a:fld>
            <a:endParaRPr lang="en-US"/>
          </a:p>
        </p:txBody>
      </p:sp>
    </p:spTree>
    <p:extLst>
      <p:ext uri="{BB962C8B-B14F-4D97-AF65-F5344CB8AC3E}">
        <p14:creationId xmlns:p14="http://schemas.microsoft.com/office/powerpoint/2010/main" val="50645037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1780958"/>
      </p:ext>
    </p:extLst>
  </p:cSld>
  <p:clrMapOvr>
    <a:masterClrMapping/>
  </p:clrMapOvr>
  <p:transition xmlns:p14="http://schemas.microsoft.com/office/powerpoint/2010/mai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11261267"/>
      </p:ext>
    </p:extLst>
  </p:cSld>
  <p:clrMapOvr>
    <a:masterClrMapping/>
  </p:clrMapOvr>
  <p:transition xmlns:p14="http://schemas.microsoft.com/office/powerpoint/2010/mai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38620427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13362589"/>
      </p:ext>
    </p:extLst>
  </p:cSld>
  <p:clrMapOvr>
    <a:masterClrMapping/>
  </p:clrMapOvr>
  <p:transition xmlns:p14="http://schemas.microsoft.com/office/powerpoint/2010/mai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74839391"/>
      </p:ext>
    </p:extLst>
  </p:cSld>
  <p:clrMapOvr>
    <a:masterClrMapping/>
  </p:clrMapOvr>
  <p:transition xmlns:p14="http://schemas.microsoft.com/office/powerpoint/2010/mai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437674"/>
      </p:ext>
    </p:extLst>
  </p:cSld>
  <p:clrMapOvr>
    <a:masterClrMapping/>
  </p:clrMapOvr>
  <p:transition xmlns:p14="http://schemas.microsoft.com/office/powerpoint/2010/mai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96144"/>
      </p:ext>
    </p:extLst>
  </p:cSld>
  <p:clrMapOvr>
    <a:masterClrMapping/>
  </p:clrMapOvr>
  <p:transition xmlns:p14="http://schemas.microsoft.com/office/powerpoint/2010/mai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atin typeface="Angsana New" panose="02020603050405020304" pitchFamily="18" charset="-34"/>
                <a:cs typeface="Angsana New" panose="02020603050405020304" pitchFamily="18" charset="-34"/>
              </a:defRPr>
            </a:lvl1pPr>
          </a:lstStyle>
          <a:p>
            <a:r>
              <a:rPr lang="en-US" dirty="0"/>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59209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9462204"/>
      </p:ext>
    </p:extLst>
  </p:cSld>
  <p:clrMapOvr>
    <a:masterClrMapping/>
  </p:clrMapOvr>
  <p:transition xmlns:p14="http://schemas.microsoft.com/office/powerpoint/2010/mai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atin typeface="Angsana New" panose="02020603050405020304" pitchFamily="18" charset="-34"/>
                <a:cs typeface="Angsana New" panose="02020603050405020304" pitchFamily="18" charset="-34"/>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3476619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2A8052-1A02-7746-A752-0E77E9AEDC03}" type="slidenum">
              <a:rPr lang="en-US"/>
              <a:pPr>
                <a:defRPr/>
              </a:pPr>
              <a:t>‹#›</a:t>
            </a:fld>
            <a:endParaRPr lang="en-US"/>
          </a:p>
        </p:txBody>
      </p:sp>
    </p:spTree>
    <p:extLst>
      <p:ext uri="{BB962C8B-B14F-4D97-AF65-F5344CB8AC3E}">
        <p14:creationId xmlns:p14="http://schemas.microsoft.com/office/powerpoint/2010/main" val="622505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14B94BB-22DD-FF44-A7A2-99F476EC800D}" type="slidenum">
              <a:rPr lang="en-US"/>
              <a:pPr>
                <a:defRPr/>
              </a:pPr>
              <a:t>‹#›</a:t>
            </a:fld>
            <a:endParaRPr lang="en-US"/>
          </a:p>
        </p:txBody>
      </p:sp>
    </p:spTree>
    <p:extLst>
      <p:ext uri="{BB962C8B-B14F-4D97-AF65-F5344CB8AC3E}">
        <p14:creationId xmlns:p14="http://schemas.microsoft.com/office/powerpoint/2010/main" val="408598724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6754303"/>
      </p:ext>
    </p:extLst>
  </p:cSld>
  <p:clrMapOvr>
    <a:masterClrMapping/>
  </p:clrMapOvr>
  <p:transition xmlns:p14="http://schemas.microsoft.com/office/powerpoint/2010/mai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3454451"/>
      </p:ext>
    </p:extLst>
  </p:cSld>
  <p:clrMapOvr>
    <a:masterClrMapping/>
  </p:clrMapOvr>
  <p:transition xmlns:p14="http://schemas.microsoft.com/office/powerpoint/2010/mai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30099326"/>
      </p:ext>
    </p:extLst>
  </p:cSld>
  <p:clrMapOvr>
    <a:masterClrMapping/>
  </p:clrMapOvr>
  <p:transition xmlns:p14="http://schemas.microsoft.com/office/powerpoint/2010/mai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15947550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99025412"/>
      </p:ext>
    </p:extLst>
  </p:cSld>
  <p:clrMapOvr>
    <a:masterClrMapping/>
  </p:clrMapOvr>
  <p:transition xmlns:p14="http://schemas.microsoft.com/office/powerpoint/2010/mai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94712324"/>
      </p:ext>
    </p:extLst>
  </p:cSld>
  <p:clrMapOvr>
    <a:masterClrMapping/>
  </p:clrMapOvr>
  <p:transition xmlns:p14="http://schemas.microsoft.com/office/powerpoint/2010/mai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0123156"/>
      </p:ext>
    </p:extLst>
  </p:cSld>
  <p:clrMapOvr>
    <a:masterClrMapping/>
  </p:clrMapOvr>
  <p:transition xmlns:p14="http://schemas.microsoft.com/office/powerpoint/2010/mai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5566033"/>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886BC8D-0F7B-8448-90FF-94AB55C59B78}" type="slidenum">
              <a:rPr lang="en-US"/>
              <a:pPr>
                <a:defRPr/>
              </a:pPr>
              <a:t>‹#›</a:t>
            </a:fld>
            <a:endParaRPr lang="en-US"/>
          </a:p>
        </p:txBody>
      </p:sp>
    </p:spTree>
    <p:extLst>
      <p:ext uri="{BB962C8B-B14F-4D97-AF65-F5344CB8AC3E}">
        <p14:creationId xmlns:p14="http://schemas.microsoft.com/office/powerpoint/2010/main" val="24552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7A1DF96D-C2DF-AB4F-801A-526837FFC66C}" type="slidenum">
              <a:rPr lang="en-US"/>
              <a:pPr>
                <a:defRPr/>
              </a:pPr>
              <a:t>‹#›</a:t>
            </a:fld>
            <a:endParaRPr lang="en-US"/>
          </a:p>
        </p:txBody>
      </p:sp>
    </p:spTree>
    <p:extLst>
      <p:ext uri="{BB962C8B-B14F-4D97-AF65-F5344CB8AC3E}">
        <p14:creationId xmlns:p14="http://schemas.microsoft.com/office/powerpoint/2010/main" val="1715979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2689ED2-14F9-A445-9782-BE2006541030}" type="slidenum">
              <a:rPr lang="en-US"/>
              <a:pPr>
                <a:defRPr/>
              </a:pPr>
              <a:t>‹#›</a:t>
            </a:fld>
            <a:endParaRPr lang="en-US"/>
          </a:p>
        </p:txBody>
      </p:sp>
    </p:spTree>
    <p:extLst>
      <p:ext uri="{BB962C8B-B14F-4D97-AF65-F5344CB8AC3E}">
        <p14:creationId xmlns:p14="http://schemas.microsoft.com/office/powerpoint/2010/main" val="29171749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0EDDC75-0346-2D41-8CC0-6862F058B61E}" type="slidenum">
              <a:rPr lang="en-US"/>
              <a:pPr>
                <a:defRPr/>
              </a:pPr>
              <a:t>‹#›</a:t>
            </a:fld>
            <a:endParaRPr lang="en-US"/>
          </a:p>
        </p:txBody>
      </p:sp>
    </p:spTree>
    <p:extLst>
      <p:ext uri="{BB962C8B-B14F-4D97-AF65-F5344CB8AC3E}">
        <p14:creationId xmlns:p14="http://schemas.microsoft.com/office/powerpoint/2010/main" val="2699407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9734073-CE7C-0748-98B6-B08B58A1D562}" type="slidenum">
              <a:rPr lang="en-US"/>
              <a:pPr>
                <a:defRPr/>
              </a:pPr>
              <a:t>‹#›</a:t>
            </a:fld>
            <a:endParaRPr lang="en-US"/>
          </a:p>
        </p:txBody>
      </p:sp>
    </p:spTree>
    <p:extLst>
      <p:ext uri="{BB962C8B-B14F-4D97-AF65-F5344CB8AC3E}">
        <p14:creationId xmlns:p14="http://schemas.microsoft.com/office/powerpoint/2010/main" val="75381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9AE6FB8A-D75C-1947-A933-550FEB064863}" type="slidenum">
              <a:rPr lang="en-US"/>
              <a:pPr>
                <a:defRPr/>
              </a:pPr>
              <a:t>‹#›</a:t>
            </a:fld>
            <a:endParaRPr lang="en-US"/>
          </a:p>
        </p:txBody>
      </p:sp>
    </p:spTree>
    <p:extLst>
      <p:ext uri="{BB962C8B-B14F-4D97-AF65-F5344CB8AC3E}">
        <p14:creationId xmlns:p14="http://schemas.microsoft.com/office/powerpoint/2010/main" val="2093987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C60A22-3CE7-134D-A9CD-4C672119CFD2}" type="slidenum">
              <a:rPr lang="en-US"/>
              <a:pPr>
                <a:defRPr/>
              </a:pPr>
              <a:t>‹#›</a:t>
            </a:fld>
            <a:endParaRPr lang="en-US"/>
          </a:p>
        </p:txBody>
      </p:sp>
    </p:spTree>
    <p:extLst>
      <p:ext uri="{BB962C8B-B14F-4D97-AF65-F5344CB8AC3E}">
        <p14:creationId xmlns:p14="http://schemas.microsoft.com/office/powerpoint/2010/main" val="3783235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428616-5A39-EA43-80C3-FB578AF202C3}" type="slidenum">
              <a:rPr lang="en-US"/>
              <a:pPr>
                <a:defRPr/>
              </a:pPr>
              <a:t>‹#›</a:t>
            </a:fld>
            <a:endParaRPr lang="en-US"/>
          </a:p>
        </p:txBody>
      </p:sp>
    </p:spTree>
    <p:extLst>
      <p:ext uri="{BB962C8B-B14F-4D97-AF65-F5344CB8AC3E}">
        <p14:creationId xmlns:p14="http://schemas.microsoft.com/office/powerpoint/2010/main" val="1248074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9AA92CBB-B7F6-B946-8BA8-22CDCFDF707C}" type="slidenum">
              <a:rPr lang="en-US"/>
              <a:pPr>
                <a:defRPr/>
              </a:pPr>
              <a:t>‹#›</a:t>
            </a:fld>
            <a:endParaRPr lang="en-US"/>
          </a:p>
        </p:txBody>
      </p:sp>
    </p:spTree>
    <p:extLst>
      <p:ext uri="{BB962C8B-B14F-4D97-AF65-F5344CB8AC3E}">
        <p14:creationId xmlns:p14="http://schemas.microsoft.com/office/powerpoint/2010/main" val="197171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504487-D262-CD43-B084-3E6D8B87C50A}" type="slidenum">
              <a:rPr lang="en-US"/>
              <a:pPr>
                <a:defRPr/>
              </a:pPr>
              <a:t>‹#›</a:t>
            </a:fld>
            <a:endParaRPr lang="en-US"/>
          </a:p>
        </p:txBody>
      </p:sp>
    </p:spTree>
    <p:extLst>
      <p:ext uri="{BB962C8B-B14F-4D97-AF65-F5344CB8AC3E}">
        <p14:creationId xmlns:p14="http://schemas.microsoft.com/office/powerpoint/2010/main" val="565227447"/>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0653074B-220F-3646-AD3E-5CA6754866C7}" type="slidenum">
              <a:rPr lang="en-US"/>
              <a:pPr>
                <a:defRPr/>
              </a:pPr>
              <a:t>‹#›</a:t>
            </a:fld>
            <a:endParaRPr lang="en-US"/>
          </a:p>
        </p:txBody>
      </p:sp>
    </p:spTree>
    <p:extLst>
      <p:ext uri="{BB962C8B-B14F-4D97-AF65-F5344CB8AC3E}">
        <p14:creationId xmlns:p14="http://schemas.microsoft.com/office/powerpoint/2010/main" val="21955493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FC79A4FF-8D12-7C49-94CB-A9A7458E6710}" type="slidenum">
              <a:rPr lang="en-US"/>
              <a:pPr>
                <a:defRPr/>
              </a:pPr>
              <a:t>‹#›</a:t>
            </a:fld>
            <a:endParaRPr lang="en-US"/>
          </a:p>
        </p:txBody>
      </p:sp>
    </p:spTree>
    <p:extLst>
      <p:ext uri="{BB962C8B-B14F-4D97-AF65-F5344CB8AC3E}">
        <p14:creationId xmlns:p14="http://schemas.microsoft.com/office/powerpoint/2010/main" val="3018665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4CBDBB3-B321-A542-AF31-71B0CD4D9263}" type="slidenum">
              <a:rPr lang="en-US"/>
              <a:pPr>
                <a:defRPr/>
              </a:pPr>
              <a:t>‹#›</a:t>
            </a:fld>
            <a:endParaRPr lang="en-US"/>
          </a:p>
        </p:txBody>
      </p:sp>
    </p:spTree>
    <p:extLst>
      <p:ext uri="{BB962C8B-B14F-4D97-AF65-F5344CB8AC3E}">
        <p14:creationId xmlns:p14="http://schemas.microsoft.com/office/powerpoint/2010/main" val="2962669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FEC756F1-6139-7042-BEE3-7E64F569389F}" type="slidenum">
              <a:rPr lang="en-US"/>
              <a:pPr>
                <a:defRPr/>
              </a:pPr>
              <a:t>‹#›</a:t>
            </a:fld>
            <a:endParaRPr lang="en-US"/>
          </a:p>
        </p:txBody>
      </p:sp>
    </p:spTree>
    <p:extLst>
      <p:ext uri="{BB962C8B-B14F-4D97-AF65-F5344CB8AC3E}">
        <p14:creationId xmlns:p14="http://schemas.microsoft.com/office/powerpoint/2010/main" val="329891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92B8E280-6A40-F246-985D-97E4C4B07882}" type="slidenum">
              <a:rPr lang="en-US"/>
              <a:pPr>
                <a:defRPr/>
              </a:pPr>
              <a:t>‹#›</a:t>
            </a:fld>
            <a:endParaRPr lang="en-US"/>
          </a:p>
        </p:txBody>
      </p:sp>
    </p:spTree>
    <p:extLst>
      <p:ext uri="{BB962C8B-B14F-4D97-AF65-F5344CB8AC3E}">
        <p14:creationId xmlns:p14="http://schemas.microsoft.com/office/powerpoint/2010/main" val="625157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F5884CA9-3173-FE4D-9F10-02FDBDA82346}" type="slidenum">
              <a:rPr lang="en-US"/>
              <a:pPr>
                <a:defRPr/>
              </a:pPr>
              <a:t>‹#›</a:t>
            </a:fld>
            <a:endParaRPr lang="en-US"/>
          </a:p>
        </p:txBody>
      </p:sp>
    </p:spTree>
    <p:extLst>
      <p:ext uri="{BB962C8B-B14F-4D97-AF65-F5344CB8AC3E}">
        <p14:creationId xmlns:p14="http://schemas.microsoft.com/office/powerpoint/2010/main" val="28407419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500E7F3-D5D8-A240-BC78-0BE247FE1B78}" type="slidenum">
              <a:rPr lang="en-US"/>
              <a:pPr>
                <a:defRPr/>
              </a:pPr>
              <a:t>‹#›</a:t>
            </a:fld>
            <a:endParaRPr lang="en-US"/>
          </a:p>
        </p:txBody>
      </p:sp>
    </p:spTree>
    <p:extLst>
      <p:ext uri="{BB962C8B-B14F-4D97-AF65-F5344CB8AC3E}">
        <p14:creationId xmlns:p14="http://schemas.microsoft.com/office/powerpoint/2010/main" val="5569065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646B083D-B489-B64C-85FE-D91AF3439471}" type="slidenum">
              <a:rPr lang="en-US"/>
              <a:pPr>
                <a:defRPr/>
              </a:pPr>
              <a:t>‹#›</a:t>
            </a:fld>
            <a:endParaRPr lang="en-US"/>
          </a:p>
        </p:txBody>
      </p:sp>
    </p:spTree>
    <p:extLst>
      <p:ext uri="{BB962C8B-B14F-4D97-AF65-F5344CB8AC3E}">
        <p14:creationId xmlns:p14="http://schemas.microsoft.com/office/powerpoint/2010/main" val="441304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E82718E9-6EB9-5649-8399-84EB94CFC8D8}" type="slidenum">
              <a:rPr lang="en-US"/>
              <a:pPr>
                <a:defRPr/>
              </a:pPr>
              <a:t>‹#›</a:t>
            </a:fld>
            <a:endParaRPr lang="en-US"/>
          </a:p>
        </p:txBody>
      </p:sp>
    </p:spTree>
    <p:extLst>
      <p:ext uri="{BB962C8B-B14F-4D97-AF65-F5344CB8AC3E}">
        <p14:creationId xmlns:p14="http://schemas.microsoft.com/office/powerpoint/2010/main" val="4043145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BFCD313-F8A6-2E42-9ADC-7BA19E3D71E5}" type="slidenum">
              <a:rPr lang="en-US"/>
              <a:pPr>
                <a:defRPr/>
              </a:pPr>
              <a:t>‹#›</a:t>
            </a:fld>
            <a:endParaRPr lang="en-US"/>
          </a:p>
        </p:txBody>
      </p:sp>
    </p:spTree>
    <p:extLst>
      <p:ext uri="{BB962C8B-B14F-4D97-AF65-F5344CB8AC3E}">
        <p14:creationId xmlns:p14="http://schemas.microsoft.com/office/powerpoint/2010/main" val="216823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DEE8C4-B124-1645-808D-5D84E4A4CCD4}" type="slidenum">
              <a:rPr lang="en-US"/>
              <a:pPr>
                <a:defRPr/>
              </a:pPr>
              <a:t>‹#›</a:t>
            </a:fld>
            <a:endParaRPr lang="en-US"/>
          </a:p>
        </p:txBody>
      </p:sp>
    </p:spTree>
    <p:extLst>
      <p:ext uri="{BB962C8B-B14F-4D97-AF65-F5344CB8AC3E}">
        <p14:creationId xmlns:p14="http://schemas.microsoft.com/office/powerpoint/2010/main" val="3644625702"/>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342BB41-F54A-AC48-98B3-7978A616C53D}" type="slidenum">
              <a:rPr lang="en-US"/>
              <a:pPr>
                <a:defRPr/>
              </a:pPr>
              <a:t>‹#›</a:t>
            </a:fld>
            <a:endParaRPr lang="en-US"/>
          </a:p>
        </p:txBody>
      </p:sp>
    </p:spTree>
    <p:extLst>
      <p:ext uri="{BB962C8B-B14F-4D97-AF65-F5344CB8AC3E}">
        <p14:creationId xmlns:p14="http://schemas.microsoft.com/office/powerpoint/2010/main" val="2650676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4272892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408" tIns="45704" rIns="91408" bIns="45704"/>
          <a:lstStyle/>
          <a:p>
            <a:r>
              <a:rPr lang="en-US" smtClean="0"/>
              <a:t>Click to edit Master title style</a:t>
            </a:r>
            <a:endParaRPr lang="en-US"/>
          </a:p>
        </p:txBody>
      </p:sp>
      <p:sp>
        <p:nvSpPr>
          <p:cNvPr id="3" name="Content Placeholder 2"/>
          <p:cNvSpPr>
            <a:spLocks noGrp="1"/>
          </p:cNvSpPr>
          <p:nvPr>
            <p:ph idx="1"/>
          </p:nvPr>
        </p:nvSpPr>
        <p:spPr>
          <a:xfrm>
            <a:off x="1295401" y="1676400"/>
            <a:ext cx="7467600" cy="4449763"/>
          </a:xfrm>
          <a:prstGeom prst="rect">
            <a:avLst/>
          </a:prstGeom>
        </p:spPr>
        <p:txBody>
          <a:bodyPr lIns="91408" tIns="45704" rIns="91408" bIns="457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1"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6"/>
            <a:ext cx="2895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6"/>
            <a:ext cx="2133600" cy="476250"/>
          </a:xfrm>
          <a:prstGeom prst="rect">
            <a:avLst/>
          </a:prstGeom>
        </p:spPr>
        <p:txBody>
          <a:bodyPr vert="horz" wrap="square" lIns="91408" tIns="45704" rIns="91408" bIns="45704" numCol="1" anchor="t" anchorCtr="0" compatLnSpc="1">
            <a:prstTxWarp prst="textNoShape">
              <a:avLst/>
            </a:prstTxWarp>
          </a:bodyPr>
          <a:lstStyle>
            <a:lvl1pPr defTabSz="457042" eaLnBrk="1" hangingPunct="1">
              <a:defRPr>
                <a:solidFill>
                  <a:srgbClr val="000000"/>
                </a:solidFill>
                <a:latin typeface="Times New Roman" charset="0"/>
                <a:ea typeface="MS Gothic" charset="0"/>
                <a:cs typeface="MS Gothic" charset="0"/>
              </a:defRPr>
            </a:lvl1pPr>
          </a:lstStyle>
          <a:p>
            <a:pPr>
              <a:defRPr/>
            </a:pPr>
            <a:fld id="{7C76F1ED-2F65-9548-BF2D-4032520487C9}" type="slidenum">
              <a:rPr lang="en-US"/>
              <a:pPr>
                <a:defRPr/>
              </a:pPr>
              <a:t>‹#›</a:t>
            </a:fld>
            <a:endParaRPr lang="en-US"/>
          </a:p>
        </p:txBody>
      </p:sp>
    </p:spTree>
    <p:extLst>
      <p:ext uri="{BB962C8B-B14F-4D97-AF65-F5344CB8AC3E}">
        <p14:creationId xmlns:p14="http://schemas.microsoft.com/office/powerpoint/2010/main" val="35346212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4085">
              <a:defRPr>
                <a:latin typeface="Times New Roman" charset="0"/>
              </a:defRPr>
            </a:lvl1pPr>
          </a:lstStyle>
          <a:p>
            <a:pPr>
              <a:defRPr/>
            </a:pPr>
            <a:fld id="{5113A104-9E03-EE43-AAB7-B0F0CA37DC49}" type="slidenum">
              <a:rPr lang="en-US"/>
              <a:pPr>
                <a:defRPr/>
              </a:pPr>
              <a:t>‹#›</a:t>
            </a:fld>
            <a:endParaRPr lang="en-US"/>
          </a:p>
        </p:txBody>
      </p:sp>
    </p:spTree>
    <p:extLst>
      <p:ext uri="{BB962C8B-B14F-4D97-AF65-F5344CB8AC3E}">
        <p14:creationId xmlns:p14="http://schemas.microsoft.com/office/powerpoint/2010/main" val="1988101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4085" eaLnBrk="0" fontAlgn="auto" hangingPunct="0">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26740417-7B8E-9B47-9293-FC999BFDD206}" type="slidenum">
              <a:rPr lang="en-US"/>
              <a:pPr>
                <a:defRPr/>
              </a:pPr>
              <a:t>‹#›</a:t>
            </a:fld>
            <a:endParaRPr lang="en-US"/>
          </a:p>
        </p:txBody>
      </p:sp>
    </p:spTree>
    <p:extLst>
      <p:ext uri="{BB962C8B-B14F-4D97-AF65-F5344CB8AC3E}">
        <p14:creationId xmlns:p14="http://schemas.microsoft.com/office/powerpoint/2010/main" val="4206634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08" tIns="45704" rIns="91408" bIns="45704"/>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36863210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98342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608515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6945905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407457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39B26-98E2-8F43-B0B1-7E5730A0A16A}" type="slidenum">
              <a:rPr lang="en-US"/>
              <a:pPr>
                <a:defRPr/>
              </a:pPr>
              <a:t>‹#›</a:t>
            </a:fld>
            <a:endParaRPr lang="en-US"/>
          </a:p>
        </p:txBody>
      </p:sp>
    </p:spTree>
    <p:extLst>
      <p:ext uri="{BB962C8B-B14F-4D97-AF65-F5344CB8AC3E}">
        <p14:creationId xmlns:p14="http://schemas.microsoft.com/office/powerpoint/2010/main" val="263125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5016458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30159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419243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274588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413341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399162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0765561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613465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30A8BE1-9A0C-D64D-8DAE-F37E2280F861}" type="slidenum">
              <a:rPr lang="en-US"/>
              <a:pPr>
                <a:defRPr/>
              </a:pPr>
              <a:t>‹#›</a:t>
            </a:fld>
            <a:endParaRPr lang="en-US"/>
          </a:p>
        </p:txBody>
      </p:sp>
    </p:spTree>
    <p:extLst>
      <p:ext uri="{BB962C8B-B14F-4D97-AF65-F5344CB8AC3E}">
        <p14:creationId xmlns:p14="http://schemas.microsoft.com/office/powerpoint/2010/main" val="3501361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5772D5C-325B-E84B-9FC6-5DABC9E79208}" type="slidenum">
              <a:rPr lang="en-US"/>
              <a:pPr>
                <a:defRPr/>
              </a:pPr>
              <a:t>‹#›</a:t>
            </a:fld>
            <a:endParaRPr lang="en-US"/>
          </a:p>
        </p:txBody>
      </p:sp>
    </p:spTree>
    <p:extLst>
      <p:ext uri="{BB962C8B-B14F-4D97-AF65-F5344CB8AC3E}">
        <p14:creationId xmlns:p14="http://schemas.microsoft.com/office/powerpoint/2010/main" val="3708370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92E25-B87F-534A-BDA0-5CB0D60FEC3A}" type="slidenum">
              <a:rPr lang="en-US"/>
              <a:pPr>
                <a:defRPr/>
              </a:pPr>
              <a:t>‹#›</a:t>
            </a:fld>
            <a:endParaRPr lang="en-US"/>
          </a:p>
        </p:txBody>
      </p:sp>
    </p:spTree>
    <p:extLst>
      <p:ext uri="{BB962C8B-B14F-4D97-AF65-F5344CB8AC3E}">
        <p14:creationId xmlns:p14="http://schemas.microsoft.com/office/powerpoint/2010/main" val="3763030846"/>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162515A-FF4C-A94B-8CC0-47DC2C57A5A2}" type="slidenum">
              <a:rPr lang="en-US"/>
              <a:pPr>
                <a:defRPr/>
              </a:pPr>
              <a:t>‹#›</a:t>
            </a:fld>
            <a:endParaRPr lang="en-US"/>
          </a:p>
        </p:txBody>
      </p:sp>
    </p:spTree>
    <p:extLst>
      <p:ext uri="{BB962C8B-B14F-4D97-AF65-F5344CB8AC3E}">
        <p14:creationId xmlns:p14="http://schemas.microsoft.com/office/powerpoint/2010/main" val="14692807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6C896D00-006D-1746-A2AB-3A9B78EDF4DE}" type="slidenum">
              <a:rPr lang="en-US"/>
              <a:pPr>
                <a:defRPr/>
              </a:pPr>
              <a:t>‹#›</a:t>
            </a:fld>
            <a:endParaRPr lang="en-US"/>
          </a:p>
        </p:txBody>
      </p:sp>
    </p:spTree>
    <p:extLst>
      <p:ext uri="{BB962C8B-B14F-4D97-AF65-F5344CB8AC3E}">
        <p14:creationId xmlns:p14="http://schemas.microsoft.com/office/powerpoint/2010/main" val="31952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5C566237-C4D6-DA4C-9EC9-B5C65AE6F663}" type="slidenum">
              <a:rPr lang="en-US"/>
              <a:pPr>
                <a:defRPr/>
              </a:pPr>
              <a:t>‹#›</a:t>
            </a:fld>
            <a:endParaRPr lang="en-US"/>
          </a:p>
        </p:txBody>
      </p:sp>
    </p:spTree>
    <p:extLst>
      <p:ext uri="{BB962C8B-B14F-4D97-AF65-F5344CB8AC3E}">
        <p14:creationId xmlns:p14="http://schemas.microsoft.com/office/powerpoint/2010/main" val="13976733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D8CA160E-52B3-BD4D-AFCD-50D3993818FB}" type="slidenum">
              <a:rPr lang="en-US"/>
              <a:pPr>
                <a:defRPr/>
              </a:pPr>
              <a:t>‹#›</a:t>
            </a:fld>
            <a:endParaRPr lang="en-US"/>
          </a:p>
        </p:txBody>
      </p:sp>
    </p:spTree>
    <p:extLst>
      <p:ext uri="{BB962C8B-B14F-4D97-AF65-F5344CB8AC3E}">
        <p14:creationId xmlns:p14="http://schemas.microsoft.com/office/powerpoint/2010/main" val="41130202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125C70F-8B79-4B4F-88FE-0D80FCFBDE64}" type="slidenum">
              <a:rPr lang="en-US"/>
              <a:pPr>
                <a:defRPr/>
              </a:pPr>
              <a:t>‹#›</a:t>
            </a:fld>
            <a:endParaRPr lang="en-US"/>
          </a:p>
        </p:txBody>
      </p:sp>
    </p:spTree>
    <p:extLst>
      <p:ext uri="{BB962C8B-B14F-4D97-AF65-F5344CB8AC3E}">
        <p14:creationId xmlns:p14="http://schemas.microsoft.com/office/powerpoint/2010/main" val="2023617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1F0E0D-FC94-3744-9A41-507C9FC53498}" type="slidenum">
              <a:rPr lang="en-US"/>
              <a:pPr>
                <a:defRPr/>
              </a:pPr>
              <a:t>‹#›</a:t>
            </a:fld>
            <a:endParaRPr lang="en-US"/>
          </a:p>
        </p:txBody>
      </p:sp>
    </p:spTree>
    <p:extLst>
      <p:ext uri="{BB962C8B-B14F-4D97-AF65-F5344CB8AC3E}">
        <p14:creationId xmlns:p14="http://schemas.microsoft.com/office/powerpoint/2010/main" val="12981040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E431285-EBCB-9D4D-92DD-672B68C4D320}" type="slidenum">
              <a:rPr lang="en-US"/>
              <a:pPr>
                <a:defRPr/>
              </a:pPr>
              <a:t>‹#›</a:t>
            </a:fld>
            <a:endParaRPr lang="en-US"/>
          </a:p>
        </p:txBody>
      </p:sp>
    </p:spTree>
    <p:extLst>
      <p:ext uri="{BB962C8B-B14F-4D97-AF65-F5344CB8AC3E}">
        <p14:creationId xmlns:p14="http://schemas.microsoft.com/office/powerpoint/2010/main" val="288000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35CC956-40F1-ED47-9767-DE269542442D}" type="slidenum">
              <a:rPr lang="en-US"/>
              <a:pPr>
                <a:defRPr/>
              </a:pPr>
              <a:t>‹#›</a:t>
            </a:fld>
            <a:endParaRPr lang="en-US"/>
          </a:p>
        </p:txBody>
      </p:sp>
    </p:spTree>
    <p:extLst>
      <p:ext uri="{BB962C8B-B14F-4D97-AF65-F5344CB8AC3E}">
        <p14:creationId xmlns:p14="http://schemas.microsoft.com/office/powerpoint/2010/main" val="9319474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3F6A60C-AA5D-5540-9881-448DB7A9C411}" type="slidenum">
              <a:rPr lang="en-US"/>
              <a:pPr>
                <a:defRPr/>
              </a:pPr>
              <a:t>‹#›</a:t>
            </a:fld>
            <a:endParaRPr lang="en-US"/>
          </a:p>
        </p:txBody>
      </p:sp>
    </p:spTree>
    <p:extLst>
      <p:ext uri="{BB962C8B-B14F-4D97-AF65-F5344CB8AC3E}">
        <p14:creationId xmlns:p14="http://schemas.microsoft.com/office/powerpoint/2010/main" val="15066531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282CEC2-9AA6-AD4B-8500-A0FF99D991AE}" type="slidenum">
              <a:rPr lang="en-US"/>
              <a:pPr>
                <a:defRPr/>
              </a:pPr>
              <a:t>‹#›</a:t>
            </a:fld>
            <a:endParaRPr lang="en-US"/>
          </a:p>
        </p:txBody>
      </p:sp>
    </p:spTree>
    <p:extLst>
      <p:ext uri="{BB962C8B-B14F-4D97-AF65-F5344CB8AC3E}">
        <p14:creationId xmlns:p14="http://schemas.microsoft.com/office/powerpoint/2010/main" val="41393664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3.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theme" Target="../theme/theme12.xml"/><Relationship Id="rId3" Type="http://schemas.openxmlformats.org/officeDocument/2006/relationships/image" Target="../media/image5.emf"/></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theme" Target="../theme/theme13.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theme" Target="../theme/theme14.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6.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7.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8.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theme" Target="../theme/theme19.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20.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21.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23.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93.xml"/><Relationship Id="rId12" Type="http://schemas.openxmlformats.org/officeDocument/2006/relationships/theme" Target="../theme/theme24.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 Id="rId9" Type="http://schemas.openxmlformats.org/officeDocument/2006/relationships/slideLayout" Target="../slideLayouts/slideLayout191.xml"/><Relationship Id="rId10" Type="http://schemas.openxmlformats.org/officeDocument/2006/relationships/slideLayout" Target="../slideLayouts/slideLayout192.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96.xml"/><Relationship Id="rId4" Type="http://schemas.openxmlformats.org/officeDocument/2006/relationships/theme" Target="../theme/theme25.xml"/><Relationship Id="rId1" Type="http://schemas.openxmlformats.org/officeDocument/2006/relationships/slideLayout" Target="../slideLayouts/slideLayout194.xml"/><Relationship Id="rId2" Type="http://schemas.openxmlformats.org/officeDocument/2006/relationships/slideLayout" Target="../slideLayouts/slideLayout19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slideLayout" Target="../slideLayouts/slideLayout208.xml"/><Relationship Id="rId13" Type="http://schemas.openxmlformats.org/officeDocument/2006/relationships/theme" Target="../theme/theme26.xml"/><Relationship Id="rId14" Type="http://schemas.openxmlformats.org/officeDocument/2006/relationships/image" Target="../media/image6.jpeg"/><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19.xml"/><Relationship Id="rId12" Type="http://schemas.openxmlformats.org/officeDocument/2006/relationships/theme" Target="../theme/theme27.xml"/><Relationship Id="rId1" Type="http://schemas.openxmlformats.org/officeDocument/2006/relationships/slideLayout" Target="../slideLayouts/slideLayout209.xml"/><Relationship Id="rId2" Type="http://schemas.openxmlformats.org/officeDocument/2006/relationships/slideLayout" Target="../slideLayouts/slideLayout210.xml"/><Relationship Id="rId3" Type="http://schemas.openxmlformats.org/officeDocument/2006/relationships/slideLayout" Target="../slideLayouts/slideLayout211.xml"/><Relationship Id="rId4" Type="http://schemas.openxmlformats.org/officeDocument/2006/relationships/slideLayout" Target="../slideLayouts/slideLayout212.xml"/><Relationship Id="rId5" Type="http://schemas.openxmlformats.org/officeDocument/2006/relationships/slideLayout" Target="../slideLayouts/slideLayout213.xml"/><Relationship Id="rId6" Type="http://schemas.openxmlformats.org/officeDocument/2006/relationships/slideLayout" Target="../slideLayouts/slideLayout214.xml"/><Relationship Id="rId7" Type="http://schemas.openxmlformats.org/officeDocument/2006/relationships/slideLayout" Target="../slideLayouts/slideLayout215.xml"/><Relationship Id="rId8" Type="http://schemas.openxmlformats.org/officeDocument/2006/relationships/slideLayout" Target="../slideLayouts/slideLayout216.xml"/><Relationship Id="rId9" Type="http://schemas.openxmlformats.org/officeDocument/2006/relationships/slideLayout" Target="../slideLayouts/slideLayout217.xml"/><Relationship Id="rId10" Type="http://schemas.openxmlformats.org/officeDocument/2006/relationships/slideLayout" Target="../slideLayouts/slideLayout21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30.xml"/><Relationship Id="rId12" Type="http://schemas.openxmlformats.org/officeDocument/2006/relationships/slideLayout" Target="../slideLayouts/slideLayout231.xml"/><Relationship Id="rId13" Type="http://schemas.openxmlformats.org/officeDocument/2006/relationships/theme" Target="../theme/theme28.xml"/><Relationship Id="rId1" Type="http://schemas.openxmlformats.org/officeDocument/2006/relationships/slideLayout" Target="../slideLayouts/slideLayout220.xml"/><Relationship Id="rId2" Type="http://schemas.openxmlformats.org/officeDocument/2006/relationships/slideLayout" Target="../slideLayouts/slideLayout221.xml"/><Relationship Id="rId3" Type="http://schemas.openxmlformats.org/officeDocument/2006/relationships/slideLayout" Target="../slideLayouts/slideLayout222.xml"/><Relationship Id="rId4" Type="http://schemas.openxmlformats.org/officeDocument/2006/relationships/slideLayout" Target="../slideLayouts/slideLayout223.xml"/><Relationship Id="rId5" Type="http://schemas.openxmlformats.org/officeDocument/2006/relationships/slideLayout" Target="../slideLayouts/slideLayout224.xml"/><Relationship Id="rId6" Type="http://schemas.openxmlformats.org/officeDocument/2006/relationships/slideLayout" Target="../slideLayouts/slideLayout225.xml"/><Relationship Id="rId7" Type="http://schemas.openxmlformats.org/officeDocument/2006/relationships/slideLayout" Target="../slideLayouts/slideLayout226.xml"/><Relationship Id="rId8" Type="http://schemas.openxmlformats.org/officeDocument/2006/relationships/slideLayout" Target="../slideLayouts/slideLayout227.xml"/><Relationship Id="rId9" Type="http://schemas.openxmlformats.org/officeDocument/2006/relationships/slideLayout" Target="../slideLayouts/slideLayout228.xml"/><Relationship Id="rId10" Type="http://schemas.openxmlformats.org/officeDocument/2006/relationships/slideLayout" Target="../slideLayouts/slideLayout229.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35.xml"/><Relationship Id="rId4" Type="http://schemas.openxmlformats.org/officeDocument/2006/relationships/theme" Target="../theme/theme30.xml"/><Relationship Id="rId1" Type="http://schemas.openxmlformats.org/officeDocument/2006/relationships/slideLayout" Target="../slideLayouts/slideLayout233.xml"/><Relationship Id="rId2" Type="http://schemas.openxmlformats.org/officeDocument/2006/relationships/slideLayout" Target="../slideLayouts/slideLayout23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theme" Target="../theme/theme31.xml"/><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57.xml"/><Relationship Id="rId12" Type="http://schemas.openxmlformats.org/officeDocument/2006/relationships/theme" Target="../theme/theme32.xml"/><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9" Type="http://schemas.openxmlformats.org/officeDocument/2006/relationships/slideLayout" Target="../slideLayouts/slideLayout255.xml"/><Relationship Id="rId10" Type="http://schemas.openxmlformats.org/officeDocument/2006/relationships/slideLayout" Target="../slideLayouts/slideLayout256.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268.xml"/><Relationship Id="rId12" Type="http://schemas.openxmlformats.org/officeDocument/2006/relationships/theme" Target="../theme/theme33.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9" Type="http://schemas.openxmlformats.org/officeDocument/2006/relationships/slideLayout" Target="../slideLayouts/slideLayout266.xml"/><Relationship Id="rId10" Type="http://schemas.openxmlformats.org/officeDocument/2006/relationships/slideLayout" Target="../slideLayouts/slideLayout267.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theme" Target="../theme/theme34.xml"/><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290.xml"/><Relationship Id="rId12" Type="http://schemas.openxmlformats.org/officeDocument/2006/relationships/theme" Target="../theme/theme35.xml"/><Relationship Id="rId1" Type="http://schemas.openxmlformats.org/officeDocument/2006/relationships/slideLayout" Target="../slideLayouts/slideLayout280.xml"/><Relationship Id="rId2" Type="http://schemas.openxmlformats.org/officeDocument/2006/relationships/slideLayout" Target="../slideLayouts/slideLayout281.xml"/><Relationship Id="rId3" Type="http://schemas.openxmlformats.org/officeDocument/2006/relationships/slideLayout" Target="../slideLayouts/slideLayout282.xml"/><Relationship Id="rId4" Type="http://schemas.openxmlformats.org/officeDocument/2006/relationships/slideLayout" Target="../slideLayouts/slideLayout283.xml"/><Relationship Id="rId5" Type="http://schemas.openxmlformats.org/officeDocument/2006/relationships/slideLayout" Target="../slideLayouts/slideLayout284.xml"/><Relationship Id="rId6" Type="http://schemas.openxmlformats.org/officeDocument/2006/relationships/slideLayout" Target="../slideLayouts/slideLayout285.xml"/><Relationship Id="rId7" Type="http://schemas.openxmlformats.org/officeDocument/2006/relationships/slideLayout" Target="../slideLayouts/slideLayout286.xml"/><Relationship Id="rId8" Type="http://schemas.openxmlformats.org/officeDocument/2006/relationships/slideLayout" Target="../slideLayouts/slideLayout287.xml"/><Relationship Id="rId9" Type="http://schemas.openxmlformats.org/officeDocument/2006/relationships/slideLayout" Target="../slideLayouts/slideLayout288.xml"/><Relationship Id="rId10" Type="http://schemas.openxmlformats.org/officeDocument/2006/relationships/slideLayout" Target="../slideLayouts/slideLayout28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01.xml"/><Relationship Id="rId12" Type="http://schemas.openxmlformats.org/officeDocument/2006/relationships/theme" Target="../theme/theme36.xml"/><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slideLayout" Target="../slideLayouts/slideLayout298.xml"/><Relationship Id="rId9" Type="http://schemas.openxmlformats.org/officeDocument/2006/relationships/slideLayout" Target="../slideLayouts/slideLayout299.xml"/><Relationship Id="rId10" Type="http://schemas.openxmlformats.org/officeDocument/2006/relationships/slideLayout" Target="../slideLayouts/slideLayout300.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12.xml"/><Relationship Id="rId12" Type="http://schemas.openxmlformats.org/officeDocument/2006/relationships/theme" Target="../theme/theme37.xml"/><Relationship Id="rId1" Type="http://schemas.openxmlformats.org/officeDocument/2006/relationships/slideLayout" Target="../slideLayouts/slideLayout302.xml"/><Relationship Id="rId2" Type="http://schemas.openxmlformats.org/officeDocument/2006/relationships/slideLayout" Target="../slideLayouts/slideLayout303.xml"/><Relationship Id="rId3" Type="http://schemas.openxmlformats.org/officeDocument/2006/relationships/slideLayout" Target="../slideLayouts/slideLayout304.xml"/><Relationship Id="rId4" Type="http://schemas.openxmlformats.org/officeDocument/2006/relationships/slideLayout" Target="../slideLayouts/slideLayout305.xml"/><Relationship Id="rId5" Type="http://schemas.openxmlformats.org/officeDocument/2006/relationships/slideLayout" Target="../slideLayouts/slideLayout306.xml"/><Relationship Id="rId6" Type="http://schemas.openxmlformats.org/officeDocument/2006/relationships/slideLayout" Target="../slideLayouts/slideLayout307.xml"/><Relationship Id="rId7" Type="http://schemas.openxmlformats.org/officeDocument/2006/relationships/slideLayout" Target="../slideLayouts/slideLayout308.xml"/><Relationship Id="rId8" Type="http://schemas.openxmlformats.org/officeDocument/2006/relationships/slideLayout" Target="../slideLayouts/slideLayout309.xml"/><Relationship Id="rId9" Type="http://schemas.openxmlformats.org/officeDocument/2006/relationships/slideLayout" Target="../slideLayouts/slideLayout310.xml"/><Relationship Id="rId10" Type="http://schemas.openxmlformats.org/officeDocument/2006/relationships/slideLayout" Target="../slideLayouts/slideLayout311.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323.xml"/><Relationship Id="rId12" Type="http://schemas.openxmlformats.org/officeDocument/2006/relationships/slideLayout" Target="../slideLayouts/slideLayout324.xml"/><Relationship Id="rId13" Type="http://schemas.openxmlformats.org/officeDocument/2006/relationships/slideLayout" Target="../slideLayouts/slideLayout325.xml"/><Relationship Id="rId14" Type="http://schemas.openxmlformats.org/officeDocument/2006/relationships/theme" Target="../theme/theme38.xml"/><Relationship Id="rId1" Type="http://schemas.openxmlformats.org/officeDocument/2006/relationships/slideLayout" Target="../slideLayouts/slideLayout313.xml"/><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9" Type="http://schemas.openxmlformats.org/officeDocument/2006/relationships/slideLayout" Target="../slideLayouts/slideLayout321.xml"/><Relationship Id="rId10" Type="http://schemas.openxmlformats.org/officeDocument/2006/relationships/slideLayout" Target="../slideLayouts/slideLayout32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theme" Target="../theme/theme39.xml"/><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347.xml"/><Relationship Id="rId12" Type="http://schemas.openxmlformats.org/officeDocument/2006/relationships/theme" Target="../theme/theme40.xml"/><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9" Type="http://schemas.openxmlformats.org/officeDocument/2006/relationships/slideLayout" Target="../slideLayouts/slideLayout345.xml"/><Relationship Id="rId10" Type="http://schemas.openxmlformats.org/officeDocument/2006/relationships/slideLayout" Target="../slideLayouts/slideLayout346.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theme" Target="../theme/theme41.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369.xml"/><Relationship Id="rId12" Type="http://schemas.openxmlformats.org/officeDocument/2006/relationships/slideLayout" Target="../slideLayouts/slideLayout370.xml"/><Relationship Id="rId13" Type="http://schemas.openxmlformats.org/officeDocument/2006/relationships/theme" Target="../theme/theme42.xml"/><Relationship Id="rId1" Type="http://schemas.openxmlformats.org/officeDocument/2006/relationships/slideLayout" Target="../slideLayouts/slideLayout359.xml"/><Relationship Id="rId2" Type="http://schemas.openxmlformats.org/officeDocument/2006/relationships/slideLayout" Target="../slideLayouts/slideLayout360.xml"/><Relationship Id="rId3" Type="http://schemas.openxmlformats.org/officeDocument/2006/relationships/slideLayout" Target="../slideLayouts/slideLayout361.xml"/><Relationship Id="rId4" Type="http://schemas.openxmlformats.org/officeDocument/2006/relationships/slideLayout" Target="../slideLayouts/slideLayout362.xml"/><Relationship Id="rId5" Type="http://schemas.openxmlformats.org/officeDocument/2006/relationships/slideLayout" Target="../slideLayouts/slideLayout363.xml"/><Relationship Id="rId6" Type="http://schemas.openxmlformats.org/officeDocument/2006/relationships/slideLayout" Target="../slideLayouts/slideLayout364.xml"/><Relationship Id="rId7" Type="http://schemas.openxmlformats.org/officeDocument/2006/relationships/slideLayout" Target="../slideLayouts/slideLayout365.xml"/><Relationship Id="rId8" Type="http://schemas.openxmlformats.org/officeDocument/2006/relationships/slideLayout" Target="../slideLayouts/slideLayout366.xml"/><Relationship Id="rId9" Type="http://schemas.openxmlformats.org/officeDocument/2006/relationships/slideLayout" Target="../slideLayouts/slideLayout367.xml"/><Relationship Id="rId10" Type="http://schemas.openxmlformats.org/officeDocument/2006/relationships/slideLayout" Target="../slideLayouts/slideLayout368.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381.xml"/><Relationship Id="rId12" Type="http://schemas.openxmlformats.org/officeDocument/2006/relationships/slideLayout" Target="../slideLayouts/slideLayout382.xml"/><Relationship Id="rId13" Type="http://schemas.openxmlformats.org/officeDocument/2006/relationships/slideLayout" Target="../slideLayouts/slideLayout383.xml"/><Relationship Id="rId14" Type="http://schemas.openxmlformats.org/officeDocument/2006/relationships/theme" Target="../theme/theme43.xml"/><Relationship Id="rId1" Type="http://schemas.openxmlformats.org/officeDocument/2006/relationships/slideLayout" Target="../slideLayouts/slideLayout371.xml"/><Relationship Id="rId2" Type="http://schemas.openxmlformats.org/officeDocument/2006/relationships/slideLayout" Target="../slideLayouts/slideLayout372.xml"/><Relationship Id="rId3" Type="http://schemas.openxmlformats.org/officeDocument/2006/relationships/slideLayout" Target="../slideLayouts/slideLayout373.xml"/><Relationship Id="rId4" Type="http://schemas.openxmlformats.org/officeDocument/2006/relationships/slideLayout" Target="../slideLayouts/slideLayout374.xml"/><Relationship Id="rId5" Type="http://schemas.openxmlformats.org/officeDocument/2006/relationships/slideLayout" Target="../slideLayouts/slideLayout375.xml"/><Relationship Id="rId6" Type="http://schemas.openxmlformats.org/officeDocument/2006/relationships/slideLayout" Target="../slideLayouts/slideLayout376.xml"/><Relationship Id="rId7" Type="http://schemas.openxmlformats.org/officeDocument/2006/relationships/slideLayout" Target="../slideLayouts/slideLayout377.xml"/><Relationship Id="rId8" Type="http://schemas.openxmlformats.org/officeDocument/2006/relationships/slideLayout" Target="../slideLayouts/slideLayout378.xml"/><Relationship Id="rId9" Type="http://schemas.openxmlformats.org/officeDocument/2006/relationships/slideLayout" Target="../slideLayouts/slideLayout379.xml"/><Relationship Id="rId10" Type="http://schemas.openxmlformats.org/officeDocument/2006/relationships/slideLayout" Target="../slideLayouts/slideLayout380.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394.xml"/><Relationship Id="rId12" Type="http://schemas.openxmlformats.org/officeDocument/2006/relationships/slideLayout" Target="../slideLayouts/slideLayout395.xml"/><Relationship Id="rId13" Type="http://schemas.openxmlformats.org/officeDocument/2006/relationships/slideLayout" Target="../slideLayouts/slideLayout396.xml"/><Relationship Id="rId14" Type="http://schemas.openxmlformats.org/officeDocument/2006/relationships/theme" Target="../theme/theme44.xml"/><Relationship Id="rId1" Type="http://schemas.openxmlformats.org/officeDocument/2006/relationships/slideLayout" Target="../slideLayouts/slideLayout384.xml"/><Relationship Id="rId2" Type="http://schemas.openxmlformats.org/officeDocument/2006/relationships/slideLayout" Target="../slideLayouts/slideLayout385.xml"/><Relationship Id="rId3" Type="http://schemas.openxmlformats.org/officeDocument/2006/relationships/slideLayout" Target="../slideLayouts/slideLayout386.xml"/><Relationship Id="rId4" Type="http://schemas.openxmlformats.org/officeDocument/2006/relationships/slideLayout" Target="../slideLayouts/slideLayout387.xml"/><Relationship Id="rId5" Type="http://schemas.openxmlformats.org/officeDocument/2006/relationships/slideLayout" Target="../slideLayouts/slideLayout388.xml"/><Relationship Id="rId6" Type="http://schemas.openxmlformats.org/officeDocument/2006/relationships/slideLayout" Target="../slideLayouts/slideLayout389.xml"/><Relationship Id="rId7" Type="http://schemas.openxmlformats.org/officeDocument/2006/relationships/slideLayout" Target="../slideLayouts/slideLayout390.xml"/><Relationship Id="rId8" Type="http://schemas.openxmlformats.org/officeDocument/2006/relationships/slideLayout" Target="../slideLayouts/slideLayout391.xml"/><Relationship Id="rId9" Type="http://schemas.openxmlformats.org/officeDocument/2006/relationships/slideLayout" Target="../slideLayouts/slideLayout392.xml"/><Relationship Id="rId10" Type="http://schemas.openxmlformats.org/officeDocument/2006/relationships/slideLayout" Target="../slideLayouts/slideLayout39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45.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46.xml"/><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47.xml.rels><?xml version="1.0" encoding="UTF-8" standalone="yes"?>
<Relationships xmlns="http://schemas.openxmlformats.org/package/2006/relationships"><Relationship Id="rId1" Type="http://schemas.openxmlformats.org/officeDocument/2006/relationships/slideLayout" Target="../slideLayouts/slideLayout419.xml"/><Relationship Id="rId2"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theme" Target="../theme/theme48.xml"/><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441.xml"/><Relationship Id="rId12" Type="http://schemas.openxmlformats.org/officeDocument/2006/relationships/theme" Target="../theme/theme49.xml"/><Relationship Id="rId1" Type="http://schemas.openxmlformats.org/officeDocument/2006/relationships/slideLayout" Target="../slideLayouts/slideLayout431.xml"/><Relationship Id="rId2" Type="http://schemas.openxmlformats.org/officeDocument/2006/relationships/slideLayout" Target="../slideLayouts/slideLayout432.xml"/><Relationship Id="rId3" Type="http://schemas.openxmlformats.org/officeDocument/2006/relationships/slideLayout" Target="../slideLayouts/slideLayout433.xml"/><Relationship Id="rId4" Type="http://schemas.openxmlformats.org/officeDocument/2006/relationships/slideLayout" Target="../slideLayouts/slideLayout434.xml"/><Relationship Id="rId5" Type="http://schemas.openxmlformats.org/officeDocument/2006/relationships/slideLayout" Target="../slideLayouts/slideLayout435.xml"/><Relationship Id="rId6" Type="http://schemas.openxmlformats.org/officeDocument/2006/relationships/slideLayout" Target="../slideLayouts/slideLayout436.xml"/><Relationship Id="rId7" Type="http://schemas.openxmlformats.org/officeDocument/2006/relationships/slideLayout" Target="../slideLayouts/slideLayout437.xml"/><Relationship Id="rId8" Type="http://schemas.openxmlformats.org/officeDocument/2006/relationships/slideLayout" Target="../slideLayouts/slideLayout438.xml"/><Relationship Id="rId9" Type="http://schemas.openxmlformats.org/officeDocument/2006/relationships/slideLayout" Target="../slideLayouts/slideLayout439.xml"/><Relationship Id="rId10" Type="http://schemas.openxmlformats.org/officeDocument/2006/relationships/slideLayout" Target="../slideLayouts/slideLayout44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5.xml"/><Relationship Id="rId3" Type="http://schemas.openxmlformats.org/officeDocument/2006/relationships/image" Target="../media/image2.jpeg"/></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452.xml"/><Relationship Id="rId12" Type="http://schemas.openxmlformats.org/officeDocument/2006/relationships/theme" Target="../theme/theme50.xml"/><Relationship Id="rId1" Type="http://schemas.openxmlformats.org/officeDocument/2006/relationships/slideLayout" Target="../slideLayouts/slideLayout442.xml"/><Relationship Id="rId2" Type="http://schemas.openxmlformats.org/officeDocument/2006/relationships/slideLayout" Target="../slideLayouts/slideLayout443.xml"/><Relationship Id="rId3" Type="http://schemas.openxmlformats.org/officeDocument/2006/relationships/slideLayout" Target="../slideLayouts/slideLayout444.xml"/><Relationship Id="rId4" Type="http://schemas.openxmlformats.org/officeDocument/2006/relationships/slideLayout" Target="../slideLayouts/slideLayout445.xml"/><Relationship Id="rId5" Type="http://schemas.openxmlformats.org/officeDocument/2006/relationships/slideLayout" Target="../slideLayouts/slideLayout446.xml"/><Relationship Id="rId6" Type="http://schemas.openxmlformats.org/officeDocument/2006/relationships/slideLayout" Target="../slideLayouts/slideLayout447.xml"/><Relationship Id="rId7" Type="http://schemas.openxmlformats.org/officeDocument/2006/relationships/slideLayout" Target="../slideLayouts/slideLayout448.xml"/><Relationship Id="rId8" Type="http://schemas.openxmlformats.org/officeDocument/2006/relationships/slideLayout" Target="../slideLayouts/slideLayout449.xml"/><Relationship Id="rId9" Type="http://schemas.openxmlformats.org/officeDocument/2006/relationships/slideLayout" Target="../slideLayouts/slideLayout450.xml"/><Relationship Id="rId10" Type="http://schemas.openxmlformats.org/officeDocument/2006/relationships/slideLayout" Target="../slideLayouts/slideLayout451.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463.xml"/><Relationship Id="rId12" Type="http://schemas.openxmlformats.org/officeDocument/2006/relationships/theme" Target="../theme/theme51.xml"/><Relationship Id="rId1" Type="http://schemas.openxmlformats.org/officeDocument/2006/relationships/slideLayout" Target="../slideLayouts/slideLayout453.xml"/><Relationship Id="rId2" Type="http://schemas.openxmlformats.org/officeDocument/2006/relationships/slideLayout" Target="../slideLayouts/slideLayout454.xml"/><Relationship Id="rId3" Type="http://schemas.openxmlformats.org/officeDocument/2006/relationships/slideLayout" Target="../slideLayouts/slideLayout455.xml"/><Relationship Id="rId4" Type="http://schemas.openxmlformats.org/officeDocument/2006/relationships/slideLayout" Target="../slideLayouts/slideLayout456.xml"/><Relationship Id="rId5" Type="http://schemas.openxmlformats.org/officeDocument/2006/relationships/slideLayout" Target="../slideLayouts/slideLayout457.xml"/><Relationship Id="rId6" Type="http://schemas.openxmlformats.org/officeDocument/2006/relationships/slideLayout" Target="../slideLayouts/slideLayout458.xml"/><Relationship Id="rId7" Type="http://schemas.openxmlformats.org/officeDocument/2006/relationships/slideLayout" Target="../slideLayouts/slideLayout459.xml"/><Relationship Id="rId8" Type="http://schemas.openxmlformats.org/officeDocument/2006/relationships/slideLayout" Target="../slideLayouts/slideLayout460.xml"/><Relationship Id="rId9" Type="http://schemas.openxmlformats.org/officeDocument/2006/relationships/slideLayout" Target="../slideLayouts/slideLayout461.xml"/><Relationship Id="rId10" Type="http://schemas.openxmlformats.org/officeDocument/2006/relationships/slideLayout" Target="../slideLayouts/slideLayout462.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474.xml"/><Relationship Id="rId12" Type="http://schemas.openxmlformats.org/officeDocument/2006/relationships/theme" Target="../theme/theme52.xml"/><Relationship Id="rId1" Type="http://schemas.openxmlformats.org/officeDocument/2006/relationships/slideLayout" Target="../slideLayouts/slideLayout464.xml"/><Relationship Id="rId2" Type="http://schemas.openxmlformats.org/officeDocument/2006/relationships/slideLayout" Target="../slideLayouts/slideLayout465.xml"/><Relationship Id="rId3" Type="http://schemas.openxmlformats.org/officeDocument/2006/relationships/slideLayout" Target="../slideLayouts/slideLayout466.xml"/><Relationship Id="rId4" Type="http://schemas.openxmlformats.org/officeDocument/2006/relationships/slideLayout" Target="../slideLayouts/slideLayout467.xml"/><Relationship Id="rId5" Type="http://schemas.openxmlformats.org/officeDocument/2006/relationships/slideLayout" Target="../slideLayouts/slideLayout468.xml"/><Relationship Id="rId6" Type="http://schemas.openxmlformats.org/officeDocument/2006/relationships/slideLayout" Target="../slideLayouts/slideLayout469.xml"/><Relationship Id="rId7" Type="http://schemas.openxmlformats.org/officeDocument/2006/relationships/slideLayout" Target="../slideLayouts/slideLayout470.xml"/><Relationship Id="rId8" Type="http://schemas.openxmlformats.org/officeDocument/2006/relationships/slideLayout" Target="../slideLayouts/slideLayout471.xml"/><Relationship Id="rId9" Type="http://schemas.openxmlformats.org/officeDocument/2006/relationships/slideLayout" Target="../slideLayouts/slideLayout472.xml"/><Relationship Id="rId10" Type="http://schemas.openxmlformats.org/officeDocument/2006/relationships/slideLayout" Target="../slideLayouts/slideLayout47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theme" Target="../theme/theme5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496.xml"/><Relationship Id="rId12" Type="http://schemas.openxmlformats.org/officeDocument/2006/relationships/theme" Target="../theme/theme54.xml"/><Relationship Id="rId1" Type="http://schemas.openxmlformats.org/officeDocument/2006/relationships/slideLayout" Target="../slideLayouts/slideLayout486.xml"/><Relationship Id="rId2" Type="http://schemas.openxmlformats.org/officeDocument/2006/relationships/slideLayout" Target="../slideLayouts/slideLayout487.xml"/><Relationship Id="rId3" Type="http://schemas.openxmlformats.org/officeDocument/2006/relationships/slideLayout" Target="../slideLayouts/slideLayout488.xml"/><Relationship Id="rId4" Type="http://schemas.openxmlformats.org/officeDocument/2006/relationships/slideLayout" Target="../slideLayouts/slideLayout489.xml"/><Relationship Id="rId5" Type="http://schemas.openxmlformats.org/officeDocument/2006/relationships/slideLayout" Target="../slideLayouts/slideLayout490.xml"/><Relationship Id="rId6" Type="http://schemas.openxmlformats.org/officeDocument/2006/relationships/slideLayout" Target="../slideLayouts/slideLayout491.xml"/><Relationship Id="rId7" Type="http://schemas.openxmlformats.org/officeDocument/2006/relationships/slideLayout" Target="../slideLayouts/slideLayout492.xml"/><Relationship Id="rId8" Type="http://schemas.openxmlformats.org/officeDocument/2006/relationships/slideLayout" Target="../slideLayouts/slideLayout493.xml"/><Relationship Id="rId9" Type="http://schemas.openxmlformats.org/officeDocument/2006/relationships/slideLayout" Target="../slideLayouts/slideLayout494.xml"/><Relationship Id="rId10" Type="http://schemas.openxmlformats.org/officeDocument/2006/relationships/slideLayout" Target="../slideLayouts/slideLayout495.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507.xml"/><Relationship Id="rId12" Type="http://schemas.openxmlformats.org/officeDocument/2006/relationships/theme" Target="../theme/theme55.xml"/><Relationship Id="rId1" Type="http://schemas.openxmlformats.org/officeDocument/2006/relationships/slideLayout" Target="../slideLayouts/slideLayout497.xml"/><Relationship Id="rId2" Type="http://schemas.openxmlformats.org/officeDocument/2006/relationships/slideLayout" Target="../slideLayouts/slideLayout498.xml"/><Relationship Id="rId3" Type="http://schemas.openxmlformats.org/officeDocument/2006/relationships/slideLayout" Target="../slideLayouts/slideLayout499.xml"/><Relationship Id="rId4" Type="http://schemas.openxmlformats.org/officeDocument/2006/relationships/slideLayout" Target="../slideLayouts/slideLayout500.xml"/><Relationship Id="rId5" Type="http://schemas.openxmlformats.org/officeDocument/2006/relationships/slideLayout" Target="../slideLayouts/slideLayout501.xml"/><Relationship Id="rId6" Type="http://schemas.openxmlformats.org/officeDocument/2006/relationships/slideLayout" Target="../slideLayouts/slideLayout502.xml"/><Relationship Id="rId7" Type="http://schemas.openxmlformats.org/officeDocument/2006/relationships/slideLayout" Target="../slideLayouts/slideLayout503.xml"/><Relationship Id="rId8" Type="http://schemas.openxmlformats.org/officeDocument/2006/relationships/slideLayout" Target="../slideLayouts/slideLayout504.xml"/><Relationship Id="rId9" Type="http://schemas.openxmlformats.org/officeDocument/2006/relationships/slideLayout" Target="../slideLayouts/slideLayout505.xml"/><Relationship Id="rId10" Type="http://schemas.openxmlformats.org/officeDocument/2006/relationships/slideLayout" Target="../slideLayouts/slideLayout50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a:defRPr/>
            </a:pPr>
            <a:fld id="{48D1DC39-2249-EF43-85DB-8F887324E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5" r:id="rId1"/>
    <p:sldLayoutId id="2147491766" r:id="rId2"/>
    <p:sldLayoutId id="2147491767" r:id="rId3"/>
    <p:sldLayoutId id="2147491768" r:id="rId4"/>
    <p:sldLayoutId id="2147491769" r:id="rId5"/>
    <p:sldLayoutId id="2147491770" r:id="rId6"/>
    <p:sldLayoutId id="2147491771" r:id="rId7"/>
    <p:sldLayoutId id="2147491772" r:id="rId8"/>
    <p:sldLayoutId id="2147491773" r:id="rId9"/>
    <p:sldLayoutId id="2147491774" r:id="rId10"/>
    <p:sldLayoutId id="2147491775"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08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12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17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6261"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defTabSz="457042" eaLnBrk="0" hangingPunct="0">
              <a:defRPr sz="1400">
                <a:solidFill>
                  <a:srgbClr val="212164"/>
                </a:solidFill>
                <a:latin typeface="Arial" charset="0"/>
              </a:defRPr>
            </a:lvl1pPr>
          </a:lstStyle>
          <a:p>
            <a:pPr>
              <a:defRPr/>
            </a:pPr>
            <a:fld id="{78AE4FD0-939D-6842-8EA4-8519CC2C66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05"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042"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085"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124"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17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781" indent="-342781" algn="l" rtl="0" eaLnBrk="0" fontAlgn="base" hangingPunct="0">
        <a:spcBef>
          <a:spcPct val="20000"/>
        </a:spcBef>
        <a:spcAft>
          <a:spcPct val="0"/>
        </a:spcAft>
        <a:buChar char="•"/>
        <a:defRPr kumimoji="1"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kumimoji="1"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kumimoji="1"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kumimoji="1"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kumimoji="1" sz="2000">
          <a:solidFill>
            <a:schemeClr val="tx1"/>
          </a:solidFill>
          <a:latin typeface="+mn-lt"/>
          <a:ea typeface="+mn-ea"/>
          <a:cs typeface="+mn-cs"/>
        </a:defRPr>
      </a:lvl5pPr>
      <a:lvl6pPr marL="2513726" indent="-228522" algn="l" rtl="0" fontAlgn="base">
        <a:spcBef>
          <a:spcPct val="20000"/>
        </a:spcBef>
        <a:spcAft>
          <a:spcPct val="0"/>
        </a:spcAft>
        <a:buChar char="»"/>
        <a:defRPr kumimoji="1" sz="2000">
          <a:solidFill>
            <a:schemeClr val="tx1"/>
          </a:solidFill>
          <a:latin typeface="+mn-lt"/>
          <a:ea typeface="+mn-ea"/>
          <a:cs typeface="+mn-cs"/>
        </a:defRPr>
      </a:lvl6pPr>
      <a:lvl7pPr marL="2970770" indent="-228522" algn="l" rtl="0" fontAlgn="base">
        <a:spcBef>
          <a:spcPct val="20000"/>
        </a:spcBef>
        <a:spcAft>
          <a:spcPct val="0"/>
        </a:spcAft>
        <a:buChar char="»"/>
        <a:defRPr kumimoji="1" sz="2000">
          <a:solidFill>
            <a:schemeClr val="tx1"/>
          </a:solidFill>
          <a:latin typeface="+mn-lt"/>
          <a:ea typeface="+mn-ea"/>
          <a:cs typeface="+mn-cs"/>
        </a:defRPr>
      </a:lvl7pPr>
      <a:lvl8pPr marL="3427810" indent="-228522" algn="l" rtl="0" fontAlgn="base">
        <a:spcBef>
          <a:spcPct val="20000"/>
        </a:spcBef>
        <a:spcAft>
          <a:spcPct val="0"/>
        </a:spcAft>
        <a:buChar char="»"/>
        <a:defRPr kumimoji="1" sz="2000">
          <a:solidFill>
            <a:schemeClr val="tx1"/>
          </a:solidFill>
          <a:latin typeface="+mn-lt"/>
          <a:ea typeface="+mn-ea"/>
          <a:cs typeface="+mn-cs"/>
        </a:defRPr>
      </a:lvl8pPr>
      <a:lvl9pPr marL="3884852" indent="-228522"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1026"/>
          <p:cNvSpPr>
            <a:spLocks noChangeArrowheads="1"/>
          </p:cNvSpPr>
          <p:nvPr/>
        </p:nvSpPr>
        <p:spPr bwMode="ltGray">
          <a:xfrm>
            <a:off x="417514" y="1098551"/>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7" name="Rectangle 1027"/>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8"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09"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0" name="Rectangle 1030"/>
          <p:cNvSpPr>
            <a:spLocks noChangeArrowheads="1"/>
          </p:cNvSpPr>
          <p:nvPr/>
        </p:nvSpPr>
        <p:spPr bwMode="ltGray">
          <a:xfrm>
            <a:off x="127000" y="1447807"/>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1" name="Rectangle 1031"/>
          <p:cNvSpPr>
            <a:spLocks noChangeArrowheads="1"/>
          </p:cNvSpPr>
          <p:nvPr/>
        </p:nvSpPr>
        <p:spPr bwMode="gray">
          <a:xfrm>
            <a:off x="762000" y="990601"/>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algn="ctr" eaLnBrk="1" hangingPunct="1"/>
            <a:endParaRPr kumimoji="1" lang="en-US">
              <a:solidFill>
                <a:srgbClr val="000000"/>
              </a:solidFill>
            </a:endParaRPr>
          </a:p>
        </p:txBody>
      </p:sp>
      <p:sp>
        <p:nvSpPr>
          <p:cNvPr id="98312" name="Rectangle 1032"/>
          <p:cNvSpPr>
            <a:spLocks noChangeArrowheads="1"/>
          </p:cNvSpPr>
          <p:nvPr/>
        </p:nvSpPr>
        <p:spPr bwMode="gray">
          <a:xfrm flipV="1">
            <a:off x="460382"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1408" tIns="45704" rIns="91408" bIns="45704" anchor="ctr"/>
          <a:lstStyle/>
          <a:p>
            <a:pPr algn="ctr" eaLnBrk="1" hangingPunct="1"/>
            <a:endParaRPr kumimoji="1" lang="en-US">
              <a:solidFill>
                <a:srgbClr val="000000"/>
              </a:solidFill>
            </a:endParaRPr>
          </a:p>
        </p:txBody>
      </p:sp>
      <p:sp>
        <p:nvSpPr>
          <p:cNvPr id="98313"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8314"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ctr" defTabSz="457042" eaLnBrk="1" hangingPunct="1">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r" defTabSz="457042" eaLnBrk="1" hangingPunct="1">
              <a:defRPr sz="1400">
                <a:solidFill>
                  <a:srgbClr val="000000"/>
                </a:solidFill>
                <a:latin typeface="Arial" charset="0"/>
              </a:defRPr>
            </a:lvl1pPr>
          </a:lstStyle>
          <a:p>
            <a:pPr>
              <a:defRPr/>
            </a:pPr>
            <a:fld id="{DB992618-AD51-6F4B-93F0-97C6F6B541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06"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042" algn="l" rtl="0" fontAlgn="base">
        <a:spcBef>
          <a:spcPct val="0"/>
        </a:spcBef>
        <a:spcAft>
          <a:spcPct val="0"/>
        </a:spcAft>
        <a:defRPr sz="4400">
          <a:solidFill>
            <a:schemeClr val="tx2"/>
          </a:solidFill>
          <a:latin typeface="Arial" charset="0"/>
        </a:defRPr>
      </a:lvl6pPr>
      <a:lvl7pPr marL="914085" algn="l" rtl="0" fontAlgn="base">
        <a:spcBef>
          <a:spcPct val="0"/>
        </a:spcBef>
        <a:spcAft>
          <a:spcPct val="0"/>
        </a:spcAft>
        <a:defRPr sz="4400">
          <a:solidFill>
            <a:schemeClr val="tx2"/>
          </a:solidFill>
          <a:latin typeface="Arial" charset="0"/>
        </a:defRPr>
      </a:lvl7pPr>
      <a:lvl8pPr marL="1371124" algn="l" rtl="0" fontAlgn="base">
        <a:spcBef>
          <a:spcPct val="0"/>
        </a:spcBef>
        <a:spcAft>
          <a:spcPct val="0"/>
        </a:spcAft>
        <a:defRPr sz="4400">
          <a:solidFill>
            <a:schemeClr val="tx2"/>
          </a:solidFill>
          <a:latin typeface="Arial" charset="0"/>
        </a:defRPr>
      </a:lvl8pPr>
      <a:lvl9pPr marL="1828170" algn="l"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691" indent="-285652"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645" indent="-228522"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3726"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077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7810"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4852" indent="-228522"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190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40290"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140291"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283B568F-BBC2-0F4B-A7A9-1AD8C8E02354}" type="slidenum">
              <a:rPr lang="en-US"/>
              <a:pPr>
                <a:defRPr/>
              </a:pPr>
              <a:t>‹#›</a:t>
            </a:fld>
            <a:endParaRPr lang="en-US"/>
          </a:p>
        </p:txBody>
      </p:sp>
      <p:sp>
        <p:nvSpPr>
          <p:cNvPr id="140295"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42" r:id="rId1"/>
    <p:sldLayoutId id="2147491819" r:id="rId2"/>
    <p:sldLayoutId id="2147491820" r:id="rId3"/>
    <p:sldLayoutId id="2147491821" r:id="rId4"/>
    <p:sldLayoutId id="2147491822" r:id="rId5"/>
    <p:sldLayoutId id="2147491823" r:id="rId6"/>
    <p:sldLayoutId id="2147491824" r:id="rId7"/>
    <p:sldLayoutId id="2147491825" r:id="rId8"/>
    <p:sldLayoutId id="2147491826" r:id="rId9"/>
    <p:sldLayoutId id="2147491827" r:id="rId10"/>
    <p:sldLayoutId id="2147491828" r:id="rId11"/>
    <p:sldLayoutId id="2147491829" r:id="rId12"/>
    <p:sldLayoutId id="214749183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43" r:id="rId1"/>
    <p:sldLayoutId id="214749194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45" r:id="rId1"/>
    <p:sldLayoutId id="2147491946" r:id="rId2"/>
    <p:sldLayoutId id="2147491947" r:id="rId3"/>
    <p:sldLayoutId id="2147491948" r:id="rId4"/>
    <p:sldLayoutId id="2147491949" r:id="rId5"/>
    <p:sldLayoutId id="2147491950" r:id="rId6"/>
    <p:sldLayoutId id="2147491951" r:id="rId7"/>
    <p:sldLayoutId id="2147491952" r:id="rId8"/>
    <p:sldLayoutId id="2147491953" r:id="rId9"/>
    <p:sldLayoutId id="2147491954" r:id="rId10"/>
    <p:sldLayoutId id="2147491955" r:id="rId11"/>
  </p:sldLayoutIdLst>
  <p:transition xmlns:p14="http://schemas.microsoft.com/office/powerpoint/2010/mai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19/5/18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56" r:id="rId1"/>
    <p:sldLayoutId id="2147491957" r:id="rId2"/>
    <p:sldLayoutId id="2147491958" r:id="rId3"/>
    <p:sldLayoutId id="2147491959" r:id="rId4"/>
    <p:sldLayoutId id="2147491960" r:id="rId5"/>
    <p:sldLayoutId id="2147491961" r:id="rId6"/>
    <p:sldLayoutId id="2147491962" r:id="rId7"/>
    <p:sldLayoutId id="2147491963" r:id="rId8"/>
    <p:sldLayoutId id="2147491964" r:id="rId9"/>
    <p:sldLayoutId id="2147491965" r:id="rId10"/>
    <p:sldLayoutId id="2147491966"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200">
                <a:solidFill>
                  <a:srgbClr val="FFFFFF"/>
                </a:solidFill>
              </a:defRPr>
            </a:lvl1pPr>
          </a:lstStyle>
          <a:p>
            <a:pPr>
              <a:defRPr/>
            </a:pPr>
            <a:fld id="{5111B90C-1740-D347-8E77-8D7456B575E6}" type="slidenum">
              <a:rPr lang="en-US"/>
              <a:pPr>
                <a:defRPr/>
              </a:pPr>
              <a:t>‹#›</a:t>
            </a:fld>
            <a:endParaRPr lang="en-US"/>
          </a:p>
        </p:txBody>
      </p:sp>
      <p:sp>
        <p:nvSpPr>
          <p:cNvPr id="18227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p>
        </p:txBody>
      </p:sp>
      <p:sp>
        <p:nvSpPr>
          <p:cNvPr id="18227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p>
        </p:txBody>
      </p:sp>
      <p:grpSp>
        <p:nvGrpSpPr>
          <p:cNvPr id="182280" name="Group 8"/>
          <p:cNvGrpSpPr>
            <a:grpSpLocks/>
          </p:cNvGrpSpPr>
          <p:nvPr/>
        </p:nvGrpSpPr>
        <p:grpSpPr bwMode="auto">
          <a:xfrm>
            <a:off x="228600" y="457200"/>
            <a:ext cx="1246188" cy="1371600"/>
            <a:chOff x="144" y="288"/>
            <a:chExt cx="785" cy="864"/>
          </a:xfrm>
        </p:grpSpPr>
        <p:sp>
          <p:nvSpPr>
            <p:cNvPr id="18228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8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9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9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9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9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18229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grpSp>
      <p:sp>
        <p:nvSpPr>
          <p:cNvPr id="4118" name="Rectangle 22"/>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1967" r:id="rId1"/>
    <p:sldLayoutId id="2147491831" r:id="rId2"/>
    <p:sldLayoutId id="2147491832" r:id="rId3"/>
    <p:sldLayoutId id="2147491833" r:id="rId4"/>
    <p:sldLayoutId id="2147491834" r:id="rId5"/>
    <p:sldLayoutId id="2147491835" r:id="rId6"/>
    <p:sldLayoutId id="2147491836" r:id="rId7"/>
    <p:sldLayoutId id="2147491837" r:id="rId8"/>
    <p:sldLayoutId id="2147491838" r:id="rId9"/>
    <p:sldLayoutId id="2147491839" r:id="rId10"/>
    <p:sldLayoutId id="2147491840"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042" algn="l" rtl="0" fontAlgn="base">
        <a:spcBef>
          <a:spcPct val="0"/>
        </a:spcBef>
        <a:spcAft>
          <a:spcPct val="0"/>
        </a:spcAft>
        <a:defRPr sz="3900">
          <a:solidFill>
            <a:schemeClr val="tx2"/>
          </a:solidFill>
          <a:latin typeface="Arial" pitchFamily="-105" charset="0"/>
        </a:defRPr>
      </a:lvl6pPr>
      <a:lvl7pPr marL="914085" algn="l" rtl="0" fontAlgn="base">
        <a:spcBef>
          <a:spcPct val="0"/>
        </a:spcBef>
        <a:spcAft>
          <a:spcPct val="0"/>
        </a:spcAft>
        <a:defRPr sz="3900">
          <a:solidFill>
            <a:schemeClr val="tx2"/>
          </a:solidFill>
          <a:latin typeface="Arial" pitchFamily="-105" charset="0"/>
        </a:defRPr>
      </a:lvl7pPr>
      <a:lvl8pPr marL="1371124" algn="l" rtl="0" fontAlgn="base">
        <a:spcBef>
          <a:spcPct val="0"/>
        </a:spcBef>
        <a:spcAft>
          <a:spcPct val="0"/>
        </a:spcAft>
        <a:defRPr sz="3900">
          <a:solidFill>
            <a:schemeClr val="tx2"/>
          </a:solidFill>
          <a:latin typeface="Arial" pitchFamily="-105" charset="0"/>
        </a:defRPr>
      </a:lvl8pPr>
      <a:lvl9pPr marL="1828170" algn="l" rtl="0" fontAlgn="base">
        <a:spcBef>
          <a:spcPct val="0"/>
        </a:spcBef>
        <a:spcAft>
          <a:spcPct val="0"/>
        </a:spcAft>
        <a:defRPr sz="3900">
          <a:solidFill>
            <a:schemeClr val="tx2"/>
          </a:solidFill>
          <a:latin typeface="Arial" pitchFamily="-105" charset="0"/>
        </a:defRPr>
      </a:lvl9pPr>
    </p:titleStyle>
    <p:bodyStyle>
      <a:lvl1pPr marL="342781" indent="-342781"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2602" indent="-228522"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599645" indent="-228522"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6686" indent="-228522"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3726" indent="-228522"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0770" indent="-228522"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7810" indent="-228522"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4852" indent="-228522"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defRPr>
            </a:lvl1pPr>
          </a:lstStyle>
          <a:p>
            <a:pPr>
              <a:defRPr/>
            </a:pPr>
            <a:fld id="{1EBE9B72-7A4A-E842-876D-F1425B32EA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841" r:id="rId1"/>
    <p:sldLayoutId id="2147491842" r:id="rId2"/>
    <p:sldLayoutId id="2147491843" r:id="rId3"/>
    <p:sldLayoutId id="2147491844" r:id="rId4"/>
    <p:sldLayoutId id="2147491845" r:id="rId5"/>
    <p:sldLayoutId id="2147491846" r:id="rId6"/>
    <p:sldLayoutId id="2147491847" r:id="rId7"/>
    <p:sldLayoutId id="2147491848" r:id="rId8"/>
    <p:sldLayoutId id="2147491849" r:id="rId9"/>
    <p:sldLayoutId id="2147491850" r:id="rId10"/>
    <p:sldLayoutId id="2147491851" r:id="rId11"/>
    <p:sldLayoutId id="214749185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691" indent="-285652"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2602" indent="-228522"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9645" indent="-228522"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6686" indent="-228522"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620000" cy="6858000"/>
            <a:chOff x="0" y="0"/>
            <a:chExt cx="4800" cy="4320"/>
          </a:xfrm>
        </p:grpSpPr>
        <p:grpSp>
          <p:nvGrpSpPr>
            <p:cNvPr id="25608" name="Group 3"/>
            <p:cNvGrpSpPr>
              <a:grpSpLocks/>
            </p:cNvGrpSpPr>
            <p:nvPr userDrawn="1"/>
          </p:nvGrpSpPr>
          <p:grpSpPr bwMode="auto">
            <a:xfrm>
              <a:off x="0" y="0"/>
              <a:ext cx="2016" cy="4320"/>
              <a:chOff x="0" y="0"/>
              <a:chExt cx="2016" cy="4320"/>
            </a:xfrm>
          </p:grpSpPr>
          <p:sp>
            <p:nvSpPr>
              <p:cNvPr id="25612" name="Rectangle 4"/>
              <p:cNvSpPr>
                <a:spLocks noChangeArrowheads="1"/>
              </p:cNvSpPr>
              <p:nvPr userDrawn="1"/>
            </p:nvSpPr>
            <p:spPr bwMode="auto">
              <a:xfrm>
                <a:off x="0" y="0"/>
                <a:ext cx="480"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Lst>
            </p:spPr>
            <p:txBody>
              <a:bodyPr wrap="none"/>
              <a:lstStyle/>
              <a:p>
                <a:endParaRPr lang="en-US"/>
              </a:p>
            </p:txBody>
          </p:sp>
        </p:grpSp>
        <p:grpSp>
          <p:nvGrpSpPr>
            <p:cNvPr id="25609" name="Group 6"/>
            <p:cNvGrpSpPr>
              <a:grpSpLocks/>
            </p:cNvGrpSpPr>
            <p:nvPr/>
          </p:nvGrpSpPr>
          <p:grpSpPr bwMode="auto">
            <a:xfrm>
              <a:off x="144" y="1248"/>
              <a:ext cx="4656" cy="201"/>
              <a:chOff x="144" y="1248"/>
              <a:chExt cx="4656" cy="201"/>
            </a:xfrm>
          </p:grpSpPr>
          <p:sp>
            <p:nvSpPr>
              <p:cNvPr id="25610" name="AutoShape 7"/>
              <p:cNvSpPr>
                <a:spLocks noChangeArrowheads="1"/>
              </p:cNvSpPr>
              <p:nvPr/>
            </p:nvSpPr>
            <p:spPr bwMode="auto">
              <a:xfrm>
                <a:off x="384" y="1248"/>
                <a:ext cx="4416" cy="200"/>
              </a:xfrm>
              <a:prstGeom prst="roundRect">
                <a:avLst>
                  <a:gd name="adj" fmla="val 0"/>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1" name="AutoShape 8"/>
              <p:cNvSpPr>
                <a:spLocks noChangeArrowheads="1"/>
              </p:cNvSpPr>
              <p:nvPr/>
            </p:nvSpPr>
            <p:spPr bwMode="auto">
              <a:xfrm flipH="1">
                <a:off x="144" y="1248"/>
                <a:ext cx="248" cy="201"/>
              </a:xfrm>
              <a:prstGeom prst="flowChartDelay">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25603"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25604" name="Rectangle 10"/>
          <p:cNvSpPr>
            <a:spLocks noGrp="1" noChangeArrowheads="1"/>
          </p:cNvSpPr>
          <p:nvPr>
            <p:ph type="body" idx="1"/>
          </p:nvPr>
        </p:nvSpPr>
        <p:spPr bwMode="auto">
          <a:xfrm>
            <a:off x="838201" y="2362207"/>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r" eaLnBrk="1" hangingPunct="1">
              <a:defRPr sz="1400">
                <a:ea typeface="ＭＳ Ｐゴシック" charset="-128"/>
                <a:cs typeface="ＭＳ Ｐゴシック" charset="-128"/>
              </a:defRPr>
            </a:lvl1pPr>
          </a:lstStyle>
          <a:p>
            <a:pPr>
              <a:defRPr/>
            </a:pPr>
            <a:endParaRPr lang="en-US"/>
          </a:p>
        </p:txBody>
      </p:sp>
      <p:sp>
        <p:nvSpPr>
          <p:cNvPr id="2970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08" tIns="45704" rIns="91408" bIns="45704"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29709" name="Rectangle 13"/>
          <p:cNvSpPr>
            <a:spLocks noGrp="1" noChangeArrowheads="1"/>
          </p:cNvSpPr>
          <p:nvPr>
            <p:ph type="sldNum" sz="quarter" idx="4"/>
          </p:nvPr>
        </p:nvSpPr>
        <p:spPr bwMode="auto">
          <a:xfrm>
            <a:off x="84139" y="6242050"/>
            <a:ext cx="587375" cy="488950"/>
          </a:xfrm>
          <a:prstGeom prst="rect">
            <a:avLst/>
          </a:prstGeom>
          <a:noFill/>
          <a:ln w="9525">
            <a:noFill/>
            <a:miter lim="800000"/>
            <a:headEnd/>
            <a:tailEnd/>
          </a:ln>
          <a:effectLst/>
        </p:spPr>
        <p:txBody>
          <a:bodyPr vert="horz" wrap="square" lIns="91408" tIns="45704" rIns="91408" bIns="45704" numCol="1" anchor="b" anchorCtr="1" compatLnSpc="1">
            <a:prstTxWarp prst="textNoShape">
              <a:avLst/>
            </a:prstTxWarp>
          </a:bodyPr>
          <a:lstStyle>
            <a:lvl1pPr eaLnBrk="1" hangingPunct="1">
              <a:defRPr sz="2600" b="1">
                <a:solidFill>
                  <a:schemeClr val="bg1"/>
                </a:solidFill>
              </a:defRPr>
            </a:lvl1pPr>
          </a:lstStyle>
          <a:p>
            <a:pPr>
              <a:defRPr/>
            </a:pPr>
            <a:fld id="{40A8E37F-806B-2346-83BF-0C8337B3D3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877" r:id="rId1"/>
    <p:sldLayoutId id="2147491786" r:id="rId2"/>
    <p:sldLayoutId id="2147491787" r:id="rId3"/>
    <p:sldLayoutId id="2147491788" r:id="rId4"/>
    <p:sldLayoutId id="2147491789" r:id="rId5"/>
    <p:sldLayoutId id="2147491790" r:id="rId6"/>
    <p:sldLayoutId id="2147491791" r:id="rId7"/>
    <p:sldLayoutId id="2147491792" r:id="rId8"/>
    <p:sldLayoutId id="2147491793" r:id="rId9"/>
    <p:sldLayoutId id="2147491794" r:id="rId10"/>
    <p:sldLayoutId id="2147491795" r:id="rId11"/>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5pPr>
      <a:lvl6pPr marL="457042" algn="l" rtl="0" fontAlgn="base">
        <a:lnSpc>
          <a:spcPct val="90000"/>
        </a:lnSpc>
        <a:spcBef>
          <a:spcPct val="0"/>
        </a:spcBef>
        <a:spcAft>
          <a:spcPct val="0"/>
        </a:spcAft>
        <a:defRPr sz="3600" b="1">
          <a:solidFill>
            <a:schemeClr val="tx2"/>
          </a:solidFill>
          <a:latin typeface="Arial" charset="0"/>
        </a:defRPr>
      </a:lvl6pPr>
      <a:lvl7pPr marL="914085" algn="l" rtl="0" fontAlgn="base">
        <a:lnSpc>
          <a:spcPct val="90000"/>
        </a:lnSpc>
        <a:spcBef>
          <a:spcPct val="0"/>
        </a:spcBef>
        <a:spcAft>
          <a:spcPct val="0"/>
        </a:spcAft>
        <a:defRPr sz="3600" b="1">
          <a:solidFill>
            <a:schemeClr val="tx2"/>
          </a:solidFill>
          <a:latin typeface="Arial" charset="0"/>
        </a:defRPr>
      </a:lvl7pPr>
      <a:lvl8pPr marL="1371124" algn="l" rtl="0" fontAlgn="base">
        <a:lnSpc>
          <a:spcPct val="90000"/>
        </a:lnSpc>
        <a:spcBef>
          <a:spcPct val="0"/>
        </a:spcBef>
        <a:spcAft>
          <a:spcPct val="0"/>
        </a:spcAft>
        <a:defRPr sz="3600" b="1">
          <a:solidFill>
            <a:schemeClr val="tx2"/>
          </a:solidFill>
          <a:latin typeface="Arial" charset="0"/>
        </a:defRPr>
      </a:lvl8pPr>
      <a:lvl9pPr marL="1828170" algn="l" rtl="0" fontAlgn="base">
        <a:lnSpc>
          <a:spcPct val="90000"/>
        </a:lnSpc>
        <a:spcBef>
          <a:spcPct val="0"/>
        </a:spcBef>
        <a:spcAft>
          <a:spcPct val="0"/>
        </a:spcAft>
        <a:defRPr sz="3600" b="1">
          <a:solidFill>
            <a:schemeClr val="tx2"/>
          </a:solidFill>
          <a:latin typeface="Arial" charset="0"/>
        </a:defRPr>
      </a:lvl9pPr>
    </p:titleStyle>
    <p:bodyStyle>
      <a:lvl1pPr marL="342781" indent="-342781"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602" indent="-22852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645" indent="-22852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3726" indent="-22852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0770" indent="-22852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7810" indent="-22852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4852" indent="-22852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853" r:id="rId1"/>
    <p:sldLayoutId id="2147491854" r:id="rId2"/>
    <p:sldLayoutId id="2147491855" r:id="rId3"/>
    <p:sldLayoutId id="2147491856" r:id="rId4"/>
    <p:sldLayoutId id="2147491857" r:id="rId5"/>
    <p:sldLayoutId id="2147491858" r:id="rId6"/>
    <p:sldLayoutId id="2147491859" r:id="rId7"/>
    <p:sldLayoutId id="2147491860" r:id="rId8"/>
    <p:sldLayoutId id="2147491861" r:id="rId9"/>
    <p:sldLayoutId id="2147491862" r:id="rId10"/>
    <p:sldLayoutId id="214749186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defRPr>
            </a:lvl1pPr>
          </a:lstStyle>
          <a:p>
            <a:pPr>
              <a:defRPr/>
            </a:pPr>
            <a:fld id="{719C258C-AC59-6F4E-B2F7-CCD7E6E61E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68" r:id="rId1"/>
    <p:sldLayoutId id="2147491969" r:id="rId2"/>
    <p:sldLayoutId id="2147491970" r:id="rId3"/>
    <p:sldLayoutId id="2147491971" r:id="rId4"/>
    <p:sldLayoutId id="2147491972" r:id="rId5"/>
    <p:sldLayoutId id="2147491973" r:id="rId6"/>
    <p:sldLayoutId id="2147491974" r:id="rId7"/>
    <p:sldLayoutId id="2147491975" r:id="rId8"/>
    <p:sldLayoutId id="2147491976" r:id="rId9"/>
    <p:sldLayoutId id="2147491977" r:id="rId10"/>
    <p:sldLayoutId id="2147491978"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59A4103-FAD2-FC42-832F-1E1B5F058B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91" r:id="rId1"/>
    <p:sldLayoutId id="214749199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238163"/>
      </p:ext>
    </p:extLst>
  </p:cSld>
  <p:clrMap bg1="lt1" tx1="dk1" bg2="lt2" tx2="dk2" accent1="accent1" accent2="accent2" accent3="accent3" accent4="accent4" accent5="accent5" accent6="accent6" hlink="hlink" folHlink="folHlink"/>
  <p:sldLayoutIdLst>
    <p:sldLayoutId id="2147491994" r:id="rId1"/>
    <p:sldLayoutId id="2147491995" r:id="rId2"/>
    <p:sldLayoutId id="2147491996" r:id="rId3"/>
    <p:sldLayoutId id="2147491997" r:id="rId4"/>
    <p:sldLayoutId id="2147491998" r:id="rId5"/>
    <p:sldLayoutId id="2147491999" r:id="rId6"/>
    <p:sldLayoutId id="2147492000" r:id="rId7"/>
    <p:sldLayoutId id="2147492001" r:id="rId8"/>
    <p:sldLayoutId id="2147492002" r:id="rId9"/>
    <p:sldLayoutId id="2147492003" r:id="rId10"/>
    <p:sldLayoutId id="21474920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910672"/>
      </p:ext>
    </p:extLst>
  </p:cSld>
  <p:clrMap bg1="lt1" tx1="dk1" bg2="lt2" tx2="dk2" accent1="accent1" accent2="accent2" accent3="accent3" accent4="accent4" accent5="accent5" accent6="accent6" hlink="hlink" folHlink="folHlink"/>
  <p:sldLayoutIdLst>
    <p:sldLayoutId id="2147492006" r:id="rId1"/>
    <p:sldLayoutId id="2147492007" r:id="rId2"/>
    <p:sldLayoutId id="2147492008" r:id="rId3"/>
    <p:sldLayoutId id="2147492009" r:id="rId4"/>
    <p:sldLayoutId id="2147492010" r:id="rId5"/>
    <p:sldLayoutId id="2147492011" r:id="rId6"/>
    <p:sldLayoutId id="2147492012" r:id="rId7"/>
    <p:sldLayoutId id="2147492013" r:id="rId8"/>
    <p:sldLayoutId id="2147492014" r:id="rId9"/>
    <p:sldLayoutId id="2147492015" r:id="rId10"/>
    <p:sldLayoutId id="21474920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F4E9885-77C3-6746-B198-E2456AB84209}" type="slidenum">
              <a:rPr lang="en-US"/>
              <a:pPr defTabSz="457042" eaLnBrk="1" hangingPunct="1">
                <a:defRPr/>
              </a:pPr>
              <a:t>‹#›</a:t>
            </a:fld>
            <a:endParaRPr lang="en-US"/>
          </a:p>
        </p:txBody>
      </p:sp>
    </p:spTree>
    <p:extLst>
      <p:ext uri="{BB962C8B-B14F-4D97-AF65-F5344CB8AC3E}">
        <p14:creationId xmlns:p14="http://schemas.microsoft.com/office/powerpoint/2010/main" val="1988538426"/>
      </p:ext>
    </p:extLst>
  </p:cSld>
  <p:clrMap bg1="lt1" tx1="dk1" bg2="lt2" tx2="dk2" accent1="accent1" accent2="accent2" accent3="accent3" accent4="accent4" accent5="accent5" accent6="accent6" hlink="hlink" folHlink="folHlink"/>
  <p:sldLayoutIdLst>
    <p:sldLayoutId id="2147492018" r:id="rId1"/>
    <p:sldLayoutId id="2147492019" r:id="rId2"/>
    <p:sldLayoutId id="214749202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766724816"/>
      </p:ext>
    </p:extLst>
  </p:cSld>
  <p:clrMap bg1="lt1" tx1="dk1" bg2="lt2" tx2="dk2" accent1="accent1" accent2="accent2" accent3="accent3" accent4="accent4" accent5="accent5" accent6="accent6" hlink="hlink" folHlink="folHlink"/>
  <p:sldLayoutIdLst>
    <p:sldLayoutId id="2147492034" r:id="rId1"/>
    <p:sldLayoutId id="2147492035" r:id="rId2"/>
    <p:sldLayoutId id="2147492036" r:id="rId3"/>
    <p:sldLayoutId id="2147492037" r:id="rId4"/>
    <p:sldLayoutId id="2147492038" r:id="rId5"/>
    <p:sldLayoutId id="2147492039" r:id="rId6"/>
    <p:sldLayoutId id="2147492040" r:id="rId7"/>
    <p:sldLayoutId id="2147492041" r:id="rId8"/>
    <p:sldLayoutId id="2147492042" r:id="rId9"/>
    <p:sldLayoutId id="2147492043" r:id="rId10"/>
    <p:sldLayoutId id="2147492044" r:id="rId11"/>
    <p:sldLayoutId id="214749204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4" y="6526220"/>
            <a:ext cx="739775"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3167692897"/>
      </p:ext>
    </p:extLst>
  </p:cSld>
  <p:clrMap bg1="dk2" tx1="lt1" bg2="dk1" tx2="lt2" accent1="accent1" accent2="accent2" accent3="accent3" accent4="accent4" accent5="accent5" accent6="accent6" hlink="hlink" folHlink="folHlink"/>
  <p:sldLayoutIdLst>
    <p:sldLayoutId id="2147492047" r:id="rId1"/>
    <p:sldLayoutId id="2147492048" r:id="rId2"/>
    <p:sldLayoutId id="2147492049" r:id="rId3"/>
    <p:sldLayoutId id="2147492050" r:id="rId4"/>
    <p:sldLayoutId id="2147492051" r:id="rId5"/>
    <p:sldLayoutId id="2147492052" r:id="rId6"/>
    <p:sldLayoutId id="2147492053" r:id="rId7"/>
    <p:sldLayoutId id="2147492054" r:id="rId8"/>
    <p:sldLayoutId id="2147492055" r:id="rId9"/>
    <p:sldLayoutId id="2147492056" r:id="rId10"/>
    <p:sldLayoutId id="2147492057"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08" charset="0"/>
        </a:defRPr>
      </a:lvl6pPr>
      <a:lvl7pPr marL="914085" algn="ctr" rtl="0" eaLnBrk="0" fontAlgn="base" hangingPunct="0">
        <a:spcBef>
          <a:spcPct val="0"/>
        </a:spcBef>
        <a:spcAft>
          <a:spcPct val="0"/>
        </a:spcAft>
        <a:defRPr sz="4400">
          <a:solidFill>
            <a:schemeClr val="tx2"/>
          </a:solidFill>
          <a:latin typeface="Times New Roman" pitchFamily="-108" charset="0"/>
        </a:defRPr>
      </a:lvl7pPr>
      <a:lvl8pPr marL="1371124" algn="ctr" rtl="0" eaLnBrk="0" fontAlgn="base" hangingPunct="0">
        <a:spcBef>
          <a:spcPct val="0"/>
        </a:spcBef>
        <a:spcAft>
          <a:spcPct val="0"/>
        </a:spcAft>
        <a:defRPr sz="4400">
          <a:solidFill>
            <a:schemeClr val="tx2"/>
          </a:solidFill>
          <a:latin typeface="Times New Roman" pitchFamily="-108" charset="0"/>
        </a:defRPr>
      </a:lvl8pPr>
      <a:lvl9pPr marL="1828170" algn="ctr" rtl="0" eaLnBrk="0" fontAlgn="base" hangingPunct="0">
        <a:spcBef>
          <a:spcPct val="0"/>
        </a:spcBef>
        <a:spcAft>
          <a:spcPct val="0"/>
        </a:spcAft>
        <a:defRPr sz="4400">
          <a:solidFill>
            <a:schemeClr val="tx2"/>
          </a:solidFill>
          <a:latin typeface="Times New Roman" pitchFamily="-108"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863485"/>
      </p:ext>
    </p:extLst>
  </p:cSld>
  <p:clrMap bg1="lt1" tx1="dk1" bg2="lt2" tx2="dk2" accent1="accent1" accent2="accent2" accent3="accent3" accent4="accent4" accent5="accent5" accent6="accent6" hlink="hlink" folHlink="folHlink"/>
  <p:sldLayoutIdLst>
    <p:sldLayoutId id="2147492059" r:id="rId1"/>
    <p:sldLayoutId id="2147492060" r:id="rId2"/>
    <p:sldLayoutId id="2147492061" r:id="rId3"/>
    <p:sldLayoutId id="2147492062" r:id="rId4"/>
    <p:sldLayoutId id="2147492063" r:id="rId5"/>
    <p:sldLayoutId id="2147492064" r:id="rId6"/>
    <p:sldLayoutId id="2147492065" r:id="rId7"/>
    <p:sldLayoutId id="2147492066" r:id="rId8"/>
    <p:sldLayoutId id="2147492067" r:id="rId9"/>
    <p:sldLayoutId id="2147492068" r:id="rId10"/>
    <p:sldLayoutId id="2147492069" r:id="rId11"/>
    <p:sldLayoutId id="21474920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691" indent="-285652"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2602" indent="-228522"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9645" indent="-228522"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6686" indent="-228522"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5588" cy="6845300"/>
            <a:chOff x="0" y="0"/>
            <a:chExt cx="5761" cy="4312"/>
          </a:xfrm>
        </p:grpSpPr>
        <p:sp>
          <p:nvSpPr>
            <p:cNvPr id="38917"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mtClean="0">
                <a:solidFill>
                  <a:srgbClr val="FFFFFF"/>
                </a:solidFill>
                <a:latin typeface="Times New Roman" charset="0"/>
              </a:endParaRPr>
            </a:p>
          </p:txBody>
        </p:sp>
        <p:sp useBgFill="1">
          <p:nvSpPr>
            <p:cNvPr id="38918"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eaLnBrk="1" hangingPunct="1"/>
              <a:endParaRPr lang="en-US" sz="1800" smtClean="0">
                <a:solidFill>
                  <a:srgbClr val="FFFFFF"/>
                </a:solidFill>
              </a:endParaRPr>
            </a:p>
          </p:txBody>
        </p:sp>
      </p:grpSp>
      <p:sp>
        <p:nvSpPr>
          <p:cNvPr id="38915"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55" tIns="44436" rIns="90455" bIns="44436" numCol="1" anchor="ctr" anchorCtr="0" compatLnSpc="1">
            <a:prstTxWarp prst="textNoShape">
              <a:avLst/>
            </a:prstTxWarp>
          </a:bodyPr>
          <a:lstStyle/>
          <a:p>
            <a:pPr lvl="0"/>
            <a:r>
              <a:rPr lang="en-US"/>
              <a:t>Click to edit Master title style</a:t>
            </a:r>
          </a:p>
        </p:txBody>
      </p:sp>
      <p:sp>
        <p:nvSpPr>
          <p:cNvPr id="3891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55" tIns="44436" rIns="90455" bIns="4443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745351"/>
      </p:ext>
    </p:extLst>
  </p:cSld>
  <p:clrMap bg1="dk2" tx1="lt1" bg2="dk1" tx2="lt2" accent1="accent1" accent2="accent2" accent3="accent3" accent4="accent4" accent5="accent5" accent6="accent6" hlink="hlink" folHlink="folHlink"/>
  <p:sldLayoutIdLst>
    <p:sldLayoutId id="21474920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042" algn="ctr" rtl="0" eaLnBrk="0" fontAlgn="base" hangingPunct="0">
        <a:spcBef>
          <a:spcPct val="0"/>
        </a:spcBef>
        <a:spcAft>
          <a:spcPct val="0"/>
        </a:spcAft>
        <a:defRPr sz="4400">
          <a:solidFill>
            <a:schemeClr val="tx2"/>
          </a:solidFill>
          <a:latin typeface="Arial" pitchFamily="-112" charset="0"/>
        </a:defRPr>
      </a:lvl6pPr>
      <a:lvl7pPr marL="914085" algn="ctr" rtl="0" eaLnBrk="0" fontAlgn="base" hangingPunct="0">
        <a:spcBef>
          <a:spcPct val="0"/>
        </a:spcBef>
        <a:spcAft>
          <a:spcPct val="0"/>
        </a:spcAft>
        <a:defRPr sz="4400">
          <a:solidFill>
            <a:schemeClr val="tx2"/>
          </a:solidFill>
          <a:latin typeface="Arial" pitchFamily="-112" charset="0"/>
        </a:defRPr>
      </a:lvl7pPr>
      <a:lvl8pPr marL="1371124" algn="ctr" rtl="0" eaLnBrk="0" fontAlgn="base" hangingPunct="0">
        <a:spcBef>
          <a:spcPct val="0"/>
        </a:spcBef>
        <a:spcAft>
          <a:spcPct val="0"/>
        </a:spcAft>
        <a:defRPr sz="4400">
          <a:solidFill>
            <a:schemeClr val="tx2"/>
          </a:solidFill>
          <a:latin typeface="Arial" pitchFamily="-112" charset="0"/>
        </a:defRPr>
      </a:lvl8pPr>
      <a:lvl9pPr marL="1828170" algn="ctr" rtl="0" eaLnBrk="0" fontAlgn="base" hangingPunct="0">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691" indent="-28565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2602" indent="-228522"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599645" indent="-228522"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3726" indent="-228522"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96" r:id="rId1"/>
    <p:sldLayoutId id="2147491797" r:id="rId2"/>
    <p:sldLayoutId id="2147491798" r:id="rId3"/>
    <p:sldLayoutId id="2147491799" r:id="rId4"/>
    <p:sldLayoutId id="2147491800" r:id="rId5"/>
    <p:sldLayoutId id="2147491801" r:id="rId6"/>
    <p:sldLayoutId id="2147491802" r:id="rId7"/>
    <p:sldLayoutId id="2147491803" r:id="rId8"/>
    <p:sldLayoutId id="2147491804" r:id="rId9"/>
    <p:sldLayoutId id="2147491805" r:id="rId10"/>
    <p:sldLayoutId id="214749180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172014408"/>
      </p:ext>
    </p:extLst>
  </p:cSld>
  <p:clrMap bg1="lt1" tx1="dk1" bg2="lt2" tx2="dk2" accent1="accent1" accent2="accent2" accent3="accent3" accent4="accent4" accent5="accent5" accent6="accent6" hlink="hlink" folHlink="folHlink"/>
  <p:sldLayoutIdLst>
    <p:sldLayoutId id="2147492086" r:id="rId1"/>
    <p:sldLayoutId id="2147492088" r:id="rId2"/>
    <p:sldLayoutId id="2147492089"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70" y="7"/>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smtClean="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1800" smtClean="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1800" smtClean="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87426216"/>
      </p:ext>
    </p:extLst>
  </p:cSld>
  <p:clrMap bg1="dk2" tx1="lt1" bg2="dk1" tx2="lt2" accent1="accent1" accent2="accent2" accent3="accent3" accent4="accent4" accent5="accent5" accent6="accent6" hlink="hlink" folHlink="folHlink"/>
  <p:sldLayoutIdLst>
    <p:sldLayoutId id="2147492158" r:id="rId1"/>
    <p:sldLayoutId id="2147492159" r:id="rId2"/>
    <p:sldLayoutId id="2147492160" r:id="rId3"/>
    <p:sldLayoutId id="2147492161" r:id="rId4"/>
    <p:sldLayoutId id="2147492162" r:id="rId5"/>
    <p:sldLayoutId id="2147492163" r:id="rId6"/>
    <p:sldLayoutId id="2147492164" r:id="rId7"/>
    <p:sldLayoutId id="2147492165" r:id="rId8"/>
    <p:sldLayoutId id="2147492166" r:id="rId9"/>
    <p:sldLayoutId id="2147492167" r:id="rId10"/>
    <p:sldLayoutId id="214749216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042" algn="l" rtl="0" fontAlgn="base">
        <a:spcBef>
          <a:spcPct val="0"/>
        </a:spcBef>
        <a:spcAft>
          <a:spcPct val="0"/>
        </a:spcAft>
        <a:defRPr sz="4400">
          <a:solidFill>
            <a:schemeClr val="tx2"/>
          </a:solidFill>
          <a:latin typeface="Arial Black" pitchFamily="-111" charset="0"/>
        </a:defRPr>
      </a:lvl6pPr>
      <a:lvl7pPr marL="914085" algn="l" rtl="0" fontAlgn="base">
        <a:spcBef>
          <a:spcPct val="0"/>
        </a:spcBef>
        <a:spcAft>
          <a:spcPct val="0"/>
        </a:spcAft>
        <a:defRPr sz="4400">
          <a:solidFill>
            <a:schemeClr val="tx2"/>
          </a:solidFill>
          <a:latin typeface="Arial Black" pitchFamily="-111" charset="0"/>
        </a:defRPr>
      </a:lvl7pPr>
      <a:lvl8pPr marL="1371124" algn="l" rtl="0" fontAlgn="base">
        <a:spcBef>
          <a:spcPct val="0"/>
        </a:spcBef>
        <a:spcAft>
          <a:spcPct val="0"/>
        </a:spcAft>
        <a:defRPr sz="4400">
          <a:solidFill>
            <a:schemeClr val="tx2"/>
          </a:solidFill>
          <a:latin typeface="Arial Black" pitchFamily="-111" charset="0"/>
        </a:defRPr>
      </a:lvl8pPr>
      <a:lvl9pPr marL="1828170" algn="l" rtl="0" fontAlgn="base">
        <a:spcBef>
          <a:spcPct val="0"/>
        </a:spcBef>
        <a:spcAft>
          <a:spcPct val="0"/>
        </a:spcAft>
        <a:defRPr sz="4400">
          <a:solidFill>
            <a:schemeClr val="tx2"/>
          </a:solidFill>
          <a:latin typeface="Arial Black" pitchFamily="-111" charset="0"/>
        </a:defRPr>
      </a:lvl9pPr>
    </p:titleStyle>
    <p:bodyStyle>
      <a:lvl1pPr marL="342781" indent="-342781"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338952"/>
      </p:ext>
    </p:extLst>
  </p:cSld>
  <p:clrMap bg1="lt1" tx1="dk1" bg2="lt2" tx2="dk2" accent1="accent1" accent2="accent2" accent3="accent3" accent4="accent4" accent5="accent5" accent6="accent6" hlink="hlink" folHlink="folHlink"/>
  <p:sldLayoutIdLst>
    <p:sldLayoutId id="2147492196" r:id="rId1"/>
    <p:sldLayoutId id="2147492197" r:id="rId2"/>
    <p:sldLayoutId id="2147492198" r:id="rId3"/>
    <p:sldLayoutId id="2147492199" r:id="rId4"/>
    <p:sldLayoutId id="2147492200" r:id="rId5"/>
    <p:sldLayoutId id="2147492201" r:id="rId6"/>
    <p:sldLayoutId id="2147492202" r:id="rId7"/>
    <p:sldLayoutId id="2147492203" r:id="rId8"/>
    <p:sldLayoutId id="2147492204" r:id="rId9"/>
    <p:sldLayoutId id="2147492205" r:id="rId10"/>
    <p:sldLayoutId id="21474922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046802"/>
      </p:ext>
    </p:extLst>
  </p:cSld>
  <p:clrMap bg1="lt1" tx1="dk1" bg2="lt2" tx2="dk2" accent1="accent1" accent2="accent2" accent3="accent3" accent4="accent4" accent5="accent5" accent6="accent6" hlink="hlink" folHlink="folHlink"/>
  <p:sldLayoutIdLst>
    <p:sldLayoutId id="2147492208" r:id="rId1"/>
    <p:sldLayoutId id="2147492209" r:id="rId2"/>
    <p:sldLayoutId id="2147492210" r:id="rId3"/>
    <p:sldLayoutId id="2147492211" r:id="rId4"/>
    <p:sldLayoutId id="2147492212" r:id="rId5"/>
    <p:sldLayoutId id="2147492213" r:id="rId6"/>
    <p:sldLayoutId id="2147492214" r:id="rId7"/>
    <p:sldLayoutId id="2147492215" r:id="rId8"/>
    <p:sldLayoutId id="2147492216" r:id="rId9"/>
    <p:sldLayoutId id="2147492217" r:id="rId10"/>
    <p:sldLayoutId id="21474922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739996"/>
      </p:ext>
    </p:extLst>
  </p:cSld>
  <p:clrMap bg1="lt1" tx1="dk1" bg2="lt2" tx2="dk2" accent1="accent1" accent2="accent2" accent3="accent3" accent4="accent4" accent5="accent5" accent6="accent6" hlink="hlink" folHlink="folHlink"/>
  <p:sldLayoutIdLst>
    <p:sldLayoutId id="2147492220" r:id="rId1"/>
    <p:sldLayoutId id="2147492221" r:id="rId2"/>
    <p:sldLayoutId id="2147492222" r:id="rId3"/>
    <p:sldLayoutId id="2147492223" r:id="rId4"/>
    <p:sldLayoutId id="2147492224" r:id="rId5"/>
    <p:sldLayoutId id="2147492225" r:id="rId6"/>
    <p:sldLayoutId id="2147492226" r:id="rId7"/>
    <p:sldLayoutId id="2147492227" r:id="rId8"/>
    <p:sldLayoutId id="2147492228" r:id="rId9"/>
    <p:sldLayoutId id="2147492229" r:id="rId10"/>
    <p:sldLayoutId id="21474922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smtClean="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smtClean="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smtClean="0">
              <a:cs typeface="DejaVu Sans" charset="0"/>
            </a:endParaRPr>
          </a:p>
        </p:txBody>
      </p:sp>
    </p:spTree>
    <p:extLst>
      <p:ext uri="{BB962C8B-B14F-4D97-AF65-F5344CB8AC3E}">
        <p14:creationId xmlns:p14="http://schemas.microsoft.com/office/powerpoint/2010/main" val="77920104"/>
      </p:ext>
    </p:extLst>
  </p:cSld>
  <p:clrMap bg1="lt1" tx1="dk1" bg2="lt2" tx2="dk2" accent1="accent1" accent2="accent2" accent3="accent3" accent4="accent4" accent5="accent5" accent6="accent6" hlink="hlink" folHlink="folHlink"/>
  <p:sldLayoutIdLst>
    <p:sldLayoutId id="2147492244" r:id="rId1"/>
    <p:sldLayoutId id="2147492245" r:id="rId2"/>
    <p:sldLayoutId id="2147492246" r:id="rId3"/>
    <p:sldLayoutId id="2147492247" r:id="rId4"/>
    <p:sldLayoutId id="2147492248" r:id="rId5"/>
    <p:sldLayoutId id="2147492249" r:id="rId6"/>
    <p:sldLayoutId id="2147492250" r:id="rId7"/>
    <p:sldLayoutId id="2147492251" r:id="rId8"/>
    <p:sldLayoutId id="2147492252" r:id="rId9"/>
    <p:sldLayoutId id="2147492253" r:id="rId10"/>
    <p:sldLayoutId id="2147492254"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9569425"/>
      </p:ext>
    </p:extLst>
  </p:cSld>
  <p:clrMap bg1="lt1" tx1="dk1" bg2="lt2" tx2="dk2" accent1="accent1" accent2="accent2" accent3="accent3" accent4="accent4" accent5="accent5" accent6="accent6" hlink="hlink" folHlink="folHlink"/>
  <p:sldLayoutIdLst>
    <p:sldLayoutId id="2147492256" r:id="rId1"/>
    <p:sldLayoutId id="2147492257" r:id="rId2"/>
    <p:sldLayoutId id="2147492258" r:id="rId3"/>
    <p:sldLayoutId id="2147492259" r:id="rId4"/>
    <p:sldLayoutId id="2147492260" r:id="rId5"/>
    <p:sldLayoutId id="2147492261" r:id="rId6"/>
    <p:sldLayoutId id="2147492262" r:id="rId7"/>
    <p:sldLayoutId id="2147492263" r:id="rId8"/>
    <p:sldLayoutId id="2147492264" r:id="rId9"/>
    <p:sldLayoutId id="2147492265" r:id="rId10"/>
    <p:sldLayoutId id="21474922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934027"/>
      </p:ext>
    </p:extLst>
  </p:cSld>
  <p:clrMap bg1="dk2" tx1="lt1" bg2="dk1" tx2="lt2" accent1="accent1" accent2="accent2" accent3="accent3" accent4="accent4" accent5="accent5" accent6="accent6" hlink="hlink" folHlink="folHlink"/>
  <p:sldLayoutIdLst>
    <p:sldLayoutId id="2147492268" r:id="rId1"/>
    <p:sldLayoutId id="2147492269" r:id="rId2"/>
    <p:sldLayoutId id="2147492270" r:id="rId3"/>
    <p:sldLayoutId id="2147492271" r:id="rId4"/>
    <p:sldLayoutId id="2147492272" r:id="rId5"/>
    <p:sldLayoutId id="2147492273" r:id="rId6"/>
    <p:sldLayoutId id="2147492274" r:id="rId7"/>
    <p:sldLayoutId id="2147492275" r:id="rId8"/>
    <p:sldLayoutId id="2147492276" r:id="rId9"/>
    <p:sldLayoutId id="2147492277" r:id="rId10"/>
    <p:sldLayoutId id="2147492278" r:id="rId11"/>
    <p:sldLayoutId id="2147492279" r:id="rId12"/>
    <p:sldLayoutId id="214749228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09923"/>
      </p:ext>
    </p:extLst>
  </p:cSld>
  <p:clrMap bg1="lt1" tx1="dk1" bg2="lt2" tx2="dk2" accent1="accent1" accent2="accent2" accent3="accent3" accent4="accent4" accent5="accent5" accent6="accent6" hlink="hlink" folHlink="folHlink"/>
  <p:sldLayoutIdLst>
    <p:sldLayoutId id="2147492282" r:id="rId1"/>
    <p:sldLayoutId id="2147492283" r:id="rId2"/>
    <p:sldLayoutId id="2147492284" r:id="rId3"/>
    <p:sldLayoutId id="2147492285" r:id="rId4"/>
    <p:sldLayoutId id="2147492286" r:id="rId5"/>
    <p:sldLayoutId id="2147492287" r:id="rId6"/>
    <p:sldLayoutId id="2147492288" r:id="rId7"/>
    <p:sldLayoutId id="2147492289" r:id="rId8"/>
    <p:sldLayoutId id="2147492290" r:id="rId9"/>
    <p:sldLayoutId id="2147492291" r:id="rId10"/>
    <p:sldLayoutId id="2147492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512899"/>
      </p:ext>
    </p:extLst>
  </p:cSld>
  <p:clrMap bg1="lt1" tx1="dk1" bg2="lt2" tx2="dk2" accent1="accent1" accent2="accent2" accent3="accent3" accent4="accent4" accent5="accent5" accent6="accent6" hlink="hlink" folHlink="folHlink"/>
  <p:sldLayoutIdLst>
    <p:sldLayoutId id="2147492294" r:id="rId1"/>
    <p:sldLayoutId id="2147492295" r:id="rId2"/>
    <p:sldLayoutId id="2147492296" r:id="rId3"/>
    <p:sldLayoutId id="2147492297" r:id="rId4"/>
    <p:sldLayoutId id="2147492298" r:id="rId5"/>
    <p:sldLayoutId id="2147492299" r:id="rId6"/>
    <p:sldLayoutId id="2147492300" r:id="rId7"/>
    <p:sldLayoutId id="2147492301" r:id="rId8"/>
    <p:sldLayoutId id="2147492302" r:id="rId9"/>
    <p:sldLayoutId id="2147492303" r:id="rId10"/>
    <p:sldLayoutId id="2147492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707136"/>
      </p:ext>
    </p:extLst>
  </p:cSld>
  <p:clrMap bg1="lt1" tx1="dk1" bg2="lt2" tx2="dk2" accent1="accent1" accent2="accent2" accent3="accent3" accent4="accent4" accent5="accent5" accent6="accent6" hlink="hlink" folHlink="folHlink"/>
  <p:sldLayoutIdLst>
    <p:sldLayoutId id="2147492306" r:id="rId1"/>
    <p:sldLayoutId id="2147492307" r:id="rId2"/>
    <p:sldLayoutId id="2147492308" r:id="rId3"/>
    <p:sldLayoutId id="2147492309" r:id="rId4"/>
    <p:sldLayoutId id="2147492310" r:id="rId5"/>
    <p:sldLayoutId id="2147492311" r:id="rId6"/>
    <p:sldLayoutId id="2147492312" r:id="rId7"/>
    <p:sldLayoutId id="2147492313" r:id="rId8"/>
    <p:sldLayoutId id="2147492314" r:id="rId9"/>
    <p:sldLayoutId id="2147492315" r:id="rId10"/>
    <p:sldLayoutId id="2147492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2" tIns="46031" rIns="92062" bIns="46031"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2" tIns="46031" rIns="92062"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825"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FFFFCC"/>
              </a:solidFill>
            </a:endParaRPr>
          </a:p>
        </p:txBody>
      </p:sp>
      <p:sp>
        <p:nvSpPr>
          <p:cNvPr id="162826"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FFFFCC"/>
              </a:solidFill>
            </a:endParaRPr>
          </a:p>
        </p:txBody>
      </p:sp>
      <p:sp>
        <p:nvSpPr>
          <p:cNvPr id="162827"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lvl1pPr>
          </a:lstStyle>
          <a:p>
            <a:pPr>
              <a:defRPr/>
            </a:pPr>
            <a:fld id="{EA9EA8A5-0F62-5E4B-ABB8-B27B47F566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9451056"/>
      </p:ext>
    </p:extLst>
  </p:cSld>
  <p:clrMap bg1="dk2" tx1="lt1" bg2="dk1" tx2="lt2" accent1="accent1" accent2="accent2" accent3="accent3" accent4="accent4" accent5="accent5" accent6="accent6" hlink="hlink" folHlink="folHlink"/>
  <p:sldLayoutIdLst>
    <p:sldLayoutId id="2147492330" r:id="rId1"/>
    <p:sldLayoutId id="2147492331" r:id="rId2"/>
    <p:sldLayoutId id="2147492332" r:id="rId3"/>
    <p:sldLayoutId id="2147492333" r:id="rId4"/>
    <p:sldLayoutId id="2147492334" r:id="rId5"/>
    <p:sldLayoutId id="2147492335" r:id="rId6"/>
    <p:sldLayoutId id="2147492336" r:id="rId7"/>
    <p:sldLayoutId id="2147492337" r:id="rId8"/>
    <p:sldLayoutId id="2147492338" r:id="rId9"/>
    <p:sldLayoutId id="2147492339" r:id="rId10"/>
    <p:sldLayoutId id="2147492340" r:id="rId11"/>
    <p:sldLayoutId id="2147492341"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32" algn="r" rtl="0" fontAlgn="base">
        <a:spcBef>
          <a:spcPct val="0"/>
        </a:spcBef>
        <a:spcAft>
          <a:spcPct val="0"/>
        </a:spcAft>
        <a:defRPr sz="4400" i="1">
          <a:solidFill>
            <a:schemeClr val="tx2"/>
          </a:solidFill>
          <a:latin typeface="Times New Roman" pitchFamily="-112" charset="0"/>
        </a:defRPr>
      </a:lvl6pPr>
      <a:lvl7pPr marL="914265" algn="r" rtl="0" fontAlgn="base">
        <a:spcBef>
          <a:spcPct val="0"/>
        </a:spcBef>
        <a:spcAft>
          <a:spcPct val="0"/>
        </a:spcAft>
        <a:defRPr sz="4400" i="1">
          <a:solidFill>
            <a:schemeClr val="tx2"/>
          </a:solidFill>
          <a:latin typeface="Times New Roman" pitchFamily="-112" charset="0"/>
        </a:defRPr>
      </a:lvl7pPr>
      <a:lvl8pPr marL="1371396" algn="r" rtl="0" fontAlgn="base">
        <a:spcBef>
          <a:spcPct val="0"/>
        </a:spcBef>
        <a:spcAft>
          <a:spcPct val="0"/>
        </a:spcAft>
        <a:defRPr sz="4400" i="1">
          <a:solidFill>
            <a:schemeClr val="tx2"/>
          </a:solidFill>
          <a:latin typeface="Times New Roman" pitchFamily="-112" charset="0"/>
        </a:defRPr>
      </a:lvl8pPr>
      <a:lvl9pPr marL="1828530" algn="r" rtl="0" fontAlgn="base">
        <a:spcBef>
          <a:spcPct val="0"/>
        </a:spcBef>
        <a:spcAft>
          <a:spcPct val="0"/>
        </a:spcAft>
        <a:defRPr sz="4400" i="1">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lr>
          <a:schemeClr val="tx2"/>
        </a:buClr>
        <a:buChar char="•"/>
        <a:defRPr sz="3200">
          <a:solidFill>
            <a:schemeClr val="tx1"/>
          </a:solidFill>
          <a:latin typeface="Arial"/>
          <a:ea typeface="ＭＳ Ｐゴシック" charset="-128"/>
          <a:cs typeface="Arial"/>
        </a:defRPr>
      </a:lvl1pPr>
      <a:lvl2pPr marL="742839" indent="-285708"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979026"/>
      </p:ext>
    </p:extLst>
  </p:cSld>
  <p:clrMap bg1="dk2" tx1="lt1" bg2="dk1" tx2="lt2" accent1="accent1" accent2="accent2" accent3="accent3" accent4="accent4" accent5="accent5" accent6="accent6" hlink="hlink" folHlink="folHlink"/>
  <p:sldLayoutIdLst>
    <p:sldLayoutId id="2147492343" r:id="rId1"/>
    <p:sldLayoutId id="2147492344" r:id="rId2"/>
    <p:sldLayoutId id="2147492345" r:id="rId3"/>
    <p:sldLayoutId id="2147492346" r:id="rId4"/>
    <p:sldLayoutId id="2147492347" r:id="rId5"/>
    <p:sldLayoutId id="2147492348" r:id="rId6"/>
    <p:sldLayoutId id="2147492349" r:id="rId7"/>
    <p:sldLayoutId id="2147492350" r:id="rId8"/>
    <p:sldLayoutId id="2147492351" r:id="rId9"/>
    <p:sldLayoutId id="2147492352" r:id="rId10"/>
    <p:sldLayoutId id="2147492353" r:id="rId11"/>
    <p:sldLayoutId id="2147492354" r:id="rId12"/>
    <p:sldLayoutId id="214749235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281517594"/>
      </p:ext>
    </p:extLst>
  </p:cSld>
  <p:clrMap bg1="lt1" tx1="dk1" bg2="lt2" tx2="dk2" accent1="accent1" accent2="accent2" accent3="accent3" accent4="accent4" accent5="accent5" accent6="accent6" hlink="hlink" folHlink="folHlink"/>
  <p:sldLayoutIdLst>
    <p:sldLayoutId id="2147492357" r:id="rId1"/>
    <p:sldLayoutId id="2147492358" r:id="rId2"/>
    <p:sldLayoutId id="2147492359" r:id="rId3"/>
    <p:sldLayoutId id="2147492360" r:id="rId4"/>
    <p:sldLayoutId id="2147492361" r:id="rId5"/>
    <p:sldLayoutId id="2147492362" r:id="rId6"/>
    <p:sldLayoutId id="2147492363" r:id="rId7"/>
    <p:sldLayoutId id="2147492364" r:id="rId8"/>
    <p:sldLayoutId id="2147492365" r:id="rId9"/>
    <p:sldLayoutId id="2147492366" r:id="rId10"/>
    <p:sldLayoutId id="2147492367" r:id="rId11"/>
    <p:sldLayoutId id="2147492368" r:id="rId12"/>
    <p:sldLayoutId id="2147492369" r:id="rId13"/>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19/5/18</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342207741"/>
      </p:ext>
    </p:extLst>
  </p:cSld>
  <p:clrMap bg1="lt1" tx1="dk1" bg2="lt2" tx2="dk2" accent1="accent1" accent2="accent2" accent3="accent3" accent4="accent4" accent5="accent5" accent6="accent6" hlink="hlink" folHlink="folHlink"/>
  <p:sldLayoutIdLst>
    <p:sldLayoutId id="2147492371" r:id="rId1"/>
    <p:sldLayoutId id="2147492372" r:id="rId2"/>
    <p:sldLayoutId id="2147492373" r:id="rId3"/>
    <p:sldLayoutId id="2147492374" r:id="rId4"/>
    <p:sldLayoutId id="2147492375" r:id="rId5"/>
    <p:sldLayoutId id="2147492376" r:id="rId6"/>
    <p:sldLayoutId id="2147492377" r:id="rId7"/>
    <p:sldLayoutId id="2147492378" r:id="rId8"/>
    <p:sldLayoutId id="2147492379" r:id="rId9"/>
    <p:sldLayoutId id="2147492380" r:id="rId10"/>
    <p:sldLayoutId id="214749238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74" tIns="44444" rIns="90474" bIns="444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74" tIns="44444" rIns="90474" bIns="44444"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mtClean="0">
                  <a:solidFill>
                    <a:srgbClr val="FFFFFF"/>
                  </a:solidFill>
                  <a:latin typeface="BONES" charset="0"/>
                </a:endParaRPr>
              </a:p>
            </p:txBody>
          </p:sp>
        </p:grpSp>
      </p:grpSp>
    </p:spTree>
    <p:extLst>
      <p:ext uri="{BB962C8B-B14F-4D97-AF65-F5344CB8AC3E}">
        <p14:creationId xmlns:p14="http://schemas.microsoft.com/office/powerpoint/2010/main" val="1458411927"/>
      </p:ext>
    </p:extLst>
  </p:cSld>
  <p:clrMap bg1="dk2" tx1="lt1" bg2="dk1" tx2="lt2" accent1="accent1" accent2="accent2" accent3="accent3" accent4="accent4" accent5="accent5" accent6="accent6" hlink="hlink" folHlink="folHlink"/>
  <p:sldLayoutIdLst>
    <p:sldLayoutId id="2147492383" r:id="rId1"/>
    <p:sldLayoutId id="2147492384" r:id="rId2"/>
    <p:sldLayoutId id="2147492385" r:id="rId3"/>
    <p:sldLayoutId id="2147492386" r:id="rId4"/>
    <p:sldLayoutId id="2147492387" r:id="rId5"/>
    <p:sldLayoutId id="2147492388" r:id="rId6"/>
    <p:sldLayoutId id="2147492389" r:id="rId7"/>
    <p:sldLayoutId id="2147492390" r:id="rId8"/>
    <p:sldLayoutId id="2147492391" r:id="rId9"/>
    <p:sldLayoutId id="2147492392" r:id="rId10"/>
    <p:sldLayoutId id="21474923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132" algn="l" rtl="0" eaLnBrk="0" fontAlgn="base" hangingPunct="0">
        <a:spcBef>
          <a:spcPct val="0"/>
        </a:spcBef>
        <a:spcAft>
          <a:spcPct val="0"/>
        </a:spcAft>
        <a:defRPr sz="4400">
          <a:solidFill>
            <a:schemeClr val="tx2"/>
          </a:solidFill>
          <a:latin typeface="Times" pitchFamily="-105" charset="0"/>
        </a:defRPr>
      </a:lvl6pPr>
      <a:lvl7pPr marL="914265" algn="l" rtl="0" eaLnBrk="0" fontAlgn="base" hangingPunct="0">
        <a:spcBef>
          <a:spcPct val="0"/>
        </a:spcBef>
        <a:spcAft>
          <a:spcPct val="0"/>
        </a:spcAft>
        <a:defRPr sz="4400">
          <a:solidFill>
            <a:schemeClr val="tx2"/>
          </a:solidFill>
          <a:latin typeface="Times" pitchFamily="-105" charset="0"/>
        </a:defRPr>
      </a:lvl7pPr>
      <a:lvl8pPr marL="1371396" algn="l" rtl="0" eaLnBrk="0" fontAlgn="base" hangingPunct="0">
        <a:spcBef>
          <a:spcPct val="0"/>
        </a:spcBef>
        <a:spcAft>
          <a:spcPct val="0"/>
        </a:spcAft>
        <a:defRPr sz="4400">
          <a:solidFill>
            <a:schemeClr val="tx2"/>
          </a:solidFill>
          <a:latin typeface="Times" pitchFamily="-105" charset="0"/>
        </a:defRPr>
      </a:lvl8pPr>
      <a:lvl9pPr marL="1828530" algn="l" rtl="0" eaLnBrk="0" fontAlgn="base" hangingPunct="0">
        <a:spcBef>
          <a:spcPct val="0"/>
        </a:spcBef>
        <a:spcAft>
          <a:spcPct val="0"/>
        </a:spcAft>
        <a:defRPr sz="4400">
          <a:solidFill>
            <a:schemeClr val="tx2"/>
          </a:solidFill>
          <a:latin typeface="Times" pitchFamily="-105" charset="0"/>
        </a:defRPr>
      </a:lvl9pPr>
    </p:titleStyle>
    <p:bodyStyle>
      <a:lvl1pPr marL="342849" indent="-342849"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839" indent="-285708"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829" indent="-228567"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599961"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094"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225"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59"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90"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22"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19/5/18</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Tree>
    <p:extLst>
      <p:ext uri="{BB962C8B-B14F-4D97-AF65-F5344CB8AC3E}">
        <p14:creationId xmlns:p14="http://schemas.microsoft.com/office/powerpoint/2010/main" val="4203532430"/>
      </p:ext>
    </p:extLst>
  </p:cSld>
  <p:clrMap bg1="dk2" tx1="lt1" bg2="dk1" tx2="lt2" accent1="accent1" accent2="accent2" accent3="accent3" accent4="accent4" accent5="accent5" accent6="accent6" hlink="hlink" folHlink="folHlink"/>
  <p:sldLayoutIdLst>
    <p:sldLayoutId id="2147492395" r:id="rId1"/>
  </p:sldLayoutIdLst>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92397" r:id="rId1"/>
    <p:sldLayoutId id="2147492398" r:id="rId2"/>
    <p:sldLayoutId id="2147492399" r:id="rId3"/>
    <p:sldLayoutId id="2147492400" r:id="rId4"/>
    <p:sldLayoutId id="2147492401" r:id="rId5"/>
    <p:sldLayoutId id="2147492402" r:id="rId6"/>
    <p:sldLayoutId id="2147492403" r:id="rId7"/>
    <p:sldLayoutId id="2147492404" r:id="rId8"/>
    <p:sldLayoutId id="2147492405" r:id="rId9"/>
    <p:sldLayoutId id="2147492406" r:id="rId10"/>
    <p:sldLayoutId id="21474924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19/5/18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1077935630"/>
      </p:ext>
    </p:extLst>
  </p:cSld>
  <p:clrMap bg1="lt1" tx1="dk1" bg2="lt2" tx2="dk2" accent1="accent1" accent2="accent2" accent3="accent3" accent4="accent4" accent5="accent5" accent6="accent6" hlink="hlink" folHlink="folHlink"/>
  <p:sldLayoutIdLst>
    <p:sldLayoutId id="2147492421" r:id="rId1"/>
    <p:sldLayoutId id="2147492422" r:id="rId2"/>
    <p:sldLayoutId id="2147492423" r:id="rId3"/>
    <p:sldLayoutId id="2147492424" r:id="rId4"/>
    <p:sldLayoutId id="2147492425" r:id="rId5"/>
    <p:sldLayoutId id="2147492426" r:id="rId6"/>
    <p:sldLayoutId id="2147492427" r:id="rId7"/>
    <p:sldLayoutId id="2147492428" r:id="rId8"/>
    <p:sldLayoutId id="2147492429" r:id="rId9"/>
    <p:sldLayoutId id="2147492430" r:id="rId10"/>
    <p:sldLayoutId id="2147492431"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187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chemeClr val="tx1"/>
          </a:solidFill>
          <a:latin typeface="Arial"/>
          <a:ea typeface="+mn-ea"/>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mn-ea"/>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mn-ea"/>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mn-ea"/>
          <a:cs typeface="Arial"/>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476072"/>
      </p:ext>
    </p:extLst>
  </p:cSld>
  <p:clrMap bg1="lt1" tx1="dk1" bg2="lt2" tx2="dk2" accent1="accent1" accent2="accent2" accent3="accent3" accent4="accent4" accent5="accent5" accent6="accent6" hlink="hlink" folHlink="folHlink"/>
  <p:sldLayoutIdLst>
    <p:sldLayoutId id="2147492433" r:id="rId1"/>
    <p:sldLayoutId id="2147492434" r:id="rId2"/>
    <p:sldLayoutId id="2147492435" r:id="rId3"/>
    <p:sldLayoutId id="2147492436" r:id="rId4"/>
    <p:sldLayoutId id="2147492437" r:id="rId5"/>
    <p:sldLayoutId id="2147492438" r:id="rId6"/>
    <p:sldLayoutId id="2147492439" r:id="rId7"/>
    <p:sldLayoutId id="2147492440" r:id="rId8"/>
    <p:sldLayoutId id="2147492441" r:id="rId9"/>
    <p:sldLayoutId id="2147492442" r:id="rId10"/>
    <p:sldLayoutId id="2147492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388190"/>
      </p:ext>
    </p:extLst>
  </p:cSld>
  <p:clrMap bg1="lt1" tx1="dk1" bg2="lt2" tx2="dk2" accent1="accent1" accent2="accent2" accent3="accent3" accent4="accent4" accent5="accent5" accent6="accent6" hlink="hlink" folHlink="folHlink"/>
  <p:sldLayoutIdLst>
    <p:sldLayoutId id="2147492445" r:id="rId1"/>
    <p:sldLayoutId id="2147492446" r:id="rId2"/>
    <p:sldLayoutId id="2147492447" r:id="rId3"/>
    <p:sldLayoutId id="2147492448" r:id="rId4"/>
    <p:sldLayoutId id="2147492449" r:id="rId5"/>
    <p:sldLayoutId id="2147492450" r:id="rId6"/>
    <p:sldLayoutId id="2147492451" r:id="rId7"/>
    <p:sldLayoutId id="2147492452" r:id="rId8"/>
    <p:sldLayoutId id="2147492453" r:id="rId9"/>
    <p:sldLayoutId id="2147492454" r:id="rId10"/>
    <p:sldLayoutId id="2147492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smtClean="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smtClean="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smtClean="0">
              <a:cs typeface="DejaVu Sans" charset="0"/>
            </a:endParaRPr>
          </a:p>
        </p:txBody>
      </p:sp>
    </p:spTree>
    <p:extLst>
      <p:ext uri="{BB962C8B-B14F-4D97-AF65-F5344CB8AC3E}">
        <p14:creationId xmlns:p14="http://schemas.microsoft.com/office/powerpoint/2010/main" val="3349164157"/>
      </p:ext>
    </p:extLst>
  </p:cSld>
  <p:clrMap bg1="lt1" tx1="dk1" bg2="lt2" tx2="dk2" accent1="accent1" accent2="accent2" accent3="accent3" accent4="accent4" accent5="accent5" accent6="accent6" hlink="hlink" folHlink="folHlink"/>
  <p:sldLayoutIdLst>
    <p:sldLayoutId id="2147492469" r:id="rId1"/>
    <p:sldLayoutId id="2147492470" r:id="rId2"/>
    <p:sldLayoutId id="2147492471" r:id="rId3"/>
    <p:sldLayoutId id="2147492472" r:id="rId4"/>
    <p:sldLayoutId id="2147492473" r:id="rId5"/>
    <p:sldLayoutId id="2147492474" r:id="rId6"/>
    <p:sldLayoutId id="2147492475" r:id="rId7"/>
    <p:sldLayoutId id="2147492476" r:id="rId8"/>
    <p:sldLayoutId id="2147492477" r:id="rId9"/>
    <p:sldLayoutId id="2147492478" r:id="rId10"/>
    <p:sldLayoutId id="2147492479"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1569986200"/>
      </p:ext>
    </p:extLst>
  </p:cSld>
  <p:clrMap bg1="dk2" tx1="lt1" bg2="dk1" tx2="lt2" accent1="accent1" accent2="accent2" accent3="accent3" accent4="accent4" accent5="accent5" accent6="accent6" hlink="hlink" folHlink="folHlink"/>
  <p:sldLayoutIdLst>
    <p:sldLayoutId id="2147492481" r:id="rId1"/>
    <p:sldLayoutId id="2147492482" r:id="rId2"/>
    <p:sldLayoutId id="2147492483" r:id="rId3"/>
    <p:sldLayoutId id="2147492484" r:id="rId4"/>
    <p:sldLayoutId id="2147492485" r:id="rId5"/>
    <p:sldLayoutId id="2147492486" r:id="rId6"/>
    <p:sldLayoutId id="2147492487" r:id="rId7"/>
    <p:sldLayoutId id="2147492488" r:id="rId8"/>
    <p:sldLayoutId id="2147492489" r:id="rId9"/>
    <p:sldLayoutId id="2147492490" r:id="rId10"/>
    <p:sldLayoutId id="2147492491"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179110543"/>
      </p:ext>
    </p:extLst>
  </p:cSld>
  <p:clrMap bg1="dk2" tx1="lt1" bg2="dk1" tx2="lt2" accent1="accent1" accent2="accent2" accent3="accent3" accent4="accent4" accent5="accent5" accent6="accent6" hlink="hlink" folHlink="folHlink"/>
  <p:sldLayoutIdLst>
    <p:sldLayoutId id="2147492493" r:id="rId1"/>
    <p:sldLayoutId id="2147492494" r:id="rId2"/>
    <p:sldLayoutId id="2147492495" r:id="rId3"/>
    <p:sldLayoutId id="2147492496" r:id="rId4"/>
    <p:sldLayoutId id="2147492497" r:id="rId5"/>
    <p:sldLayoutId id="2147492498" r:id="rId6"/>
    <p:sldLayoutId id="2147492499" r:id="rId7"/>
    <p:sldLayoutId id="2147492500" r:id="rId8"/>
    <p:sldLayoutId id="2147492501" r:id="rId9"/>
    <p:sldLayoutId id="2147492502" r:id="rId10"/>
    <p:sldLayoutId id="2147492503"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580186139"/>
      </p:ext>
    </p:extLst>
  </p:cSld>
  <p:clrMap bg1="dk2" tx1="lt1" bg2="dk1" tx2="lt2" accent1="accent1" accent2="accent2" accent3="accent3" accent4="accent4" accent5="accent5" accent6="accent6" hlink="hlink" folHlink="folHlink"/>
  <p:sldLayoutIdLst>
    <p:sldLayoutId id="2147492505" r:id="rId1"/>
    <p:sldLayoutId id="2147492506" r:id="rId2"/>
    <p:sldLayoutId id="2147492507" r:id="rId3"/>
    <p:sldLayoutId id="2147492508" r:id="rId4"/>
    <p:sldLayoutId id="2147492509" r:id="rId5"/>
    <p:sldLayoutId id="2147492510" r:id="rId6"/>
    <p:sldLayoutId id="2147492511" r:id="rId7"/>
    <p:sldLayoutId id="2147492512" r:id="rId8"/>
    <p:sldLayoutId id="2147492513" r:id="rId9"/>
    <p:sldLayoutId id="2147492514" r:id="rId10"/>
    <p:sldLayoutId id="2147492515"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pitchFamily="2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pitchFamily="2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defRPr>
            </a:lvl1pPr>
          </a:lstStyle>
          <a:p>
            <a:pPr>
              <a:defRPr/>
            </a:pPr>
            <a:fld id="{D082A13A-E305-5444-B4C3-997E585146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880" r:id="rId1"/>
    <p:sldLayoutId id="2147491881" r:id="rId2"/>
    <p:sldLayoutId id="2147491882" r:id="rId3"/>
    <p:sldLayoutId id="2147491883" r:id="rId4"/>
    <p:sldLayoutId id="2147491884" r:id="rId5"/>
    <p:sldLayoutId id="2147491885" r:id="rId6"/>
    <p:sldLayoutId id="2147491886" r:id="rId7"/>
    <p:sldLayoutId id="2147491887" r:id="rId8"/>
    <p:sldLayoutId id="2147491888" r:id="rId9"/>
    <p:sldLayoutId id="2147491889" r:id="rId10"/>
    <p:sldLayoutId id="21474918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2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2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2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24"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pitchFamily="24" charset="0"/>
        </a:defRPr>
      </a:lvl6pPr>
      <a:lvl7pPr marL="914085" algn="ctr" rtl="0" fontAlgn="base">
        <a:spcBef>
          <a:spcPct val="0"/>
        </a:spcBef>
        <a:spcAft>
          <a:spcPct val="0"/>
        </a:spcAft>
        <a:defRPr sz="4400">
          <a:solidFill>
            <a:schemeClr val="tx2"/>
          </a:solidFill>
          <a:latin typeface="Arial" pitchFamily="24" charset="0"/>
        </a:defRPr>
      </a:lvl7pPr>
      <a:lvl8pPr marL="1371124" algn="ctr" rtl="0" fontAlgn="base">
        <a:spcBef>
          <a:spcPct val="0"/>
        </a:spcBef>
        <a:spcAft>
          <a:spcPct val="0"/>
        </a:spcAft>
        <a:defRPr sz="4400">
          <a:solidFill>
            <a:schemeClr val="tx2"/>
          </a:solidFill>
          <a:latin typeface="Arial" pitchFamily="24" charset="0"/>
        </a:defRPr>
      </a:lvl8pPr>
      <a:lvl9pPr marL="1828170" algn="ctr" rtl="0" fontAlgn="base">
        <a:spcBef>
          <a:spcPct val="0"/>
        </a:spcBef>
        <a:spcAft>
          <a:spcPct val="0"/>
        </a:spcAft>
        <a:defRPr sz="4400">
          <a:solidFill>
            <a:schemeClr val="tx2"/>
          </a:solidFill>
          <a:latin typeface="Arial" pitchFamily="24"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4"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4"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4"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A658144-75C2-DD46-91DD-83E1EF7ED8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891" r:id="rId1"/>
    <p:sldLayoutId id="2147491892" r:id="rId2"/>
    <p:sldLayoutId id="2147491893" r:id="rId3"/>
    <p:sldLayoutId id="2147491894" r:id="rId4"/>
    <p:sldLayoutId id="2147491895" r:id="rId5"/>
    <p:sldLayoutId id="2147491896" r:id="rId6"/>
    <p:sldLayoutId id="2147491897" r:id="rId7"/>
    <p:sldLayoutId id="2147491898" r:id="rId8"/>
    <p:sldLayoutId id="2147491899" r:id="rId9"/>
    <p:sldLayoutId id="2147491900" r:id="rId10"/>
    <p:sldLayoutId id="2147491901" r:id="rId11"/>
    <p:sldLayoutId id="2147491902"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2602" indent="-228522"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903"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30" tIns="41015" rIns="82030" bIns="41015" anchor="ctr"/>
          <a:lstStyle/>
          <a:p>
            <a:pPr eaLnBrk="1" hangingPunct="1"/>
            <a:endParaRPr lang="en-US">
              <a:solidFill>
                <a:srgbClr val="000000"/>
              </a:solidFill>
              <a:latin typeface="Times New Roman" charset="0"/>
              <a:ea typeface="MS Gothic" charset="0"/>
              <a:cs typeface="MS Gothic" charset="0"/>
            </a:endParaRPr>
          </a:p>
        </p:txBody>
      </p:sp>
      <p:sp>
        <p:nvSpPr>
          <p:cNvPr id="1026" name="Text Box 2"/>
          <p:cNvSpPr txBox="1">
            <a:spLocks noChangeArrowheads="1"/>
          </p:cNvSpPr>
          <p:nvPr/>
        </p:nvSpPr>
        <p:spPr bwMode="auto">
          <a:xfrm>
            <a:off x="757577" y="6562208"/>
            <a:ext cx="877216" cy="223287"/>
          </a:xfrm>
          <a:prstGeom prst="rect">
            <a:avLst/>
          </a:prstGeom>
          <a:noFill/>
          <a:ln w="9525">
            <a:noFill/>
            <a:round/>
            <a:headEnd/>
            <a:tailEnd/>
          </a:ln>
          <a:effectLst/>
        </p:spPr>
        <p:txBody>
          <a:bodyPr wrap="none" lIns="80738" tIns="41984" rIns="80738" bIns="41984"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smtClean="0">
                <a:solidFill>
                  <a:srgbClr val="FFFFFF"/>
                </a:solidFill>
                <a:ea typeface="MS Gothic" charset="0"/>
                <a:cs typeface="MS Gothic" charset="0"/>
              </a:rPr>
              <a:t>© </a:t>
            </a:r>
            <a:r>
              <a:rPr lang="en-GB" sz="900" b="1" smtClean="0">
                <a:solidFill>
                  <a:srgbClr val="FFFFFF"/>
                </a:solidFill>
                <a:ea typeface="MS Gothic" charset="0"/>
                <a:cs typeface="MS Gothic" charset="0"/>
              </a:rPr>
              <a:t>2006</a:t>
            </a:r>
            <a:r>
              <a:rPr lang="en-GB" sz="800" b="1" smtClean="0">
                <a:solidFill>
                  <a:srgbClr val="FFFFFF"/>
                </a:solidFill>
                <a:ea typeface="MS Gothic" charset="0"/>
                <a:cs typeface="MS Gothic" charset="0"/>
              </a:rPr>
              <a:t> TBBMI</a:t>
            </a:r>
          </a:p>
        </p:txBody>
      </p:sp>
      <p:sp>
        <p:nvSpPr>
          <p:cNvPr id="94212" name="Rectangle 3"/>
          <p:cNvSpPr>
            <a:spLocks noChangeArrowheads="1"/>
          </p:cNvSpPr>
          <p:nvPr/>
        </p:nvSpPr>
        <p:spPr bwMode="auto">
          <a:xfrm>
            <a:off x="7844504" y="6546024"/>
            <a:ext cx="673369" cy="22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38" tIns="41984" rIns="80738" bIns="41984" anchor="ctr">
            <a:spAutoFit/>
          </a:bodyPr>
          <a:lstStyle/>
          <a:p>
            <a:pPr algn="ctr" eaLnBrk="1" hangingPunct="1">
              <a:buClr>
                <a:srgbClr val="FFFFFF"/>
              </a:buClr>
              <a:buFont typeface="Comic Sans MS"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sz="900" b="1">
                <a:solidFill>
                  <a:srgbClr val="FFFFFF"/>
                </a:solidFill>
                <a:latin typeface="Comic Sans MS" charset="0"/>
                <a:ea typeface="MS Gothic" charset="0"/>
                <a:cs typeface="MS Gothic" charset="0"/>
              </a:rPr>
              <a:t>9.65.08.</a:t>
            </a:r>
          </a:p>
        </p:txBody>
      </p:sp>
      <p:sp>
        <p:nvSpPr>
          <p:cNvPr id="94213" name="Rectangle 4"/>
          <p:cNvSpPr>
            <a:spLocks noChangeArrowheads="1"/>
          </p:cNvSpPr>
          <p:nvPr/>
        </p:nvSpPr>
        <p:spPr bwMode="auto">
          <a:xfrm>
            <a:off x="461970" y="106365"/>
            <a:ext cx="4060825" cy="99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071" tIns="45536" rIns="91071" bIns="45536">
            <a:spAutoFit/>
          </a:bodyPr>
          <a:lstStyle/>
          <a:p>
            <a:pPr eaLnBrk="1" hangingPunct="1">
              <a:lnSpc>
                <a:spcPct val="125000"/>
              </a:lnSpc>
              <a:spcBef>
                <a:spcPts val="1350"/>
              </a:spcBef>
              <a:buClr>
                <a:srgbClr val="FFFF00"/>
              </a:buClr>
              <a:buFont typeface="Helvetica" charset="0"/>
              <a:buNone/>
              <a:tabLst>
                <a:tab pos="0" algn="l"/>
                <a:tab pos="818867" algn="l"/>
                <a:tab pos="1639319" algn="l"/>
                <a:tab pos="2459771" algn="l"/>
                <a:tab pos="3280224" algn="l"/>
                <a:tab pos="4100674" algn="l"/>
                <a:tab pos="4921130" algn="l"/>
                <a:tab pos="5741580" algn="l"/>
                <a:tab pos="6562035" algn="l"/>
                <a:tab pos="7382488" algn="l"/>
                <a:tab pos="8202939" algn="l"/>
                <a:tab pos="9021804"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91904" r:id="rId1"/>
  </p:sldLayoutIdLst>
  <p:txStyles>
    <p:titleStyle>
      <a:lvl1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433"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150"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298"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447"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596" algn="ctr" defTabSz="41015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433" indent="-336433" algn="l" defTabSz="409433"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584" indent="-280890" algn="l" defTabSz="409433"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147" indent="-223761" algn="l" defTabSz="409433"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427"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122" indent="-223761" algn="l" defTabSz="409433"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9532"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96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9831"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9979" indent="-225013" algn="l" defTabSz="41015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150" rtl="0" eaLnBrk="1" latinLnBrk="0" hangingPunct="1">
        <a:defRPr sz="1600" kern="1200">
          <a:solidFill>
            <a:schemeClr val="tx1"/>
          </a:solidFill>
          <a:latin typeface="+mn-lt"/>
          <a:ea typeface="+mn-ea"/>
          <a:cs typeface="+mn-cs"/>
        </a:defRPr>
      </a:lvl1pPr>
      <a:lvl2pPr marL="410150" algn="l" defTabSz="410150" rtl="0" eaLnBrk="1" latinLnBrk="0" hangingPunct="1">
        <a:defRPr sz="1600" kern="1200">
          <a:solidFill>
            <a:schemeClr val="tx1"/>
          </a:solidFill>
          <a:latin typeface="+mn-lt"/>
          <a:ea typeface="+mn-ea"/>
          <a:cs typeface="+mn-cs"/>
        </a:defRPr>
      </a:lvl2pPr>
      <a:lvl3pPr marL="820298" algn="l" defTabSz="410150" rtl="0" eaLnBrk="1" latinLnBrk="0" hangingPunct="1">
        <a:defRPr sz="1600" kern="1200">
          <a:solidFill>
            <a:schemeClr val="tx1"/>
          </a:solidFill>
          <a:latin typeface="+mn-lt"/>
          <a:ea typeface="+mn-ea"/>
          <a:cs typeface="+mn-cs"/>
        </a:defRPr>
      </a:lvl3pPr>
      <a:lvl4pPr marL="1230447" algn="l" defTabSz="410150" rtl="0" eaLnBrk="1" latinLnBrk="0" hangingPunct="1">
        <a:defRPr sz="1600" kern="1200">
          <a:solidFill>
            <a:schemeClr val="tx1"/>
          </a:solidFill>
          <a:latin typeface="+mn-lt"/>
          <a:ea typeface="+mn-ea"/>
          <a:cs typeface="+mn-cs"/>
        </a:defRPr>
      </a:lvl4pPr>
      <a:lvl5pPr marL="1640596" algn="l" defTabSz="410150" rtl="0" eaLnBrk="1" latinLnBrk="0" hangingPunct="1">
        <a:defRPr sz="1600" kern="1200">
          <a:solidFill>
            <a:schemeClr val="tx1"/>
          </a:solidFill>
          <a:latin typeface="+mn-lt"/>
          <a:ea typeface="+mn-ea"/>
          <a:cs typeface="+mn-cs"/>
        </a:defRPr>
      </a:lvl5pPr>
      <a:lvl6pPr marL="2050742" algn="l" defTabSz="410150" rtl="0" eaLnBrk="1" latinLnBrk="0" hangingPunct="1">
        <a:defRPr sz="1600" kern="1200">
          <a:solidFill>
            <a:schemeClr val="tx1"/>
          </a:solidFill>
          <a:latin typeface="+mn-lt"/>
          <a:ea typeface="+mn-ea"/>
          <a:cs typeface="+mn-cs"/>
        </a:defRPr>
      </a:lvl6pPr>
      <a:lvl7pPr marL="2460894" algn="l" defTabSz="410150" rtl="0" eaLnBrk="1" latinLnBrk="0" hangingPunct="1">
        <a:defRPr sz="1600" kern="1200">
          <a:solidFill>
            <a:schemeClr val="tx1"/>
          </a:solidFill>
          <a:latin typeface="+mn-lt"/>
          <a:ea typeface="+mn-ea"/>
          <a:cs typeface="+mn-cs"/>
        </a:defRPr>
      </a:lvl7pPr>
      <a:lvl8pPr marL="2871043" algn="l" defTabSz="410150" rtl="0" eaLnBrk="1" latinLnBrk="0" hangingPunct="1">
        <a:defRPr sz="1600" kern="1200">
          <a:solidFill>
            <a:schemeClr val="tx1"/>
          </a:solidFill>
          <a:latin typeface="+mn-lt"/>
          <a:ea typeface="+mn-ea"/>
          <a:cs typeface="+mn-cs"/>
        </a:defRPr>
      </a:lvl8pPr>
      <a:lvl9pPr marL="3281190" algn="l" defTabSz="41015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37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image" Target="../media/image84.jpeg"/><Relationship Id="rId1" Type="http://schemas.openxmlformats.org/officeDocument/2006/relationships/themeOverride" Target="../theme/themeOverride7.xml"/><Relationship Id="rId2" Type="http://schemas.openxmlformats.org/officeDocument/2006/relationships/slideLayout" Target="../slideLayouts/slideLayout459.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92.jpeg"/><Relationship Id="rId1" Type="http://schemas.openxmlformats.org/officeDocument/2006/relationships/themeOverride" Target="../theme/themeOverride8.xml"/><Relationship Id="rId2" Type="http://schemas.openxmlformats.org/officeDocument/2006/relationships/slideLayout" Target="../slideLayouts/slideLayout45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93.jpeg"/><Relationship Id="rId1" Type="http://schemas.openxmlformats.org/officeDocument/2006/relationships/themeOverride" Target="../theme/themeOverride9.xml"/><Relationship Id="rId2" Type="http://schemas.openxmlformats.org/officeDocument/2006/relationships/slideLayout" Target="../slideLayouts/slideLayout459.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image" Target="../media/image94.jpeg"/><Relationship Id="rId1" Type="http://schemas.openxmlformats.org/officeDocument/2006/relationships/themeOverride" Target="../theme/themeOverride10.xml"/><Relationship Id="rId2" Type="http://schemas.openxmlformats.org/officeDocument/2006/relationships/slideLayout" Target="../slideLayouts/slideLayout45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95.jpeg"/><Relationship Id="rId1" Type="http://schemas.openxmlformats.org/officeDocument/2006/relationships/themeOverride" Target="../theme/themeOverride11.xml"/><Relationship Id="rId2" Type="http://schemas.openxmlformats.org/officeDocument/2006/relationships/slideLayout" Target="../slideLayouts/slideLayout459.xml"/></Relationships>
</file>

<file path=ppt/slides/_rels/slide105.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453.xml"/><Relationship Id="rId2" Type="http://schemas.openxmlformats.org/officeDocument/2006/relationships/image" Target="../media/image67.jpeg"/></Relationships>
</file>

<file path=ppt/slides/_rels/slide106.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26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9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98.png"/><Relationship Id="rId3" Type="http://schemas.openxmlformats.org/officeDocument/2006/relationships/image" Target="../media/image9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5.png"/><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0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0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0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0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0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85.xml"/><Relationship Id="rId3" Type="http://schemas.openxmlformats.org/officeDocument/2006/relationships/image" Target="../media/image10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86.xml"/><Relationship Id="rId3" Type="http://schemas.openxmlformats.org/officeDocument/2006/relationships/image" Target="../media/image10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0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87.xml"/><Relationship Id="rId3" Type="http://schemas.openxmlformats.org/officeDocument/2006/relationships/image" Target="../media/image10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8.xml"/><Relationship Id="rId3" Type="http://schemas.openxmlformats.org/officeDocument/2006/relationships/image" Target="../media/image10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89.xml"/><Relationship Id="rId3" Type="http://schemas.openxmlformats.org/officeDocument/2006/relationships/image" Target="../media/image11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11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112.jpeg"/></Relationships>
</file>

<file path=ppt/slides/_rels/slide12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184.xml"/><Relationship Id="rId3" Type="http://schemas.openxmlformats.org/officeDocument/2006/relationships/image" Target="../media/image11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0.xml"/><Relationship Id="rId3" Type="http://schemas.openxmlformats.org/officeDocument/2006/relationships/image" Target="../media/image114.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115.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115.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1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420.xml"/><Relationship Id="rId2" Type="http://schemas.openxmlformats.org/officeDocument/2006/relationships/image" Target="../media/image116.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1.xml"/><Relationship Id="rId3" Type="http://schemas.openxmlformats.org/officeDocument/2006/relationships/image" Target="../media/image117.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2.xml"/><Relationship Id="rId3" Type="http://schemas.openxmlformats.org/officeDocument/2006/relationships/image" Target="../media/image11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3.xml"/><Relationship Id="rId3" Type="http://schemas.openxmlformats.org/officeDocument/2006/relationships/image" Target="../media/image119.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4.xml"/><Relationship Id="rId3" Type="http://schemas.openxmlformats.org/officeDocument/2006/relationships/image" Target="../media/image120.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5.xml"/><Relationship Id="rId3" Type="http://schemas.openxmlformats.org/officeDocument/2006/relationships/image" Target="../media/image121.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6.xml"/><Relationship Id="rId3" Type="http://schemas.openxmlformats.org/officeDocument/2006/relationships/image" Target="../media/image122.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7.xml"/><Relationship Id="rId3" Type="http://schemas.openxmlformats.org/officeDocument/2006/relationships/image" Target="../media/image12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8.xml"/><Relationship Id="rId3" Type="http://schemas.openxmlformats.org/officeDocument/2006/relationships/image" Target="../media/image124.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99.xml"/><Relationship Id="rId3" Type="http://schemas.openxmlformats.org/officeDocument/2006/relationships/image" Target="../media/image1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0.xml"/><Relationship Id="rId3" Type="http://schemas.openxmlformats.org/officeDocument/2006/relationships/image" Target="../media/image126.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1.xml"/><Relationship Id="rId3" Type="http://schemas.openxmlformats.org/officeDocument/2006/relationships/image" Target="../media/image127.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2.xml"/><Relationship Id="rId3" Type="http://schemas.openxmlformats.org/officeDocument/2006/relationships/image" Target="../media/image12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3.xml"/><Relationship Id="rId3" Type="http://schemas.openxmlformats.org/officeDocument/2006/relationships/image" Target="../media/image12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4.xml"/><Relationship Id="rId3" Type="http://schemas.openxmlformats.org/officeDocument/2006/relationships/image" Target="../media/image130.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5.xml"/><Relationship Id="rId3" Type="http://schemas.openxmlformats.org/officeDocument/2006/relationships/image" Target="../media/image131.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6.xml"/><Relationship Id="rId3" Type="http://schemas.openxmlformats.org/officeDocument/2006/relationships/image" Target="../media/image13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7.xml"/><Relationship Id="rId3" Type="http://schemas.openxmlformats.org/officeDocument/2006/relationships/image" Target="../media/image116.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8.xml"/><Relationship Id="rId3" Type="http://schemas.openxmlformats.org/officeDocument/2006/relationships/image" Target="../media/image133.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09.xml"/><Relationship Id="rId3" Type="http://schemas.openxmlformats.org/officeDocument/2006/relationships/image" Target="../media/image1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26.xml"/><Relationship Id="rId2" Type="http://schemas.openxmlformats.org/officeDocument/2006/relationships/notesSlide" Target="../notesSlides/notesSlide110.xml"/><Relationship Id="rId3" Type="http://schemas.openxmlformats.org/officeDocument/2006/relationships/image" Target="../media/image135.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20.xml"/><Relationship Id="rId2" Type="http://schemas.openxmlformats.org/officeDocument/2006/relationships/image" Target="../media/image66.jpeg"/></Relationships>
</file>

<file path=ppt/slides/_rels/slide152.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420.xml"/><Relationship Id="rId2" Type="http://schemas.openxmlformats.org/officeDocument/2006/relationships/image" Target="../media/image67.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11.xml"/><Relationship Id="rId3" Type="http://schemas.openxmlformats.org/officeDocument/2006/relationships/image" Target="../media/image13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75.xml"/><Relationship Id="rId2" Type="http://schemas.openxmlformats.org/officeDocument/2006/relationships/notesSlide" Target="../notesSlides/notesSlide114.xml"/><Relationship Id="rId3" Type="http://schemas.openxmlformats.org/officeDocument/2006/relationships/image" Target="../media/image137.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image" Target="../media/image13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notesSlide" Target="../notesSlides/notesSlide115.xml"/><Relationship Id="rId3" Type="http://schemas.openxmlformats.org/officeDocument/2006/relationships/image" Target="../media/image1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notesSlide" Target="../notesSlides/notesSlide116.xml"/><Relationship Id="rId3" Type="http://schemas.openxmlformats.org/officeDocument/2006/relationships/image" Target="../media/image139.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92.xml"/><Relationship Id="rId2" Type="http://schemas.openxmlformats.org/officeDocument/2006/relationships/notesSlide" Target="../notesSlides/notesSlide117.xml"/><Relationship Id="rId3" Type="http://schemas.openxmlformats.org/officeDocument/2006/relationships/image" Target="../media/image13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1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2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0.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3.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34.xml"/><Relationship Id="rId4" Type="http://schemas.openxmlformats.org/officeDocument/2006/relationships/image" Target="../media/image140.jpeg"/><Relationship Id="rId1" Type="http://schemas.openxmlformats.org/officeDocument/2006/relationships/tags" Target="../tags/tag1.xml"/><Relationship Id="rId2" Type="http://schemas.openxmlformats.org/officeDocument/2006/relationships/slideLayout" Target="../slideLayouts/slideLayout21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13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138.xml"/><Relationship Id="rId3" Type="http://schemas.openxmlformats.org/officeDocument/2006/relationships/image" Target="../media/image141.em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142.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9.xml"/><Relationship Id="rId4" Type="http://schemas.openxmlformats.org/officeDocument/2006/relationships/oleObject" Target="../embeddings/oleObject1.bin"/><Relationship Id="rId5" Type="http://schemas.openxmlformats.org/officeDocument/2006/relationships/image" Target="../media/image143.emf"/><Relationship Id="rId1" Type="http://schemas.openxmlformats.org/officeDocument/2006/relationships/vmlDrawing" Target="../drawings/vmlDrawing1.vml"/><Relationship Id="rId2" Type="http://schemas.openxmlformats.org/officeDocument/2006/relationships/slideLayout" Target="../slideLayouts/slideLayout23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142.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42.xml"/><Relationship Id="rId2" Type="http://schemas.openxmlformats.org/officeDocument/2006/relationships/notesSlide" Target="../notesSlides/notesSlide140.xml"/><Relationship Id="rId3" Type="http://schemas.openxmlformats.org/officeDocument/2006/relationships/image" Target="../media/image14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97.xml"/><Relationship Id="rId2" Type="http://schemas.openxmlformats.org/officeDocument/2006/relationships/notesSlide" Target="../notesSlides/notesSlide141.xml"/><Relationship Id="rId3" Type="http://schemas.openxmlformats.org/officeDocument/2006/relationships/image" Target="../media/image137.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42.xml"/><Relationship Id="rId4" Type="http://schemas.openxmlformats.org/officeDocument/2006/relationships/image" Target="../media/image145.png"/><Relationship Id="rId5" Type="http://schemas.openxmlformats.org/officeDocument/2006/relationships/image" Target="../media/image146.jpeg"/><Relationship Id="rId1" Type="http://schemas.openxmlformats.org/officeDocument/2006/relationships/themeOverride" Target="../theme/themeOverride14.xml"/><Relationship Id="rId2" Type="http://schemas.openxmlformats.org/officeDocument/2006/relationships/slideLayout" Target="../slideLayouts/slideLayout419.xml"/></Relationships>
</file>

<file path=ppt/slides/_rels/slide19.xml.rels><?xml version="1.0" encoding="UTF-8" standalone="yes"?>
<Relationships xmlns="http://schemas.openxmlformats.org/package/2006/relationships"><Relationship Id="rId3" Type="http://schemas.openxmlformats.org/officeDocument/2006/relationships/hyperlink" Target="javascript:Bible('Matthew+4:12-25');" TargetMode="External"/><Relationship Id="rId4" Type="http://schemas.openxmlformats.org/officeDocument/2006/relationships/hyperlink" Target="javascript:Bible('Matthew+8:1-9:38');" TargetMode="External"/><Relationship Id="rId5" Type="http://schemas.openxmlformats.org/officeDocument/2006/relationships/hyperlink" Target="javascript:Bible('Matthew+10:1-11:1');" TargetMode="External"/><Relationship Id="rId6" Type="http://schemas.openxmlformats.org/officeDocument/2006/relationships/hyperlink" Target="javascript:Bible('Matthew+11:2-12:50');" TargetMode="External"/><Relationship Id="rId7" Type="http://schemas.openxmlformats.org/officeDocument/2006/relationships/hyperlink" Target="javascript:Bible('Matthew+13:1-53');" TargetMode="External"/><Relationship Id="rId8" Type="http://schemas.openxmlformats.org/officeDocument/2006/relationships/hyperlink" Target="javascript:Bible('Matthew+13:54-17:27');" TargetMode="External"/><Relationship Id="rId9" Type="http://schemas.openxmlformats.org/officeDocument/2006/relationships/hyperlink" Target="javascript:Bible('Matthew+19:3-23:39');" TargetMode="External"/><Relationship Id="rId10" Type="http://schemas.openxmlformats.org/officeDocument/2006/relationships/hyperlink" Target="javascript:Bible('Matthew+24:1-26:2');" TargetMode="External"/><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9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348.xml"/><Relationship Id="rId2" Type="http://schemas.openxmlformats.org/officeDocument/2006/relationships/image" Target="../media/image147.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3.xml"/><Relationship Id="rId3" Type="http://schemas.openxmlformats.org/officeDocument/2006/relationships/image" Target="../media/image148.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4.xml"/><Relationship Id="rId3" Type="http://schemas.openxmlformats.org/officeDocument/2006/relationships/image" Target="../media/image149.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5.xml"/><Relationship Id="rId3" Type="http://schemas.openxmlformats.org/officeDocument/2006/relationships/image" Target="../media/image150.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6.xml"/><Relationship Id="rId3" Type="http://schemas.openxmlformats.org/officeDocument/2006/relationships/image" Target="../media/image151.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7.xml"/><Relationship Id="rId3" Type="http://schemas.openxmlformats.org/officeDocument/2006/relationships/image" Target="../media/image152.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8.xml"/><Relationship Id="rId3" Type="http://schemas.openxmlformats.org/officeDocument/2006/relationships/image" Target="../media/image153.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49.xml"/><Relationship Id="rId3" Type="http://schemas.openxmlformats.org/officeDocument/2006/relationships/image" Target="../media/image154.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0.xml"/><Relationship Id="rId3" Type="http://schemas.openxmlformats.org/officeDocument/2006/relationships/image" Target="../media/image155.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1.xml"/><Relationship Id="rId3" Type="http://schemas.openxmlformats.org/officeDocument/2006/relationships/image" Target="../media/image1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2.xml"/><Relationship Id="rId3" Type="http://schemas.openxmlformats.org/officeDocument/2006/relationships/image" Target="../media/image147.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3.xml"/><Relationship Id="rId3" Type="http://schemas.openxmlformats.org/officeDocument/2006/relationships/image" Target="../media/image157.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4.xml"/><Relationship Id="rId3" Type="http://schemas.openxmlformats.org/officeDocument/2006/relationships/image" Target="../media/image15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5.xml"/><Relationship Id="rId3" Type="http://schemas.openxmlformats.org/officeDocument/2006/relationships/image" Target="../media/image159.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6.xml"/><Relationship Id="rId3" Type="http://schemas.openxmlformats.org/officeDocument/2006/relationships/image" Target="../media/image160.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7.xml"/><Relationship Id="rId3" Type="http://schemas.openxmlformats.org/officeDocument/2006/relationships/image" Target="../media/image161.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7.jpeg"/><Relationship Id="rId3" Type="http://schemas.openxmlformats.org/officeDocument/2006/relationships/hyperlink" Target="http://www.LumoProject.com"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0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337.xml"/><Relationship Id="rId2" Type="http://schemas.openxmlformats.org/officeDocument/2006/relationships/image" Target="../media/image162.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8.xml"/><Relationship Id="rId3" Type="http://schemas.openxmlformats.org/officeDocument/2006/relationships/image" Target="../media/image16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59.xml"/><Relationship Id="rId3" Type="http://schemas.openxmlformats.org/officeDocument/2006/relationships/image" Target="../media/image164.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0.xml"/><Relationship Id="rId3" Type="http://schemas.openxmlformats.org/officeDocument/2006/relationships/image" Target="../media/image165.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1.xml"/><Relationship Id="rId3" Type="http://schemas.openxmlformats.org/officeDocument/2006/relationships/image" Target="../media/image166.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2.xml"/><Relationship Id="rId3" Type="http://schemas.openxmlformats.org/officeDocument/2006/relationships/image" Target="../media/image167.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3.xml"/><Relationship Id="rId3" Type="http://schemas.openxmlformats.org/officeDocument/2006/relationships/image" Target="../media/image168.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4.xml"/><Relationship Id="rId3" Type="http://schemas.openxmlformats.org/officeDocument/2006/relationships/image" Target="../media/image169.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5.xml"/><Relationship Id="rId3" Type="http://schemas.openxmlformats.org/officeDocument/2006/relationships/image" Target="../media/image162.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6.xml"/><Relationship Id="rId3" Type="http://schemas.openxmlformats.org/officeDocument/2006/relationships/image" Target="../media/image170.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7.xml"/><Relationship Id="rId3" Type="http://schemas.openxmlformats.org/officeDocument/2006/relationships/image" Target="../media/image171.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8.xml"/><Relationship Id="rId3" Type="http://schemas.openxmlformats.org/officeDocument/2006/relationships/image" Target="../media/image17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1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69.xml"/><Relationship Id="rId3" Type="http://schemas.openxmlformats.org/officeDocument/2006/relationships/image" Target="../media/image173.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0.xml"/><Relationship Id="rId3" Type="http://schemas.openxmlformats.org/officeDocument/2006/relationships/image" Target="../media/image174.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1.xml"/><Relationship Id="rId3" Type="http://schemas.openxmlformats.org/officeDocument/2006/relationships/image" Target="../media/image175.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2.xml"/><Relationship Id="rId3" Type="http://schemas.openxmlformats.org/officeDocument/2006/relationships/image" Target="../media/image176.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3.xml"/><Relationship Id="rId3" Type="http://schemas.openxmlformats.org/officeDocument/2006/relationships/image" Target="../media/image177.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4.xml"/><Relationship Id="rId3" Type="http://schemas.openxmlformats.org/officeDocument/2006/relationships/image" Target="../media/image178.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5.xml"/><Relationship Id="rId3" Type="http://schemas.openxmlformats.org/officeDocument/2006/relationships/image" Target="../media/image179.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6.xml"/><Relationship Id="rId3" Type="http://schemas.openxmlformats.org/officeDocument/2006/relationships/image" Target="../media/image180.jpe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7.xml"/><Relationship Id="rId3" Type="http://schemas.openxmlformats.org/officeDocument/2006/relationships/image" Target="../media/image181.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78.xml"/><Relationship Id="rId3" Type="http://schemas.openxmlformats.org/officeDocument/2006/relationships/image" Target="../media/image18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7.jpeg"/><Relationship Id="rId3" Type="http://schemas.openxmlformats.org/officeDocument/2006/relationships/hyperlink" Target="http://www.LumoProject.com"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326.xml"/><Relationship Id="rId2" Type="http://schemas.openxmlformats.org/officeDocument/2006/relationships/image" Target="../media/image183.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79.xml"/><Relationship Id="rId3" Type="http://schemas.openxmlformats.org/officeDocument/2006/relationships/image" Target="../media/image184.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0.xml"/><Relationship Id="rId3" Type="http://schemas.openxmlformats.org/officeDocument/2006/relationships/image" Target="../media/image183.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1.xml"/><Relationship Id="rId3" Type="http://schemas.openxmlformats.org/officeDocument/2006/relationships/image" Target="../media/image185.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2.xml"/><Relationship Id="rId3" Type="http://schemas.openxmlformats.org/officeDocument/2006/relationships/image" Target="../media/image186.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3.xml"/><Relationship Id="rId3" Type="http://schemas.openxmlformats.org/officeDocument/2006/relationships/image" Target="../media/image18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1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4.xml"/><Relationship Id="rId3" Type="http://schemas.openxmlformats.org/officeDocument/2006/relationships/image" Target="../media/image188.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5.xml"/><Relationship Id="rId3" Type="http://schemas.openxmlformats.org/officeDocument/2006/relationships/image" Target="../media/image189.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6.xml"/><Relationship Id="rId3" Type="http://schemas.openxmlformats.org/officeDocument/2006/relationships/image" Target="../media/image190.jpe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7.xml"/><Relationship Id="rId3" Type="http://schemas.openxmlformats.org/officeDocument/2006/relationships/image" Target="../media/image191.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8.xml"/><Relationship Id="rId3" Type="http://schemas.openxmlformats.org/officeDocument/2006/relationships/image" Target="../media/image192.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89.xml"/><Relationship Id="rId3" Type="http://schemas.openxmlformats.org/officeDocument/2006/relationships/image" Target="../media/image193.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90.xml"/><Relationship Id="rId3" Type="http://schemas.openxmlformats.org/officeDocument/2006/relationships/image" Target="../media/image194.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91.xml"/><Relationship Id="rId3" Type="http://schemas.openxmlformats.org/officeDocument/2006/relationships/image" Target="../media/image195.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92.xml"/><Relationship Id="rId3" Type="http://schemas.openxmlformats.org/officeDocument/2006/relationships/image" Target="../media/image196.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93.xml"/><Relationship Id="rId3" Type="http://schemas.openxmlformats.org/officeDocument/2006/relationships/image" Target="../media/image197.jpeg"/></Relationships>
</file>

<file path=ppt/slides/_rels/slide25.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image" Target="../media/image30.emf"/><Relationship Id="rId13" Type="http://schemas.openxmlformats.org/officeDocument/2006/relationships/hyperlink" Target="http://www.beacy.wa.edu.au/iorr/religions/buddasym.jpg" TargetMode="External"/><Relationship Id="rId14" Type="http://schemas.openxmlformats.org/officeDocument/2006/relationships/image" Target="../media/image31.jpeg"/><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gif"/><Relationship Id="rId8" Type="http://schemas.openxmlformats.org/officeDocument/2006/relationships/image" Target="../media/image27.emf"/><Relationship Id="rId9" Type="http://schemas.openxmlformats.org/officeDocument/2006/relationships/image" Target="../media/image28.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194.xml"/><Relationship Id="rId3" Type="http://schemas.openxmlformats.org/officeDocument/2006/relationships/image" Target="../media/image198.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26.xml"/><Relationship Id="rId2" Type="http://schemas.openxmlformats.org/officeDocument/2006/relationships/image" Target="../media/image66.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7.jpeg"/><Relationship Id="rId3" Type="http://schemas.openxmlformats.org/officeDocument/2006/relationships/hyperlink" Target="http://www.LumoProject.com"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302.xml"/><Relationship Id="rId2" Type="http://schemas.openxmlformats.org/officeDocument/2006/relationships/image" Target="../media/image199.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95.xml"/><Relationship Id="rId3" Type="http://schemas.openxmlformats.org/officeDocument/2006/relationships/image" Target="../media/image200.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96.xml"/><Relationship Id="rId3" Type="http://schemas.openxmlformats.org/officeDocument/2006/relationships/image" Target="../media/image201.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97.xml"/><Relationship Id="rId3" Type="http://schemas.openxmlformats.org/officeDocument/2006/relationships/image" Target="../media/image202.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98.xml"/><Relationship Id="rId3" Type="http://schemas.openxmlformats.org/officeDocument/2006/relationships/image" Target="../media/image199.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199.xml"/><Relationship Id="rId3" Type="http://schemas.openxmlformats.org/officeDocument/2006/relationships/image" Target="../media/image203.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0.xml"/><Relationship Id="rId3" Type="http://schemas.openxmlformats.org/officeDocument/2006/relationships/image" Target="../media/image20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1.xml"/><Relationship Id="rId3" Type="http://schemas.openxmlformats.org/officeDocument/2006/relationships/image" Target="../media/image205.jpe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2.xml"/><Relationship Id="rId3" Type="http://schemas.openxmlformats.org/officeDocument/2006/relationships/image" Target="../media/image206.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3.xml"/><Relationship Id="rId3" Type="http://schemas.openxmlformats.org/officeDocument/2006/relationships/image" Target="../media/image207.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4.xml"/><Relationship Id="rId3" Type="http://schemas.openxmlformats.org/officeDocument/2006/relationships/image" Target="../media/image208.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5.xml"/><Relationship Id="rId3" Type="http://schemas.openxmlformats.org/officeDocument/2006/relationships/image" Target="../media/image209.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206.xml"/><Relationship Id="rId3" Type="http://schemas.openxmlformats.org/officeDocument/2006/relationships/image" Target="../media/image210.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7.jpeg"/><Relationship Id="rId3" Type="http://schemas.openxmlformats.org/officeDocument/2006/relationships/hyperlink" Target="http://www.LumoProject.com" TargetMode="Externa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6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431.xml"/><Relationship Id="rId2" Type="http://schemas.openxmlformats.org/officeDocument/2006/relationships/image" Target="../media/image211.jpe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07.xml"/><Relationship Id="rId3" Type="http://schemas.openxmlformats.org/officeDocument/2006/relationships/image" Target="../media/image2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08.xml"/><Relationship Id="rId3" Type="http://schemas.openxmlformats.org/officeDocument/2006/relationships/image" Target="../media/image213.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09.xml"/><Relationship Id="rId3" Type="http://schemas.openxmlformats.org/officeDocument/2006/relationships/image" Target="../media/image214.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0.xml"/><Relationship Id="rId3" Type="http://schemas.openxmlformats.org/officeDocument/2006/relationships/image" Target="../media/image215.jpe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1.xml"/><Relationship Id="rId3" Type="http://schemas.openxmlformats.org/officeDocument/2006/relationships/image" Target="../media/image216.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2.xml"/><Relationship Id="rId3" Type="http://schemas.openxmlformats.org/officeDocument/2006/relationships/image" Target="../media/image217.jpe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3.xml"/><Relationship Id="rId3" Type="http://schemas.openxmlformats.org/officeDocument/2006/relationships/image" Target="../media/image218.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4.xml"/><Relationship Id="rId3" Type="http://schemas.openxmlformats.org/officeDocument/2006/relationships/image" Target="../media/image219.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5.xml"/><Relationship Id="rId3" Type="http://schemas.openxmlformats.org/officeDocument/2006/relationships/image" Target="../media/image220.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6.xml"/><Relationship Id="rId3" Type="http://schemas.openxmlformats.org/officeDocument/2006/relationships/image" Target="../media/image221.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7.xml"/><Relationship Id="rId3" Type="http://schemas.openxmlformats.org/officeDocument/2006/relationships/image" Target="../media/image2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2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8.xml"/><Relationship Id="rId3" Type="http://schemas.openxmlformats.org/officeDocument/2006/relationships/image" Target="../media/image222.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19.xml"/><Relationship Id="rId3" Type="http://schemas.openxmlformats.org/officeDocument/2006/relationships/image" Target="../media/image223.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0.xml"/><Relationship Id="rId3" Type="http://schemas.openxmlformats.org/officeDocument/2006/relationships/image" Target="../media/image224.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1.xml"/><Relationship Id="rId3" Type="http://schemas.openxmlformats.org/officeDocument/2006/relationships/image" Target="../media/image225.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2.xml"/><Relationship Id="rId3" Type="http://schemas.openxmlformats.org/officeDocument/2006/relationships/image" Target="../media/image226.jpe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3.xml"/><Relationship Id="rId3" Type="http://schemas.openxmlformats.org/officeDocument/2006/relationships/image" Target="../media/image227.jpe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4.xml"/><Relationship Id="rId3" Type="http://schemas.openxmlformats.org/officeDocument/2006/relationships/image" Target="../media/image228.jpe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5.xml"/><Relationship Id="rId3" Type="http://schemas.openxmlformats.org/officeDocument/2006/relationships/image" Target="../media/image229.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notesSlide" Target="../notesSlides/notesSlide226.xml"/><Relationship Id="rId3" Type="http://schemas.openxmlformats.org/officeDocument/2006/relationships/image" Target="../media/image230.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31.xml"/><Relationship Id="rId2" Type="http://schemas.openxmlformats.org/officeDocument/2006/relationships/image" Target="../media/image6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7.jpeg"/><Relationship Id="rId3" Type="http://schemas.openxmlformats.org/officeDocument/2006/relationships/hyperlink" Target="http://www.LumoProject.com" TargetMode="Externa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31.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232.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233.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7.xml"/></Relationships>
</file>

<file path=ppt/slides/_rels/slide29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85.jpeg"/><Relationship Id="rId1" Type="http://schemas.openxmlformats.org/officeDocument/2006/relationships/slideLayout" Target="../slideLayouts/slideLayout442.xml"/><Relationship Id="rId2" Type="http://schemas.openxmlformats.org/officeDocument/2006/relationships/image" Target="../media/image234.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28.xml"/><Relationship Id="rId3" Type="http://schemas.openxmlformats.org/officeDocument/2006/relationships/image" Target="../media/image235.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29.xml"/><Relationship Id="rId3" Type="http://schemas.openxmlformats.org/officeDocument/2006/relationships/image" Target="../media/image2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32.pn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0.xml"/><Relationship Id="rId3" Type="http://schemas.openxmlformats.org/officeDocument/2006/relationships/image" Target="../media/image236.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1.xml"/><Relationship Id="rId3" Type="http://schemas.openxmlformats.org/officeDocument/2006/relationships/image" Target="../media/image237.jpe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2.xml"/><Relationship Id="rId3" Type="http://schemas.openxmlformats.org/officeDocument/2006/relationships/image" Target="../media/image238.jpe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3.xml"/><Relationship Id="rId3" Type="http://schemas.openxmlformats.org/officeDocument/2006/relationships/image" Target="../media/image239.jpe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4.xml"/><Relationship Id="rId3" Type="http://schemas.openxmlformats.org/officeDocument/2006/relationships/image" Target="../media/image240.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5.xml"/><Relationship Id="rId3" Type="http://schemas.openxmlformats.org/officeDocument/2006/relationships/image" Target="../media/image241.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6.xml"/><Relationship Id="rId3" Type="http://schemas.openxmlformats.org/officeDocument/2006/relationships/image" Target="../media/image242.jpe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7.xml"/><Relationship Id="rId3" Type="http://schemas.openxmlformats.org/officeDocument/2006/relationships/image" Target="../media/image243.jpe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38.xml"/><Relationship Id="rId3" Type="http://schemas.openxmlformats.org/officeDocument/2006/relationships/image" Target="../media/image244.jpe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7.jpeg"/><Relationship Id="rId3" Type="http://schemas.openxmlformats.org/officeDocument/2006/relationships/hyperlink" Target="http://www.LumoProject.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33.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39.xml"/><Relationship Id="rId3" Type="http://schemas.openxmlformats.org/officeDocument/2006/relationships/image" Target="../media/image245.png"/></Relationships>
</file>

<file path=ppt/slides/_rels/slide311.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253.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image" Target="../media/image246.jpe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0.xml"/></Relationships>
</file>

<file path=ppt/slides/_rels/slide314.xml.rels><?xml version="1.0" encoding="UTF-8" standalone="yes"?>
<Relationships xmlns="http://schemas.openxmlformats.org/package/2006/relationships"><Relationship Id="rId3" Type="http://schemas.openxmlformats.org/officeDocument/2006/relationships/image" Target="../media/image247.png"/><Relationship Id="rId4" Type="http://schemas.openxmlformats.org/officeDocument/2006/relationships/image" Target="../media/image248.png"/><Relationship Id="rId1" Type="http://schemas.openxmlformats.org/officeDocument/2006/relationships/slideLayout" Target="../slideLayouts/slideLayout159.xml"/><Relationship Id="rId2" Type="http://schemas.openxmlformats.org/officeDocument/2006/relationships/notesSlide" Target="../notesSlides/notesSlide2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0.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14.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40.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82.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7.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2.xml"/><Relationship Id="rId3"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3.xml"/><Relationship Id="rId3" Type="http://schemas.openxmlformats.org/officeDocument/2006/relationships/image" Target="../media/image4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4.xml"/><Relationship Id="rId3" Type="http://schemas.openxmlformats.org/officeDocument/2006/relationships/image" Target="../media/image4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5.xml"/><Relationship Id="rId3" Type="http://schemas.openxmlformats.org/officeDocument/2006/relationships/image" Target="../media/image4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7.xml"/><Relationship Id="rId3"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49.xml"/><Relationship Id="rId3"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1" Type="http://schemas.openxmlformats.org/officeDocument/2006/relationships/slideLayout" Target="../slideLayouts/slideLayout397.xml"/><Relationship Id="rId2"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0.xml"/><Relationship Id="rId3"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1.xml"/><Relationship Id="rId3" Type="http://schemas.openxmlformats.org/officeDocument/2006/relationships/image" Target="../media/image5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2.xml"/><Relationship Id="rId3"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3.xml"/><Relationship Id="rId3" Type="http://schemas.openxmlformats.org/officeDocument/2006/relationships/image" Target="../media/image5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4.xml"/><Relationship Id="rId3" Type="http://schemas.openxmlformats.org/officeDocument/2006/relationships/image" Target="../media/image5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5.xml"/><Relationship Id="rId3" Type="http://schemas.openxmlformats.org/officeDocument/2006/relationships/image" Target="../media/image5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6.xml"/><Relationship Id="rId3"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7.xml"/><Relationship Id="rId3" Type="http://schemas.openxmlformats.org/officeDocument/2006/relationships/image" Target="../media/image6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8.xml"/><Relationship Id="rId3"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59.xml"/><Relationship Id="rId3" Type="http://schemas.openxmlformats.org/officeDocument/2006/relationships/image" Target="../media/image6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7.xml"/><Relationship Id="rId2" Type="http://schemas.openxmlformats.org/officeDocument/2006/relationships/image" Target="../media/image10.jpeg"/><Relationship Id="rId3"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0.xml"/><Relationship Id="rId3" Type="http://schemas.openxmlformats.org/officeDocument/2006/relationships/image" Target="../media/image6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1.xml"/><Relationship Id="rId3" Type="http://schemas.openxmlformats.org/officeDocument/2006/relationships/image" Target="../media/image6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2.xml"/><Relationship Id="rId3" Type="http://schemas.openxmlformats.org/officeDocument/2006/relationships/image" Target="../media/image6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6.jpeg"/></Relationships>
</file>

<file path=ppt/slides/_rels/slide74.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91.xml"/><Relationship Id="rId2" Type="http://schemas.openxmlformats.org/officeDocument/2006/relationships/image" Target="../media/image67.jpe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82.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4.xml"/><Relationship Id="rId3" Type="http://schemas.openxmlformats.org/officeDocument/2006/relationships/image" Target="../media/image6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5.xml"/><Relationship Id="rId3" Type="http://schemas.openxmlformats.org/officeDocument/2006/relationships/image" Target="../media/image7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6.xml"/><Relationship Id="rId3" Type="http://schemas.openxmlformats.org/officeDocument/2006/relationships/image" Target="../media/image7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7.xml"/><Relationship Id="rId3" Type="http://schemas.openxmlformats.org/officeDocument/2006/relationships/image" Target="../media/image7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7.xml"/><Relationship Id="rId2" Type="http://schemas.openxmlformats.org/officeDocument/2006/relationships/image" Target="../media/image10.jpeg"/><Relationship Id="rId3"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8.xml"/><Relationship Id="rId3" Type="http://schemas.openxmlformats.org/officeDocument/2006/relationships/image" Target="../media/image7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69.xml"/><Relationship Id="rId3" Type="http://schemas.openxmlformats.org/officeDocument/2006/relationships/image" Target="../media/image7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70.xml"/><Relationship Id="rId3" Type="http://schemas.openxmlformats.org/officeDocument/2006/relationships/image" Target="../media/image6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71.xml"/><Relationship Id="rId3" Type="http://schemas.openxmlformats.org/officeDocument/2006/relationships/image" Target="../media/image7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7.xml"/><Relationship Id="rId2" Type="http://schemas.openxmlformats.org/officeDocument/2006/relationships/notesSlide" Target="../notesSlides/notesSlide72.xml"/><Relationship Id="rId3" Type="http://schemas.openxmlformats.org/officeDocument/2006/relationships/image" Target="../media/image7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1.xml"/><Relationship Id="rId2" Type="http://schemas.openxmlformats.org/officeDocument/2006/relationships/image" Target="../media/image66.jpeg"/></Relationships>
</file>

<file path=ppt/slides/_rels/slide86.xml.rels><?xml version="1.0" encoding="UTF-8" standalone="yes"?>
<Relationships xmlns="http://schemas.openxmlformats.org/package/2006/relationships"><Relationship Id="rId3" Type="http://schemas.openxmlformats.org/officeDocument/2006/relationships/hyperlink" Target="http://freebibleimages.org" TargetMode="External"/><Relationship Id="rId4" Type="http://schemas.openxmlformats.org/officeDocument/2006/relationships/hyperlink" Target="http://www.freebibleimages.org" TargetMode="External"/><Relationship Id="rId5" Type="http://schemas.openxmlformats.org/officeDocument/2006/relationships/hyperlink" Target="http://www.LumoProject.com" TargetMode="External"/><Relationship Id="rId1" Type="http://schemas.openxmlformats.org/officeDocument/2006/relationships/slideLayout" Target="../slideLayouts/slideLayout291.xml"/><Relationship Id="rId2" Type="http://schemas.openxmlformats.org/officeDocument/2006/relationships/image" Target="../media/image6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3.xml"/><Relationship Id="rId3" Type="http://schemas.openxmlformats.org/officeDocument/2006/relationships/image" Target="../media/image7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7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78.jpeg"/><Relationship Id="rId3" Type="http://schemas.openxmlformats.org/officeDocument/2006/relationships/image" Target="../media/image7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7.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78.jpeg"/><Relationship Id="rId3" Type="http://schemas.openxmlformats.org/officeDocument/2006/relationships/image" Target="../media/image8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78.jpeg"/><Relationship Id="rId3" Type="http://schemas.openxmlformats.org/officeDocument/2006/relationships/image" Target="../media/image8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image" Target="../media/image82.jpeg"/><Relationship Id="rId3" Type="http://schemas.openxmlformats.org/officeDocument/2006/relationships/image" Target="../media/image83.jpeg"/></Relationships>
</file>

<file path=ppt/slides/_rels/slide9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85.jpeg"/><Relationship Id="rId1" Type="http://schemas.openxmlformats.org/officeDocument/2006/relationships/slideLayout" Target="../slideLayouts/slideLayout442.xml"/><Relationship Id="rId2" Type="http://schemas.openxmlformats.org/officeDocument/2006/relationships/image" Target="../media/image84.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86.jpeg"/><Relationship Id="rId1" Type="http://schemas.openxmlformats.org/officeDocument/2006/relationships/themeOverride" Target="../theme/themeOverride1.xml"/><Relationship Id="rId2" Type="http://schemas.openxmlformats.org/officeDocument/2006/relationships/slideLayout" Target="../slideLayouts/slideLayout45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image" Target="../media/image87.jpeg"/><Relationship Id="rId1" Type="http://schemas.openxmlformats.org/officeDocument/2006/relationships/themeOverride" Target="../theme/themeOverride2.xml"/><Relationship Id="rId2" Type="http://schemas.openxmlformats.org/officeDocument/2006/relationships/slideLayout" Target="../slideLayouts/slideLayout45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image" Target="../media/image88.jpeg"/><Relationship Id="rId1" Type="http://schemas.openxmlformats.org/officeDocument/2006/relationships/themeOverride" Target="../theme/themeOverride3.xml"/><Relationship Id="rId2" Type="http://schemas.openxmlformats.org/officeDocument/2006/relationships/slideLayout" Target="../slideLayouts/slideLayout45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89.jpeg"/><Relationship Id="rId1" Type="http://schemas.openxmlformats.org/officeDocument/2006/relationships/themeOverride" Target="../theme/themeOverride4.xml"/><Relationship Id="rId2" Type="http://schemas.openxmlformats.org/officeDocument/2006/relationships/slideLayout" Target="../slideLayouts/slideLayout45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image" Target="../media/image90.jpeg"/><Relationship Id="rId1" Type="http://schemas.openxmlformats.org/officeDocument/2006/relationships/themeOverride" Target="../theme/themeOverride5.xml"/><Relationship Id="rId2" Type="http://schemas.openxmlformats.org/officeDocument/2006/relationships/slideLayout" Target="../slideLayouts/slideLayout45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91.jpeg"/><Relationship Id="rId1" Type="http://schemas.openxmlformats.org/officeDocument/2006/relationships/themeOverride" Target="../theme/themeOverride6.xml"/><Relationship Id="rId2" Type="http://schemas.openxmlformats.org/officeDocument/2006/relationships/slideLayout" Target="../slideLayouts/slideLayout45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mj-lt"/>
              </a:rPr>
              <a:t>Luke Title Slide</a:t>
            </a:r>
            <a:endParaRPr lang="en-US" dirty="0">
              <a:latin typeface="+mj-lt"/>
            </a:endParaRPr>
          </a:p>
        </p:txBody>
      </p:sp>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latin typeface="+mj-lt"/>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latin typeface="+mj-lt"/>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a:solidFill>
                <a:srgbClr val="FFFFCC"/>
              </a:solidFill>
              <a:latin typeface="+mj-lt"/>
            </a:endParaRPr>
          </a:p>
        </p:txBody>
      </p:sp>
      <p:pic>
        <p:nvPicPr>
          <p:cNvPr id="2631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1" y="115888"/>
            <a:ext cx="5080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62450" y="3519489"/>
            <a:ext cx="38100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79389" y="260350"/>
            <a:ext cx="5080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a:spcBef>
                <a:spcPct val="20000"/>
              </a:spcBef>
              <a:spcAft>
                <a:spcPts val="0"/>
              </a:spcAft>
              <a:buClr>
                <a:srgbClr val="FFCC00"/>
              </a:buClr>
              <a:buSzPct val="70000"/>
              <a:defRPr/>
            </a:pPr>
            <a:r>
              <a:rPr lang="th-TH" sz="2000" b="1" kern="0" dirty="0" smtClean="0">
                <a:solidFill>
                  <a:srgbClr val="FFFFFF"/>
                </a:solidFill>
                <a:effectLst>
                  <a:outerShdw blurRad="38100" dist="38100" dir="2700000" algn="tl">
                    <a:srgbClr val="000000"/>
                  </a:outerShdw>
                </a:effectLst>
                <a:latin typeface="+mj-lt"/>
                <a:cs typeface="Arial"/>
              </a:rPr>
              <a:t>ดร.ริก </a:t>
            </a:r>
            <a:r>
              <a:rPr lang="th-TH" sz="2000" b="1" kern="0" dirty="0" err="1" smtClean="0">
                <a:solidFill>
                  <a:srgbClr val="FFFFFF"/>
                </a:solidFill>
                <a:effectLst>
                  <a:outerShdw blurRad="38100" dist="38100" dir="2700000" algn="tl">
                    <a:srgbClr val="000000"/>
                  </a:outerShdw>
                </a:effectLst>
                <a:latin typeface="+mj-lt"/>
                <a:cs typeface="Arial"/>
              </a:rPr>
              <a:t>กริฟฟิท</a:t>
            </a:r>
            <a:r>
              <a:rPr lang="en-US" sz="2000" b="1" kern="0" dirty="0" smtClean="0">
                <a:solidFill>
                  <a:srgbClr val="FFFFFF"/>
                </a:solidFill>
                <a:effectLst>
                  <a:outerShdw blurRad="38100" dist="38100" dir="2700000" algn="tl">
                    <a:srgbClr val="000000"/>
                  </a:outerShdw>
                </a:effectLst>
                <a:latin typeface="+mj-lt"/>
                <a:cs typeface="Arial"/>
              </a:rPr>
              <a:t>• </a:t>
            </a:r>
            <a:r>
              <a:rPr lang="th-TH" sz="2000" b="1" kern="0" dirty="0" err="1" smtClean="0">
                <a:solidFill>
                  <a:srgbClr val="FFFFFF"/>
                </a:solidFill>
                <a:effectLst>
                  <a:outerShdw blurRad="38100" dist="38100" dir="2700000" algn="tl">
                    <a:srgbClr val="000000"/>
                  </a:outerShdw>
                </a:effectLst>
                <a:latin typeface="+mj-lt"/>
                <a:cs typeface="Arial"/>
              </a:rPr>
              <a:t>สิงคโปร</a:t>
            </a:r>
            <a:r>
              <a:rPr lang="th-TH" sz="2000" b="1" kern="0" dirty="0">
                <a:solidFill>
                  <a:srgbClr val="FFFFFF"/>
                </a:solidFill>
                <a:effectLst>
                  <a:outerShdw blurRad="38100" dist="38100" dir="2700000" algn="tl">
                    <a:srgbClr val="000000"/>
                  </a:outerShdw>
                </a:effectLst>
                <a:latin typeface="+mj-lt"/>
                <a:cs typeface="Arial"/>
              </a:rPr>
              <a:t> </a:t>
            </a:r>
            <a:r>
              <a:rPr lang="th-TH" sz="2000" b="1" kern="0" dirty="0" err="1" smtClean="0">
                <a:solidFill>
                  <a:srgbClr val="FFFFFF"/>
                </a:solidFill>
                <a:effectLst>
                  <a:outerShdw blurRad="38100" dist="38100" dir="2700000" algn="tl">
                    <a:srgbClr val="000000"/>
                  </a:outerShdw>
                </a:effectLst>
                <a:latin typeface="+mj-lt"/>
                <a:cs typeface="Arial"/>
              </a:rPr>
              <a:t>ไบเบิ้ล</a:t>
            </a:r>
            <a:r>
              <a:rPr lang="th-TH" sz="2000" b="1" kern="0" dirty="0" smtClean="0">
                <a:solidFill>
                  <a:srgbClr val="FFFFFF"/>
                </a:solidFill>
                <a:effectLst>
                  <a:outerShdw blurRad="38100" dist="38100" dir="2700000" algn="tl">
                    <a:srgbClr val="000000"/>
                  </a:outerShdw>
                </a:effectLst>
                <a:latin typeface="+mj-lt"/>
                <a:cs typeface="Arial"/>
              </a:rPr>
              <a:t> </a:t>
            </a:r>
            <a:r>
              <a:rPr lang="th-TH" sz="2000" b="1" kern="0" dirty="0" err="1" smtClean="0">
                <a:solidFill>
                  <a:srgbClr val="FFFFFF"/>
                </a:solidFill>
                <a:effectLst>
                  <a:outerShdw blurRad="38100" dist="38100" dir="2700000" algn="tl">
                    <a:srgbClr val="000000"/>
                  </a:outerShdw>
                </a:effectLst>
                <a:latin typeface="+mj-lt"/>
                <a:cs typeface="Arial"/>
              </a:rPr>
              <a:t>คอลเลจ</a:t>
            </a:r>
            <a:r>
              <a:rPr lang="en-US" sz="2000" b="1" kern="0" dirty="0" smtClean="0">
                <a:solidFill>
                  <a:srgbClr val="FFFFFF"/>
                </a:solidFill>
                <a:effectLst>
                  <a:outerShdw blurRad="38100" dist="38100" dir="2700000" algn="tl">
                    <a:srgbClr val="000000"/>
                  </a:outerShdw>
                </a:effectLst>
                <a:latin typeface="+mj-lt"/>
                <a:cs typeface="Arial"/>
              </a:rPr>
              <a:t> </a:t>
            </a:r>
            <a:r>
              <a:rPr lang="en-US" sz="2000" b="1" kern="0" dirty="0">
                <a:solidFill>
                  <a:srgbClr val="FFFFFF"/>
                </a:solidFill>
                <a:effectLst>
                  <a:outerShdw blurRad="38100" dist="38100" dir="2700000" algn="tl">
                    <a:srgbClr val="000000"/>
                  </a:outerShdw>
                </a:effectLst>
                <a:latin typeface="+mj-lt"/>
                <a:cs typeface="Arial"/>
              </a:rPr>
              <a:t>• </a:t>
            </a:r>
            <a:r>
              <a:rPr lang="th-TH" sz="2000" b="1" kern="0" dirty="0" err="1" smtClean="0">
                <a:solidFill>
                  <a:srgbClr val="FFFFFF"/>
                </a:solidFill>
                <a:effectLst>
                  <a:outerShdw blurRad="38100" dist="38100" dir="2700000" algn="tl">
                    <a:srgbClr val="000000"/>
                  </a:outerShdw>
                </a:effectLst>
                <a:latin typeface="+mj-lt"/>
                <a:cs typeface="Arial"/>
              </a:rPr>
              <a:t>ไบเบิ้ลสตัด</a:t>
            </a:r>
            <a:r>
              <a:rPr lang="th-TH" sz="2000" b="1" kern="0" dirty="0" smtClean="0">
                <a:solidFill>
                  <a:srgbClr val="FFFFFF"/>
                </a:solidFill>
                <a:effectLst>
                  <a:outerShdw blurRad="38100" dist="38100" dir="2700000" algn="tl">
                    <a:srgbClr val="000000"/>
                  </a:outerShdw>
                </a:effectLst>
                <a:latin typeface="+mj-lt"/>
                <a:cs typeface="Arial"/>
              </a:rPr>
              <a:t>ดีดาวน์โหลด </a:t>
            </a:r>
            <a:r>
              <a:rPr lang="th-TH" sz="2000" b="1" kern="0" dirty="0" err="1" smtClean="0">
                <a:solidFill>
                  <a:srgbClr val="FFFFFF"/>
                </a:solidFill>
                <a:effectLst>
                  <a:outerShdw blurRad="38100" dist="38100" dir="2700000" algn="tl">
                    <a:srgbClr val="000000"/>
                  </a:outerShdw>
                </a:effectLst>
                <a:latin typeface="+mj-lt"/>
                <a:cs typeface="Arial"/>
              </a:rPr>
              <a:t>ดอท</a:t>
            </a:r>
            <a:r>
              <a:rPr lang="th-TH" sz="2000" b="1" kern="0" dirty="0" smtClean="0">
                <a:solidFill>
                  <a:srgbClr val="FFFFFF"/>
                </a:solidFill>
                <a:effectLst>
                  <a:outerShdw blurRad="38100" dist="38100" dir="2700000" algn="tl">
                    <a:srgbClr val="000000"/>
                  </a:outerShdw>
                </a:effectLst>
                <a:latin typeface="+mj-lt"/>
                <a:cs typeface="Arial"/>
              </a:rPr>
              <a:t> โอ</a:t>
            </a:r>
            <a:r>
              <a:rPr lang="th-TH" sz="2000" b="1" kern="0" dirty="0" err="1" smtClean="0">
                <a:solidFill>
                  <a:srgbClr val="FFFFFF"/>
                </a:solidFill>
                <a:effectLst>
                  <a:outerShdw blurRad="38100" dist="38100" dir="2700000" algn="tl">
                    <a:srgbClr val="000000"/>
                  </a:outerShdw>
                </a:effectLst>
                <a:latin typeface="+mj-lt"/>
                <a:cs typeface="Arial"/>
              </a:rPr>
              <a:t>อาร์</a:t>
            </a:r>
            <a:r>
              <a:rPr lang="th-TH" sz="2000" b="1" kern="0" dirty="0" smtClean="0">
                <a:solidFill>
                  <a:srgbClr val="FFFFFF"/>
                </a:solidFill>
                <a:effectLst>
                  <a:outerShdw blurRad="38100" dist="38100" dir="2700000" algn="tl">
                    <a:srgbClr val="000000"/>
                  </a:outerShdw>
                </a:effectLst>
                <a:latin typeface="+mj-lt"/>
                <a:cs typeface="Arial"/>
              </a:rPr>
              <a:t>จี</a:t>
            </a:r>
            <a:endParaRPr lang="en-US" sz="2000" b="1" kern="0" dirty="0">
              <a:solidFill>
                <a:srgbClr val="FFFFFF"/>
              </a:solidFill>
              <a:effectLst>
                <a:outerShdw blurRad="38100" dist="38100" dir="2700000" algn="tl">
                  <a:srgbClr val="000000"/>
                </a:outerShdw>
              </a:effectLst>
              <a:latin typeface="+mj-lt"/>
              <a:cs typeface="Arial"/>
            </a:endParaRPr>
          </a:p>
        </p:txBody>
      </p:sp>
      <p:sp>
        <p:nvSpPr>
          <p:cNvPr id="263175" name="WordArt 3"/>
          <p:cNvSpPr>
            <a:spLocks noChangeArrowheads="1" noChangeShapeType="1" noTextEdit="1"/>
          </p:cNvSpPr>
          <p:nvPr/>
        </p:nvSpPr>
        <p:spPr bwMode="auto">
          <a:xfrm>
            <a:off x="494224" y="4033838"/>
            <a:ext cx="3430077" cy="2088172"/>
          </a:xfrm>
          <a:prstGeom prst="rect">
            <a:avLst/>
          </a:prstGeom>
        </p:spPr>
        <p:txBody>
          <a:bodyPr wrap="none" lIns="91427" tIns="45714" rIns="91427" bIns="45714" fromWordArt="1">
            <a:prstTxWarp prst="textPlain">
              <a:avLst/>
            </a:prstTxWarp>
          </a:bodyPr>
          <a:lstStyle/>
          <a:p>
            <a:pPr algn="ctr"/>
            <a:r>
              <a:rPr lang="th-TH" sz="3600" kern="10" dirty="0" err="1" smtClean="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mj-lt"/>
                <a:ea typeface="Impact"/>
                <a:cs typeface="Leelawadee UI" panose="020B0502040204020203" pitchFamily="34" charset="-34"/>
              </a:rPr>
              <a:t>ลู</a:t>
            </a:r>
            <a:r>
              <a:rPr lang="th-TH" sz="3600" kern="10" dirty="0" smtClean="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mj-lt"/>
                <a:ea typeface="Impact"/>
                <a:cs typeface="Leelawadee UI" panose="020B0502040204020203" pitchFamily="34" charset="-34"/>
              </a:rPr>
              <a:t>กา</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mj-lt"/>
              <a:ea typeface="Impact"/>
              <a:cs typeface="Leelawadee UI" panose="020B0502040204020203" pitchFamily="34" charset="-34"/>
            </a:endParaRPr>
          </a:p>
        </p:txBody>
      </p:sp>
    </p:spTree>
    <p:extLst>
      <p:ext uri="{BB962C8B-B14F-4D97-AF65-F5344CB8AC3E}">
        <p14:creationId xmlns:p14="http://schemas.microsoft.com/office/powerpoint/2010/main" val="29109383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240404"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4"/>
          <p:cNvSpPr>
            <a:spLocks noGrp="1" noChangeArrowheads="1"/>
          </p:cNvSpPr>
          <p:nvPr>
            <p:ph type="title" idx="4294967295"/>
          </p:nvPr>
        </p:nvSpPr>
        <p:spPr>
          <a:xfrm>
            <a:off x="3924300" y="908052"/>
            <a:ext cx="5219700" cy="936625"/>
          </a:xfrm>
          <a:solidFill>
            <a:srgbClr val="000090"/>
          </a:solidFill>
        </p:spPr>
        <p:txBody>
          <a:bodyPr/>
          <a:lstStyle/>
          <a:p>
            <a:pPr eaLnBrk="1" hangingPunct="1">
              <a:defRPr/>
            </a:pPr>
            <a:r>
              <a:rPr lang="en-US" sz="3600" b="1" dirty="0" smtClean="0">
                <a:latin typeface="+mj-lt"/>
              </a:rPr>
              <a:t>“</a:t>
            </a:r>
            <a:r>
              <a:rPr lang="th-TH" sz="3600" b="1" dirty="0" smtClean="0">
                <a:latin typeface="+mj-lt"/>
              </a:rPr>
              <a:t>มนุษย์สมบูรณ์แบบ</a:t>
            </a:r>
            <a:r>
              <a:rPr lang="en-US" sz="3600" b="1" dirty="0" smtClean="0">
                <a:latin typeface="+mj-lt"/>
              </a:rPr>
              <a:t>"</a:t>
            </a:r>
            <a:endParaRPr lang="en-US" sz="3600" b="1" dirty="0">
              <a:latin typeface="+mj-lt"/>
            </a:endParaRPr>
          </a:p>
        </p:txBody>
      </p:sp>
      <p:sp>
        <p:nvSpPr>
          <p:cNvPr id="4" name="Rectangle 3"/>
          <p:cNvSpPr txBox="1">
            <a:spLocks noChangeArrowheads="1"/>
          </p:cNvSpPr>
          <p:nvPr/>
        </p:nvSpPr>
        <p:spPr bwMode="auto">
          <a:xfrm>
            <a:off x="4499992" y="6400800"/>
            <a:ext cx="4644008"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th-TH" sz="1800" b="1" kern="0" dirty="0" smtClean="0">
                <a:solidFill>
                  <a:srgbClr val="FFFFFF"/>
                </a:solidFill>
              </a:rPr>
              <a:t>แบรี่ </a:t>
            </a:r>
            <a:r>
              <a:rPr lang="th-TH" sz="1800" b="1" kern="0" dirty="0" err="1" smtClean="0">
                <a:solidFill>
                  <a:srgbClr val="FFFFFF"/>
                </a:solidFill>
              </a:rPr>
              <a:t>ฮัดเดิ้ล</a:t>
            </a:r>
            <a:r>
              <a:rPr lang="th-TH" sz="1800" b="1" kern="0" dirty="0" smtClean="0">
                <a:solidFill>
                  <a:srgbClr val="FFFFFF"/>
                </a:solidFill>
              </a:rPr>
              <a:t>สตัน</a:t>
            </a:r>
            <a:r>
              <a:rPr lang="en-US" sz="1800" b="1" kern="0" dirty="0" smtClean="0">
                <a:solidFill>
                  <a:srgbClr val="FFFFFF"/>
                </a:solidFill>
              </a:rPr>
              <a:t>, </a:t>
            </a:r>
            <a:r>
              <a:rPr lang="th-TH" sz="1800" b="1" i="1" kern="0" dirty="0" err="1" smtClean="0">
                <a:solidFill>
                  <a:srgbClr val="FFFFFF"/>
                </a:solidFill>
              </a:rPr>
              <a:t>เดอะอาร์คอสติกไบเบิ้ล</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22232241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84962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180512" cy="68889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1116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29" y="31583"/>
            <a:ext cx="9139973" cy="68264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15731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24086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8732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40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576378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hlinkClick r:id="rId4"/>
              </a:rPr>
              <a:t>freebibleimages.org</a:t>
            </a:r>
            <a:r>
              <a:rPr lang="en-US" sz="13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379586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2</a:t>
            </a:r>
          </a:p>
        </p:txBody>
      </p:sp>
    </p:spTree>
    <p:extLst>
      <p:ext uri="{BB962C8B-B14F-4D97-AF65-F5344CB8AC3E}">
        <p14:creationId xmlns:p14="http://schemas.microsoft.com/office/powerpoint/2010/main" val="2211182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Monotype Corsiva" charset="0"/>
              <a:ea typeface="ＭＳ Ｐゴシック" charset="0"/>
              <a:cs typeface="ＭＳ Ｐゴシック" charset="0"/>
            </a:endParaRPr>
          </a:p>
        </p:txBody>
      </p:sp>
    </p:spTree>
    <p:extLst>
      <p:ext uri="{BB962C8B-B14F-4D97-AF65-F5344CB8AC3E}">
        <p14:creationId xmlns:p14="http://schemas.microsoft.com/office/powerpoint/2010/main" val="6112246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4800" b="1" kern="1200" dirty="0" smtClean="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คุ้มครองพระกุมาร</a:t>
            </a:r>
            <a:endParaRPr lang="en-US" sz="48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endParaRP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Monotype Corsiva" charset="0"/>
              <a:ea typeface="ＭＳ Ｐゴシック" charset="0"/>
              <a:cs typeface="ＭＳ Ｐゴシック" charset="0"/>
            </a:endParaRPr>
          </a:p>
        </p:txBody>
      </p:sp>
    </p:spTree>
    <p:extLst>
      <p:ext uri="{BB962C8B-B14F-4D97-AF65-F5344CB8AC3E}">
        <p14:creationId xmlns:p14="http://schemas.microsoft.com/office/powerpoint/2010/main" val="18962806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3"/>
          <p:cNvSpPr>
            <a:spLocks noChangeArrowheads="1"/>
          </p:cNvSpPr>
          <p:nvPr/>
        </p:nvSpPr>
        <p:spPr bwMode="auto">
          <a:xfrm>
            <a:off x="-107949" y="-26988"/>
            <a:ext cx="9432925" cy="6884988"/>
          </a:xfrm>
          <a:prstGeom prst="rect">
            <a:avLst/>
          </a:prstGeom>
          <a:solidFill>
            <a:schemeClr val="bg2"/>
          </a:solidFill>
          <a:ln w="9525">
            <a:solidFill>
              <a:schemeClr val="tx1"/>
            </a:solidFill>
            <a:round/>
            <a:headEnd/>
            <a:tailEnd/>
          </a:ln>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265218" name="Title 1"/>
          <p:cNvSpPr>
            <a:spLocks noGrp="1"/>
          </p:cNvSpPr>
          <p:nvPr>
            <p:ph type="title"/>
          </p:nvPr>
        </p:nvSpPr>
        <p:spPr>
          <a:xfrm>
            <a:off x="3995738" y="260351"/>
            <a:ext cx="5148262" cy="2171700"/>
          </a:xfrm>
        </p:spPr>
        <p:txBody>
          <a:bodyPr/>
          <a:lstStyle/>
          <a:p>
            <a:r>
              <a:rPr lang="en-US" dirty="0" smtClean="0">
                <a:latin typeface="Leelawadee UI" panose="020B0502040204020203" pitchFamily="34" charset="-34"/>
                <a:cs typeface="Leelawadee UI" panose="020B0502040204020203" pitchFamily="34" charset="-34"/>
              </a:rPr>
              <a:t>“</a:t>
            </a:r>
            <a:r>
              <a:rPr lang="th-TH" dirty="0" smtClean="0">
                <a:latin typeface="Leelawadee UI" panose="020B0502040204020203" pitchFamily="34" charset="-34"/>
                <a:cs typeface="Leelawadee UI" panose="020B0502040204020203" pitchFamily="34" charset="-34"/>
              </a:rPr>
              <a:t>มนุษย์สมบูรณ์แบบ</a:t>
            </a:r>
            <a:r>
              <a:rPr lang="en-US" dirty="0" smtClean="0">
                <a:latin typeface="Leelawadee UI" panose="020B0502040204020203" pitchFamily="34" charset="-34"/>
                <a:cs typeface="Leelawadee UI" panose="020B0502040204020203" pitchFamily="34" charset="-34"/>
              </a:rPr>
              <a:t>“ </a:t>
            </a:r>
            <a:r>
              <a:rPr lang="th-TH" dirty="0" smtClean="0">
                <a:latin typeface="Leelawadee UI" panose="020B0502040204020203" pitchFamily="34" charset="-34"/>
                <a:cs typeface="Leelawadee UI" panose="020B0502040204020203" pitchFamily="34" charset="-34"/>
              </a:rPr>
              <a:t>ในความคิดของชาว</a:t>
            </a:r>
            <a:r>
              <a:rPr lang="th-TH" dirty="0" err="1" smtClean="0">
                <a:latin typeface="Leelawadee UI" panose="020B0502040204020203" pitchFamily="34" charset="-34"/>
                <a:cs typeface="Leelawadee UI" panose="020B0502040204020203" pitchFamily="34" charset="-34"/>
              </a:rPr>
              <a:t>กรีก</a:t>
            </a:r>
            <a:endParaRPr lang="en-US" dirty="0">
              <a:latin typeface="Leelawadee UI" panose="020B0502040204020203" pitchFamily="34" charset="-34"/>
              <a:cs typeface="Leelawadee UI" panose="020B0502040204020203" pitchFamily="34" charset="-34"/>
            </a:endParaRPr>
          </a:p>
        </p:txBody>
      </p:sp>
      <p:pic>
        <p:nvPicPr>
          <p:cNvPr id="265219"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43" y="-20637"/>
            <a:ext cx="41941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48038" y="2997200"/>
            <a:ext cx="5842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406" y="1285908"/>
            <a:ext cx="5328592" cy="1200329"/>
          </a:xfrm>
          <a:prstGeom prst="rect">
            <a:avLst/>
          </a:prstGeom>
          <a:solidFill>
            <a:schemeClr val="bg1"/>
          </a:solidFill>
        </p:spPr>
        <p:txBody>
          <a:bodyPr wrap="square" rtlCol="0">
            <a:spAutoFit/>
          </a:bodyPr>
          <a:lstStyle/>
          <a:p>
            <a:pPr algn="ctr"/>
            <a:r>
              <a:rPr lang="th-TH" dirty="0" smtClean="0">
                <a:latin typeface="Leelawadee UI" panose="020B0502040204020203" pitchFamily="34" charset="-34"/>
                <a:cs typeface="Leelawadee UI" panose="020B0502040204020203" pitchFamily="34" charset="-34"/>
              </a:rPr>
              <a:t>ข่าวจาก </a:t>
            </a:r>
            <a:r>
              <a:rPr lang="en-US" dirty="0" smtClean="0">
                <a:latin typeface="Leelawadee UI" panose="020B0502040204020203" pitchFamily="34" charset="-34"/>
                <a:cs typeface="Leelawadee UI" panose="020B0502040204020203" pitchFamily="34" charset="-34"/>
              </a:rPr>
              <a:t>NBC News</a:t>
            </a:r>
            <a:r>
              <a:rPr lang="en-US" dirty="0">
                <a:latin typeface="Leelawadee UI" panose="020B0502040204020203" pitchFamily="34" charset="-34"/>
                <a:cs typeface="Leelawadee UI" panose="020B0502040204020203" pitchFamily="34" charset="-34"/>
              </a:rPr>
              <a:t/>
            </a:r>
            <a:br>
              <a:rPr lang="en-US" dirty="0">
                <a:latin typeface="Leelawadee UI" panose="020B0502040204020203" pitchFamily="34" charset="-34"/>
                <a:cs typeface="Leelawadee UI" panose="020B0502040204020203" pitchFamily="34" charset="-34"/>
              </a:rPr>
            </a:br>
            <a:r>
              <a:rPr lang="th-TH" dirty="0" smtClean="0">
                <a:latin typeface="Leelawadee UI" panose="020B0502040204020203" pitchFamily="34" charset="-34"/>
                <a:cs typeface="Leelawadee UI" panose="020B0502040204020203" pitchFamily="34" charset="-34"/>
              </a:rPr>
              <a:t>มีการติดกล้องติดจีพี</a:t>
            </a:r>
            <a:r>
              <a:rPr lang="th-TH" dirty="0" err="1" smtClean="0">
                <a:latin typeface="Leelawadee UI" panose="020B0502040204020203" pitchFamily="34" charset="-34"/>
                <a:cs typeface="Leelawadee UI" panose="020B0502040204020203" pitchFamily="34" charset="-34"/>
              </a:rPr>
              <a:t>เอส</a:t>
            </a:r>
            <a:endParaRPr lang="th-TH" dirty="0" smtClean="0">
              <a:latin typeface="Leelawadee UI" panose="020B0502040204020203" pitchFamily="34" charset="-34"/>
              <a:cs typeface="Leelawadee UI" panose="020B0502040204020203" pitchFamily="34" charset="-34"/>
            </a:endParaRPr>
          </a:p>
          <a:p>
            <a:pPr algn="ctr"/>
            <a:r>
              <a:rPr lang="th-TH" dirty="0" smtClean="0">
                <a:latin typeface="Leelawadee UI" panose="020B0502040204020203" pitchFamily="34" charset="-34"/>
                <a:cs typeface="Leelawadee UI" panose="020B0502040204020203" pitchFamily="34" charset="-34"/>
              </a:rPr>
              <a:t>ดูแลความปลอดภัยตุ๊กตาพระกุมารเยซู</a:t>
            </a:r>
            <a:endParaRPr lang="th-TH" dirty="0">
              <a:latin typeface="Leelawadee UI" panose="020B0502040204020203" pitchFamily="34" charset="-34"/>
              <a:cs typeface="Leelawadee UI" panose="020B0502040204020203" pitchFamily="34" charset="-34"/>
            </a:endParaRPr>
          </a:p>
        </p:txBody>
      </p:sp>
      <p:sp>
        <p:nvSpPr>
          <p:cNvPr id="5" name="TextBox 4"/>
          <p:cNvSpPr txBox="1"/>
          <p:nvPr/>
        </p:nvSpPr>
        <p:spPr>
          <a:xfrm>
            <a:off x="179512" y="3717032"/>
            <a:ext cx="4248472" cy="3170099"/>
          </a:xfrm>
          <a:prstGeom prst="rect">
            <a:avLst/>
          </a:prstGeom>
          <a:solidFill>
            <a:schemeClr val="bg1"/>
          </a:solidFill>
        </p:spPr>
        <p:txBody>
          <a:bodyPr wrap="square" rtlCol="0">
            <a:spAutoFit/>
          </a:bodyPr>
          <a:lstStyle/>
          <a:p>
            <a:pPr algn="ctr"/>
            <a:r>
              <a:rPr lang="th-TH" sz="2000" dirty="0" smtClean="0">
                <a:latin typeface="Leelawadee UI" panose="020B0502040204020203" pitchFamily="34" charset="-34"/>
                <a:cs typeface="Leelawadee UI" panose="020B0502040204020203" pitchFamily="34" charset="-34"/>
              </a:rPr>
              <a:t>เมื่อมีการหายไปของตุ๊กตาพระกุมารเยซูจากฉากรางหญ้าในเวลลิงตัน </a:t>
            </a:r>
            <a:r>
              <a:rPr lang="th-TH" sz="2000" dirty="0" err="1" smtClean="0">
                <a:latin typeface="Leelawadee UI" panose="020B0502040204020203" pitchFamily="34" charset="-34"/>
                <a:cs typeface="Leelawadee UI" panose="020B0502040204020203" pitchFamily="34" charset="-34"/>
              </a:rPr>
              <a:t>ฟลอริด้า</a:t>
            </a:r>
            <a:r>
              <a:rPr lang="th-TH" sz="2000" dirty="0" smtClean="0">
                <a:latin typeface="Leelawadee UI" panose="020B0502040204020203" pitchFamily="34" charset="-34"/>
                <a:cs typeface="Leelawadee UI" panose="020B0502040204020203" pitchFamily="34" charset="-34"/>
              </a:rPr>
              <a:t> ตำรวจไม่ได้ตามดาวเพื่อหาพระกุมาร</a:t>
            </a:r>
          </a:p>
          <a:p>
            <a:pPr algn="ctr"/>
            <a:endParaRPr lang="th-TH" sz="2000" dirty="0">
              <a:latin typeface="Leelawadee UI" panose="020B0502040204020203" pitchFamily="34" charset="-34"/>
              <a:cs typeface="Leelawadee UI" panose="020B0502040204020203" pitchFamily="34" charset="-34"/>
            </a:endParaRPr>
          </a:p>
          <a:p>
            <a:pPr algn="ctr"/>
            <a:r>
              <a:rPr lang="th-TH" sz="2000" dirty="0" smtClean="0">
                <a:latin typeface="Leelawadee UI" panose="020B0502040204020203" pitchFamily="34" charset="-34"/>
                <a:cs typeface="Leelawadee UI" panose="020B0502040204020203" pitchFamily="34" charset="-34"/>
              </a:rPr>
              <a:t>จีพี</a:t>
            </a:r>
            <a:r>
              <a:rPr lang="th-TH" sz="2000" dirty="0" err="1" smtClean="0">
                <a:latin typeface="Leelawadee UI" panose="020B0502040204020203" pitchFamily="34" charset="-34"/>
                <a:cs typeface="Leelawadee UI" panose="020B0502040204020203" pitchFamily="34" charset="-34"/>
              </a:rPr>
              <a:t>เอส</a:t>
            </a:r>
            <a:r>
              <a:rPr lang="th-TH" sz="2000" dirty="0" smtClean="0">
                <a:latin typeface="Leelawadee UI" panose="020B0502040204020203" pitchFamily="34" charset="-34"/>
                <a:cs typeface="Leelawadee UI" panose="020B0502040204020203" pitchFamily="34" charset="-34"/>
              </a:rPr>
              <a:t>ได้ถูกติดตั้งไว้ในตุ๊กตาเซรามิคและสามารถจับผู้หญิงอายุ 18 ปี</a:t>
            </a:r>
            <a:r>
              <a:rPr lang="th-TH" sz="2000" dirty="0" err="1" smtClean="0">
                <a:latin typeface="Leelawadee UI" panose="020B0502040204020203" pitchFamily="34" charset="-34"/>
                <a:cs typeface="Leelawadee UI" panose="020B0502040204020203" pitchFamily="34" charset="-34"/>
              </a:rPr>
              <a:t>ในอพาร์ตเมนต์</a:t>
            </a:r>
            <a:r>
              <a:rPr lang="th-TH" sz="2000" dirty="0" smtClean="0">
                <a:latin typeface="Leelawadee UI" panose="020B0502040204020203" pitchFamily="34" charset="-34"/>
                <a:cs typeface="Leelawadee UI" panose="020B0502040204020203" pitchFamily="34" charset="-34"/>
              </a:rPr>
              <a:t>ข้างๆ โดยตุ๊กตาถูกพันอยู่ในพรม</a:t>
            </a:r>
          </a:p>
          <a:p>
            <a:pPr algn="ctr"/>
            <a:endParaRPr lang="th-TH" sz="2000" dirty="0">
              <a:latin typeface="Leelawadee UI" panose="020B0502040204020203" pitchFamily="34" charset="-34"/>
              <a:cs typeface="Leelawadee UI" panose="020B0502040204020203" pitchFamily="34" charset="-34"/>
            </a:endParaRPr>
          </a:p>
          <a:p>
            <a:pPr algn="ctr"/>
            <a:r>
              <a:rPr lang="th-TH" sz="2000" dirty="0" smtClean="0">
                <a:latin typeface="Leelawadee UI" panose="020B0502040204020203" pitchFamily="34" charset="-34"/>
                <a:cs typeface="Leelawadee UI" panose="020B0502040204020203" pitchFamily="34" charset="-34"/>
              </a:rPr>
              <a:t>หลายๆคริสตจักรได้เปลี่ยนจากการใช้กุญแจมาเป็นเทคโนโลยีที่ดีกว่าเพื่อปกป้องวันหยุด</a:t>
            </a:r>
            <a:endParaRPr lang="th-TH" sz="2000" dirty="0">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539274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116632"/>
            <a:ext cx="9144000" cy="723900"/>
          </a:xfrm>
          <a:extLst/>
        </p:spPr>
        <p:txBody>
          <a:bodyPr/>
          <a:lstStyle/>
          <a:p>
            <a:pPr eaLnBrk="1" hangingPunct="1">
              <a:defRPr/>
            </a:pPr>
            <a:r>
              <a:rPr lang="th-TH" sz="5400" b="1" kern="1200" dirty="0" smtClean="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เป้าหมายของหัวขโมย</a:t>
            </a:r>
            <a:endParaRPr lang="en-US"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endParaRP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Monotype Corsiva" charset="0"/>
              <a:ea typeface="ＭＳ Ｐゴシック" charset="0"/>
              <a:cs typeface="ＭＳ Ｐゴシック" charset="0"/>
            </a:endParaRP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Monotype Corsiva" charset="0"/>
              <a:ea typeface="ＭＳ Ｐゴシック" charset="0"/>
              <a:cs typeface="ＭＳ Ｐゴシック" charset="0"/>
            </a:endParaRP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en-US"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4917" y="40804"/>
            <a:ext cx="8805616" cy="1569660"/>
          </a:xfrm>
          <a:prstGeom prst="rect">
            <a:avLst/>
          </a:prstGeom>
          <a:solidFill>
            <a:schemeClr val="bg1"/>
          </a:solidFill>
        </p:spPr>
        <p:txBody>
          <a:bodyPr wrap="none" rtlCol="0">
            <a:spAutoFit/>
          </a:bodyPr>
          <a:lstStyle/>
          <a:p>
            <a:r>
              <a:rPr lang="th-TH" sz="2800" dirty="0" smtClean="0">
                <a:latin typeface="Leelawadee UI" panose="020B0502040204020203" pitchFamily="34" charset="-34"/>
                <a:cs typeface="Leelawadee UI" panose="020B0502040204020203" pitchFamily="34" charset="-34"/>
              </a:rPr>
              <a:t>พระกุมารเยซูถูกขโมยและถูกแทนที่โดยตุ๊กตาเด็กธรรมดา</a:t>
            </a:r>
          </a:p>
          <a:p>
            <a:endParaRPr lang="th-TH" sz="2800" dirty="0" smtClean="0">
              <a:latin typeface="Leelawadee UI" panose="020B0502040204020203" pitchFamily="34" charset="-34"/>
              <a:cs typeface="Leelawadee UI" panose="020B0502040204020203" pitchFamily="34" charset="-34"/>
            </a:endParaRPr>
          </a:p>
          <a:p>
            <a:r>
              <a:rPr lang="th-TH" sz="2000" dirty="0" smtClean="0">
                <a:latin typeface="Leelawadee UI" panose="020B0502040204020203" pitchFamily="34" charset="-34"/>
                <a:cs typeface="Leelawadee UI" panose="020B0502040204020203" pitchFamily="34" charset="-34"/>
              </a:rPr>
              <a:t>พระกุมารเยซูถูกแทนที่ด้วยตุ๊กตาเด็ก แต่</a:t>
            </a:r>
            <a:r>
              <a:rPr lang="th-TH" sz="2000" dirty="0" err="1" smtClean="0">
                <a:latin typeface="Leelawadee UI" panose="020B0502040204020203" pitchFamily="34" charset="-34"/>
                <a:cs typeface="Leelawadee UI" panose="020B0502040204020203" pitchFamily="34" charset="-34"/>
              </a:rPr>
              <a:t>ศบ</a:t>
            </a:r>
            <a:r>
              <a:rPr lang="th-TH" sz="2000" dirty="0" smtClean="0">
                <a:latin typeface="Leelawadee UI" panose="020B0502040204020203" pitchFamily="34" charset="-34"/>
                <a:cs typeface="Leelawadee UI" panose="020B0502040204020203" pitchFamily="34" charset="-34"/>
              </a:rPr>
              <a:t>.ไรอัน </a:t>
            </a:r>
            <a:r>
              <a:rPr lang="th-TH" sz="2000" dirty="0" err="1" smtClean="0">
                <a:latin typeface="Leelawadee UI" panose="020B0502040204020203" pitchFamily="34" charset="-34"/>
                <a:cs typeface="Leelawadee UI" panose="020B0502040204020203" pitchFamily="34" charset="-34"/>
              </a:rPr>
              <a:t>คอร์ตไรท์</a:t>
            </a:r>
            <a:r>
              <a:rPr lang="th-TH" sz="2000" dirty="0" smtClean="0">
                <a:latin typeface="Leelawadee UI" panose="020B0502040204020203" pitchFamily="34" charset="-34"/>
                <a:cs typeface="Leelawadee UI" panose="020B0502040204020203" pitchFamily="34" charset="-34"/>
              </a:rPr>
              <a:t> จากโบสถ์</a:t>
            </a:r>
            <a:r>
              <a:rPr lang="th-TH" sz="2000" dirty="0" err="1" smtClean="0">
                <a:latin typeface="Leelawadee UI" panose="020B0502040204020203" pitchFamily="34" charset="-34"/>
                <a:cs typeface="Leelawadee UI" panose="020B0502040204020203" pitchFamily="34" charset="-34"/>
              </a:rPr>
              <a:t>เซ็นต์</a:t>
            </a:r>
            <a:r>
              <a:rPr lang="th-TH" sz="2000" dirty="0" smtClean="0">
                <a:latin typeface="Leelawadee UI" panose="020B0502040204020203" pitchFamily="34" charset="-34"/>
                <a:cs typeface="Leelawadee UI" panose="020B0502040204020203" pitchFamily="34" charset="-34"/>
              </a:rPr>
              <a:t>ปี</a:t>
            </a:r>
            <a:r>
              <a:rPr lang="th-TH" sz="2000" dirty="0" err="1" smtClean="0">
                <a:latin typeface="Leelawadee UI" panose="020B0502040204020203" pitchFamily="34" charset="-34"/>
                <a:cs typeface="Leelawadee UI" panose="020B0502040204020203" pitchFamily="34" charset="-34"/>
              </a:rPr>
              <a:t>เตอร์ลูเทอแรน</a:t>
            </a:r>
            <a:r>
              <a:rPr lang="th-TH" sz="2000" dirty="0" smtClean="0">
                <a:latin typeface="Leelawadee UI" panose="020B0502040204020203" pitchFamily="34" charset="-34"/>
                <a:cs typeface="Leelawadee UI" panose="020B0502040204020203" pitchFamily="34" charset="-34"/>
              </a:rPr>
              <a:t> </a:t>
            </a:r>
          </a:p>
          <a:p>
            <a:r>
              <a:rPr lang="th-TH" sz="2000" dirty="0" smtClean="0">
                <a:latin typeface="Leelawadee UI" panose="020B0502040204020203" pitchFamily="34" charset="-34"/>
                <a:cs typeface="Leelawadee UI" panose="020B0502040204020203" pitchFamily="34" charset="-34"/>
              </a:rPr>
              <a:t>บอกว่าหัวขโมยไม่สามารถขโมยความหมายที่แท้จริงของ</a:t>
            </a:r>
            <a:r>
              <a:rPr lang="th-TH" sz="2000" dirty="0" err="1" smtClean="0">
                <a:latin typeface="Leelawadee UI" panose="020B0502040204020203" pitchFamily="34" charset="-34"/>
                <a:cs typeface="Leelawadee UI" panose="020B0502040204020203" pitchFamily="34" charset="-34"/>
              </a:rPr>
              <a:t>คริสต</a:t>
            </a:r>
            <a:r>
              <a:rPr lang="th-TH" sz="2000" dirty="0" smtClean="0">
                <a:latin typeface="Leelawadee UI" panose="020B0502040204020203" pitchFamily="34" charset="-34"/>
                <a:cs typeface="Leelawadee UI" panose="020B0502040204020203" pitchFamily="34" charset="-34"/>
              </a:rPr>
              <a:t>มาสไปได้</a:t>
            </a:r>
            <a:endParaRPr lang="th-TH" sz="2000" dirty="0">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860323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smtClean="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endParaRPr>
          </a:p>
        </p:txBody>
      </p:sp>
      <p:pic>
        <p:nvPicPr>
          <p:cNvPr id="46797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1560" y="1556792"/>
            <a:ext cx="7056784" cy="769441"/>
          </a:xfrm>
          <a:prstGeom prst="rect">
            <a:avLst/>
          </a:prstGeom>
          <a:solidFill>
            <a:schemeClr val="bg1"/>
          </a:solidFill>
        </p:spPr>
        <p:txBody>
          <a:bodyPr wrap="square" rtlCol="0">
            <a:spAutoFit/>
          </a:bodyPr>
          <a:lstStyle/>
          <a:p>
            <a:r>
              <a:rPr lang="th-TH" sz="4400" dirty="0" smtClean="0">
                <a:latin typeface="Leelawadee UI" panose="020B0502040204020203" pitchFamily="34" charset="-34"/>
                <a:cs typeface="Leelawadee UI" panose="020B0502040204020203" pitchFamily="34" charset="-34"/>
              </a:rPr>
              <a:t>โบสถ์ซี</a:t>
            </a:r>
            <a:r>
              <a:rPr lang="th-TH" sz="4400" dirty="0" err="1" smtClean="0">
                <a:latin typeface="Leelawadee UI" panose="020B0502040204020203" pitchFamily="34" charset="-34"/>
                <a:cs typeface="Leelawadee UI" panose="020B0502040204020203" pitchFamily="34" charset="-34"/>
              </a:rPr>
              <a:t>ดาร์วิลล์เพรสไบ</a:t>
            </a:r>
            <a:r>
              <a:rPr lang="th-TH" sz="4400" dirty="0" smtClean="0">
                <a:latin typeface="Leelawadee UI" panose="020B0502040204020203" pitchFamily="34" charset="-34"/>
                <a:cs typeface="Leelawadee UI" panose="020B0502040204020203" pitchFamily="34" charset="-34"/>
              </a:rPr>
              <a:t>ทีเรียน</a:t>
            </a:r>
            <a:endParaRPr lang="th-TH" sz="4400" dirty="0">
              <a:latin typeface="Leelawadee UI" panose="020B0502040204020203" pitchFamily="34" charset="-34"/>
              <a:cs typeface="Leelawadee UI" panose="020B0502040204020203" pitchFamily="34" charset="-34"/>
            </a:endParaRPr>
          </a:p>
        </p:txBody>
      </p:sp>
      <p:sp>
        <p:nvSpPr>
          <p:cNvPr id="5" name="TextBox 4"/>
          <p:cNvSpPr txBox="1"/>
          <p:nvPr/>
        </p:nvSpPr>
        <p:spPr>
          <a:xfrm>
            <a:off x="899592" y="3573016"/>
            <a:ext cx="7056784" cy="1446550"/>
          </a:xfrm>
          <a:prstGeom prst="rect">
            <a:avLst/>
          </a:prstGeom>
          <a:solidFill>
            <a:schemeClr val="bg1"/>
          </a:solidFill>
        </p:spPr>
        <p:txBody>
          <a:bodyPr wrap="square" rtlCol="0">
            <a:spAutoFit/>
          </a:bodyPr>
          <a:lstStyle/>
          <a:p>
            <a:r>
              <a:rPr lang="th-TH" sz="4400" dirty="0" smtClean="0">
                <a:latin typeface="Leelawadee UI" panose="020B0502040204020203" pitchFamily="34" charset="-34"/>
                <a:cs typeface="Leelawadee UI" panose="020B0502040204020203" pitchFamily="34" charset="-34"/>
              </a:rPr>
              <a:t>ผู้ใดที่ขโมยพระกุมารเยซูจากรางหญ้าไปโปรดนำมาคืน</a:t>
            </a:r>
            <a:endParaRPr lang="th-TH" sz="4400" dirty="0">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2356712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8400" y="188640"/>
            <a:ext cx="9144000" cy="723900"/>
          </a:xfrm>
          <a:extLst/>
        </p:spPr>
        <p:txBody>
          <a:bodyPr/>
          <a:lstStyle/>
          <a:p>
            <a:pPr eaLnBrk="1" hangingPunct="1">
              <a:defRPr/>
            </a:pPr>
            <a:r>
              <a:rPr lang="th-TH" sz="4000" b="1" kern="1200" dirty="0" smtClean="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จีพี</a:t>
            </a:r>
            <a:r>
              <a:rPr lang="th-TH" sz="4000" b="1" kern="1200" dirty="0" err="1" smtClean="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เอส</a:t>
            </a:r>
            <a:r>
              <a:rPr lang="th-TH" sz="4000" b="1" kern="1200" dirty="0" smtClean="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 ความปลอดภัยของรางหญ้า</a:t>
            </a:r>
            <a:endParaRPr lang="en-US" sz="40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endParaRP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Monotype Corsiva" charset="0"/>
              <a:ea typeface="ＭＳ Ｐゴシック" charset="0"/>
              <a:cs typeface="ＭＳ Ｐゴシック" charset="0"/>
            </a:endParaRP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a:extLst/>
        </p:spPr>
        <p:txBody>
          <a:bodyPr/>
          <a:lstStyle/>
          <a:p>
            <a:pPr eaLnBrk="1" hangingPunct="1">
              <a:defRPr/>
            </a:pPr>
            <a:r>
              <a:rPr lang="th-TH" sz="5400" b="1" kern="1200" dirty="0">
                <a:solidFill>
                  <a:srgbClr val="FFFFFF"/>
                </a:solidFill>
                <a:effectLst>
                  <a:glow rad="177800">
                    <a:srgbClr val="000000"/>
                  </a:glow>
                </a:effectLst>
                <a:latin typeface="Leelawadee UI" panose="020B0502040204020203" pitchFamily="34" charset="-34"/>
                <a:ea typeface="ＭＳ Ｐゴシック" charset="0"/>
                <a:cs typeface="Leelawadee UI" panose="020B0502040204020203" pitchFamily="34" charset="-34"/>
              </a:rPr>
              <a:t>ฉากรางหญ้าพระกุมารเยซู</a:t>
            </a:r>
            <a:endParaRPr lang="en-US" sz="5400" b="1" kern="1200" dirty="0">
              <a:solidFill>
                <a:srgbClr val="FFFFFF"/>
              </a:solidFill>
              <a:effectLst>
                <a:glow rad="177800">
                  <a:srgbClr val="000000"/>
                </a:glow>
              </a:effectLst>
              <a:latin typeface="Monotype Corsiva" charset="0"/>
              <a:ea typeface="ＭＳ Ｐゴシック" charset="0"/>
              <a:cs typeface="ＭＳ Ｐゴシック" charset="0"/>
            </a:endParaRP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685800"/>
            <a:ext cx="7772400" cy="1143000"/>
          </a:xfrm>
        </p:spPr>
        <p:txBody>
          <a:bodyPr/>
          <a:lstStyle/>
          <a:p>
            <a:pPr eaLnBrk="1" hangingPunct="1"/>
            <a:r>
              <a:rPr lang="en-US">
                <a:latin typeface="Leelawadee UI" panose="020B0502040204020203" pitchFamily="34" charset="-34"/>
                <a:cs typeface="Leelawadee UI" panose="020B0502040204020203" pitchFamily="34" charset="-34"/>
              </a:rPr>
              <a:t>Bored Shepherds</a:t>
            </a:r>
          </a:p>
        </p:txBody>
      </p:sp>
      <p:sp>
        <p:nvSpPr>
          <p:cNvPr id="325635" name="Rectangle 3"/>
          <p:cNvSpPr>
            <a:spLocks noChangeArrowheads="1"/>
          </p:cNvSpPr>
          <p:nvPr/>
        </p:nvSpPr>
        <p:spPr bwMode="auto">
          <a:xfrm>
            <a:off x="0" y="0"/>
            <a:ext cx="9296400" cy="70866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nchor="ctr"/>
          <a:lstStyle/>
          <a:p>
            <a:pPr algn="ctr" eaLnBrk="1" hangingPunct="1"/>
            <a:endParaRPr lang="en-US">
              <a:latin typeface="Leelawadee UI" panose="020B0502040204020203" pitchFamily="34" charset="-34"/>
              <a:cs typeface="Leelawadee UI" panose="020B0502040204020203" pitchFamily="34" charset="-34"/>
            </a:endParaRPr>
          </a:p>
        </p:txBody>
      </p:sp>
      <p:pic>
        <p:nvPicPr>
          <p:cNvPr id="325636" name="Picture 4" descr="nv15#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7" name="Text Box 5"/>
          <p:cNvSpPr txBox="1">
            <a:spLocks noChangeArrowheads="1"/>
          </p:cNvSpPr>
          <p:nvPr/>
        </p:nvSpPr>
        <p:spPr bwMode="auto">
          <a:xfrm>
            <a:off x="985210" y="5933771"/>
            <a:ext cx="6960495" cy="584743"/>
          </a:xfrm>
          <a:prstGeom prst="rect">
            <a:avLst/>
          </a:prstGeom>
          <a:solidFill>
            <a:srgbClr val="CC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200" dirty="0" smtClean="0">
                <a:solidFill>
                  <a:srgbClr val="FFFFFF"/>
                </a:solidFill>
                <a:latin typeface="Leelawadee UI" panose="020B0502040204020203" pitchFamily="34" charset="-34"/>
                <a:cs typeface="Leelawadee UI" panose="020B0502040204020203" pitchFamily="34" charset="-34"/>
              </a:rPr>
              <a:t>“</a:t>
            </a:r>
            <a:r>
              <a:rPr lang="th-TH" altLang="ja-JP" sz="3200" dirty="0" smtClean="0">
                <a:solidFill>
                  <a:srgbClr val="FFFFFF"/>
                </a:solidFill>
                <a:latin typeface="Leelawadee UI" panose="020B0502040204020203" pitchFamily="34" charset="-34"/>
                <a:cs typeface="Leelawadee UI" panose="020B0502040204020203" pitchFamily="34" charset="-34"/>
              </a:rPr>
              <a:t>งานนี้ไม่มีอะไรน่าตื่นตาตื่นใจเกิดขึ้นมาก่อน</a:t>
            </a:r>
            <a:r>
              <a:rPr lang="en-US" altLang="ja-JP" sz="3200" dirty="0" smtClean="0">
                <a:solidFill>
                  <a:srgbClr val="FFFFFF"/>
                </a:solidFill>
                <a:latin typeface="Leelawadee UI" panose="020B0502040204020203" pitchFamily="34" charset="-34"/>
                <a:cs typeface="Leelawadee UI" panose="020B0502040204020203" pitchFamily="34" charset="-34"/>
              </a:rPr>
              <a:t>"</a:t>
            </a:r>
            <a:endParaRPr lang="en-US" sz="3200" dirty="0">
              <a:solidFill>
                <a:srgbClr val="FFFFFF"/>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smtClean="0">
                <a:latin typeface="Leelawadee UI" panose="020B0502040204020203" pitchFamily="34" charset="-34"/>
                <a:cs typeface="Leelawadee UI" panose="020B0502040204020203" pitchFamily="34" charset="-34"/>
              </a:rPr>
              <a:t>Men </a:t>
            </a:r>
            <a:r>
              <a:rPr lang="en-US" dirty="0" err="1" smtClean="0">
                <a:latin typeface="Leelawadee UI" panose="020B0502040204020203" pitchFamily="34" charset="-34"/>
                <a:cs typeface="Leelawadee UI" panose="020B0502040204020203" pitchFamily="34" charset="-34"/>
              </a:rPr>
              <a:t>aren</a:t>
            </a:r>
            <a:r>
              <a:rPr lang="fr-FR" altLang="ja-JP" dirty="0" smtClean="0">
                <a:latin typeface="Leelawadee UI" panose="020B0502040204020203" pitchFamily="34" charset="-34"/>
                <a:cs typeface="Leelawadee UI" panose="020B0502040204020203" pitchFamily="34" charset="-34"/>
              </a:rPr>
              <a:t>'</a:t>
            </a:r>
            <a:r>
              <a:rPr lang="en-US" dirty="0" smtClean="0">
                <a:latin typeface="Leelawadee UI" panose="020B0502040204020203" pitchFamily="34" charset="-34"/>
                <a:cs typeface="Leelawadee UI" panose="020B0502040204020203" pitchFamily="34" charset="-34"/>
              </a:rPr>
              <a:t>t perfect either</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3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bwMode="auto">
          <a:xfrm>
            <a:off x="7" y="0"/>
            <a:ext cx="5364163" cy="2420938"/>
          </a:xfrm>
          <a:prstGeom prst="rect">
            <a:avLst/>
          </a:prstGeom>
          <a:solidFill>
            <a:srgbClr val="FFFFFF"/>
          </a:solidFill>
          <a:ln>
            <a:noFill/>
          </a:ln>
          <a:effectLst/>
        </p:spPr>
        <p:txBody>
          <a:bodyPr wrap="none" lIns="91408" tIns="45704" rIns="91408" bIns="45704" anchor="ctr"/>
          <a:lstStyle/>
          <a:p>
            <a:pPr>
              <a:defRPr/>
            </a:pPr>
            <a:endParaRPr lang="en-US">
              <a:solidFill>
                <a:srgbClr val="000000"/>
              </a:solidFill>
              <a:latin typeface="Leelawadee UI" panose="020B0502040204020203" pitchFamily="34" charset="-34"/>
              <a:cs typeface="Leelawadee UI" panose="020B0502040204020203" pitchFamily="34" charset="-34"/>
            </a:endParaRPr>
          </a:p>
        </p:txBody>
      </p:sp>
      <p:sp>
        <p:nvSpPr>
          <p:cNvPr id="9" name="Rectangle 8"/>
          <p:cNvSpPr/>
          <p:nvPr/>
        </p:nvSpPr>
        <p:spPr bwMode="auto">
          <a:xfrm>
            <a:off x="34925" y="1628775"/>
            <a:ext cx="3443288" cy="2420938"/>
          </a:xfrm>
          <a:prstGeom prst="rect">
            <a:avLst/>
          </a:prstGeom>
          <a:solidFill>
            <a:srgbClr val="FFFFFF"/>
          </a:solidFill>
          <a:ln>
            <a:noFill/>
          </a:ln>
          <a:effectLst/>
        </p:spPr>
        <p:txBody>
          <a:bodyPr wrap="none" lIns="91408" tIns="45704" rIns="91408" bIns="45704" anchor="ctr"/>
          <a:lstStyle/>
          <a:p>
            <a:pPr>
              <a:defRPr/>
            </a:pPr>
            <a:endParaRPr lang="en-US">
              <a:solidFill>
                <a:srgbClr val="000000"/>
              </a:solidFill>
              <a:latin typeface="Leelawadee UI" panose="020B0502040204020203" pitchFamily="34" charset="-34"/>
              <a:cs typeface="Leelawadee UI" panose="020B0502040204020203" pitchFamily="34" charset="-34"/>
            </a:endParaRPr>
          </a:p>
        </p:txBody>
      </p:sp>
      <p:sp>
        <p:nvSpPr>
          <p:cNvPr id="10" name="Rectangle 9"/>
          <p:cNvSpPr/>
          <p:nvPr/>
        </p:nvSpPr>
        <p:spPr bwMode="auto">
          <a:xfrm>
            <a:off x="34925" y="2636838"/>
            <a:ext cx="2413000" cy="2420937"/>
          </a:xfrm>
          <a:prstGeom prst="rect">
            <a:avLst/>
          </a:prstGeom>
          <a:solidFill>
            <a:srgbClr val="FFFFFF"/>
          </a:solidFill>
          <a:ln>
            <a:noFill/>
          </a:ln>
          <a:effectLst/>
        </p:spPr>
        <p:txBody>
          <a:bodyPr wrap="none" lIns="91408" tIns="45704" rIns="91408" bIns="45704" anchor="ctr"/>
          <a:lstStyle/>
          <a:p>
            <a:pPr>
              <a:defRPr/>
            </a:pPr>
            <a:endParaRPr lang="en-US">
              <a:solidFill>
                <a:srgbClr val="000000"/>
              </a:solidFill>
              <a:latin typeface="Leelawadee UI" panose="020B0502040204020203" pitchFamily="34" charset="-34"/>
              <a:cs typeface="Leelawadee UI" panose="020B0502040204020203" pitchFamily="34" charset="-34"/>
            </a:endParaRPr>
          </a:p>
        </p:txBody>
      </p:sp>
      <p:sp>
        <p:nvSpPr>
          <p:cNvPr id="17413" name="Text Box 5"/>
          <p:cNvSpPr txBox="1">
            <a:spLocks noChangeArrowheads="1"/>
          </p:cNvSpPr>
          <p:nvPr/>
        </p:nvSpPr>
        <p:spPr bwMode="auto">
          <a:xfrm>
            <a:off x="323528" y="573840"/>
            <a:ext cx="5508625" cy="144651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p>
            <a:pPr>
              <a:spcBef>
                <a:spcPct val="50000"/>
              </a:spcBef>
              <a:defRPr/>
            </a:pPr>
            <a:r>
              <a:rPr lang="th-TH" altLang="zh-CN" sz="8800" b="1" dirty="0" smtClean="0">
                <a:solidFill>
                  <a:srgbClr val="00273B"/>
                </a:solidFill>
                <a:latin typeface="Leelawadee UI" panose="020B0502040204020203" pitchFamily="34" charset="-34"/>
                <a:ea typeface="SimSun" charset="0"/>
                <a:cs typeface="Leelawadee UI" panose="020B0502040204020203" pitchFamily="34" charset="-34"/>
              </a:rPr>
              <a:t>เฝ้ารอ</a:t>
            </a:r>
            <a:r>
              <a:rPr lang="en-US" altLang="zh-CN" sz="8800" b="1" dirty="0" smtClean="0">
                <a:solidFill>
                  <a:srgbClr val="00273B"/>
                </a:solidFill>
                <a:latin typeface="Leelawadee UI" panose="020B0502040204020203" pitchFamily="34" charset="-34"/>
                <a:ea typeface="SimSun" charset="0"/>
                <a:cs typeface="Leelawadee UI" panose="020B0502040204020203" pitchFamily="34" charset="-34"/>
              </a:rPr>
              <a:t>…</a:t>
            </a:r>
            <a:endParaRPr lang="zh-CN" altLang="en-US" sz="8800" b="1" dirty="0">
              <a:solidFill>
                <a:srgbClr val="00273B"/>
              </a:solidFill>
              <a:latin typeface="Leelawadee UI" panose="020B0502040204020203" pitchFamily="34" charset="-34"/>
              <a:ea typeface="SimSun" charset="0"/>
              <a:cs typeface="Leelawadee UI" panose="020B0502040204020203" pitchFamily="34" charset="-34"/>
            </a:endParaRPr>
          </a:p>
        </p:txBody>
      </p:sp>
      <p:sp>
        <p:nvSpPr>
          <p:cNvPr id="11" name="Text Box 5"/>
          <p:cNvSpPr txBox="1">
            <a:spLocks noChangeArrowheads="1"/>
          </p:cNvSpPr>
          <p:nvPr/>
        </p:nvSpPr>
        <p:spPr bwMode="auto">
          <a:xfrm>
            <a:off x="323528" y="2052646"/>
            <a:ext cx="3581400" cy="313928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p>
            <a:pPr>
              <a:spcBef>
                <a:spcPct val="50000"/>
              </a:spcBef>
              <a:defRPr/>
            </a:pPr>
            <a:r>
              <a:rPr lang="th-TH" altLang="zh-CN" sz="6600" b="1" dirty="0" smtClean="0">
                <a:solidFill>
                  <a:srgbClr val="00273B"/>
                </a:solidFill>
                <a:latin typeface="Leelawadee UI" panose="020B0502040204020203" pitchFamily="34" charset="-34"/>
                <a:ea typeface="SimSun" charset="0"/>
                <a:cs typeface="Leelawadee UI" panose="020B0502040204020203" pitchFamily="34" charset="-34"/>
              </a:rPr>
              <a:t>ผู้ชายที่สมบูรณ์แบบ</a:t>
            </a:r>
            <a:r>
              <a:rPr lang="en-US" altLang="zh-CN" sz="6600" b="1" dirty="0" smtClean="0">
                <a:solidFill>
                  <a:srgbClr val="00273B"/>
                </a:solidFill>
                <a:latin typeface="Leelawadee UI" panose="020B0502040204020203" pitchFamily="34" charset="-34"/>
                <a:ea typeface="SimSun" charset="0"/>
                <a:cs typeface="Leelawadee UI" panose="020B0502040204020203" pitchFamily="34" charset="-34"/>
              </a:rPr>
              <a:t>.</a:t>
            </a:r>
            <a:endParaRPr lang="zh-CN" altLang="en-US" sz="6600" b="1" dirty="0">
              <a:solidFill>
                <a:srgbClr val="00273B"/>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a:extLst/>
        </p:spPr>
        <p:txBody>
          <a:bodyPr/>
          <a:lstStyle/>
          <a:p>
            <a:pPr eaLnBrk="1" hangingPunct="1">
              <a:defRPr/>
            </a:pPr>
            <a:r>
              <a:rPr lang="th-TH" b="1" i="1" kern="1200" dirty="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เพราะ​ว่า​ใน​วัน​นี้ พระ​ผู้​ช่วย​ให้​รอด​ของ​พวก​ท่าน​คือ​พระ​คริสต์​องค์​พระ​ผู้​เป็น​เจ้า​มา​ประสูติ​ที่​เมือง​ของ​ดา​วิด</a:t>
            </a:r>
            <a:r>
              <a:rPr lang="en-US" b="1" i="1" kern="1200" dirty="0" smtClean="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a:t>
            </a:r>
            <a:r>
              <a:rPr lang="th-TH" b="1" i="1" kern="1200" dirty="0" err="1" smtClean="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ลู</a:t>
            </a:r>
            <a:r>
              <a:rPr lang="th-TH" b="1" i="1" kern="1200" dirty="0" smtClean="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กา</a:t>
            </a:r>
            <a:r>
              <a:rPr lang="en-US" b="1" i="1" kern="1200" dirty="0" smtClean="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 2:11 </a:t>
            </a:r>
            <a:r>
              <a:rPr lang="en-US" sz="4000" b="1" i="1" kern="1200" dirty="0" smtClean="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THSV</a:t>
            </a:r>
            <a:r>
              <a:rPr lang="en-US" b="1" i="1" kern="1200" dirty="0" smtClean="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rPr>
              <a:t>) </a:t>
            </a:r>
            <a:endParaRPr lang="en-US" b="1" i="1" kern="1200" dirty="0">
              <a:solidFill>
                <a:srgbClr val="FFFFFF"/>
              </a:solidFill>
              <a:effectLst>
                <a:glow rad="190500">
                  <a:srgbClr val="000000"/>
                </a:glow>
              </a:effectLst>
              <a:latin typeface="Leelawadee UI" panose="020B0502040204020203" pitchFamily="34" charset="-34"/>
              <a:ea typeface="+mj-ea"/>
              <a:cs typeface="Leelawadee UI" panose="020B0502040204020203" pitchFamily="34" charset="-34"/>
            </a:endParaRPr>
          </a:p>
        </p:txBody>
      </p:sp>
    </p:spTree>
    <p:extLst>
      <p:ext uri="{BB962C8B-B14F-4D97-AF65-F5344CB8AC3E}">
        <p14:creationId xmlns:p14="http://schemas.microsoft.com/office/powerpoint/2010/main" val="403084782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80956"/>
            <a:ext cx="9144000" cy="1569628"/>
          </a:xfrm>
          <a:prstGeom prst="rect">
            <a:avLst/>
          </a:prstGeom>
        </p:spPr>
        <p:txBody>
          <a:bodyPr lIns="91408" tIns="45704" rIns="91408" bIns="45704">
            <a:spAutoFit/>
          </a:bodyPr>
          <a:lstStyle/>
          <a:p>
            <a:pPr algn="ctr" defTabSz="457042" eaLnBrk="1" hangingPunct="1">
              <a:defRPr/>
            </a:pPr>
            <a:r>
              <a:rPr lang="th-TH" sz="3600" b="1"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พระเยซูมาอย่างอัศจรรย์</a:t>
            </a:r>
            <a:endParaRPr lang="en-US" sz="3600" b="1" i="1" dirty="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endParaRPr>
          </a:p>
          <a:p>
            <a:pPr algn="ctr" defTabSz="457042" eaLnBrk="1" hangingPunct="1">
              <a:defRPr/>
            </a:pPr>
            <a:r>
              <a:rPr lang="th-TH" sz="3600" b="1"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ก็จงเชื่อว่าพระเยซูจะทำการอัศจรรย์ในตัวคุณ</a:t>
            </a:r>
            <a:endParaRPr lang="en-US" sz="3600" b="1" i="1" dirty="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endParaRPr>
          </a:p>
          <a:p>
            <a:pPr algn="ctr" defTabSz="457042" eaLnBrk="1" hangingPunct="1">
              <a:defRPr/>
            </a:pPr>
            <a:endParaRPr lang="en-SG" b="1" i="1" dirty="0">
              <a:solidFill>
                <a:srgbClr val="FFFFFF"/>
              </a:solidFill>
              <a:latin typeface="Leelawadee UI" panose="020B0502040204020203" pitchFamily="34" charset="-34"/>
              <a:cs typeface="Leelawadee UI" panose="020B0502040204020203" pitchFamily="34" charset="-34"/>
            </a:endParaRPr>
          </a:p>
        </p:txBody>
      </p:sp>
      <p:sp>
        <p:nvSpPr>
          <p:cNvPr id="4" name="Rectangle 3"/>
          <p:cNvSpPr/>
          <p:nvPr/>
        </p:nvSpPr>
        <p:spPr>
          <a:xfrm>
            <a:off x="115462" y="6130698"/>
            <a:ext cx="8566727" cy="584743"/>
          </a:xfrm>
          <a:prstGeom prst="rect">
            <a:avLst/>
          </a:prstGeom>
        </p:spPr>
        <p:txBody>
          <a:bodyPr lIns="91408" tIns="45704" rIns="91408" bIns="45704">
            <a:spAutoFit/>
          </a:bodyPr>
          <a:lstStyle/>
          <a:p>
            <a:pPr defTabSz="457042" eaLnBrk="1" hangingPunct="1">
              <a:defRPr/>
            </a:pPr>
            <a:r>
              <a:rPr lang="th-TH" sz="3200"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บทพูดของโยเซฟ</a:t>
            </a:r>
            <a:r>
              <a:rPr lang="en-SG" sz="3200"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 </a:t>
            </a:r>
            <a:r>
              <a:rPr lang="th-TH" sz="3200"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ตอนที่</a:t>
            </a:r>
            <a:r>
              <a:rPr lang="en-SG" sz="3200"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 </a:t>
            </a:r>
            <a:r>
              <a:rPr lang="en-SG" sz="3200" i="1" dirty="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4 </a:t>
            </a:r>
            <a:r>
              <a:rPr lang="en-SG" sz="3200"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 </a:t>
            </a:r>
            <a:r>
              <a:rPr lang="th-TH" sz="3200" i="1" dirty="0" err="1"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ศบ</a:t>
            </a:r>
            <a:r>
              <a:rPr lang="th-TH" sz="3200" i="1" dirty="0"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a:t>
            </a:r>
            <a:r>
              <a:rPr lang="th-TH" sz="3200" i="1" dirty="0" err="1" smtClean="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rPr>
              <a:t>ริค</a:t>
            </a:r>
            <a:endParaRPr lang="en-US" sz="3200" i="1" dirty="0">
              <a:solidFill>
                <a:srgbClr val="FFFFFF"/>
              </a:solidFill>
              <a:effectLst>
                <a:glow rad="101600">
                  <a:srgbClr val="000000">
                    <a:alpha val="75000"/>
                  </a:srgbClr>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350440315"/>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Grp="1" noChangeArrowheads="1"/>
          </p:cNvSpPr>
          <p:nvPr>
            <p:ph type="ctrTitle"/>
          </p:nvPr>
        </p:nvSpPr>
        <p:spPr>
          <a:xfrm>
            <a:off x="609600" y="-723900"/>
            <a:ext cx="7772400" cy="723900"/>
          </a:xfrm>
        </p:spPr>
        <p:txBody>
          <a:bodyPr/>
          <a:lstStyle/>
          <a:p>
            <a:pPr eaLnBrk="1" hangingPunct="1"/>
            <a:endParaRPr lang="en-US" sz="3200" dirty="0">
              <a:solidFill>
                <a:schemeClr val="tx1"/>
              </a:solidFill>
              <a:latin typeface="Leelawadee UI" panose="020B0502040204020203" pitchFamily="34" charset="-34"/>
              <a:ea typeface="ＭＳ Ｐゴシック" charset="0"/>
              <a:cs typeface="Leelawadee UI" panose="020B0502040204020203" pitchFamily="34" charset="-34"/>
            </a:endParaRPr>
          </a:p>
        </p:txBody>
      </p:sp>
      <p:pic>
        <p:nvPicPr>
          <p:cNvPr id="475138"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39" name="Rectangle 3"/>
          <p:cNvSpPr txBox="1">
            <a:spLocks noChangeArrowheads="1"/>
          </p:cNvSpPr>
          <p:nvPr/>
        </p:nvSpPr>
        <p:spPr bwMode="auto">
          <a:xfrm>
            <a:off x="0" y="0"/>
            <a:ext cx="9170988" cy="86409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5400" b="1" dirty="0" smtClean="0">
                <a:solidFill>
                  <a:srgbClr val="FFFFFF"/>
                </a:solidFill>
                <a:latin typeface="Leelawadee UI" panose="020B0502040204020203" pitchFamily="34" charset="-34"/>
                <a:cs typeface="Leelawadee UI" panose="020B0502040204020203" pitchFamily="34" charset="-34"/>
              </a:rPr>
              <a:t>คนไหนคือพระเยซู?</a:t>
            </a:r>
            <a:endParaRPr lang="en-US" b="1" dirty="0" smtClean="0">
              <a:solidFill>
                <a:srgbClr val="FFFFFF"/>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81847494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th-TH" sz="4800" i="1" dirty="0" smtClean="0">
                <a:solidFill>
                  <a:srgbClr val="FFFFFF"/>
                </a:solidFill>
                <a:latin typeface="Leelawadee UI" panose="020B0502040204020203" pitchFamily="34" charset="-34"/>
                <a:ea typeface="ＭＳ Ｐゴシック" charset="0"/>
                <a:cs typeface="Leelawadee UI" panose="020B0502040204020203" pitchFamily="34" charset="-34"/>
              </a:rPr>
              <a:t>สิเมโอนอวยพรพระเยซูที่พระวิหาร</a:t>
            </a:r>
            <a:r>
              <a:rPr lang="en-US" sz="4800" i="1" dirty="0" smtClean="0">
                <a:solidFill>
                  <a:srgbClr val="FFFFFF"/>
                </a:solidFill>
                <a:latin typeface="Leelawadee UI" panose="020B0502040204020203" pitchFamily="34" charset="-34"/>
                <a:ea typeface="ＭＳ Ｐゴシック" charset="0"/>
                <a:cs typeface="Leelawadee UI" panose="020B0502040204020203" pitchFamily="34" charset="-34"/>
              </a:rPr>
              <a:t>(</a:t>
            </a:r>
            <a:r>
              <a:rPr lang="th-TH" sz="4800" i="1" dirty="0" err="1" smtClean="0">
                <a:solidFill>
                  <a:srgbClr val="FFFFFF"/>
                </a:solidFill>
                <a:latin typeface="Leelawadee UI" panose="020B0502040204020203" pitchFamily="34" charset="-34"/>
                <a:ea typeface="ＭＳ Ｐゴシック" charset="0"/>
                <a:cs typeface="Leelawadee UI" panose="020B0502040204020203" pitchFamily="34" charset="-34"/>
              </a:rPr>
              <a:t>ลู</a:t>
            </a:r>
            <a:r>
              <a:rPr lang="th-TH" sz="4800" i="1" dirty="0" smtClean="0">
                <a:solidFill>
                  <a:srgbClr val="FFFFFF"/>
                </a:solidFill>
                <a:latin typeface="Leelawadee UI" panose="020B0502040204020203" pitchFamily="34" charset="-34"/>
                <a:ea typeface="ＭＳ Ｐゴシック" charset="0"/>
                <a:cs typeface="Leelawadee UI" panose="020B0502040204020203" pitchFamily="34" charset="-34"/>
              </a:rPr>
              <a:t>กา</a:t>
            </a:r>
            <a:r>
              <a:rPr lang="en-US" sz="4800" i="1" dirty="0" smtClean="0">
                <a:solidFill>
                  <a:srgbClr val="FFFFFF"/>
                </a:solidFill>
                <a:latin typeface="Leelawadee UI" panose="020B0502040204020203" pitchFamily="34" charset="-34"/>
                <a:ea typeface="ＭＳ Ｐゴシック" charset="0"/>
                <a:cs typeface="Leelawadee UI" panose="020B0502040204020203" pitchFamily="34" charset="-34"/>
              </a:rPr>
              <a:t> 2:21-32)</a:t>
            </a:r>
            <a:r>
              <a:rPr lang="en-US" sz="4800" b="1" i="1" dirty="0" smtClean="0">
                <a:solidFill>
                  <a:srgbClr val="FFFFFF"/>
                </a:solidFill>
                <a:latin typeface="Leelawadee UI" panose="020B0502040204020203" pitchFamily="34" charset="-34"/>
                <a:ea typeface="ＭＳ Ｐゴシック" charset="0"/>
                <a:cs typeface="Leelawadee UI" panose="020B0502040204020203" pitchFamily="34" charset="-34"/>
              </a:rPr>
              <a:t> </a:t>
            </a:r>
            <a:endParaRPr lang="en-US" sz="4800" b="1" i="1" dirty="0">
              <a:solidFill>
                <a:srgbClr val="FFFFFF"/>
              </a:solidFill>
              <a:latin typeface="Leelawadee UI" panose="020B0502040204020203" pitchFamily="34" charset="-34"/>
              <a:ea typeface="ＭＳ Ｐゴシック" charset="0"/>
              <a:cs typeface="Leelawadee UI" panose="020B0502040204020203" pitchFamily="34" charset="-34"/>
            </a:endParaRP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98</a:t>
            </a:r>
          </a:p>
        </p:txBody>
      </p:sp>
      <p:sp>
        <p:nvSpPr>
          <p:cNvPr id="64515" name="Text Box 3"/>
          <p:cNvSpPr txBox="1">
            <a:spLocks noChangeArrowheads="1"/>
          </p:cNvSpPr>
          <p:nvPr/>
        </p:nvSpPr>
        <p:spPr bwMode="auto">
          <a:xfrm>
            <a:off x="7938" y="914400"/>
            <a:ext cx="9144000" cy="76940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200" b="1" dirty="0">
                <a:solidFill>
                  <a:srgbClr val="FFFFFF"/>
                </a:solidFill>
                <a:latin typeface="Leelawadee UI" panose="020B0502040204020203" pitchFamily="34" charset="-34"/>
                <a:cs typeface="Leelawadee UI" panose="020B0502040204020203" pitchFamily="34" charset="-34"/>
              </a:rPr>
              <a:t>(1:1-4) </a:t>
            </a:r>
            <a:r>
              <a:rPr lang="th-TH" altLang="zh-CN" sz="2200" b="1" dirty="0">
                <a:solidFill>
                  <a:srgbClr val="FFFFFF"/>
                </a:solidFill>
                <a:latin typeface="Leelawadee UI" panose="020B0502040204020203" pitchFamily="34" charset="-34"/>
                <a:cs typeface="Leelawadee UI" panose="020B0502040204020203" pitchFamily="34" charset="-34"/>
              </a:rPr>
              <a:t>คำนำ</a:t>
            </a:r>
            <a:r>
              <a:rPr lang="th-TH" altLang="zh-CN" sz="2200" b="1" dirty="0" err="1" smtClean="0">
                <a:solidFill>
                  <a:srgbClr val="FFFFFF"/>
                </a:solidFill>
                <a:latin typeface="Leelawadee UI" panose="020B0502040204020203" pitchFamily="34" charset="-34"/>
                <a:cs typeface="Leelawadee UI" panose="020B0502040204020203" pitchFamily="34" charset="-34"/>
              </a:rPr>
              <a:t>ของลู</a:t>
            </a:r>
            <a:r>
              <a:rPr lang="th-TH" altLang="zh-CN" sz="2200" b="1" dirty="0" smtClean="0">
                <a:solidFill>
                  <a:srgbClr val="FFFFFF"/>
                </a:solidFill>
                <a:latin typeface="Leelawadee UI" panose="020B0502040204020203" pitchFamily="34" charset="-34"/>
                <a:cs typeface="Leelawadee UI" panose="020B0502040204020203" pitchFamily="34" charset="-34"/>
              </a:rPr>
              <a:t>การวมถึงยืนยัน</a:t>
            </a:r>
            <a:r>
              <a:rPr lang="th-TH" altLang="zh-CN" sz="2200" b="1" dirty="0">
                <a:solidFill>
                  <a:srgbClr val="FFFFFF"/>
                </a:solidFill>
                <a:latin typeface="Leelawadee UI" panose="020B0502040204020203" pitchFamily="34" charset="-34"/>
                <a:cs typeface="Leelawadee UI" panose="020B0502040204020203" pitchFamily="34" charset="-34"/>
              </a:rPr>
              <a:t>ถึงแหล่งข้อมูลของเขาว่าน่าเชื่อถือสำหรับคนต่างชาติซึ่งจะขอให้</a:t>
            </a:r>
            <a:r>
              <a:rPr lang="th-TH" altLang="zh-CN" sz="2200" b="1" dirty="0" smtClean="0">
                <a:solidFill>
                  <a:srgbClr val="FFFFFF"/>
                </a:solidFill>
                <a:latin typeface="Leelawadee UI" panose="020B0502040204020203" pitchFamily="34" charset="-34"/>
                <a:cs typeface="Leelawadee UI" panose="020B0502040204020203" pitchFamily="34" charset="-34"/>
              </a:rPr>
              <a:t>เชื่อคำแถลงเพื่อ</a:t>
            </a:r>
            <a:r>
              <a:rPr lang="th-TH" altLang="zh-CN" sz="2200" b="1" dirty="0">
                <a:solidFill>
                  <a:srgbClr val="FFFFFF"/>
                </a:solidFill>
                <a:latin typeface="Leelawadee UI" panose="020B0502040204020203" pitchFamily="34" charset="-34"/>
                <a:cs typeface="Leelawadee UI" panose="020B0502040204020203" pitchFamily="34" charset="-34"/>
              </a:rPr>
              <a:t>ยืนยันความเชื่อของ </a:t>
            </a:r>
            <a:r>
              <a:rPr lang="th-TH" altLang="zh-CN" sz="2200" b="1" dirty="0" err="1" smtClean="0">
                <a:solidFill>
                  <a:srgbClr val="FFFFFF"/>
                </a:solidFill>
                <a:latin typeface="Leelawadee UI" panose="020B0502040204020203" pitchFamily="34" charset="-34"/>
                <a:cs typeface="Leelawadee UI" panose="020B0502040204020203" pitchFamily="34" charset="-34"/>
              </a:rPr>
              <a:t>เธโอฟีลัส</a:t>
            </a:r>
            <a:endParaRPr lang="en-US" sz="2200" b="1" dirty="0">
              <a:solidFill>
                <a:srgbClr val="FFFFFF"/>
              </a:solidFill>
              <a:latin typeface="Leelawadee UI" panose="020B0502040204020203" pitchFamily="34" charset="-34"/>
              <a:cs typeface="Leelawadee UI" panose="020B0502040204020203" pitchFamily="34" charset="-34"/>
            </a:endParaRPr>
          </a:p>
        </p:txBody>
      </p:sp>
      <p:sp>
        <p:nvSpPr>
          <p:cNvPr id="64516" name="Text Box 4"/>
          <p:cNvSpPr txBox="1">
            <a:spLocks noChangeArrowheads="1"/>
          </p:cNvSpPr>
          <p:nvPr/>
        </p:nvSpPr>
        <p:spPr bwMode="auto">
          <a:xfrm>
            <a:off x="4414838" y="2492375"/>
            <a:ext cx="4729162" cy="1785072"/>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200" b="1" dirty="0">
                <a:solidFill>
                  <a:srgbClr val="FFFFFF"/>
                </a:solidFill>
                <a:latin typeface="Leelawadee UI" panose="020B0502040204020203" pitchFamily="34" charset="-34"/>
                <a:cs typeface="Leelawadee UI" panose="020B0502040204020203" pitchFamily="34" charset="-34"/>
              </a:rPr>
              <a:t>(1:5–4:13) </a:t>
            </a:r>
            <a:r>
              <a:rPr lang="th-TH" altLang="zh-CN" sz="2200" b="1" dirty="0">
                <a:solidFill>
                  <a:srgbClr val="FFFFFF"/>
                </a:solidFill>
                <a:latin typeface="Leelawadee UI" panose="020B0502040204020203" pitchFamily="34" charset="-34"/>
                <a:cs typeface="Leelawadee UI" panose="020B0502040204020203" pitchFamily="34" charset="-34"/>
              </a:rPr>
              <a:t>ชีวิต</a:t>
            </a:r>
            <a:r>
              <a:rPr lang="th-TH" altLang="zh-CN" sz="2200" b="1" dirty="0" smtClean="0">
                <a:solidFill>
                  <a:srgbClr val="FFFFFF"/>
                </a:solidFill>
                <a:latin typeface="Leelawadee UI" panose="020B0502040204020203" pitchFamily="34" charset="-34"/>
                <a:cs typeface="Leelawadee UI" panose="020B0502040204020203" pitchFamily="34" charset="-34"/>
              </a:rPr>
              <a:t>ก่อนพระคริสต์จะออกสู่สาธารณะในการเกิดและ</a:t>
            </a:r>
            <a:r>
              <a:rPr lang="th-TH" altLang="zh-CN" sz="2200" b="1" dirty="0">
                <a:solidFill>
                  <a:srgbClr val="FFFFFF"/>
                </a:solidFill>
                <a:latin typeface="Leelawadee UI" panose="020B0502040204020203" pitchFamily="34" charset="-34"/>
                <a:cs typeface="Leelawadee UI" panose="020B0502040204020203" pitchFamily="34" charset="-34"/>
              </a:rPr>
              <a:t>การเตรียมพร้อม</a:t>
            </a:r>
            <a:r>
              <a:rPr lang="th-TH" altLang="zh-CN" sz="2200" b="1" dirty="0" smtClean="0">
                <a:solidFill>
                  <a:srgbClr val="FFFFFF"/>
                </a:solidFill>
                <a:latin typeface="Leelawadee UI" panose="020B0502040204020203" pitchFamily="34" charset="-34"/>
                <a:cs typeface="Leelawadee UI" panose="020B0502040204020203" pitchFamily="34" charset="-34"/>
              </a:rPr>
              <a:t>สำหรับ</a:t>
            </a:r>
            <a:r>
              <a:rPr lang="th-TH" altLang="zh-CN" sz="2200" b="1" dirty="0" err="1" smtClean="0">
                <a:solidFill>
                  <a:srgbClr val="FFFFFF"/>
                </a:solidFill>
                <a:latin typeface="Leelawadee UI" panose="020B0502040204020203" pitchFamily="34" charset="-34"/>
                <a:cs typeface="Leelawadee UI" panose="020B0502040204020203" pitchFamily="34" charset="-34"/>
              </a:rPr>
              <a:t>พันธ</a:t>
            </a:r>
            <a:r>
              <a:rPr lang="th-TH" altLang="zh-CN" sz="2200" b="1" dirty="0" smtClean="0">
                <a:solidFill>
                  <a:srgbClr val="FFFFFF"/>
                </a:solidFill>
                <a:latin typeface="Leelawadee UI" panose="020B0502040204020203" pitchFamily="34" charset="-34"/>
                <a:cs typeface="Leelawadee UI" panose="020B0502040204020203" pitchFamily="34" charset="-34"/>
              </a:rPr>
              <a:t>กิจแสดง</a:t>
            </a:r>
            <a:r>
              <a:rPr lang="th-TH" altLang="zh-CN" sz="2200" b="1" dirty="0" err="1" smtClean="0">
                <a:solidFill>
                  <a:srgbClr val="FFFFFF"/>
                </a:solidFill>
                <a:latin typeface="Leelawadee UI" panose="020B0502040204020203" pitchFamily="34" charset="-34"/>
                <a:cs typeface="Leelawadee UI" panose="020B0502040204020203" pitchFamily="34" charset="-34"/>
              </a:rPr>
              <a:t>แผนการณ์</a:t>
            </a:r>
            <a:r>
              <a:rPr lang="th-TH" altLang="zh-CN" sz="2200" b="1" dirty="0" smtClean="0">
                <a:solidFill>
                  <a:srgbClr val="FFFFFF"/>
                </a:solidFill>
                <a:latin typeface="Leelawadee UI" panose="020B0502040204020203" pitchFamily="34" charset="-34"/>
                <a:cs typeface="Leelawadee UI" panose="020B0502040204020203" pitchFamily="34" charset="-34"/>
              </a:rPr>
              <a:t>ที่</a:t>
            </a:r>
            <a:r>
              <a:rPr lang="th-TH" altLang="zh-CN" sz="2200" b="1" dirty="0">
                <a:solidFill>
                  <a:srgbClr val="FFFFFF"/>
                </a:solidFill>
                <a:latin typeface="Leelawadee UI" panose="020B0502040204020203" pitchFamily="34" charset="-34"/>
                <a:cs typeface="Leelawadee UI" panose="020B0502040204020203" pitchFamily="34" charset="-34"/>
              </a:rPr>
              <a:t>มีระเบียบและมีอำนาจของ</a:t>
            </a:r>
            <a:r>
              <a:rPr lang="th-TH" altLang="zh-CN" sz="2200" b="1" dirty="0" smtClean="0">
                <a:solidFill>
                  <a:srgbClr val="FFFFFF"/>
                </a:solidFill>
                <a:latin typeface="Leelawadee UI" panose="020B0502040204020203" pitchFamily="34" charset="-34"/>
                <a:cs typeface="Leelawadee UI" panose="020B0502040204020203" pitchFamily="34" charset="-34"/>
              </a:rPr>
              <a:t>พระเจ้าในที่เดียวแต่มีผลสากล</a:t>
            </a:r>
            <a:endParaRPr lang="en-US" sz="2200" b="1" dirty="0">
              <a:solidFill>
                <a:srgbClr val="FFFFFF"/>
              </a:solidFill>
              <a:latin typeface="Leelawadee UI" panose="020B0502040204020203" pitchFamily="34" charset="-34"/>
              <a:cs typeface="Leelawadee UI" panose="020B0502040204020203" pitchFamily="34" charset="-34"/>
            </a:endParaRPr>
          </a:p>
        </p:txBody>
      </p:sp>
      <p:sp>
        <p:nvSpPr>
          <p:cNvPr id="64517" name="Text Box 5"/>
          <p:cNvSpPr txBox="1">
            <a:spLocks noChangeArrowheads="1"/>
          </p:cNvSpPr>
          <p:nvPr/>
        </p:nvSpPr>
        <p:spPr bwMode="auto">
          <a:xfrm>
            <a:off x="7938" y="5776913"/>
            <a:ext cx="9244012" cy="1107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200" b="1" dirty="0">
                <a:solidFill>
                  <a:srgbClr val="FFFFFF"/>
                </a:solidFill>
                <a:latin typeface="Leelawadee UI" panose="020B0502040204020203" pitchFamily="34" charset="-34"/>
                <a:cs typeface="Leelawadee UI" panose="020B0502040204020203" pitchFamily="34" charset="-34"/>
              </a:rPr>
              <a:t>(4:14–21:38) </a:t>
            </a:r>
            <a:r>
              <a:rPr lang="th-TH" altLang="zh-CN" sz="2200" b="1" dirty="0" err="1" smtClean="0">
                <a:solidFill>
                  <a:srgbClr val="FFFFFF"/>
                </a:solidFill>
                <a:latin typeface="Leelawadee UI" panose="020B0502040204020203" pitchFamily="34" charset="-34"/>
                <a:cs typeface="Leelawadee UI" panose="020B0502040204020203" pitchFamily="34" charset="-34"/>
              </a:rPr>
              <a:t>พันธ</a:t>
            </a:r>
            <a:r>
              <a:rPr lang="th-TH" altLang="zh-CN" sz="2200" b="1" dirty="0" smtClean="0">
                <a:solidFill>
                  <a:srgbClr val="FFFFFF"/>
                </a:solidFill>
                <a:latin typeface="Leelawadee UI" panose="020B0502040204020203" pitchFamily="34" charset="-34"/>
                <a:cs typeface="Leelawadee UI" panose="020B0502040204020203" pitchFamily="34" charset="-34"/>
              </a:rPr>
              <a:t>กิจของพระคริสต์ในกาลิลี, ตลอดทางไปเยรูซาเล็ม</a:t>
            </a:r>
            <a:r>
              <a:rPr lang="en-US" altLang="zh-CN" sz="2200" b="1" dirty="0" smtClean="0">
                <a:solidFill>
                  <a:srgbClr val="FFFFFF"/>
                </a:solidFill>
                <a:latin typeface="Leelawadee UI" panose="020B0502040204020203" pitchFamily="34" charset="-34"/>
                <a:cs typeface="Leelawadee UI" panose="020B0502040204020203" pitchFamily="34" charset="-34"/>
              </a:rPr>
              <a:t> </a:t>
            </a:r>
            <a:r>
              <a:rPr lang="th-TH" altLang="zh-CN" sz="2200" b="1" dirty="0" smtClean="0">
                <a:solidFill>
                  <a:srgbClr val="FFFFFF"/>
                </a:solidFill>
                <a:latin typeface="Leelawadee UI" panose="020B0502040204020203" pitchFamily="34" charset="-34"/>
                <a:cs typeface="Leelawadee UI" panose="020B0502040204020203" pitchFamily="34" charset="-34"/>
              </a:rPr>
              <a:t>และภายในเมืองได้ถูกปฏิเสธว่าพระคริสต์เป็นพระ</a:t>
            </a:r>
            <a:r>
              <a:rPr lang="th-TH" altLang="zh-CN" sz="2200" b="1" dirty="0" err="1" smtClean="0">
                <a:solidFill>
                  <a:srgbClr val="FFFFFF"/>
                </a:solidFill>
                <a:latin typeface="Leelawadee UI" panose="020B0502040204020203" pitchFamily="34" charset="-34"/>
                <a:cs typeface="Leelawadee UI" panose="020B0502040204020203" pitchFamily="34" charset="-34"/>
              </a:rPr>
              <a:t>เมส</a:t>
            </a:r>
            <a:r>
              <a:rPr lang="th-TH" altLang="zh-CN" sz="2200" b="1" dirty="0" smtClean="0">
                <a:solidFill>
                  <a:srgbClr val="FFFFFF"/>
                </a:solidFill>
                <a:latin typeface="Leelawadee UI" panose="020B0502040204020203" pitchFamily="34" charset="-34"/>
                <a:cs typeface="Leelawadee UI" panose="020B0502040204020203" pitchFamily="34" charset="-34"/>
              </a:rPr>
              <a:t>สิ</a:t>
            </a:r>
            <a:r>
              <a:rPr lang="th-TH" altLang="zh-CN" sz="2200" b="1" dirty="0" err="1" smtClean="0">
                <a:solidFill>
                  <a:srgbClr val="FFFFFF"/>
                </a:solidFill>
                <a:latin typeface="Leelawadee UI" panose="020B0502040204020203" pitchFamily="34" charset="-34"/>
                <a:cs typeface="Leelawadee UI" panose="020B0502040204020203" pitchFamily="34" charset="-34"/>
              </a:rPr>
              <a:t>ยาห์</a:t>
            </a:r>
            <a:r>
              <a:rPr lang="th-TH" altLang="zh-CN" sz="2200" b="1" dirty="0" smtClean="0">
                <a:solidFill>
                  <a:srgbClr val="FFFFFF"/>
                </a:solidFill>
                <a:latin typeface="Leelawadee UI" panose="020B0502040204020203" pitchFamily="34" charset="-34"/>
                <a:cs typeface="Leelawadee UI" panose="020B0502040204020203" pitchFamily="34" charset="-34"/>
              </a:rPr>
              <a:t>จากและการพิพากษาด้วยการหันไปหาคนต่างชาติในเวลานั้น</a:t>
            </a:r>
            <a:endParaRPr lang="en-US" sz="2200" b="1" dirty="0">
              <a:solidFill>
                <a:srgbClr val="FFFFFF"/>
              </a:solidFill>
              <a:latin typeface="Leelawadee UI" panose="020B0502040204020203" pitchFamily="34" charset="-34"/>
              <a:cs typeface="Leelawadee UI" panose="020B0502040204020203" pitchFamily="34" charset="-34"/>
            </a:endParaRPr>
          </a:p>
        </p:txBody>
      </p:sp>
      <p:pic>
        <p:nvPicPr>
          <p:cNvPr id="327685" name="Picture 6" descr="Boy 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8" y="2209800"/>
            <a:ext cx="431641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6" name="Text Box 7"/>
          <p:cNvSpPr txBox="1">
            <a:spLocks noChangeArrowheads="1"/>
          </p:cNvSpPr>
          <p:nvPr/>
        </p:nvSpPr>
        <p:spPr bwMode="auto">
          <a:xfrm>
            <a:off x="177491" y="5222995"/>
            <a:ext cx="3709605" cy="3693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sz="1800" dirty="0" smtClean="0">
                <a:latin typeface="Leelawadee UI" panose="020B0502040204020203" pitchFamily="34" charset="-34"/>
                <a:cs typeface="Leelawadee UI" panose="020B0502040204020203" pitchFamily="34" charset="-34"/>
              </a:rPr>
              <a:t>พระเยซูรู้จักพระบิดาที่แท้จริงตั้งแต่อายุ 12</a:t>
            </a:r>
            <a:endParaRPr lang="en-US" sz="1800" dirty="0">
              <a:latin typeface="Leelawadee UI" panose="020B0502040204020203" pitchFamily="34" charset="-34"/>
              <a:cs typeface="Leelawadee UI" panose="020B0502040204020203" pitchFamily="34" charset="-34"/>
            </a:endParaRPr>
          </a:p>
        </p:txBody>
      </p:sp>
      <p:sp>
        <p:nvSpPr>
          <p:cNvPr id="327687" name="Rectangle 8"/>
          <p:cNvSpPr>
            <a:spLocks noGrp="1" noChangeArrowheads="1"/>
          </p:cNvSpPr>
          <p:nvPr>
            <p:ph type="title" idx="4294967295"/>
          </p:nvPr>
        </p:nvSpPr>
        <p:spPr>
          <a:xfrm>
            <a:off x="2952750" y="97081"/>
            <a:ext cx="2743200" cy="523188"/>
          </a:xfrm>
          <a:solidFill>
            <a:schemeClr val="tx2"/>
          </a:solidFill>
        </p:spPr>
        <p:txBody>
          <a:bodyPr anchor="t">
            <a:spAutoFit/>
          </a:bodyPr>
          <a:lstStyle/>
          <a:p>
            <a:pPr eaLnBrk="1" hangingPunct="1"/>
            <a:r>
              <a:rPr lang="th-TH" sz="2800" b="1" dirty="0" smtClean="0">
                <a:solidFill>
                  <a:srgbClr val="000000"/>
                </a:solidFill>
                <a:latin typeface="Leelawadee UI" panose="020B0502040204020203" pitchFamily="34" charset="-34"/>
                <a:ea typeface="SimSun" charset="0"/>
                <a:cs typeface="Leelawadee UI" panose="020B0502040204020203" pitchFamily="34" charset="-34"/>
              </a:rPr>
              <a:t>โครงร่าง</a:t>
            </a:r>
            <a:endParaRPr lang="en-US" sz="2800" b="1" dirty="0">
              <a:solidFill>
                <a:srgbClr val="000000"/>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p:cTn id="7" dur="500" fill="hold"/>
                                        <p:tgtEl>
                                          <p:spTgt spid="64515"/>
                                        </p:tgtEl>
                                        <p:attrNameLst>
                                          <p:attrName>ppt_w</p:attrName>
                                        </p:attrNameLst>
                                      </p:cBhvr>
                                      <p:tavLst>
                                        <p:tav tm="0">
                                          <p:val>
                                            <p:fltVal val="0"/>
                                          </p:val>
                                        </p:tav>
                                        <p:tav tm="100000">
                                          <p:val>
                                            <p:strVal val="#ppt_w"/>
                                          </p:val>
                                        </p:tav>
                                      </p:tavLst>
                                    </p:anim>
                                    <p:anim calcmode="lin" valueType="num">
                                      <p:cBhvr>
                                        <p:cTn id="8" dur="500" fill="hold"/>
                                        <p:tgtEl>
                                          <p:spTgt spid="645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4516"/>
                                        </p:tgtEl>
                                        <p:attrNameLst>
                                          <p:attrName>style.visibility</p:attrName>
                                        </p:attrNameLst>
                                      </p:cBhvr>
                                      <p:to>
                                        <p:strVal val="visible"/>
                                      </p:to>
                                    </p:set>
                                    <p:anim calcmode="lin" valueType="num">
                                      <p:cBhvr>
                                        <p:cTn id="13" dur="500" fill="hold"/>
                                        <p:tgtEl>
                                          <p:spTgt spid="64516"/>
                                        </p:tgtEl>
                                        <p:attrNameLst>
                                          <p:attrName>ppt_w</p:attrName>
                                        </p:attrNameLst>
                                      </p:cBhvr>
                                      <p:tavLst>
                                        <p:tav tm="0">
                                          <p:val>
                                            <p:fltVal val="0"/>
                                          </p:val>
                                        </p:tav>
                                        <p:tav tm="100000">
                                          <p:val>
                                            <p:strVal val="#ppt_w"/>
                                          </p:val>
                                        </p:tav>
                                      </p:tavLst>
                                    </p:anim>
                                    <p:anim calcmode="lin" valueType="num">
                                      <p:cBhvr>
                                        <p:cTn id="14" dur="500" fill="hold"/>
                                        <p:tgtEl>
                                          <p:spTgt spid="64516"/>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4517"/>
                                        </p:tgtEl>
                                        <p:attrNameLst>
                                          <p:attrName>style.visibility</p:attrName>
                                        </p:attrNameLst>
                                      </p:cBhvr>
                                      <p:to>
                                        <p:strVal val="visible"/>
                                      </p:to>
                                    </p:set>
                                    <p:anim calcmode="lin" valueType="num">
                                      <p:cBhvr>
                                        <p:cTn id="19" dur="500" fill="hold"/>
                                        <p:tgtEl>
                                          <p:spTgt spid="64517"/>
                                        </p:tgtEl>
                                        <p:attrNameLst>
                                          <p:attrName>ppt_w</p:attrName>
                                        </p:attrNameLst>
                                      </p:cBhvr>
                                      <p:tavLst>
                                        <p:tav tm="0">
                                          <p:val>
                                            <p:fltVal val="0"/>
                                          </p:val>
                                        </p:tav>
                                        <p:tav tm="100000">
                                          <p:val>
                                            <p:strVal val="#ppt_w"/>
                                          </p:val>
                                        </p:tav>
                                      </p:tavLst>
                                    </p:anim>
                                    <p:anim calcmode="lin" valueType="num">
                                      <p:cBhvr>
                                        <p:cTn id="20" dur="500" fill="hold"/>
                                        <p:tgtEl>
                                          <p:spTgt spid="645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autoUpdateAnimBg="0"/>
      <p:bldP spid="64516" grpId="0" animBg="1" autoUpdateAnimBg="0"/>
      <p:bldP spid="64517" grpId="0" animBg="1"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99392"/>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eaLnBrk="1" hangingPunct="1">
              <a:defRPr/>
            </a:pPr>
            <a:endParaRPr lang="en-US" b="1">
              <a:solidFill>
                <a:srgbClr val="FFFFCC"/>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10245" name="Text Box 10"/>
          <p:cNvSpPr txBox="1">
            <a:spLocks noChangeArrowheads="1"/>
          </p:cNvSpPr>
          <p:nvPr/>
        </p:nvSpPr>
        <p:spPr bwMode="auto">
          <a:xfrm>
            <a:off x="8615368" y="4768"/>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F8F8E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th-TH" sz="3600" b="1" dirty="0" smtClean="0">
                <a:solidFill>
                  <a:schemeClr val="bg1"/>
                </a:solidFill>
                <a:latin typeface="Leelawadee UI" panose="020B0502040204020203" pitchFamily="34" charset="-34"/>
                <a:cs typeface="Leelawadee UI" panose="020B0502040204020203" pitchFamily="34" charset="-34"/>
              </a:rPr>
              <a:t>วันประสูติของพระเยซู</a:t>
            </a:r>
            <a:endParaRPr lang="en-US" sz="3600" b="1" dirty="0">
              <a:solidFill>
                <a:schemeClr val="bg1"/>
              </a:solidFill>
              <a:latin typeface="Leelawadee UI" panose="020B0502040204020203" pitchFamily="34" charset="-34"/>
              <a:cs typeface="Leelawadee UI" panose="020B0502040204020203" pitchFamily="34" charset="-34"/>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วันประสูติ</a:t>
            </a:r>
            <a:r>
              <a:rPr lang="en-US"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ธันวาคม</a:t>
            </a:r>
            <a:r>
              <a:rPr lang="en-US"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8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5 </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ปีก่อนค.ศ.</a:t>
            </a:r>
            <a:r>
              <a:rPr lang="en-US"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มกราคม</a:t>
            </a:r>
            <a:r>
              <a:rPr lang="en-US"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8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4 </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ปีก่อนค.ศ.</a:t>
            </a:r>
            <a:endParaRPr lang="en-US" sz="28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พระเยซูประสูติระหว่าง 2 วันนี้</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10" name="Title 7"/>
          <p:cNvSpPr txBox="1">
            <a:spLocks/>
          </p:cNvSpPr>
          <p:nvPr/>
        </p:nvSpPr>
        <p:spPr bwMode="auto">
          <a:xfrm>
            <a:off x="204788" y="4976820"/>
            <a:ext cx="2959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6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ปีก่อนค.ศ.</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12" name="Title 7"/>
          <p:cNvSpPr txBox="1">
            <a:spLocks/>
          </p:cNvSpPr>
          <p:nvPr/>
        </p:nvSpPr>
        <p:spPr bwMode="auto">
          <a:xfrm>
            <a:off x="5508104" y="4976820"/>
            <a:ext cx="3466035" cy="119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29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มี.ค.</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-11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เม.ย.</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4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ปีก่อนค.ศ.</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cxnSp>
        <p:nvCxnSpPr>
          <p:cNvPr id="3" name="Straight Connector 2"/>
          <p:cNvCxnSpPr>
            <a:cxnSpLocks noChangeShapeType="1"/>
          </p:cNvCxnSpPr>
          <p:nvPr/>
        </p:nvCxnSpPr>
        <p:spPr bwMode="auto">
          <a:xfrm>
            <a:off x="1825632"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แฮ</a:t>
            </a:r>
            <a:r>
              <a:rPr lang="th-TH" sz="1600" b="1" dirty="0" err="1"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โรลด์</a:t>
            </a:r>
            <a:r>
              <a:rPr lang="en-US"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a:t>
            </a:r>
            <a:r>
              <a:rPr lang="th-TH"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ดับบลิว</a:t>
            </a:r>
            <a:r>
              <a:rPr lang="en-US"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a:t>
            </a:r>
            <a:r>
              <a:rPr lang="th-TH"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โฮ</a:t>
            </a:r>
            <a:r>
              <a:rPr lang="th-TH" sz="1600" b="1" dirty="0" err="1"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เนอร์</a:t>
            </a:r>
            <a:r>
              <a:rPr lang="en-US"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a:t>
            </a:r>
            <a:r>
              <a:rPr lang="th-TH" sz="1600" b="1" i="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ชีวิตของพระคริสต์ตามลำดับเวลา</a:t>
            </a:r>
            <a:r>
              <a:rPr lang="en-US" sz="1600" b="1" i="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a:t>
            </a:r>
            <a:r>
              <a:rPr lang="en-US"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a:t>
            </a:r>
            <a:r>
              <a:rPr lang="th-TH"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โซ</a:t>
            </a:r>
            <a:r>
              <a:rPr lang="th-TH" sz="1600" b="1" dirty="0" err="1"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เดอร์</a:t>
            </a:r>
            <a:r>
              <a:rPr lang="th-TH"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วาน</a:t>
            </a:r>
            <a:r>
              <a:rPr lang="en-US"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a:t>
            </a:r>
            <a:r>
              <a:rPr lang="en-US" sz="1600" b="1" dirty="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การสำรวจประชากรของคลีรี</a:t>
            </a:r>
            <a:r>
              <a:rPr lang="th-TH" sz="24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เนียส</a:t>
            </a:r>
            <a:endPar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a:p>
            <a:pPr algn="ctr" defTabSz="457042" eaLnBrk="1" hangingPunct="1">
              <a:defRPr/>
            </a:pP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a:t>
            </a:r>
            <a:r>
              <a:rPr lang="th-TH" sz="24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ลู</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กา</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2:1-5)</a:t>
            </a:r>
          </a:p>
        </p:txBody>
      </p:sp>
      <p:sp>
        <p:nvSpPr>
          <p:cNvPr id="17" name="Title 7"/>
          <p:cNvSpPr txBox="1">
            <a:spLocks/>
          </p:cNvSpPr>
          <p:nvPr/>
        </p:nvSpPr>
        <p:spPr bwMode="auto">
          <a:xfrm>
            <a:off x="5364088" y="3217863"/>
            <a:ext cx="36195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การตายของเฮโรดมหาราช</a:t>
            </a:r>
            <a:endPar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a:p>
            <a:pPr algn="ctr" defTabSz="457042" eaLnBrk="1" hangingPunct="1">
              <a:defRPr/>
            </a:pP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a:t>
            </a:r>
            <a:r>
              <a:rPr lang="th-TH" sz="24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มธ</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2:1;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ลก.</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1:5)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3</a:t>
            </a:r>
          </a:p>
        </p:txBody>
      </p:sp>
    </p:spTree>
    <p:extLst>
      <p:ext uri="{BB962C8B-B14F-4D97-AF65-F5344CB8AC3E}">
        <p14:creationId xmlns:p14="http://schemas.microsoft.com/office/powerpoint/2010/main" val="4069329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627784" y="457200"/>
            <a:ext cx="5181600" cy="762000"/>
          </a:xfrm>
        </p:spPr>
        <p:txBody>
          <a:bodyPr/>
          <a:lstStyle/>
          <a:p>
            <a:pPr eaLnBrk="1" hangingPunct="1"/>
            <a:r>
              <a:rPr lang="th-TH" sz="4000" b="1" dirty="0" err="1" smtClean="0">
                <a:latin typeface="Leelawadee UI" panose="020B0502040204020203" pitchFamily="34" charset="-34"/>
                <a:ea typeface="ＭＳ Ｐゴシック" charset="0"/>
                <a:cs typeface="Leelawadee UI" panose="020B0502040204020203" pitchFamily="34" charset="-34"/>
              </a:rPr>
              <a:t>ยอห์น</a:t>
            </a:r>
            <a:r>
              <a:rPr lang="th-TH" sz="4000" b="1" dirty="0" smtClean="0">
                <a:latin typeface="Leelawadee UI" panose="020B0502040204020203" pitchFamily="34" charset="-34"/>
                <a:ea typeface="ＭＳ Ｐゴシック" charset="0"/>
                <a:cs typeface="Leelawadee UI" panose="020B0502040204020203" pitchFamily="34" charset="-34"/>
              </a:rPr>
              <a:t>บัพติสมา</a:t>
            </a:r>
            <a:endParaRPr lang="en-US" sz="4000" b="1" dirty="0">
              <a:latin typeface="Leelawadee UI" panose="020B0502040204020203" pitchFamily="34" charset="-34"/>
              <a:ea typeface="ＭＳ Ｐゴシック" charset="0"/>
              <a:cs typeface="Leelawadee UI" panose="020B0502040204020203" pitchFamily="34" charset="-34"/>
            </a:endParaRPr>
          </a:p>
        </p:txBody>
      </p:sp>
      <p:sp>
        <p:nvSpPr>
          <p:cNvPr id="84995" name="Rectangle 3"/>
          <p:cNvSpPr>
            <a:spLocks noGrp="1" noChangeArrowheads="1"/>
          </p:cNvSpPr>
          <p:nvPr>
            <p:ph type="body" idx="4294967295"/>
          </p:nvPr>
        </p:nvSpPr>
        <p:spPr>
          <a:xfrm>
            <a:off x="1691680" y="1772816"/>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ใน​ปี​ที่​สิบ​ห้า​แห่ง​รัช​กาล​ของ​</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จักร​</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พรรดิ</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ทิ</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เบ</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​ริ​</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อัส</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 ปอน​</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ทิอัส</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ปี</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ลาต</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​เป็น​เจ้า​เมือง​ยู</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เดีย</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 </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เฮ​</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โรด</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​เป็น​เจ้า​เมือง​กา​ลิลี </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ฟีลิป</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​น้อง​ชาย​ของ​เฮ​</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โรด</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​เป็น​เจ้า​เมือง​</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อิ</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ทู​</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เรีย</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​กับ​เมือง​ตรา​โค​นิ​</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ติส</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 </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ลี​ซา​</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เนียส</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​เป็น​เจ้า​เมือง​อา​บี​เลน </a:t>
            </a:r>
            <a:endParaRPr lang="th-TH" sz="2800" b="1" dirty="0" smtClean="0">
              <a:solidFill>
                <a:schemeClr val="bg1"/>
              </a:solidFill>
              <a:latin typeface="Leelawadee UI" panose="020B0502040204020203" pitchFamily="34" charset="-34"/>
              <a:ea typeface="ＭＳ Ｐゴシック" charset="0"/>
              <a:cs typeface="Leelawadee UI" panose="020B0502040204020203" pitchFamily="34" charset="-34"/>
            </a:endParaRPr>
          </a:p>
          <a:p>
            <a:pPr marL="0" indent="0" eaLnBrk="1" hangingPunct="1">
              <a:lnSpc>
                <a:spcPct val="90000"/>
              </a:lnSpc>
              <a:buNone/>
            </a:pPr>
            <a:endParaRPr lang="th-TH" sz="2800" b="1" dirty="0" smtClean="0">
              <a:solidFill>
                <a:schemeClr val="bg1"/>
              </a:solidFill>
              <a:latin typeface="Leelawadee UI" panose="020B0502040204020203" pitchFamily="34" charset="-34"/>
              <a:ea typeface="ＭＳ Ｐゴシック" charset="0"/>
              <a:cs typeface="Leelawadee UI" panose="020B0502040204020203" pitchFamily="34" charset="-34"/>
            </a:endParaRPr>
          </a:p>
          <a:p>
            <a:pPr marL="0" indent="0" eaLnBrk="1" hangingPunct="1">
              <a:lnSpc>
                <a:spcPct val="90000"/>
              </a:lnSpc>
              <a:buNone/>
            </a:pPr>
            <a:r>
              <a:rPr lang="th-TH" sz="2800" b="1" dirty="0" smtClean="0">
                <a:solidFill>
                  <a:schemeClr val="bg1"/>
                </a:solidFill>
                <a:latin typeface="Leelawadee UI" panose="020B0502040204020203" pitchFamily="34" charset="-34"/>
                <a:ea typeface="ＭＳ Ｐゴシック" charset="0"/>
                <a:cs typeface="Leelawadee UI" panose="020B0502040204020203" pitchFamily="34" charset="-34"/>
              </a:rPr>
              <a:t>และ</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อัน​</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นาส</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​กับ​</a:t>
            </a:r>
            <a:r>
              <a:rPr lang="th-TH" sz="2800" b="1" dirty="0">
                <a:solidFill>
                  <a:srgbClr val="FFFF00"/>
                </a:solidFill>
                <a:latin typeface="Leelawadee UI" panose="020B0502040204020203" pitchFamily="34" charset="-34"/>
                <a:ea typeface="ＭＳ Ｐゴシック" charset="0"/>
                <a:cs typeface="Leelawadee UI" panose="020B0502040204020203" pitchFamily="34" charset="-34"/>
              </a:rPr>
              <a:t>คา​ยา​</a:t>
            </a:r>
            <a:r>
              <a:rPr lang="th-TH" sz="2800" b="1" dirty="0" err="1">
                <a:solidFill>
                  <a:srgbClr val="FFFF00"/>
                </a:solidFill>
                <a:latin typeface="Leelawadee UI" panose="020B0502040204020203" pitchFamily="34" charset="-34"/>
                <a:ea typeface="ＭＳ Ｐゴシック" charset="0"/>
                <a:cs typeface="Leelawadee UI" panose="020B0502040204020203" pitchFamily="34" charset="-34"/>
              </a:rPr>
              <a:t>ฟาส</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​เป็น​มหา​ปุโร​หิต ช่วง​เวลา​นี้​เอง​ที่​พระ​วจนะ​ของ​พระ​เจ้า​มา​ถึง​</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ยอห์น</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​บุตร​</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เศ</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​คา​ริ</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ยาห์</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​ใน​ถิ่น​</a:t>
            </a:r>
            <a:r>
              <a:rPr lang="th-TH" sz="2800" b="1" dirty="0" err="1">
                <a:solidFill>
                  <a:schemeClr val="bg1"/>
                </a:solidFill>
                <a:latin typeface="Leelawadee UI" panose="020B0502040204020203" pitchFamily="34" charset="-34"/>
                <a:ea typeface="ＭＳ Ｐゴシック" charset="0"/>
                <a:cs typeface="Leelawadee UI" panose="020B0502040204020203" pitchFamily="34" charset="-34"/>
              </a:rPr>
              <a:t>ทุร</a:t>
            </a: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​กัน​ดาร</a:t>
            </a:r>
            <a:endParaRPr lang="en-US" sz="2800" b="1" dirty="0">
              <a:solidFill>
                <a:schemeClr val="bg1"/>
              </a:solidFill>
              <a:latin typeface="Leelawadee UI" panose="020B0502040204020203" pitchFamily="34" charset="-34"/>
              <a:ea typeface="ＭＳ Ｐゴシック" charset="0"/>
              <a:cs typeface="Leelawadee UI" panose="020B0502040204020203" pitchFamily="34" charset="-34"/>
            </a:endParaRPr>
          </a:p>
        </p:txBody>
      </p:sp>
      <p:sp>
        <p:nvSpPr>
          <p:cNvPr id="177156" name="TextBox 5"/>
          <p:cNvSpPr txBox="1">
            <a:spLocks noChangeArrowheads="1"/>
          </p:cNvSpPr>
          <p:nvPr/>
        </p:nvSpPr>
        <p:spPr bwMode="auto">
          <a:xfrm>
            <a:off x="539552" y="45720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th-TH" sz="2800" b="1" dirty="0" err="1" smtClean="0">
                <a:solidFill>
                  <a:srgbClr val="000000"/>
                </a:solidFill>
                <a:latin typeface="Leelawadee UI" panose="020B0502040204020203" pitchFamily="34" charset="-34"/>
                <a:cs typeface="Leelawadee UI" panose="020B0502040204020203" pitchFamily="34" charset="-34"/>
              </a:rPr>
              <a:t>ลู</a:t>
            </a:r>
            <a:r>
              <a:rPr lang="th-TH" sz="2800" b="1" dirty="0" smtClean="0">
                <a:solidFill>
                  <a:srgbClr val="000000"/>
                </a:solidFill>
                <a:latin typeface="Leelawadee UI" panose="020B0502040204020203" pitchFamily="34" charset="-34"/>
                <a:cs typeface="Leelawadee UI" panose="020B0502040204020203" pitchFamily="34" charset="-34"/>
              </a:rPr>
              <a:t>กา</a:t>
            </a:r>
            <a:endParaRPr lang="en-US" sz="2800" b="1" dirty="0">
              <a:solidFill>
                <a:srgbClr val="000000"/>
              </a:solidFill>
              <a:latin typeface="Leelawadee UI" panose="020B0502040204020203" pitchFamily="34" charset="-34"/>
              <a:cs typeface="Leelawadee UI" panose="020B0502040204020203" pitchFamily="34" charset="-34"/>
            </a:endParaRPr>
          </a:p>
          <a:p>
            <a:pPr algn="ctr"/>
            <a:r>
              <a:rPr lang="en-US" sz="2800" b="1" dirty="0">
                <a:solidFill>
                  <a:srgbClr val="000000"/>
                </a:solidFill>
                <a:latin typeface="Leelawadee UI" panose="020B0502040204020203" pitchFamily="34" charset="-34"/>
                <a:cs typeface="Leelawadee UI" panose="020B0502040204020203" pitchFamily="34" charset="-34"/>
              </a:rPr>
              <a:t>3:1-6</a:t>
            </a:r>
          </a:p>
        </p:txBody>
      </p:sp>
    </p:spTree>
    <p:extLst>
      <p:ext uri="{BB962C8B-B14F-4D97-AF65-F5344CB8AC3E}">
        <p14:creationId xmlns:p14="http://schemas.microsoft.com/office/powerpoint/2010/main" val="17231438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th-TH" sz="4000" b="1" dirty="0" err="1">
                <a:latin typeface="Leelawadee UI" panose="020B0502040204020203" pitchFamily="34" charset="-34"/>
                <a:ea typeface="ＭＳ Ｐゴシック" charset="0"/>
                <a:cs typeface="Leelawadee UI" panose="020B0502040204020203" pitchFamily="34" charset="-34"/>
              </a:rPr>
              <a:t>ยอห์น</a:t>
            </a:r>
            <a:r>
              <a:rPr lang="th-TH" sz="4000" b="1" dirty="0">
                <a:latin typeface="Leelawadee UI" panose="020B0502040204020203" pitchFamily="34" charset="-34"/>
                <a:ea typeface="ＭＳ Ｐゴシック" charset="0"/>
                <a:cs typeface="Leelawadee UI" panose="020B0502040204020203" pitchFamily="34" charset="-34"/>
              </a:rPr>
              <a:t>บัพติสมา</a:t>
            </a:r>
            <a:endParaRPr lang="en-US" sz="4000" b="1" dirty="0">
              <a:latin typeface="Leelawadee UI" panose="020B0502040204020203" pitchFamily="34" charset="-34"/>
              <a:ea typeface="ＭＳ Ｐゴシック" charset="0"/>
              <a:cs typeface="Leelawadee UI" panose="020B0502040204020203" pitchFamily="34" charset="-34"/>
            </a:endParaRPr>
          </a:p>
        </p:txBody>
      </p:sp>
      <p:sp>
        <p:nvSpPr>
          <p:cNvPr id="84995" name="Rectangle 3"/>
          <p:cNvSpPr>
            <a:spLocks noGrp="1" noChangeArrowheads="1"/>
          </p:cNvSpPr>
          <p:nvPr>
            <p:ph type="body" idx="4294967295"/>
          </p:nvPr>
        </p:nvSpPr>
        <p:spPr>
          <a:xfrm>
            <a:off x="1619672" y="1772816"/>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ยอห์น</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​จึง​ไป​ทั่ว​ลุ่ม​แม่​น้ำ​</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จอร์</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​แดน ประ​</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กาศ</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​ให้​คน​กลับ​ใจ​ใหม่​และ​รับ​บัพ​</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ติศ</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​มา​เพื่อ​ให้​พระ​เจ้า​ทรง​ยก​โทษ​ความ​ผิด​</a:t>
            </a:r>
            <a:r>
              <a:rPr lang="th-TH" sz="2800" b="1" dirty="0" smtClean="0">
                <a:solidFill>
                  <a:srgbClr val="EAEAEA"/>
                </a:solidFill>
                <a:latin typeface="Leelawadee UI" panose="020B0502040204020203" pitchFamily="34" charset="-34"/>
                <a:ea typeface="ＭＳ Ｐゴシック" charset="0"/>
                <a:cs typeface="Leelawadee UI" panose="020B0502040204020203" pitchFamily="34" charset="-34"/>
              </a:rPr>
              <a:t>บาป</a:t>
            </a:r>
          </a:p>
          <a:p>
            <a:pPr eaLnBrk="1" hangingPunct="1">
              <a:lnSpc>
                <a:spcPct val="90000"/>
              </a:lnSpc>
              <a:buFontTx/>
              <a:buNone/>
            </a:pPr>
            <a:endParaRPr lang="en-US" sz="2800" b="1" dirty="0" smtClean="0">
              <a:solidFill>
                <a:srgbClr val="EAEAEA"/>
              </a:solidFill>
              <a:latin typeface="Leelawadee UI" panose="020B0502040204020203" pitchFamily="34" charset="-34"/>
              <a:ea typeface="ＭＳ Ｐゴシック" charset="0"/>
              <a:cs typeface="Leelawadee UI" panose="020B0502040204020203" pitchFamily="34" charset="-34"/>
            </a:endParaRPr>
          </a:p>
          <a:p>
            <a:pPr eaLnBrk="1" hangingPunct="1">
              <a:lnSpc>
                <a:spcPct val="90000"/>
              </a:lnSpc>
              <a:buFontTx/>
              <a:buNone/>
            </a:pP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ตาม​ที่​มี​เขียน​ไว้​ใน​หนัง​</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สือ</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​ที่​เป็น​ถ้อย​คำ​ของ​อิส​</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ยาห์</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​ผู้​เผย​พระ​วจนะ​ว่า</a:t>
            </a:r>
          </a:p>
          <a:p>
            <a:pPr eaLnBrk="1" hangingPunct="1">
              <a:lnSpc>
                <a:spcPct val="90000"/>
              </a:lnSpc>
              <a:buFontTx/>
              <a:buNone/>
            </a:pPr>
            <a:r>
              <a:rPr lang="th-TH" sz="2800" b="1" dirty="0" smtClean="0">
                <a:solidFill>
                  <a:srgbClr val="EAEAEA"/>
                </a:solidFill>
                <a:latin typeface="Leelawadee UI" panose="020B0502040204020203" pitchFamily="34" charset="-34"/>
                <a:ea typeface="ＭＳ Ｐゴシック" charset="0"/>
                <a:cs typeface="Leelawadee UI" panose="020B0502040204020203" pitchFamily="34" charset="-34"/>
              </a:rPr>
              <a:t>   “</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มี​เสียง​ของ​ผู้​หนึ่ง​ป่าว​ร้อง​ใน​ถิ่น​</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ทุร</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​กัน​ดาร​</a:t>
            </a:r>
            <a:r>
              <a:rPr lang="th-TH" sz="2800" b="1" dirty="0" smtClean="0">
                <a:solidFill>
                  <a:srgbClr val="EAEAEA"/>
                </a:solidFill>
                <a:latin typeface="Leelawadee UI" panose="020B0502040204020203" pitchFamily="34" charset="-34"/>
                <a:ea typeface="ＭＳ Ｐゴシック" charset="0"/>
                <a:cs typeface="Leelawadee UI" panose="020B0502040204020203" pitchFamily="34" charset="-34"/>
              </a:rPr>
              <a:t>ว่า จง</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​เตรียม​</a:t>
            </a:r>
            <a:r>
              <a:rPr lang="th-TH" sz="2800" b="1" dirty="0" err="1">
                <a:solidFill>
                  <a:srgbClr val="EAEAEA"/>
                </a:solidFill>
                <a:latin typeface="Leelawadee UI" panose="020B0502040204020203" pitchFamily="34" charset="-34"/>
                <a:ea typeface="ＭＳ Ｐゴシック" charset="0"/>
                <a:cs typeface="Leelawadee UI" panose="020B0502040204020203" pitchFamily="34" charset="-34"/>
              </a:rPr>
              <a:t>มรร</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​คา​แห่ง​องค์​พระ​ผู้​เป็น​</a:t>
            </a:r>
            <a:r>
              <a:rPr lang="th-TH" sz="2800" b="1" dirty="0" smtClean="0">
                <a:solidFill>
                  <a:srgbClr val="EAEAEA"/>
                </a:solidFill>
                <a:latin typeface="Leelawadee UI" panose="020B0502040204020203" pitchFamily="34" charset="-34"/>
                <a:ea typeface="ＭＳ Ｐゴシック" charset="0"/>
                <a:cs typeface="Leelawadee UI" panose="020B0502040204020203" pitchFamily="34" charset="-34"/>
              </a:rPr>
              <a:t>เจ้า จง</a:t>
            </a:r>
            <a:r>
              <a:rPr lang="th-TH" sz="2800" b="1" dirty="0">
                <a:solidFill>
                  <a:srgbClr val="EAEAEA"/>
                </a:solidFill>
                <a:latin typeface="Leelawadee UI" panose="020B0502040204020203" pitchFamily="34" charset="-34"/>
                <a:ea typeface="ＭＳ Ｐゴシック" charset="0"/>
                <a:cs typeface="Leelawadee UI" panose="020B0502040204020203" pitchFamily="34" charset="-34"/>
              </a:rPr>
              <a:t>​ทำ​หน​ทาง​ของ​พระ​องค์​ให้​ตรง​ไป</a:t>
            </a:r>
            <a:endParaRPr lang="en-US" sz="2800" b="1" dirty="0">
              <a:solidFill>
                <a:schemeClr val="bg1"/>
              </a:solidFill>
              <a:latin typeface="Leelawadee UI" panose="020B0502040204020203" pitchFamily="34" charset="-34"/>
              <a:ea typeface="ＭＳ Ｐゴシック" charset="0"/>
              <a:cs typeface="Leelawadee UI" panose="020B0502040204020203" pitchFamily="34" charset="-34"/>
            </a:endParaRPr>
          </a:p>
        </p:txBody>
      </p:sp>
      <p:sp>
        <p:nvSpPr>
          <p:cNvPr id="5" name="TextBox 5"/>
          <p:cNvSpPr txBox="1">
            <a:spLocks noChangeArrowheads="1"/>
          </p:cNvSpPr>
          <p:nvPr/>
        </p:nvSpPr>
        <p:spPr bwMode="auto">
          <a:xfrm>
            <a:off x="539552" y="45720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th-TH" sz="2800" b="1" dirty="0" err="1" smtClean="0">
                <a:solidFill>
                  <a:srgbClr val="000000"/>
                </a:solidFill>
                <a:latin typeface="Leelawadee UI" panose="020B0502040204020203" pitchFamily="34" charset="-34"/>
                <a:cs typeface="Leelawadee UI" panose="020B0502040204020203" pitchFamily="34" charset="-34"/>
              </a:rPr>
              <a:t>ลู</a:t>
            </a:r>
            <a:r>
              <a:rPr lang="th-TH" sz="2800" b="1" dirty="0" smtClean="0">
                <a:solidFill>
                  <a:srgbClr val="000000"/>
                </a:solidFill>
                <a:latin typeface="Leelawadee UI" panose="020B0502040204020203" pitchFamily="34" charset="-34"/>
                <a:cs typeface="Leelawadee UI" panose="020B0502040204020203" pitchFamily="34" charset="-34"/>
              </a:rPr>
              <a:t>กา</a:t>
            </a:r>
            <a:endParaRPr lang="en-US" sz="2800" b="1" dirty="0">
              <a:solidFill>
                <a:srgbClr val="000000"/>
              </a:solidFill>
              <a:latin typeface="Leelawadee UI" panose="020B0502040204020203" pitchFamily="34" charset="-34"/>
              <a:cs typeface="Leelawadee UI" panose="020B0502040204020203" pitchFamily="34" charset="-34"/>
            </a:endParaRPr>
          </a:p>
          <a:p>
            <a:pPr algn="ctr"/>
            <a:r>
              <a:rPr lang="en-US" sz="2800" b="1" dirty="0">
                <a:solidFill>
                  <a:srgbClr val="000000"/>
                </a:solidFill>
                <a:latin typeface="Leelawadee UI" panose="020B0502040204020203" pitchFamily="34" charset="-34"/>
                <a:cs typeface="Leelawadee UI" panose="020B0502040204020203" pitchFamily="34" charset="-34"/>
              </a:rPr>
              <a:t>3:1-6</a:t>
            </a:r>
          </a:p>
        </p:txBody>
      </p:sp>
    </p:spTree>
    <p:extLst>
      <p:ext uri="{BB962C8B-B14F-4D97-AF65-F5344CB8AC3E}">
        <p14:creationId xmlns:p14="http://schemas.microsoft.com/office/powerpoint/2010/main" val="258691218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th-TH" sz="4000" b="1" dirty="0" err="1">
                <a:latin typeface="Leelawadee UI" panose="020B0502040204020203" pitchFamily="34" charset="-34"/>
                <a:ea typeface="ＭＳ Ｐゴシック" charset="0"/>
                <a:cs typeface="Leelawadee UI" panose="020B0502040204020203" pitchFamily="34" charset="-34"/>
              </a:rPr>
              <a:t>ยอห์น</a:t>
            </a:r>
            <a:r>
              <a:rPr lang="th-TH" sz="4000" b="1" dirty="0">
                <a:latin typeface="Leelawadee UI" panose="020B0502040204020203" pitchFamily="34" charset="-34"/>
                <a:ea typeface="ＭＳ Ｐゴシック" charset="0"/>
                <a:cs typeface="Leelawadee UI" panose="020B0502040204020203" pitchFamily="34" charset="-34"/>
              </a:rPr>
              <a:t>บัพติสมา</a:t>
            </a:r>
            <a:endParaRPr lang="en-US" sz="4000" b="1" dirty="0">
              <a:latin typeface="Leelawadee UI" panose="020B0502040204020203" pitchFamily="34" charset="-34"/>
              <a:ea typeface="ＭＳ Ｐゴシック" charset="0"/>
              <a:cs typeface="Leelawadee UI" panose="020B0502040204020203" pitchFamily="34" charset="-34"/>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หุบ​เขา​ทุก​แห่ง​จะ​ถม​ให้​เต็ม</a:t>
            </a:r>
          </a:p>
          <a:p>
            <a:pPr eaLnBrk="1" hangingPunct="1">
              <a:lnSpc>
                <a:spcPct val="90000"/>
              </a:lnSpc>
              <a:buFontTx/>
              <a:buNone/>
            </a:pP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ภูเขา​และ​เนิน​ทุก​แห่ง​จะ​ให้​ต่ำ​ลง</a:t>
            </a:r>
          </a:p>
          <a:p>
            <a:pPr eaLnBrk="1" hangingPunct="1">
              <a:lnSpc>
                <a:spcPct val="90000"/>
              </a:lnSpc>
              <a:buFontTx/>
              <a:buNone/>
            </a:pP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ทาง​คด​จะ​กลาย​เป็น​ทาง​ตรง</a:t>
            </a:r>
          </a:p>
          <a:p>
            <a:pPr eaLnBrk="1" hangingPunct="1">
              <a:lnSpc>
                <a:spcPct val="90000"/>
              </a:lnSpc>
              <a:buFontTx/>
              <a:buNone/>
            </a:pP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และ​ทาง​ที่​สูงๆ ต่ำๆ จะ​เป็น​ทาง​</a:t>
            </a:r>
            <a:r>
              <a:rPr lang="th-TH" sz="2800" b="1" dirty="0" smtClean="0">
                <a:solidFill>
                  <a:schemeClr val="bg1"/>
                </a:solidFill>
                <a:latin typeface="Leelawadee UI" panose="020B0502040204020203" pitchFamily="34" charset="-34"/>
                <a:ea typeface="ＭＳ Ｐゴシック" charset="0"/>
                <a:cs typeface="Leelawadee UI" panose="020B0502040204020203" pitchFamily="34" charset="-34"/>
              </a:rPr>
              <a:t>ราบ</a:t>
            </a:r>
            <a:endParaRPr lang="en-US" sz="2800" b="1" dirty="0" smtClean="0">
              <a:solidFill>
                <a:schemeClr val="bg1"/>
              </a:solidFill>
              <a:latin typeface="Leelawadee UI" panose="020B0502040204020203" pitchFamily="34" charset="-34"/>
              <a:ea typeface="ＭＳ Ｐゴシック" charset="0"/>
              <a:cs typeface="Leelawadee UI" panose="020B0502040204020203" pitchFamily="34" charset="-34"/>
            </a:endParaRPr>
          </a:p>
          <a:p>
            <a:pPr eaLnBrk="1" hangingPunct="1">
              <a:lnSpc>
                <a:spcPct val="90000"/>
              </a:lnSpc>
              <a:buFontTx/>
              <a:buNone/>
            </a:pPr>
            <a:endParaRPr lang="en-US" sz="2800" b="1" dirty="0">
              <a:solidFill>
                <a:schemeClr val="bg1"/>
              </a:solidFill>
              <a:latin typeface="Leelawadee UI" panose="020B0502040204020203" pitchFamily="34" charset="-34"/>
              <a:ea typeface="ＭＳ Ｐゴシック" charset="0"/>
              <a:cs typeface="Leelawadee UI" panose="020B0502040204020203" pitchFamily="34" charset="-34"/>
            </a:endParaRPr>
          </a:p>
          <a:p>
            <a:pPr eaLnBrk="1" hangingPunct="1">
              <a:lnSpc>
                <a:spcPct val="90000"/>
              </a:lnSpc>
              <a:buFontTx/>
              <a:buNone/>
            </a:pPr>
            <a:r>
              <a:rPr lang="th-TH" sz="2800" b="1" dirty="0">
                <a:solidFill>
                  <a:schemeClr val="bg1"/>
                </a:solidFill>
                <a:latin typeface="Leelawadee UI" panose="020B0502040204020203" pitchFamily="34" charset="-34"/>
                <a:ea typeface="ＭＳ Ｐゴシック" charset="0"/>
                <a:cs typeface="Leelawadee UI" panose="020B0502040204020203" pitchFamily="34" charset="-34"/>
              </a:rPr>
              <a:t>และ​มนุษย์​ทั้ง​หลาย​จะ​ได้​เห็น​ความ​รอด​ของ​พระ​เจ้า” </a:t>
            </a:r>
            <a:endParaRPr lang="en-US" sz="2800" b="1" dirty="0">
              <a:solidFill>
                <a:schemeClr val="bg1"/>
              </a:solidFill>
              <a:latin typeface="Leelawadee UI" panose="020B0502040204020203" pitchFamily="34" charset="-34"/>
              <a:ea typeface="ＭＳ Ｐゴシック" charset="0"/>
              <a:cs typeface="Leelawadee UI" panose="020B0502040204020203" pitchFamily="34" charset="-34"/>
            </a:endParaRPr>
          </a:p>
        </p:txBody>
      </p:sp>
      <p:sp>
        <p:nvSpPr>
          <p:cNvPr id="5" name="TextBox 5"/>
          <p:cNvSpPr txBox="1">
            <a:spLocks noChangeArrowheads="1"/>
          </p:cNvSpPr>
          <p:nvPr/>
        </p:nvSpPr>
        <p:spPr bwMode="auto">
          <a:xfrm>
            <a:off x="539552" y="457200"/>
            <a:ext cx="1752600" cy="9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th-TH" sz="2800" b="1" dirty="0" err="1" smtClean="0">
                <a:solidFill>
                  <a:srgbClr val="000000"/>
                </a:solidFill>
                <a:latin typeface="Leelawadee UI" panose="020B0502040204020203" pitchFamily="34" charset="-34"/>
                <a:cs typeface="Leelawadee UI" panose="020B0502040204020203" pitchFamily="34" charset="-34"/>
              </a:rPr>
              <a:t>ลู</a:t>
            </a:r>
            <a:r>
              <a:rPr lang="th-TH" sz="2800" b="1" dirty="0" smtClean="0">
                <a:solidFill>
                  <a:srgbClr val="000000"/>
                </a:solidFill>
                <a:latin typeface="Leelawadee UI" panose="020B0502040204020203" pitchFamily="34" charset="-34"/>
                <a:cs typeface="Leelawadee UI" panose="020B0502040204020203" pitchFamily="34" charset="-34"/>
              </a:rPr>
              <a:t>กา</a:t>
            </a:r>
            <a:endParaRPr lang="en-US" sz="2800" b="1" dirty="0">
              <a:solidFill>
                <a:srgbClr val="000000"/>
              </a:solidFill>
              <a:latin typeface="Leelawadee UI" panose="020B0502040204020203" pitchFamily="34" charset="-34"/>
              <a:cs typeface="Leelawadee UI" panose="020B0502040204020203" pitchFamily="34" charset="-34"/>
            </a:endParaRPr>
          </a:p>
          <a:p>
            <a:pPr algn="ctr"/>
            <a:r>
              <a:rPr lang="en-US" sz="2800" b="1" dirty="0">
                <a:solidFill>
                  <a:srgbClr val="000000"/>
                </a:solidFill>
                <a:latin typeface="Leelawadee UI" panose="020B0502040204020203" pitchFamily="34" charset="-34"/>
                <a:cs typeface="Leelawadee UI" panose="020B0502040204020203" pitchFamily="34" charset="-34"/>
              </a:rPr>
              <a:t>3:1-6</a:t>
            </a:r>
          </a:p>
        </p:txBody>
      </p:sp>
    </p:spTree>
    <p:extLst>
      <p:ext uri="{BB962C8B-B14F-4D97-AF65-F5344CB8AC3E}">
        <p14:creationId xmlns:p14="http://schemas.microsoft.com/office/powerpoint/2010/main" val="8210666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0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5"/>
          <p:cNvSpPr>
            <a:spLocks noChangeArrowheads="1"/>
          </p:cNvSpPr>
          <p:nvPr/>
        </p:nvSpPr>
        <p:spPr bwMode="auto">
          <a:xfrm>
            <a:off x="5029200" y="0"/>
            <a:ext cx="2514600" cy="838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268292" name="Rectangle 6"/>
          <p:cNvSpPr>
            <a:spLocks noChangeArrowheads="1"/>
          </p:cNvSpPr>
          <p:nvPr/>
        </p:nvSpPr>
        <p:spPr bwMode="auto">
          <a:xfrm>
            <a:off x="228600" y="4495800"/>
            <a:ext cx="2286000" cy="838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268293" name="Rectangle 7"/>
          <p:cNvSpPr>
            <a:spLocks noChangeArrowheads="1"/>
          </p:cNvSpPr>
          <p:nvPr/>
        </p:nvSpPr>
        <p:spPr bwMode="auto">
          <a:xfrm>
            <a:off x="0" y="4953000"/>
            <a:ext cx="4495800" cy="1905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268294" name="WordArt 3"/>
          <p:cNvSpPr>
            <a:spLocks noChangeArrowheads="1" noChangeShapeType="1" noTextEdit="1"/>
          </p:cNvSpPr>
          <p:nvPr/>
        </p:nvSpPr>
        <p:spPr bwMode="auto">
          <a:xfrm>
            <a:off x="304801" y="4114800"/>
            <a:ext cx="3810000" cy="2743200"/>
          </a:xfrm>
          <a:prstGeom prst="rect">
            <a:avLst/>
          </a:prstGeom>
        </p:spPr>
        <p:txBody>
          <a:bodyPr wrap="none" lIns="91408" tIns="45704" rIns="91408" bIns="45704" fromWordArt="1">
            <a:prstTxWarp prst="textDoubleWave1">
              <a:avLst>
                <a:gd name="adj1" fmla="val 6500"/>
                <a:gd name="adj2" fmla="val 0"/>
              </a:avLst>
            </a:prstTxWarp>
          </a:bodyPr>
          <a:lstStyle/>
          <a:p>
            <a:pPr algn="ctr"/>
            <a:r>
              <a:rPr lang="th-TH" sz="3600" kern="10" dirty="0" err="1" smtClean="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Leelawadee UI" panose="020B0502040204020203" pitchFamily="34" charset="-34"/>
                <a:ea typeface="Impact"/>
                <a:cs typeface="Leelawadee UI" panose="020B0502040204020203" pitchFamily="34" charset="-34"/>
              </a:rPr>
              <a:t>ลู</a:t>
            </a:r>
            <a:r>
              <a:rPr lang="th-TH" sz="3600" kern="10" dirty="0" smtClean="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Leelawadee UI" panose="020B0502040204020203" pitchFamily="34" charset="-34"/>
                <a:ea typeface="Impact"/>
                <a:cs typeface="Leelawadee UI" panose="020B0502040204020203" pitchFamily="34" charset="-34"/>
              </a:rPr>
              <a:t>กา</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Leelawadee UI" panose="020B0502040204020203" pitchFamily="34" charset="-34"/>
              <a:ea typeface="Impact"/>
              <a:cs typeface="Leelawadee UI" panose="020B0502040204020203" pitchFamily="34" charset="-34"/>
            </a:endParaRPr>
          </a:p>
        </p:txBody>
      </p:sp>
      <p:sp>
        <p:nvSpPr>
          <p:cNvPr id="268295" name="Rectangle 4"/>
          <p:cNvSpPr>
            <a:spLocks noGrp="1" noChangeArrowheads="1"/>
          </p:cNvSpPr>
          <p:nvPr>
            <p:ph type="title"/>
          </p:nvPr>
        </p:nvSpPr>
        <p:spPr>
          <a:xfrm>
            <a:off x="3779838" y="476250"/>
            <a:ext cx="5076825" cy="1143000"/>
          </a:xfrm>
        </p:spPr>
        <p:txBody>
          <a:bodyPr/>
          <a:lstStyle/>
          <a:p>
            <a:pPr algn="r" eaLnBrk="1" hangingPunct="1"/>
            <a:r>
              <a:rPr lang="th-TH" b="1" dirty="0" smtClean="0">
                <a:solidFill>
                  <a:srgbClr val="000000"/>
                </a:solidFill>
                <a:latin typeface="Leelawadee UI" panose="020B0502040204020203" pitchFamily="34" charset="-34"/>
                <a:cs typeface="Leelawadee UI" panose="020B0502040204020203" pitchFamily="34" charset="-34"/>
              </a:rPr>
              <a:t>พระเยซูคือมนุษย์ที่สมบูรณ์แบบ</a:t>
            </a:r>
            <a:r>
              <a:rPr lang="en-US" b="1" dirty="0" smtClean="0">
                <a:solidFill>
                  <a:srgbClr val="000000"/>
                </a:solidFill>
                <a:latin typeface="Leelawadee UI" panose="020B0502040204020203" pitchFamily="34" charset="-34"/>
                <a:cs typeface="Leelawadee UI" panose="020B0502040204020203" pitchFamily="34" charset="-34"/>
              </a:rPr>
              <a:t>!</a:t>
            </a:r>
            <a:endParaRPr lang="en-US" b="1" dirty="0">
              <a:latin typeface="Leelawadee UI" panose="020B0502040204020203" pitchFamily="34" charset="-34"/>
              <a:cs typeface="Leelawadee UI" panose="020B0502040204020203" pitchFamily="34" charset="-34"/>
            </a:endParaRPr>
          </a:p>
        </p:txBody>
      </p:sp>
      <p:sp>
        <p:nvSpPr>
          <p:cNvPr id="268296" name="TextBox 1"/>
          <p:cNvSpPr txBox="1">
            <a:spLocks noChangeArrowheads="1"/>
          </p:cNvSpPr>
          <p:nvPr/>
        </p:nvSpPr>
        <p:spPr bwMode="auto">
          <a:xfrm rot="-837101">
            <a:off x="-3719513" y="838207"/>
            <a:ext cx="2571750" cy="246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000">
                <a:solidFill>
                  <a:schemeClr val="bg2"/>
                </a:solidFill>
                <a:latin typeface="Leelawadee UI" panose="020B0502040204020203" pitchFamily="34" charset="-34"/>
                <a:cs typeface="Leelawadee UI" panose="020B0502040204020203" pitchFamily="34" charset="-34"/>
              </a:rPr>
              <a:t>PELAN SEORANG LELAKI SEMPURNA</a:t>
            </a:r>
          </a:p>
        </p:txBody>
      </p:sp>
      <p:sp>
        <p:nvSpPr>
          <p:cNvPr id="268297" name="TextBox 8"/>
          <p:cNvSpPr txBox="1">
            <a:spLocks noChangeArrowheads="1"/>
          </p:cNvSpPr>
          <p:nvPr/>
        </p:nvSpPr>
        <p:spPr bwMode="auto">
          <a:xfrm rot="-1352519">
            <a:off x="-1965325" y="890588"/>
            <a:ext cx="84455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chemeClr val="bg2"/>
                </a:solidFill>
                <a:latin typeface="Leelawadee UI" panose="020B0502040204020203" pitchFamily="34" charset="-34"/>
                <a:cs typeface="Leelawadee UI" panose="020B0502040204020203" pitchFamily="34" charset="-34"/>
              </a:rPr>
              <a:t>Yesus</a:t>
            </a:r>
          </a:p>
        </p:txBody>
      </p:sp>
      <p:sp>
        <p:nvSpPr>
          <p:cNvPr id="268298" name="TextBox 8"/>
          <p:cNvSpPr txBox="1">
            <a:spLocks noChangeArrowheads="1"/>
          </p:cNvSpPr>
          <p:nvPr/>
        </p:nvSpPr>
        <p:spPr bwMode="auto">
          <a:xfrm rot="-1352519">
            <a:off x="-1404938" y="1530357"/>
            <a:ext cx="6000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err="1">
                <a:solidFill>
                  <a:schemeClr val="bg2"/>
                </a:solidFill>
                <a:latin typeface="Leelawadee UI" panose="020B0502040204020203" pitchFamily="34" charset="-34"/>
                <a:cs typeface="Leelawadee UI" panose="020B0502040204020203" pitchFamily="34" charset="-34"/>
              </a:rPr>
              <a:t>Kasih</a:t>
            </a:r>
            <a:endParaRPr lang="en-US" sz="1200" dirty="0">
              <a:solidFill>
                <a:schemeClr val="bg2"/>
              </a:solidFill>
              <a:latin typeface="Leelawadee UI" panose="020B0502040204020203" pitchFamily="34" charset="-34"/>
              <a:cs typeface="Leelawadee UI" panose="020B0502040204020203" pitchFamily="34" charset="-34"/>
            </a:endParaRPr>
          </a:p>
        </p:txBody>
      </p:sp>
      <p:sp>
        <p:nvSpPr>
          <p:cNvPr id="268299" name="TextBox 8"/>
          <p:cNvSpPr txBox="1">
            <a:spLocks noChangeArrowheads="1"/>
          </p:cNvSpPr>
          <p:nvPr/>
        </p:nvSpPr>
        <p:spPr bwMode="auto">
          <a:xfrm rot="-1352519">
            <a:off x="-1211263" y="2036458"/>
            <a:ext cx="668338" cy="23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900">
                <a:solidFill>
                  <a:schemeClr val="bg2"/>
                </a:solidFill>
                <a:latin typeface="Leelawadee UI" panose="020B0502040204020203" pitchFamily="34" charset="-34"/>
                <a:cs typeface="Leelawadee UI" panose="020B0502040204020203" pitchFamily="34" charset="-34"/>
              </a:rPr>
              <a:t>Kekuatan</a:t>
            </a:r>
          </a:p>
        </p:txBody>
      </p:sp>
      <p:sp>
        <p:nvSpPr>
          <p:cNvPr id="268300" name="TextBox 8"/>
          <p:cNvSpPr txBox="1">
            <a:spLocks noChangeArrowheads="1"/>
          </p:cNvSpPr>
          <p:nvPr/>
        </p:nvSpPr>
        <p:spPr bwMode="auto">
          <a:xfrm rot="1864423">
            <a:off x="-663574" y="2703520"/>
            <a:ext cx="6762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chemeClr val="bg2"/>
                </a:solidFill>
                <a:latin typeface="Leelawadee UI" panose="020B0502040204020203" pitchFamily="34" charset="-34"/>
                <a:cs typeface="Leelawadee UI" panose="020B0502040204020203" pitchFamily="34" charset="-34"/>
              </a:rPr>
              <a:t>Sabar</a:t>
            </a:r>
          </a:p>
        </p:txBody>
      </p:sp>
      <p:sp>
        <p:nvSpPr>
          <p:cNvPr id="268301" name="TextBox 8"/>
          <p:cNvSpPr txBox="1">
            <a:spLocks noChangeArrowheads="1"/>
          </p:cNvSpPr>
          <p:nvPr/>
        </p:nvSpPr>
        <p:spPr bwMode="auto">
          <a:xfrm rot="-1474457">
            <a:off x="-1962149" y="4117982"/>
            <a:ext cx="669925" cy="246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000">
                <a:solidFill>
                  <a:schemeClr val="bg2"/>
                </a:solidFill>
                <a:latin typeface="Leelawadee UI" panose="020B0502040204020203" pitchFamily="34" charset="-34"/>
                <a:cs typeface="Leelawadee UI" panose="020B0502040204020203" pitchFamily="34" charset="-34"/>
              </a:rPr>
              <a:t>Skala</a:t>
            </a:r>
          </a:p>
        </p:txBody>
      </p:sp>
      <p:sp>
        <p:nvSpPr>
          <p:cNvPr id="268302" name="TextBox 8"/>
          <p:cNvSpPr txBox="1">
            <a:spLocks noChangeArrowheads="1"/>
          </p:cNvSpPr>
          <p:nvPr/>
        </p:nvSpPr>
        <p:spPr bwMode="auto">
          <a:xfrm rot="-1352519">
            <a:off x="-3284537" y="1930407"/>
            <a:ext cx="600075"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chemeClr val="bg2"/>
                </a:solidFill>
                <a:latin typeface="Leelawadee UI" panose="020B0502040204020203" pitchFamily="34" charset="-34"/>
                <a:cs typeface="Leelawadee UI" panose="020B0502040204020203" pitchFamily="34" charset="-34"/>
              </a:rPr>
              <a:t>Baik Hati</a:t>
            </a:r>
          </a:p>
        </p:txBody>
      </p:sp>
      <p:sp>
        <p:nvSpPr>
          <p:cNvPr id="268303" name="TextBox 8"/>
          <p:cNvSpPr txBox="1">
            <a:spLocks noChangeArrowheads="1"/>
          </p:cNvSpPr>
          <p:nvPr/>
        </p:nvSpPr>
        <p:spPr bwMode="auto">
          <a:xfrm rot="-2075959">
            <a:off x="-3067050" y="2625725"/>
            <a:ext cx="866775"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a:solidFill>
                  <a:schemeClr val="bg2"/>
                </a:solidFill>
                <a:latin typeface="Leelawadee UI" panose="020B0502040204020203" pitchFamily="34" charset="-34"/>
                <a:cs typeface="Leelawadee UI" panose="020B0502040204020203" pitchFamily="34" charset="-34"/>
              </a:rPr>
              <a:t>Karakter</a:t>
            </a:r>
          </a:p>
        </p:txBody>
      </p:sp>
      <p:sp>
        <p:nvSpPr>
          <p:cNvPr id="16" name="TextBox 8"/>
          <p:cNvSpPr txBox="1">
            <a:spLocks noChangeArrowheads="1"/>
          </p:cNvSpPr>
          <p:nvPr/>
        </p:nvSpPr>
        <p:spPr bwMode="auto">
          <a:xfrm>
            <a:off x="-2559050" y="3517901"/>
            <a:ext cx="669925" cy="2654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100" dirty="0" err="1">
                <a:solidFill>
                  <a:schemeClr val="bg2"/>
                </a:solidFill>
                <a:latin typeface="Leelawadee UI" panose="020B0502040204020203" pitchFamily="34" charset="-34"/>
                <a:cs typeface="Leelawadee UI" panose="020B0502040204020203" pitchFamily="34" charset="-34"/>
              </a:rPr>
              <a:t>Ampun</a:t>
            </a:r>
            <a:endParaRPr lang="en-US" altLang="en-US" sz="1100" dirty="0">
              <a:solidFill>
                <a:schemeClr val="bg2"/>
              </a:solidFill>
              <a:latin typeface="Leelawadee UI" panose="020B0502040204020203" pitchFamily="34" charset="-34"/>
              <a:cs typeface="Leelawadee UI" panose="020B0502040204020203" pitchFamily="34" charset="-34"/>
            </a:endParaRPr>
          </a:p>
        </p:txBody>
      </p:sp>
      <p:sp>
        <p:nvSpPr>
          <p:cNvPr id="17" name="TextBox 8"/>
          <p:cNvSpPr txBox="1">
            <a:spLocks noChangeArrowheads="1"/>
          </p:cNvSpPr>
          <p:nvPr/>
        </p:nvSpPr>
        <p:spPr bwMode="auto">
          <a:xfrm rot="19524689">
            <a:off x="-2305050" y="3718534"/>
            <a:ext cx="669925" cy="2654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100" dirty="0" err="1">
                <a:solidFill>
                  <a:schemeClr val="bg2"/>
                </a:solidFill>
                <a:latin typeface="Leelawadee UI" panose="020B0502040204020203" pitchFamily="34" charset="-34"/>
                <a:cs typeface="Leelawadee UI" panose="020B0502040204020203" pitchFamily="34" charset="-34"/>
              </a:rPr>
              <a:t>Rajin</a:t>
            </a:r>
            <a:endParaRPr lang="en-US" altLang="en-US" sz="1100" dirty="0">
              <a:solidFill>
                <a:schemeClr val="bg2"/>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algn="r" defTabSz="914355">
              <a:defRPr/>
            </a:pPr>
            <a:r>
              <a:rPr lang="th-TH" sz="5400" b="1" dirty="0" err="1" smtClean="0">
                <a:solidFill>
                  <a:srgbClr val="6BCBF4"/>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ยอห์น</a:t>
            </a:r>
            <a:r>
              <a:rPr lang="th-TH" sz="5400" b="1" dirty="0" smtClean="0">
                <a:solidFill>
                  <a:srgbClr val="6BCBF4"/>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บัพติสมา</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th-TH" sz="3800" b="1" dirty="0" err="1"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มัทธิว</a:t>
            </a:r>
            <a:r>
              <a:rPr lang="en-US" sz="38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3:1-16</a:t>
            </a:r>
          </a:p>
          <a:p>
            <a:pPr algn="r" defTabSz="914355">
              <a:defRPr/>
            </a:pPr>
            <a:r>
              <a:rPr lang="th-TH" sz="38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มาระโก</a:t>
            </a:r>
            <a:r>
              <a:rPr lang="en-US" sz="38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1:1-11</a:t>
            </a:r>
          </a:p>
          <a:p>
            <a:pPr algn="r" defTabSz="914355">
              <a:defRPr/>
            </a:pPr>
            <a:r>
              <a:rPr lang="th-TH" sz="3800" b="1" dirty="0" err="1"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ลู</a:t>
            </a:r>
            <a:r>
              <a:rPr lang="th-TH" sz="38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กา</a:t>
            </a:r>
            <a:r>
              <a:rPr lang="en-US" sz="38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3:1-22</a:t>
            </a:r>
          </a:p>
          <a:p>
            <a:pPr algn="r" defTabSz="914355">
              <a:defRPr/>
            </a:pPr>
            <a:r>
              <a:rPr lang="th-TH" sz="3800" b="1" dirty="0" err="1"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ยอห์น</a:t>
            </a:r>
            <a:r>
              <a:rPr lang="en-US" sz="38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Leelawadee UI" panose="020B0502040204020203" pitchFamily="34" charset="-34"/>
                  <a:ea typeface="Osaka"/>
                  <a:cs typeface="Leelawadee UI" panose="020B0502040204020203" pitchFamily="34" charset="-34"/>
                </a:endParaRPr>
              </a:p>
            </p:txBody>
          </p:sp>
        </p:grpSp>
        <p:sp>
          <p:nvSpPr>
            <p:cNvPr id="9" name="TextBox 8"/>
            <p:cNvSpPr txBox="1"/>
            <p:nvPr/>
          </p:nvSpPr>
          <p:spPr>
            <a:xfrm>
              <a:off x="6804248" y="648153"/>
              <a:ext cx="2160752" cy="1348639"/>
            </a:xfrm>
            <a:prstGeom prst="rect">
              <a:avLst/>
            </a:prstGeom>
            <a:noFill/>
          </p:spPr>
          <p:txBody>
            <a:bodyPr wrap="square" rtlCol="0">
              <a:spAutoFit/>
            </a:bodyPr>
            <a:lstStyle/>
            <a:p>
              <a:pPr>
                <a:lnSpc>
                  <a:spcPct val="70000"/>
                </a:lnSpc>
              </a:pPr>
              <a:r>
                <a:rPr lang="en-US" altLang="zh-CN" sz="4400" spc="-250" dirty="0" smtClean="0">
                  <a:solidFill>
                    <a:srgbClr val="002060"/>
                  </a:solidFill>
                  <a:latin typeface="Leelawadee UI" panose="020B0502040204020203" pitchFamily="34" charset="-34"/>
                  <a:cs typeface="Leelawadee UI" panose="020B0502040204020203" pitchFamily="34" charset="-34"/>
                </a:rPr>
                <a:t>Free</a:t>
              </a:r>
              <a:r>
                <a:rPr lang="en-US" altLang="zh-CN" sz="4000" spc="-250" dirty="0" smtClean="0">
                  <a:solidFill>
                    <a:srgbClr val="002060"/>
                  </a:solidFill>
                  <a:latin typeface="Leelawadee UI" panose="020B0502040204020203" pitchFamily="34" charset="-34"/>
                  <a:cs typeface="Leelawadee UI" panose="020B0502040204020203" pitchFamily="34" charset="-34"/>
                </a:rPr>
                <a:t/>
              </a:r>
              <a:br>
                <a:rPr lang="en-US" altLang="zh-CN" sz="4000" spc="-250" dirty="0" smtClean="0">
                  <a:solidFill>
                    <a:srgbClr val="002060"/>
                  </a:solidFill>
                  <a:latin typeface="Leelawadee UI" panose="020B0502040204020203" pitchFamily="34" charset="-34"/>
                  <a:cs typeface="Leelawadee UI" panose="020B0502040204020203" pitchFamily="34" charset="-34"/>
                </a:rPr>
              </a:br>
              <a:r>
                <a:rPr lang="en-US" altLang="zh-CN" sz="4000" spc="-250" dirty="0" smtClean="0">
                  <a:solidFill>
                    <a:srgbClr val="36BAD5"/>
                  </a:solidFill>
                  <a:latin typeface="Leelawadee UI" panose="020B0502040204020203" pitchFamily="34" charset="-34"/>
                  <a:cs typeface="Leelawadee UI" panose="020B0502040204020203" pitchFamily="34" charset="-34"/>
                </a:rPr>
                <a:t>Bible </a:t>
              </a:r>
              <a:r>
                <a:rPr lang="en-US" altLang="zh-CN" sz="4000" spc="-250" dirty="0" smtClean="0">
                  <a:solidFill>
                    <a:srgbClr val="002060"/>
                  </a:solidFill>
                  <a:latin typeface="Leelawadee UI" panose="020B0502040204020203" pitchFamily="34" charset="-34"/>
                  <a:cs typeface="Leelawadee UI" panose="020B0502040204020203" pitchFamily="34" charset="-34"/>
                </a:rPr>
                <a:t/>
              </a:r>
              <a:br>
                <a:rPr lang="en-US" altLang="zh-CN" sz="4000" spc="-250" dirty="0" smtClean="0">
                  <a:solidFill>
                    <a:srgbClr val="002060"/>
                  </a:solidFill>
                  <a:latin typeface="Leelawadee UI" panose="020B0502040204020203" pitchFamily="34" charset="-34"/>
                  <a:cs typeface="Leelawadee UI" panose="020B0502040204020203" pitchFamily="34" charset="-34"/>
                </a:rPr>
              </a:br>
              <a:r>
                <a:rPr lang="en-US" altLang="zh-CN" sz="3200" spc="-250" dirty="0" smtClean="0">
                  <a:solidFill>
                    <a:srgbClr val="002060"/>
                  </a:solidFill>
                  <a:latin typeface="Leelawadee UI" panose="020B0502040204020203" pitchFamily="34" charset="-34"/>
                  <a:cs typeface="Leelawadee UI" panose="020B0502040204020203" pitchFamily="34" charset="-34"/>
                </a:rPr>
                <a:t>images</a:t>
              </a:r>
              <a:endParaRPr lang="en-GB" sz="6000" spc="-250" dirty="0">
                <a:solidFill>
                  <a:srgbClr val="002060"/>
                </a:solidFill>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2171854891"/>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p:txBody>
          <a:bodyPr/>
          <a:lstStyle/>
          <a:p>
            <a:pPr eaLnBrk="1" hangingPunct="1"/>
            <a:r>
              <a:rPr lang="en-US">
                <a:latin typeface="Leelawadee UI" panose="020B0502040204020203" pitchFamily="34" charset="-34"/>
                <a:cs typeface="Leelawadee UI" panose="020B0502040204020203" pitchFamily="34" charset="-34"/>
              </a:rPr>
              <a:t>Give Thanks 1/4</a:t>
            </a:r>
          </a:p>
        </p:txBody>
      </p:sp>
      <p:pic>
        <p:nvPicPr>
          <p:cNvPr id="270338" name="Picture 3" descr="mtn&amp;lake"/>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720943" y="228606"/>
            <a:ext cx="7644977" cy="3170066"/>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91408" tIns="45704" rIns="91408" bIns="45704">
            <a:spAutoFit/>
          </a:bodyPr>
          <a:lstStyle/>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ขอบพระคุณด้วยใจโมทนา</a:t>
            </a:r>
            <a:endParaRPr lang="en-US"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endParaRP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ขอบพระคุณแด่องค์บริสุทธิ์</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ขอบพระคุณเพราะพระองค์ประทาน</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พระเยซู พระบ</a:t>
            </a:r>
            <a:r>
              <a:rPr lang="th-TH" sz="4000" b="1" dirty="0">
                <a:solidFill>
                  <a:srgbClr val="FFFFFF"/>
                </a:solidFill>
                <a:latin typeface="Leelawadee UI" panose="020B0502040204020203" pitchFamily="34" charset="-34"/>
                <a:ea typeface="ＭＳ Ｐゴシック" pitchFamily="24" charset="-128"/>
                <a:cs typeface="Leelawadee UI" panose="020B0502040204020203" pitchFamily="34" charset="-34"/>
              </a:rPr>
              <a:t>ุ</a:t>
            </a: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ตร</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a:p>
            <a:pPr algn="ctr">
              <a:defRPr/>
            </a:pPr>
            <a:r>
              <a:rPr lang="en-US" sz="4000" b="1" i="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(x2)</a:t>
            </a:r>
            <a:endParaRPr lang="en-US" sz="4000" b="1" i="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p:txBody>
      </p:sp>
    </p:spTree>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9704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9407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idx="4294967295"/>
          </p:nvPr>
        </p:nvSpPr>
        <p:spPr/>
        <p:txBody>
          <a:bodyPr/>
          <a:lstStyle/>
          <a:p>
            <a:pPr eaLnBrk="1" hangingPunct="1"/>
            <a:r>
              <a:rPr lang="en-US">
                <a:latin typeface="Leelawadee UI" panose="020B0502040204020203" pitchFamily="34" charset="-34"/>
                <a:cs typeface="Leelawadee UI" panose="020B0502040204020203" pitchFamily="34" charset="-34"/>
              </a:rPr>
              <a:t>Give Thanks 2/4</a:t>
            </a:r>
          </a:p>
        </p:txBody>
      </p:sp>
      <p:pic>
        <p:nvPicPr>
          <p:cNvPr id="272386" name="Picture 3" descr="mtn&amp;lake2"/>
          <p:cNvPicPr>
            <a:picLocks noChangeAspect="1" noChangeArrowheads="1"/>
          </p:cNvPicPr>
          <p:nvPr/>
        </p:nvPicPr>
        <p:blipFill>
          <a:blip r:embed="rId3">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693406" y="332656"/>
            <a:ext cx="7757187" cy="3170066"/>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91408" tIns="45704" rIns="91408" bIns="45704">
            <a:spAutoFit/>
          </a:bodyPr>
          <a:lstStyle/>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เดี๋ยวนี้ ให้ผู้อ่อนแอกลับเป็นเข้าแข็ง</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ให้ผู้ขัดสนกลับเป็นมั่งมี</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เพราะพระองค์ทรง ประทานสิ่งดี</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เพื่อเรา</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a:p>
            <a:pPr algn="ctr">
              <a:defRPr/>
            </a:pPr>
            <a:r>
              <a:rPr lang="en-US"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(x2)</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p:txBody>
      </p:sp>
    </p:spTree>
  </p:cSld>
  <p:clrMapOvr>
    <a:masterClrMapping/>
  </p:clrMapOvr>
  <p:transition xmlns:p14="http://schemas.microsoft.com/office/powerpoint/2010/main">
    <p:split/>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6108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th-TH" spc="-120" dirty="0" smtClean="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rPr>
              <a:t>คำศัพท์ในรูปภาพ</a:t>
            </a:r>
            <a:endParaRPr lang="en-US" spc="-120" dirty="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endParaRPr>
          </a:p>
        </p:txBody>
      </p:sp>
      <p:sp>
        <p:nvSpPr>
          <p:cNvPr id="4" name="TextBox 3"/>
          <p:cNvSpPr txBox="1"/>
          <p:nvPr/>
        </p:nvSpPr>
        <p:spPr>
          <a:xfrm>
            <a:off x="4607496" y="836712"/>
            <a:ext cx="4501008" cy="3227037"/>
          </a:xfrm>
          <a:prstGeom prst="rect">
            <a:avLst/>
          </a:prstGeom>
          <a:solidFill>
            <a:schemeClr val="bg1"/>
          </a:solidFill>
        </p:spPr>
        <p:txBody>
          <a:bodyPr wrap="square" rtlCol="0">
            <a:spAutoFit/>
          </a:bodyPr>
          <a:lstStyle/>
          <a:p>
            <a:pPr>
              <a:lnSpc>
                <a:spcPct val="70000"/>
              </a:lnSpc>
            </a:pPr>
            <a:r>
              <a:rPr lang="th-TH" altLang="zh-CN" sz="11500" spc="-250" dirty="0" smtClean="0">
                <a:solidFill>
                  <a:srgbClr val="002060"/>
                </a:solidFill>
                <a:latin typeface="Leelawadee UI" panose="020B0502040204020203" pitchFamily="34" charset="-34"/>
                <a:cs typeface="Leelawadee UI" panose="020B0502040204020203" pitchFamily="34" charset="-34"/>
              </a:rPr>
              <a:t>ฟรี</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9600" spc="-250" dirty="0" smtClean="0">
                <a:solidFill>
                  <a:srgbClr val="36BAD5"/>
                </a:solidFill>
                <a:latin typeface="Leelawadee UI" panose="020B0502040204020203" pitchFamily="34" charset="-34"/>
                <a:cs typeface="Leelawadee UI" panose="020B0502040204020203" pitchFamily="34" charset="-34"/>
              </a:rPr>
              <a:t>รูปภาพ</a:t>
            </a:r>
            <a:r>
              <a:rPr lang="en-US" altLang="zh-CN" sz="9600" spc="-250" dirty="0" smtClean="0">
                <a:solidFill>
                  <a:srgbClr val="36BAD5"/>
                </a:solidFill>
                <a:latin typeface="Leelawadee UI" panose="020B0502040204020203" pitchFamily="34" charset="-34"/>
                <a:cs typeface="Leelawadee UI" panose="020B0502040204020203" pitchFamily="34" charset="-34"/>
              </a:rPr>
              <a:t> </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8000" spc="-250" dirty="0" smtClean="0">
                <a:solidFill>
                  <a:srgbClr val="002060"/>
                </a:solidFill>
                <a:latin typeface="Leelawadee UI" panose="020B0502040204020203" pitchFamily="34" charset="-34"/>
                <a:cs typeface="Leelawadee UI" panose="020B0502040204020203" pitchFamily="34" charset="-34"/>
              </a:rPr>
              <a:t>พระ</a:t>
            </a:r>
            <a:r>
              <a:rPr lang="th-TH" altLang="zh-CN" sz="8000" spc="-250" dirty="0" err="1" smtClean="0">
                <a:solidFill>
                  <a:srgbClr val="002060"/>
                </a:solidFill>
                <a:latin typeface="Leelawadee UI" panose="020B0502040204020203" pitchFamily="34" charset="-34"/>
                <a:cs typeface="Leelawadee UI" panose="020B0502040204020203" pitchFamily="34" charset="-34"/>
              </a:rPr>
              <a:t>คำภีร์</a:t>
            </a:r>
            <a:endParaRPr lang="en-GB" sz="19900" spc="-250" dirty="0">
              <a:solidFill>
                <a:srgbClr val="002060"/>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83530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solidFill>
                  <a:srgbClr val="000000"/>
                </a:solidFill>
                <a:latin typeface="Leelawadee UI" panose="020B0502040204020203" pitchFamily="34" charset="-34"/>
                <a:cs typeface="Leelawadee UI" panose="020B0502040204020203" pitchFamily="34" charset="-34"/>
              </a:rPr>
              <a:t>ได้รับอนุญาตแล้ว</a:t>
            </a:r>
            <a:endParaRPr sz="2400" dirty="0">
              <a:solidFill>
                <a:srgbClr val="000000"/>
              </a:solidFill>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hlinkClick r:id="rId4"/>
              </a:rPr>
              <a:t>freebibleimages.org</a:t>
            </a:r>
            <a:r>
              <a:rPr lang="en-US" sz="13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1707912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eaLnBrk="1" hangingPunct="1">
              <a:defRPr/>
            </a:pPr>
            <a:endParaRPr lang="en-US" b="1">
              <a:solidFill>
                <a:srgbClr val="FFFFCC"/>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10245" name="Text Box 10"/>
          <p:cNvSpPr txBox="1">
            <a:spLocks noChangeArrowheads="1"/>
          </p:cNvSpPr>
          <p:nvPr/>
        </p:nvSpPr>
        <p:spPr bwMode="auto">
          <a:xfrm>
            <a:off x="8615368" y="4768"/>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F8F8E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th-TH" sz="3600" b="1"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วันที่พระเยซูเริ่มทำพระราชกิจ</a:t>
            </a:r>
            <a:endParaRPr lang="en-US" sz="3600" b="1"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วันเริ่ม</a:t>
            </a:r>
            <a:r>
              <a:rPr lang="th-TH" sz="28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พันธ</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กิจ</a:t>
            </a:r>
            <a:r>
              <a:rPr lang="en-US"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ฤดูใบไม้ร่วง</a:t>
            </a:r>
            <a:r>
              <a:rPr lang="en-US" sz="28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29 </a:t>
            </a:r>
            <a:r>
              <a:rPr lang="th-TH" sz="28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ปีหลังค.ศ.</a:t>
            </a:r>
            <a:endParaRPr lang="en-US" sz="28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พระเยซูน่าจะเริ่มทำ</a:t>
            </a:r>
            <a:r>
              <a:rPr lang="th-TH" sz="24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พันธ</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กิจระหว่าง 2 วันนี้</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9" name="Title 7"/>
          <p:cNvSpPr txBox="1">
            <a:spLocks/>
          </p:cNvSpPr>
          <p:nvPr/>
        </p:nvSpPr>
        <p:spPr bwMode="auto">
          <a:xfrm>
            <a:off x="1231907" y="2995614"/>
            <a:ext cx="66595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ในปีที่ 15 ของราชการ</a:t>
            </a:r>
            <a:r>
              <a:rPr lang="th-TH" sz="24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ทิเบรีอัส</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r>
            <a:b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b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a:t>
            </a:r>
            <a:r>
              <a:rPr lang="th-TH" sz="24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ลู</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กา</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19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สิงหาคม</a:t>
            </a: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p>
          <a:p>
            <a:pPr algn="ctr" defTabSz="457042" eaLnBrk="1" hangingPunct="1">
              <a:defRPr/>
            </a:pP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28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ปีก่อน ค.ศ.</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12" name="Title 7"/>
          <p:cNvSpPr txBox="1">
            <a:spLocks/>
          </p:cNvSpPr>
          <p:nvPr/>
        </p:nvSpPr>
        <p:spPr bwMode="auto">
          <a:xfrm>
            <a:off x="5402264" y="4427538"/>
            <a:ext cx="35718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31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ธันวาคม </a:t>
            </a:r>
            <a:endPar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a:p>
            <a:pPr algn="ctr" defTabSz="457042" eaLnBrk="1" hangingPunct="1">
              <a:defRPr/>
            </a:pPr>
            <a:r>
              <a:rPr lang="en-US"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29 </a:t>
            </a:r>
            <a:r>
              <a:rPr lang="th-TH" sz="24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ปีก่อน ค.ศ.</a:t>
            </a:r>
            <a:endParaRPr lang="en-US" sz="24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
        <p:nvSpPr>
          <p:cNvPr id="13" name="Title 7"/>
          <p:cNvSpPr txBox="1">
            <a:spLocks/>
          </p:cNvSpPr>
          <p:nvPr/>
        </p:nvSpPr>
        <p:spPr bwMode="auto">
          <a:xfrm>
            <a:off x="-6349" y="5589588"/>
            <a:ext cx="91360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43" tIns="46022" rIns="92043" bIns="46022"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a:t>
            </a:r>
            <a:r>
              <a:rPr lang="th-TH"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เอามาจาก</a:t>
            </a:r>
            <a:r>
              <a:rPr lang="en-US"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th-TH"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ปฏิทินจูเลี่ยน</a:t>
            </a:r>
            <a:r>
              <a:rPr lang="en-US"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th-TH"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หรือ</a:t>
            </a:r>
            <a:r>
              <a:rPr lang="en-US"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 </a:t>
            </a:r>
            <a:r>
              <a:rPr lang="th-TH" sz="2000" b="1" i="0" dirty="0" err="1"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ทิเบรีอัส</a:t>
            </a:r>
            <a:r>
              <a:rPr lang="th-TH" sz="2000" b="1" i="0" dirty="0" smtClean="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rPr>
              <a:t>ขึ้นครองราช</a:t>
            </a:r>
            <a:endParaRPr lang="en-US" sz="2000" b="1" i="0" dirty="0">
              <a:solidFill>
                <a:srgbClr val="F2FCFF"/>
              </a:solidFill>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cxnSp>
        <p:nvCxnSpPr>
          <p:cNvPr id="3" name="Straight Connector 2"/>
          <p:cNvCxnSpPr>
            <a:cxnSpLocks noChangeShapeType="1"/>
          </p:cNvCxnSpPr>
          <p:nvPr/>
        </p:nvCxnSpPr>
        <p:spPr bwMode="auto">
          <a:xfrm>
            <a:off x="1825632"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a:t>
            </a:r>
            <a:r>
              <a:rPr lang="th-TH" sz="1600" b="1" dirty="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แฮ</a:t>
            </a:r>
            <a:r>
              <a:rPr lang="th-TH" sz="1600" b="1" dirty="0" err="1">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โรลด์</a:t>
            </a:r>
            <a:r>
              <a:rPr lang="th-TH" sz="1600" b="1" dirty="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ดับบลิว. โฮ</a:t>
            </a:r>
            <a:r>
              <a:rPr lang="th-TH" sz="1600" b="1" dirty="0" err="1">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เนอร์</a:t>
            </a:r>
            <a:r>
              <a:rPr lang="th-TH" sz="1600" b="1" dirty="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 ชีวิต</a:t>
            </a:r>
            <a:r>
              <a:rPr lang="th-TH" sz="1600" b="1" dirty="0" smtClean="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ของ</a:t>
            </a:r>
            <a:r>
              <a:rPr lang="th-TH" sz="1600" b="1" dirty="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พระคริสต์ตามลำดับเวลา (โซ</a:t>
            </a:r>
            <a:r>
              <a:rPr lang="th-TH" sz="1600" b="1" dirty="0" err="1">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เดอร์</a:t>
            </a:r>
            <a:r>
              <a:rPr lang="th-TH" sz="1600" b="1" dirty="0">
                <a:solidFill>
                  <a:srgbClr val="FFFFFF"/>
                </a:solidFill>
                <a:effectLst>
                  <a:outerShdw blurRad="38100" dist="38100" dir="2700000" algn="tl">
                    <a:srgbClr val="000000">
                      <a:alpha val="43137"/>
                    </a:srgbClr>
                  </a:outerShdw>
                </a:effectLst>
                <a:latin typeface="Leelawadee UI" panose="020B0502040204020203" pitchFamily="34" charset="-34"/>
                <a:ea typeface="MS Gothic" charset="0"/>
                <a:cs typeface="Leelawadee UI" panose="020B0502040204020203" pitchFamily="34" charset="-34"/>
              </a:rPr>
              <a:t>วาน, 1977), 114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408" tIns="45704" rIns="91408" bIns="45704"/>
          <a:lstStyle/>
          <a:p>
            <a:pPr defTabSz="457042">
              <a:lnSpc>
                <a:spcPct val="93000"/>
              </a:lnSpc>
              <a:buClr>
                <a:srgbClr val="000000"/>
              </a:buClr>
              <a:buSzPct val="100000"/>
            </a:pPr>
            <a:endParaRPr lang="en-US">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78"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lIns="91408" tIns="45704" rIns="91408" bIns="45704"/>
          <a:lstStyle/>
          <a:p>
            <a:pPr defTabSz="457042">
              <a:lnSpc>
                <a:spcPct val="93000"/>
              </a:lnSpc>
              <a:buClr>
                <a:srgbClr val="000000"/>
              </a:buClr>
              <a:buSzPct val="100000"/>
            </a:pPr>
            <a:endParaRPr lang="en-US">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79"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96" tIns="41047" rIns="82096" bIns="41047" numCol="1" anchor="b" anchorCtr="0" compatLnSpc="1">
            <a:prstTxWarp prst="textNoShape">
              <a:avLst/>
            </a:prstTxWarp>
          </a:bodyPr>
          <a:lstStyle/>
          <a:p>
            <a:pPr eaLnBrk="1" hangingPunct="1"/>
            <a:r>
              <a:rPr lang="th-TH" altLang="zh-CN" sz="4400" dirty="0" smtClean="0">
                <a:solidFill>
                  <a:schemeClr val="bg1"/>
                </a:solidFill>
                <a:latin typeface="Leelawadee UI" panose="020B0502040204020203" pitchFamily="34" charset="-34"/>
                <a:cs typeface="Leelawadee UI" panose="020B0502040204020203" pitchFamily="34" charset="-34"/>
              </a:rPr>
              <a:t>ระยะเวลาที่พระเยซูทำพระราชกิจ</a:t>
            </a:r>
            <a:endParaRPr lang="en-US" altLang="zh-CN" sz="4000" dirty="0">
              <a:latin typeface="Leelawadee UI" panose="020B0502040204020203" pitchFamily="34" charset="-34"/>
              <a:cs typeface="Leelawadee UI" panose="020B0502040204020203" pitchFamily="34" charset="-34"/>
            </a:endParaRPr>
          </a:p>
        </p:txBody>
      </p:sp>
      <p:sp>
        <p:nvSpPr>
          <p:cNvPr id="331780" name="Text Box 9"/>
          <p:cNvSpPr txBox="1">
            <a:spLocks noChangeArrowheads="1"/>
          </p:cNvSpPr>
          <p:nvPr/>
        </p:nvSpPr>
        <p:spPr bwMode="auto">
          <a:xfrm>
            <a:off x="-47625" y="838207"/>
            <a:ext cx="9240838" cy="5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ea typeface="MS Gothic" charset="0"/>
                <a:cs typeface="Leelawadee UI" panose="020B0502040204020203" pitchFamily="34" charset="-34"/>
              </a:rPr>
              <a:t>ฤดูใบไม้ร่วง</a:t>
            </a:r>
            <a:r>
              <a:rPr lang="en-US" sz="2800" b="1" dirty="0" smtClean="0">
                <a:solidFill>
                  <a:srgbClr val="FFFFFF"/>
                </a:solidFill>
                <a:latin typeface="Leelawadee UI" panose="020B0502040204020203" pitchFamily="34" charset="-34"/>
                <a:ea typeface="MS Gothic" charset="0"/>
                <a:cs typeface="Leelawadee UI" panose="020B0502040204020203" pitchFamily="34" charset="-34"/>
              </a:rPr>
              <a:t> 29 </a:t>
            </a:r>
            <a:r>
              <a:rPr lang="th-TH" sz="2800" b="1" dirty="0" smtClean="0">
                <a:solidFill>
                  <a:srgbClr val="FFFFFF"/>
                </a:solidFill>
                <a:latin typeface="Leelawadee UI" panose="020B0502040204020203" pitchFamily="34" charset="-34"/>
                <a:ea typeface="MS Gothic" charset="0"/>
                <a:cs typeface="Leelawadee UI" panose="020B0502040204020203" pitchFamily="34" charset="-34"/>
              </a:rPr>
              <a:t>หลังค.ศ.</a:t>
            </a:r>
            <a:r>
              <a:rPr lang="en-US" sz="2800" b="1" dirty="0" smtClean="0">
                <a:solidFill>
                  <a:srgbClr val="FFFFFF"/>
                </a:solidFill>
                <a:latin typeface="Leelawadee UI" panose="020B0502040204020203" pitchFamily="34" charset="-34"/>
                <a:ea typeface="MS Gothic" charset="0"/>
                <a:cs typeface="Leelawadee UI" panose="020B0502040204020203" pitchFamily="34" charset="-34"/>
              </a:rPr>
              <a:t> – 3 </a:t>
            </a:r>
            <a:r>
              <a:rPr lang="th-TH" sz="2800" b="1" dirty="0" smtClean="0">
                <a:solidFill>
                  <a:srgbClr val="FFFFFF"/>
                </a:solidFill>
                <a:latin typeface="Leelawadee UI" panose="020B0502040204020203" pitchFamily="34" charset="-34"/>
                <a:ea typeface="MS Gothic" charset="0"/>
                <a:cs typeface="Leelawadee UI" panose="020B0502040204020203" pitchFamily="34" charset="-34"/>
              </a:rPr>
              <a:t>เมษายน</a:t>
            </a:r>
            <a:r>
              <a:rPr lang="en-US" sz="2800" b="1" dirty="0" smtClean="0">
                <a:solidFill>
                  <a:srgbClr val="FFFFFF"/>
                </a:solidFill>
                <a:latin typeface="Leelawadee UI" panose="020B0502040204020203" pitchFamily="34" charset="-34"/>
                <a:ea typeface="MS Gothic" charset="0"/>
                <a:cs typeface="Leelawadee UI" panose="020B0502040204020203" pitchFamily="34" charset="-34"/>
              </a:rPr>
              <a:t> </a:t>
            </a:r>
            <a:r>
              <a:rPr lang="th-TH" sz="2800" b="1" dirty="0" smtClean="0">
                <a:solidFill>
                  <a:srgbClr val="FFFFFF"/>
                </a:solidFill>
                <a:latin typeface="Leelawadee UI" panose="020B0502040204020203" pitchFamily="34" charset="-34"/>
                <a:ea typeface="MS Gothic" charset="0"/>
                <a:cs typeface="Leelawadee UI" panose="020B0502040204020203" pitchFamily="34" charset="-34"/>
              </a:rPr>
              <a:t>หลังค.ศ.</a:t>
            </a:r>
            <a:r>
              <a:rPr lang="en-US" sz="2800" b="1" dirty="0" smtClean="0">
                <a:solidFill>
                  <a:srgbClr val="FFFFFF"/>
                </a:solidFill>
                <a:latin typeface="Leelawadee UI" panose="020B0502040204020203" pitchFamily="34" charset="-34"/>
                <a:ea typeface="MS Gothic" charset="0"/>
                <a:cs typeface="Leelawadee UI" panose="020B0502040204020203" pitchFamily="34" charset="-34"/>
              </a:rPr>
              <a:t> </a:t>
            </a:r>
            <a:r>
              <a:rPr lang="en-US" sz="2800" b="1" dirty="0">
                <a:solidFill>
                  <a:srgbClr val="FFFFFF"/>
                </a:solidFill>
                <a:latin typeface="Leelawadee UI" panose="020B0502040204020203" pitchFamily="34" charset="-34"/>
                <a:ea typeface="MS Gothic" charset="0"/>
                <a:cs typeface="Leelawadee UI" panose="020B0502040204020203" pitchFamily="34" charset="-34"/>
              </a:rPr>
              <a:t>(3.5 </a:t>
            </a:r>
            <a:r>
              <a:rPr lang="th-TH" sz="2800" b="1" dirty="0" smtClean="0">
                <a:solidFill>
                  <a:srgbClr val="FFFFFF"/>
                </a:solidFill>
                <a:latin typeface="Leelawadee UI" panose="020B0502040204020203" pitchFamily="34" charset="-34"/>
                <a:ea typeface="MS Gothic" charset="0"/>
                <a:cs typeface="Leelawadee UI" panose="020B0502040204020203" pitchFamily="34" charset="-34"/>
              </a:rPr>
              <a:t>ปี</a:t>
            </a:r>
            <a:r>
              <a:rPr lang="en-US" sz="2800" b="1" dirty="0" smtClean="0">
                <a:solidFill>
                  <a:srgbClr val="FFFFFF"/>
                </a:solidFill>
                <a:latin typeface="Leelawadee UI" panose="020B0502040204020203" pitchFamily="34" charset="-34"/>
                <a:ea typeface="MS Gothic" charset="0"/>
                <a:cs typeface="Leelawadee UI" panose="020B0502040204020203" pitchFamily="34" charset="-34"/>
              </a:rPr>
              <a:t>)</a:t>
            </a:r>
            <a:endParaRPr lang="en-US" sz="2800" b="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81" name="Text Box 9"/>
          <p:cNvSpPr txBox="1">
            <a:spLocks noChangeArrowheads="1"/>
          </p:cNvSpPr>
          <p:nvPr/>
        </p:nvSpPr>
        <p:spPr bwMode="auto">
          <a:xfrm>
            <a:off x="0" y="2743202"/>
            <a:ext cx="1981200" cy="5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พระเยซูเริ่ม</a:t>
            </a:r>
          </a:p>
          <a:p>
            <a:pPr algn="ctr" eaLnBrk="1" hangingPunct="1"/>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ทำ</a:t>
            </a:r>
            <a:r>
              <a:rPr lang="th-TH" sz="1600" b="1" dirty="0" err="1" smtClean="0">
                <a:solidFill>
                  <a:srgbClr val="FFFFFF"/>
                </a:solidFill>
                <a:latin typeface="Leelawadee UI" panose="020B0502040204020203" pitchFamily="34" charset="-34"/>
                <a:ea typeface="MS Gothic" charset="0"/>
                <a:cs typeface="Leelawadee UI" panose="020B0502040204020203" pitchFamily="34" charset="-34"/>
              </a:rPr>
              <a:t>พันธ</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กิจ</a:t>
            </a:r>
            <a:endParaRPr lang="en-US" sz="1600" b="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82" name="Text Box 9"/>
          <p:cNvSpPr txBox="1">
            <a:spLocks noChangeArrowheads="1"/>
          </p:cNvSpPr>
          <p:nvPr/>
        </p:nvSpPr>
        <p:spPr bwMode="auto">
          <a:xfrm>
            <a:off x="152400" y="4648200"/>
            <a:ext cx="1447800" cy="5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ใบไม้ร่วง</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29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ก่อนค.ศ.</a:t>
            </a:r>
            <a:endParaRPr lang="en-US" sz="1600" b="1" dirty="0">
              <a:solidFill>
                <a:srgbClr val="FFFFFF"/>
              </a:solidFill>
              <a:latin typeface="Leelawadee UI" panose="020B0502040204020203" pitchFamily="34" charset="-34"/>
              <a:ea typeface="MS Gothic" charset="0"/>
              <a:cs typeface="Leelawadee UI" panose="020B0502040204020203" pitchFamily="34" charset="-34"/>
            </a:endParaRPr>
          </a:p>
        </p:txBody>
      </p:sp>
      <p:cxnSp>
        <p:nvCxnSpPr>
          <p:cNvPr id="331783"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331784"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331785"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cxnSp>
        <p:nvCxnSpPr>
          <p:cNvPr id="331786"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cxnSp>
        <p:nvCxnSpPr>
          <p:cNvPr id="331787"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cxnSp>
        <p:nvCxnSpPr>
          <p:cNvPr id="331788"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331789" name="Text Box 9"/>
          <p:cNvSpPr txBox="1">
            <a:spLocks noChangeArrowheads="1"/>
          </p:cNvSpPr>
          <p:nvPr/>
        </p:nvSpPr>
        <p:spPr bwMode="auto">
          <a:xfrm>
            <a:off x="2057400" y="2743202"/>
            <a:ext cx="1447800"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00"/>
                </a:solidFill>
                <a:latin typeface="Leelawadee UI" panose="020B0502040204020203" pitchFamily="34" charset="-34"/>
                <a:ea typeface="MS Gothic" charset="0"/>
                <a:cs typeface="Leelawadee UI" panose="020B0502040204020203" pitchFamily="34" charset="-34"/>
              </a:rPr>
              <a:t>ปัส</a:t>
            </a:r>
            <a:r>
              <a:rPr lang="th-TH" sz="1600" b="1" dirty="0" smtClean="0">
                <a:solidFill>
                  <a:srgbClr val="FFFF00"/>
                </a:solidFill>
                <a:latin typeface="Leelawadee UI" panose="020B0502040204020203" pitchFamily="34" charset="-34"/>
                <a:ea typeface="MS Gothic" charset="0"/>
                <a:cs typeface="Leelawadee UI" panose="020B0502040204020203" pitchFamily="34" charset="-34"/>
              </a:rPr>
              <a:t>กา</a:t>
            </a:r>
            <a:r>
              <a:rPr lang="en-US" sz="1600" b="1" dirty="0" smtClean="0">
                <a:solidFill>
                  <a:srgbClr val="FFFF00"/>
                </a:solidFill>
                <a:latin typeface="Leelawadee UI" panose="020B0502040204020203" pitchFamily="34" charset="-34"/>
                <a:ea typeface="MS Gothic" charset="0"/>
                <a:cs typeface="Leelawadee UI" panose="020B0502040204020203" pitchFamily="34" charset="-34"/>
              </a:rPr>
              <a:t> </a:t>
            </a:r>
            <a:r>
              <a:rPr lang="en-US" sz="1600" b="1" dirty="0">
                <a:solidFill>
                  <a:srgbClr val="FFFF00"/>
                </a:solidFill>
                <a:latin typeface="Leelawadee UI" panose="020B0502040204020203" pitchFamily="34" charset="-34"/>
                <a:ea typeface="MS Gothic" charset="0"/>
                <a:cs typeface="Leelawadee UI" panose="020B0502040204020203" pitchFamily="34" charset="-34"/>
              </a:rPr>
              <a:t>#1</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 7 เมษา</a:t>
            </a: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 </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30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ก่อนค.ศ.</a:t>
            </a:r>
            <a:endParaRPr lang="en-US" sz="1600" b="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90" name="Text Box 9"/>
          <p:cNvSpPr txBox="1">
            <a:spLocks noChangeArrowheads="1"/>
          </p:cNvSpPr>
          <p:nvPr/>
        </p:nvSpPr>
        <p:spPr bwMode="auto">
          <a:xfrm>
            <a:off x="1828800" y="4648201"/>
            <a:ext cx="1752600"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00"/>
                </a:solidFill>
                <a:latin typeface="Leelawadee UI" panose="020B0502040204020203" pitchFamily="34" charset="-34"/>
                <a:ea typeface="MS Gothic" charset="0"/>
                <a:cs typeface="Leelawadee UI" panose="020B0502040204020203" pitchFamily="34" charset="-34"/>
              </a:rPr>
              <a:t>ยอห์น</a:t>
            </a:r>
            <a:r>
              <a:rPr lang="en-US" sz="1600" b="1" dirty="0" smtClean="0">
                <a:solidFill>
                  <a:srgbClr val="FFFF00"/>
                </a:solidFill>
                <a:latin typeface="Leelawadee UI" panose="020B0502040204020203" pitchFamily="34" charset="-34"/>
                <a:ea typeface="MS Gothic" charset="0"/>
                <a:cs typeface="Leelawadee UI" panose="020B0502040204020203" pitchFamily="34" charset="-34"/>
              </a:rPr>
              <a:t> </a:t>
            </a:r>
            <a:r>
              <a:rPr lang="en-US" sz="1600" b="1" dirty="0">
                <a:solidFill>
                  <a:srgbClr val="FFFF00"/>
                </a:solidFill>
                <a:latin typeface="Leelawadee UI" panose="020B0502040204020203" pitchFamily="34" charset="-34"/>
                <a:ea typeface="MS Gothic" charset="0"/>
                <a:cs typeface="Leelawadee UI" panose="020B0502040204020203" pitchFamily="34" charset="-34"/>
              </a:rPr>
              <a:t>2:13, 23</a:t>
            </a:r>
          </a:p>
        </p:txBody>
      </p:sp>
      <p:sp>
        <p:nvSpPr>
          <p:cNvPr id="331791" name="Text Box 9"/>
          <p:cNvSpPr txBox="1">
            <a:spLocks noChangeArrowheads="1"/>
          </p:cNvSpPr>
          <p:nvPr/>
        </p:nvSpPr>
        <p:spPr bwMode="auto">
          <a:xfrm>
            <a:off x="3924300" y="2743201"/>
            <a:ext cx="1447800" cy="5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FF"/>
                </a:solidFill>
                <a:latin typeface="Leelawadee UI" panose="020B0502040204020203" pitchFamily="34" charset="-34"/>
                <a:ea typeface="MS Gothic" charset="0"/>
                <a:cs typeface="Leelawadee UI" panose="020B0502040204020203" pitchFamily="34" charset="-34"/>
              </a:rPr>
              <a:t>ปัส</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กา </a:t>
            </a: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#2</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endParaRPr lang="en-US" sz="1600" b="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92" name="Text Box 9"/>
          <p:cNvSpPr txBox="1">
            <a:spLocks noChangeArrowheads="1"/>
          </p:cNvSpPr>
          <p:nvPr/>
        </p:nvSpPr>
        <p:spPr bwMode="auto">
          <a:xfrm>
            <a:off x="3429000" y="4648201"/>
            <a:ext cx="236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ไม่มีเขียนใน</a:t>
            </a:r>
            <a:r>
              <a:rPr lang="th-TH" sz="1600" b="1" dirty="0" err="1" smtClean="0">
                <a:solidFill>
                  <a:srgbClr val="FFFFFF"/>
                </a:solidFill>
                <a:latin typeface="Leelawadee UI" panose="020B0502040204020203" pitchFamily="34" charset="-34"/>
                <a:ea typeface="MS Gothic" charset="0"/>
                <a:cs typeface="Leelawadee UI" panose="020B0502040204020203" pitchFamily="34" charset="-34"/>
              </a:rPr>
              <a:t>ยอห์น</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มาระโก</a:t>
            </a: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 </a:t>
            </a:r>
            <a:r>
              <a:rPr lang="en-US" sz="1600" b="1" dirty="0">
                <a:solidFill>
                  <a:srgbClr val="FFFFFF"/>
                </a:solidFill>
                <a:latin typeface="Leelawadee UI" panose="020B0502040204020203" pitchFamily="34" charset="-34"/>
                <a:ea typeface="MS Gothic" charset="0"/>
                <a:cs typeface="Leelawadee UI" panose="020B0502040204020203" pitchFamily="34" charset="-34"/>
              </a:rPr>
              <a:t>2:23-28</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th-TH" sz="1600" b="1" dirty="0" err="1" smtClean="0">
                <a:solidFill>
                  <a:srgbClr val="FFFFFF"/>
                </a:solidFill>
                <a:latin typeface="Leelawadee UI" panose="020B0502040204020203" pitchFamily="34" charset="-34"/>
                <a:ea typeface="MS Gothic" charset="0"/>
                <a:cs typeface="Leelawadee UI" panose="020B0502040204020203" pitchFamily="34" charset="-34"/>
              </a:rPr>
              <a:t>ลู</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กา</a:t>
            </a: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 </a:t>
            </a:r>
            <a:r>
              <a:rPr lang="en-US" sz="1600" b="1" dirty="0">
                <a:solidFill>
                  <a:srgbClr val="FFFFFF"/>
                </a:solidFill>
                <a:latin typeface="Leelawadee UI" panose="020B0502040204020203" pitchFamily="34" charset="-34"/>
                <a:ea typeface="MS Gothic" charset="0"/>
                <a:cs typeface="Leelawadee UI" panose="020B0502040204020203" pitchFamily="34" charset="-34"/>
              </a:rPr>
              <a:t>6:1-5</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th-TH" sz="1600" b="1" dirty="0" err="1" smtClean="0">
                <a:solidFill>
                  <a:srgbClr val="FFFFFF"/>
                </a:solidFill>
                <a:latin typeface="Leelawadee UI" panose="020B0502040204020203" pitchFamily="34" charset="-34"/>
                <a:ea typeface="MS Gothic" charset="0"/>
                <a:cs typeface="Leelawadee UI" panose="020B0502040204020203" pitchFamily="34" charset="-34"/>
              </a:rPr>
              <a:t>มัทธิว</a:t>
            </a: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 </a:t>
            </a:r>
            <a:r>
              <a:rPr lang="en-US" sz="1600" b="1" dirty="0">
                <a:solidFill>
                  <a:srgbClr val="FFFFFF"/>
                </a:solidFill>
                <a:latin typeface="Leelawadee UI" panose="020B0502040204020203" pitchFamily="34" charset="-34"/>
                <a:ea typeface="MS Gothic" charset="0"/>
                <a:cs typeface="Leelawadee UI" panose="020B0502040204020203" pitchFamily="34" charset="-34"/>
              </a:rPr>
              <a:t>12:1-8</a:t>
            </a:r>
          </a:p>
        </p:txBody>
      </p:sp>
      <p:sp>
        <p:nvSpPr>
          <p:cNvPr id="331793" name="Text Box 9"/>
          <p:cNvSpPr txBox="1">
            <a:spLocks noChangeArrowheads="1"/>
          </p:cNvSpPr>
          <p:nvPr/>
        </p:nvSpPr>
        <p:spPr bwMode="auto">
          <a:xfrm>
            <a:off x="5619750" y="2743202"/>
            <a:ext cx="1447800"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00"/>
                </a:solidFill>
                <a:latin typeface="Leelawadee UI" panose="020B0502040204020203" pitchFamily="34" charset="-34"/>
                <a:ea typeface="MS Gothic" charset="0"/>
                <a:cs typeface="Leelawadee UI" panose="020B0502040204020203" pitchFamily="34" charset="-34"/>
              </a:rPr>
              <a:t>ปัส</a:t>
            </a:r>
            <a:r>
              <a:rPr lang="th-TH" sz="1600" b="1" dirty="0" smtClean="0">
                <a:solidFill>
                  <a:srgbClr val="FFFF00"/>
                </a:solidFill>
                <a:latin typeface="Leelawadee UI" panose="020B0502040204020203" pitchFamily="34" charset="-34"/>
                <a:ea typeface="MS Gothic" charset="0"/>
                <a:cs typeface="Leelawadee UI" panose="020B0502040204020203" pitchFamily="34" charset="-34"/>
              </a:rPr>
              <a:t>กา</a:t>
            </a:r>
            <a:r>
              <a:rPr lang="en-US" sz="1600" b="1" dirty="0" smtClean="0">
                <a:solidFill>
                  <a:srgbClr val="FFFF00"/>
                </a:solidFill>
                <a:latin typeface="Leelawadee UI" panose="020B0502040204020203" pitchFamily="34" charset="-34"/>
                <a:ea typeface="MS Gothic" charset="0"/>
                <a:cs typeface="Leelawadee UI" panose="020B0502040204020203" pitchFamily="34" charset="-34"/>
              </a:rPr>
              <a:t> </a:t>
            </a:r>
            <a:r>
              <a:rPr lang="en-US" sz="1600" b="1" dirty="0">
                <a:solidFill>
                  <a:srgbClr val="FFFF00"/>
                </a:solidFill>
                <a:latin typeface="Leelawadee UI" panose="020B0502040204020203" pitchFamily="34" charset="-34"/>
                <a:ea typeface="MS Gothic" charset="0"/>
                <a:cs typeface="Leelawadee UI" panose="020B0502040204020203" pitchFamily="34" charset="-34"/>
              </a:rPr>
              <a:t>#3</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25</a:t>
            </a:r>
            <a:r>
              <a:rPr lang="en-US" sz="1600" b="1" dirty="0">
                <a:solidFill>
                  <a:srgbClr val="FFFFFF"/>
                </a:solidFill>
                <a:latin typeface="Leelawadee UI" panose="020B0502040204020203" pitchFamily="34" charset="-34"/>
                <a:ea typeface="MS Gothic" charset="0"/>
                <a:cs typeface="Leelawadee UI" panose="020B0502040204020203" pitchFamily="34" charset="-34"/>
              </a:rPr>
              <a:t>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เมษา</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32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ก่อนค.ศ.</a:t>
            </a:r>
            <a:endParaRPr lang="en-US" sz="1600" b="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94" name="Text Box 9"/>
          <p:cNvSpPr txBox="1">
            <a:spLocks noChangeArrowheads="1"/>
          </p:cNvSpPr>
          <p:nvPr/>
        </p:nvSpPr>
        <p:spPr bwMode="auto">
          <a:xfrm>
            <a:off x="5638800" y="4648201"/>
            <a:ext cx="1447800"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00"/>
                </a:solidFill>
                <a:latin typeface="Leelawadee UI" panose="020B0502040204020203" pitchFamily="34" charset="-34"/>
                <a:ea typeface="MS Gothic" charset="0"/>
                <a:cs typeface="Leelawadee UI" panose="020B0502040204020203" pitchFamily="34" charset="-34"/>
              </a:rPr>
              <a:t>ยอห์น</a:t>
            </a:r>
            <a:r>
              <a:rPr lang="en-US" sz="1600" b="1" dirty="0" smtClean="0">
                <a:solidFill>
                  <a:srgbClr val="FFFF00"/>
                </a:solidFill>
                <a:latin typeface="Leelawadee UI" panose="020B0502040204020203" pitchFamily="34" charset="-34"/>
                <a:ea typeface="MS Gothic" charset="0"/>
                <a:cs typeface="Leelawadee UI" panose="020B0502040204020203" pitchFamily="34" charset="-34"/>
              </a:rPr>
              <a:t> </a:t>
            </a:r>
            <a:r>
              <a:rPr lang="en-US" sz="1600" b="1" dirty="0">
                <a:solidFill>
                  <a:srgbClr val="FFFF00"/>
                </a:solidFill>
                <a:latin typeface="Leelawadee UI" panose="020B0502040204020203" pitchFamily="34" charset="-34"/>
                <a:ea typeface="MS Gothic" charset="0"/>
                <a:cs typeface="Leelawadee UI" panose="020B0502040204020203" pitchFamily="34" charset="-34"/>
              </a:rPr>
              <a:t>6:4</a:t>
            </a:r>
          </a:p>
        </p:txBody>
      </p:sp>
      <p:sp>
        <p:nvSpPr>
          <p:cNvPr id="331795" name="Text Box 9"/>
          <p:cNvSpPr txBox="1">
            <a:spLocks noChangeArrowheads="1"/>
          </p:cNvSpPr>
          <p:nvPr/>
        </p:nvSpPr>
        <p:spPr bwMode="auto">
          <a:xfrm>
            <a:off x="7467600" y="2743202"/>
            <a:ext cx="1447800"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00"/>
                </a:solidFill>
                <a:latin typeface="Leelawadee UI" panose="020B0502040204020203" pitchFamily="34" charset="-34"/>
                <a:ea typeface="MS Gothic" charset="0"/>
                <a:cs typeface="Leelawadee UI" panose="020B0502040204020203" pitchFamily="34" charset="-34"/>
              </a:rPr>
              <a:t>ปัส</a:t>
            </a:r>
            <a:r>
              <a:rPr lang="th-TH" sz="1600" b="1" dirty="0" smtClean="0">
                <a:solidFill>
                  <a:srgbClr val="FFFF00"/>
                </a:solidFill>
                <a:latin typeface="Leelawadee UI" panose="020B0502040204020203" pitchFamily="34" charset="-34"/>
                <a:ea typeface="MS Gothic" charset="0"/>
                <a:cs typeface="Leelawadee UI" panose="020B0502040204020203" pitchFamily="34" charset="-34"/>
              </a:rPr>
              <a:t>กา</a:t>
            </a:r>
            <a:r>
              <a:rPr lang="en-US" sz="1600" b="1" dirty="0" smtClean="0">
                <a:solidFill>
                  <a:srgbClr val="FFFF00"/>
                </a:solidFill>
                <a:latin typeface="Leelawadee UI" panose="020B0502040204020203" pitchFamily="34" charset="-34"/>
                <a:ea typeface="MS Gothic" charset="0"/>
                <a:cs typeface="Leelawadee UI" panose="020B0502040204020203" pitchFamily="34" charset="-34"/>
              </a:rPr>
              <a:t> </a:t>
            </a:r>
            <a:r>
              <a:rPr lang="en-US" sz="1600" b="1" dirty="0">
                <a:solidFill>
                  <a:srgbClr val="FFFF00"/>
                </a:solidFill>
                <a:latin typeface="Leelawadee UI" panose="020B0502040204020203" pitchFamily="34" charset="-34"/>
                <a:ea typeface="MS Gothic" charset="0"/>
                <a:cs typeface="Leelawadee UI" panose="020B0502040204020203" pitchFamily="34" charset="-34"/>
              </a:rPr>
              <a:t>#4</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3</a:t>
            </a:r>
            <a:r>
              <a:rPr lang="en-US" sz="1600" b="1" dirty="0">
                <a:solidFill>
                  <a:srgbClr val="FFFFFF"/>
                </a:solidFill>
                <a:latin typeface="Leelawadee UI" panose="020B0502040204020203" pitchFamily="34" charset="-34"/>
                <a:ea typeface="MS Gothic" charset="0"/>
                <a:cs typeface="Leelawadee UI" panose="020B0502040204020203" pitchFamily="34" charset="-34"/>
              </a:rPr>
              <a:t>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เมษา</a:t>
            </a:r>
            <a:r>
              <a:rPr lang="en-US" sz="1600" b="1" dirty="0">
                <a:solidFill>
                  <a:srgbClr val="FFFFFF"/>
                </a:solidFill>
                <a:latin typeface="Leelawadee UI" panose="020B0502040204020203" pitchFamily="34" charset="-34"/>
                <a:ea typeface="MS Gothic" charset="0"/>
                <a:cs typeface="Leelawadee UI" panose="020B0502040204020203" pitchFamily="34" charset="-34"/>
              </a:rPr>
              <a:t/>
            </a:r>
            <a:br>
              <a:rPr lang="en-US" sz="1600" b="1" dirty="0">
                <a:solidFill>
                  <a:srgbClr val="FFFFFF"/>
                </a:solidFill>
                <a:latin typeface="Leelawadee UI" panose="020B0502040204020203" pitchFamily="34" charset="-34"/>
                <a:ea typeface="MS Gothic" charset="0"/>
                <a:cs typeface="Leelawadee UI" panose="020B0502040204020203" pitchFamily="34" charset="-34"/>
              </a:rPr>
            </a:br>
            <a:r>
              <a:rPr lang="en-US" sz="1600" b="1" dirty="0" smtClean="0">
                <a:solidFill>
                  <a:srgbClr val="FFFFFF"/>
                </a:solidFill>
                <a:latin typeface="Leelawadee UI" panose="020B0502040204020203" pitchFamily="34" charset="-34"/>
                <a:ea typeface="MS Gothic" charset="0"/>
                <a:cs typeface="Leelawadee UI" panose="020B0502040204020203" pitchFamily="34" charset="-34"/>
              </a:rPr>
              <a:t>33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ก่อนค.ศ.</a:t>
            </a:r>
            <a:endParaRPr lang="en-US" sz="1600" b="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31796" name="Text Box 9"/>
          <p:cNvSpPr txBox="1">
            <a:spLocks noChangeArrowheads="1"/>
          </p:cNvSpPr>
          <p:nvPr/>
        </p:nvSpPr>
        <p:spPr bwMode="auto">
          <a:xfrm>
            <a:off x="7315200" y="4648201"/>
            <a:ext cx="1828800"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err="1" smtClean="0">
                <a:solidFill>
                  <a:srgbClr val="FFFF00"/>
                </a:solidFill>
                <a:latin typeface="Leelawadee UI" panose="020B0502040204020203" pitchFamily="34" charset="-34"/>
                <a:ea typeface="MS Gothic" charset="0"/>
                <a:cs typeface="Leelawadee UI" panose="020B0502040204020203" pitchFamily="34" charset="-34"/>
              </a:rPr>
              <a:t>ยอห์น</a:t>
            </a:r>
            <a:r>
              <a:rPr lang="en-US" sz="1600" b="1" dirty="0" smtClean="0">
                <a:solidFill>
                  <a:srgbClr val="FFFF00"/>
                </a:solidFill>
                <a:latin typeface="Leelawadee UI" panose="020B0502040204020203" pitchFamily="34" charset="-34"/>
                <a:ea typeface="MS Gothic" charset="0"/>
                <a:cs typeface="Leelawadee UI" panose="020B0502040204020203" pitchFamily="34" charset="-34"/>
              </a:rPr>
              <a:t> </a:t>
            </a:r>
            <a:r>
              <a:rPr lang="en-US" sz="1600" b="1" dirty="0">
                <a:solidFill>
                  <a:srgbClr val="FFFF00"/>
                </a:solidFill>
                <a:latin typeface="Leelawadee UI" panose="020B0502040204020203" pitchFamily="34" charset="-34"/>
                <a:ea typeface="MS Gothic" charset="0"/>
                <a:cs typeface="Leelawadee UI" panose="020B0502040204020203" pitchFamily="34" charset="-34"/>
              </a:rPr>
              <a:t>11:55–12:1</a:t>
            </a:r>
          </a:p>
        </p:txBody>
      </p:sp>
      <p:sp>
        <p:nvSpPr>
          <p:cNvPr id="331797" name="Text Box 9"/>
          <p:cNvSpPr txBox="1">
            <a:spLocks noChangeArrowheads="1"/>
          </p:cNvSpPr>
          <p:nvPr/>
        </p:nvSpPr>
        <p:spPr bwMode="auto">
          <a:xfrm>
            <a:off x="381000" y="1573220"/>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i="1" dirty="0" smtClean="0">
                <a:solidFill>
                  <a:srgbClr val="FFFF00"/>
                </a:solidFill>
                <a:latin typeface="Leelawadee UI" panose="020B0502040204020203" pitchFamily="34" charset="-34"/>
                <a:ea typeface="MS Gothic" charset="0"/>
                <a:cs typeface="Leelawadee UI" panose="020B0502040204020203" pitchFamily="34" charset="-34"/>
              </a:rPr>
              <a:t>พระธรรม</a:t>
            </a:r>
            <a:r>
              <a:rPr lang="th-TH" sz="2800" b="1" i="1" dirty="0" err="1" smtClean="0">
                <a:solidFill>
                  <a:srgbClr val="FFFF00"/>
                </a:solidFill>
                <a:latin typeface="Leelawadee UI" panose="020B0502040204020203" pitchFamily="34" charset="-34"/>
                <a:ea typeface="MS Gothic" charset="0"/>
                <a:cs typeface="Leelawadee UI" panose="020B0502040204020203" pitchFamily="34" charset="-34"/>
              </a:rPr>
              <a:t>ยอห์น</a:t>
            </a:r>
            <a:r>
              <a:rPr lang="en-US" sz="2800" b="1" i="1" dirty="0" smtClean="0">
                <a:solidFill>
                  <a:srgbClr val="FFFF00"/>
                </a:solidFill>
                <a:latin typeface="Leelawadee UI" panose="020B0502040204020203" pitchFamily="34" charset="-34"/>
                <a:ea typeface="MS Gothic" charset="0"/>
                <a:cs typeface="Leelawadee UI" panose="020B0502040204020203" pitchFamily="34" charset="-34"/>
              </a:rPr>
              <a:t> </a:t>
            </a:r>
            <a:r>
              <a:rPr lang="th-TH" sz="2800" b="1" i="1" dirty="0" smtClean="0">
                <a:solidFill>
                  <a:srgbClr val="FFFFFF"/>
                </a:solidFill>
                <a:latin typeface="Leelawadee UI" panose="020B0502040204020203" pitchFamily="34" charset="-34"/>
                <a:ea typeface="MS Gothic" charset="0"/>
                <a:cs typeface="Leelawadee UI" panose="020B0502040204020203" pitchFamily="34" charset="-34"/>
              </a:rPr>
              <a:t>เล่มเดียวได้บันทึกถึง 3 </a:t>
            </a:r>
            <a:r>
              <a:rPr lang="th-TH" sz="2800" b="1" i="1" dirty="0" err="1" smtClean="0">
                <a:solidFill>
                  <a:srgbClr val="FFFFFF"/>
                </a:solidFill>
                <a:latin typeface="Leelawadee UI" panose="020B0502040204020203" pitchFamily="34" charset="-34"/>
                <a:ea typeface="MS Gothic" charset="0"/>
                <a:cs typeface="Leelawadee UI" panose="020B0502040204020203" pitchFamily="34" charset="-34"/>
              </a:rPr>
              <a:t>ปัส</a:t>
            </a:r>
            <a:r>
              <a:rPr lang="th-TH" sz="2800" b="1" i="1" dirty="0" smtClean="0">
                <a:solidFill>
                  <a:srgbClr val="FFFFFF"/>
                </a:solidFill>
                <a:latin typeface="Leelawadee UI" panose="020B0502040204020203" pitchFamily="34" charset="-34"/>
                <a:ea typeface="MS Gothic" charset="0"/>
                <a:cs typeface="Leelawadee UI" panose="020B0502040204020203" pitchFamily="34" charset="-34"/>
              </a:rPr>
              <a:t>กา</a:t>
            </a:r>
            <a:endParaRPr lang="en-US" sz="2800" b="1" i="1" dirty="0">
              <a:solidFill>
                <a:srgbClr val="FFFFFF"/>
              </a:solidFill>
              <a:latin typeface="Leelawadee UI" panose="020B0502040204020203" pitchFamily="34" charset="-34"/>
              <a:ea typeface="MS Gothic" charset="0"/>
              <a:cs typeface="Leelawadee UI" panose="020B0502040204020203" pitchFamily="34" charset="-34"/>
            </a:endParaRPr>
          </a:p>
        </p:txBody>
      </p:sp>
      <p:sp>
        <p:nvSpPr>
          <p:cNvPr id="36" name="TextBox 35"/>
          <p:cNvSpPr txBox="1"/>
          <p:nvPr/>
        </p:nvSpPr>
        <p:spPr>
          <a:xfrm>
            <a:off x="8616953" y="71442"/>
            <a:ext cx="537262" cy="461633"/>
          </a:xfrm>
          <a:prstGeom prst="rect">
            <a:avLst/>
          </a:prstGeom>
          <a:noFill/>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smtClean="0">
                <a:solidFill>
                  <a:srgbClr val="FFFFFF"/>
                </a:solidFill>
                <a:effectLst>
                  <a:outerShdw blurRad="38100" dist="38100" dir="2700000" algn="tl">
                    <a:srgbClr val="DDDDDD"/>
                  </a:outerShdw>
                </a:effectLst>
                <a:latin typeface="Leelawadee UI" panose="020B0502040204020203" pitchFamily="34" charset="-34"/>
                <a:ea typeface="MS Gothic" charset="0"/>
                <a:cs typeface="Leelawadee UI" panose="020B0502040204020203" pitchFamily="34" charset="-34"/>
              </a:rPr>
              <a:t>56</a:t>
            </a:r>
          </a:p>
        </p:txBody>
      </p:sp>
      <p:sp>
        <p:nvSpPr>
          <p:cNvPr id="331799" name="Text Box 9"/>
          <p:cNvSpPr txBox="1">
            <a:spLocks noChangeArrowheads="1"/>
          </p:cNvSpPr>
          <p:nvPr/>
        </p:nvSpPr>
        <p:spPr bwMode="auto">
          <a:xfrm>
            <a:off x="1" y="6443663"/>
            <a:ext cx="9128125"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1600" b="1" dirty="0">
                <a:solidFill>
                  <a:srgbClr val="FFFFFF"/>
                </a:solidFill>
                <a:latin typeface="Leelawadee UI" panose="020B0502040204020203" pitchFamily="34" charset="-34"/>
                <a:ea typeface="MS Gothic" charset="0"/>
                <a:cs typeface="Leelawadee UI" panose="020B0502040204020203" pitchFamily="34" charset="-34"/>
              </a:rPr>
              <a:t>แฮ</a:t>
            </a:r>
            <a:r>
              <a:rPr lang="th-TH" sz="1600" b="1" dirty="0" err="1">
                <a:solidFill>
                  <a:srgbClr val="FFFFFF"/>
                </a:solidFill>
                <a:latin typeface="Leelawadee UI" panose="020B0502040204020203" pitchFamily="34" charset="-34"/>
                <a:ea typeface="MS Gothic" charset="0"/>
                <a:cs typeface="Leelawadee UI" panose="020B0502040204020203" pitchFamily="34" charset="-34"/>
              </a:rPr>
              <a:t>โรลด์</a:t>
            </a:r>
            <a:r>
              <a:rPr lang="th-TH" sz="1600" b="1" dirty="0">
                <a:solidFill>
                  <a:srgbClr val="FFFFFF"/>
                </a:solidFill>
                <a:latin typeface="Leelawadee UI" panose="020B0502040204020203" pitchFamily="34" charset="-34"/>
                <a:ea typeface="MS Gothic" charset="0"/>
                <a:cs typeface="Leelawadee UI" panose="020B0502040204020203" pitchFamily="34" charset="-34"/>
              </a:rPr>
              <a:t> ดับบลิว. โฮ</a:t>
            </a:r>
            <a:r>
              <a:rPr lang="th-TH" sz="1600" b="1" dirty="0" err="1">
                <a:solidFill>
                  <a:srgbClr val="FFFFFF"/>
                </a:solidFill>
                <a:latin typeface="Leelawadee UI" panose="020B0502040204020203" pitchFamily="34" charset="-34"/>
                <a:ea typeface="MS Gothic" charset="0"/>
                <a:cs typeface="Leelawadee UI" panose="020B0502040204020203" pitchFamily="34" charset="-34"/>
              </a:rPr>
              <a:t>เนอร์</a:t>
            </a:r>
            <a:r>
              <a:rPr lang="th-TH" sz="1600" b="1" dirty="0">
                <a:solidFill>
                  <a:srgbClr val="FFFFFF"/>
                </a:solidFill>
                <a:latin typeface="Leelawadee UI" panose="020B0502040204020203" pitchFamily="34" charset="-34"/>
                <a:ea typeface="MS Gothic" charset="0"/>
                <a:cs typeface="Leelawadee UI" panose="020B0502040204020203" pitchFamily="34" charset="-34"/>
              </a:rPr>
              <a:t>, </a:t>
            </a:r>
            <a:r>
              <a:rPr lang="th-TH" sz="1600" b="1" dirty="0" smtClean="0">
                <a:solidFill>
                  <a:srgbClr val="FFFFFF"/>
                </a:solidFill>
                <a:latin typeface="Leelawadee UI" panose="020B0502040204020203" pitchFamily="34" charset="-34"/>
                <a:ea typeface="MS Gothic" charset="0"/>
                <a:cs typeface="Leelawadee UI" panose="020B0502040204020203" pitchFamily="34" charset="-34"/>
              </a:rPr>
              <a:t>ชีวิตของ</a:t>
            </a:r>
            <a:r>
              <a:rPr lang="th-TH" sz="1600" b="1" dirty="0">
                <a:solidFill>
                  <a:srgbClr val="FFFFFF"/>
                </a:solidFill>
                <a:latin typeface="Leelawadee UI" panose="020B0502040204020203" pitchFamily="34" charset="-34"/>
                <a:ea typeface="MS Gothic" charset="0"/>
                <a:cs typeface="Leelawadee UI" panose="020B0502040204020203" pitchFamily="34" charset="-34"/>
              </a:rPr>
              <a:t>พระคริสต์ตามลำดับเวลา (โซ</a:t>
            </a:r>
            <a:r>
              <a:rPr lang="th-TH" sz="1600" b="1" dirty="0" err="1">
                <a:solidFill>
                  <a:srgbClr val="FFFFFF"/>
                </a:solidFill>
                <a:latin typeface="Leelawadee UI" panose="020B0502040204020203" pitchFamily="34" charset="-34"/>
                <a:ea typeface="MS Gothic" charset="0"/>
                <a:cs typeface="Leelawadee UI" panose="020B0502040204020203" pitchFamily="34" charset="-34"/>
              </a:rPr>
              <a:t>เดอร์</a:t>
            </a:r>
            <a:r>
              <a:rPr lang="th-TH" sz="1600" b="1" dirty="0">
                <a:solidFill>
                  <a:srgbClr val="FFFFFF"/>
                </a:solidFill>
                <a:latin typeface="Leelawadee UI" panose="020B0502040204020203" pitchFamily="34" charset="-34"/>
                <a:ea typeface="MS Gothic" charset="0"/>
                <a:cs typeface="Leelawadee UI" panose="020B0502040204020203" pitchFamily="34" charset="-34"/>
              </a:rPr>
              <a:t>วาน, 1977), 114</a:t>
            </a:r>
          </a:p>
        </p:txBody>
      </p:sp>
      <p:sp>
        <p:nvSpPr>
          <p:cNvPr id="331800" name="Text Box 9"/>
          <p:cNvSpPr txBox="1">
            <a:spLocks noChangeArrowheads="1"/>
          </p:cNvSpPr>
          <p:nvPr/>
        </p:nvSpPr>
        <p:spPr bwMode="auto">
          <a:xfrm>
            <a:off x="381000" y="1997076"/>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000" b="1" dirty="0" smtClean="0">
                <a:solidFill>
                  <a:srgbClr val="F2FCFF"/>
                </a:solidFill>
                <a:latin typeface="Leelawadee UI" panose="020B0502040204020203" pitchFamily="34" charset="-34"/>
                <a:ea typeface="MS Gothic" charset="0"/>
                <a:cs typeface="Leelawadee UI" panose="020B0502040204020203" pitchFamily="34" charset="-34"/>
              </a:rPr>
              <a:t>ดังนั้นพระเยซูทำ</a:t>
            </a:r>
            <a:r>
              <a:rPr lang="th-TH" sz="2000" b="1" dirty="0" err="1" smtClean="0">
                <a:solidFill>
                  <a:srgbClr val="F2FCFF"/>
                </a:solidFill>
                <a:latin typeface="Leelawadee UI" panose="020B0502040204020203" pitchFamily="34" charset="-34"/>
                <a:ea typeface="MS Gothic" charset="0"/>
                <a:cs typeface="Leelawadee UI" panose="020B0502040204020203" pitchFamily="34" charset="-34"/>
              </a:rPr>
              <a:t>พันธ</a:t>
            </a:r>
            <a:r>
              <a:rPr lang="th-TH" sz="2000" b="1" dirty="0" smtClean="0">
                <a:solidFill>
                  <a:srgbClr val="F2FCFF"/>
                </a:solidFill>
                <a:latin typeface="Leelawadee UI" panose="020B0502040204020203" pitchFamily="34" charset="-34"/>
                <a:ea typeface="MS Gothic" charset="0"/>
                <a:cs typeface="Leelawadee UI" panose="020B0502040204020203" pitchFamily="34" charset="-34"/>
              </a:rPr>
              <a:t>กิจอย่างน้อย</a:t>
            </a:r>
            <a:r>
              <a:rPr lang="en-US" sz="2000" b="1" dirty="0" smtClean="0">
                <a:solidFill>
                  <a:srgbClr val="F2FCFF"/>
                </a:solidFill>
                <a:latin typeface="Leelawadee UI" panose="020B0502040204020203" pitchFamily="34" charset="-34"/>
                <a:ea typeface="MS Gothic" charset="0"/>
                <a:cs typeface="Leelawadee UI" panose="020B0502040204020203" pitchFamily="34" charset="-34"/>
              </a:rPr>
              <a:t> </a:t>
            </a:r>
            <a:r>
              <a:rPr lang="en-US" sz="2000" b="1" dirty="0">
                <a:solidFill>
                  <a:srgbClr val="F2FCFF"/>
                </a:solidFill>
                <a:latin typeface="Leelawadee UI" panose="020B0502040204020203" pitchFamily="34" charset="-34"/>
                <a:ea typeface="MS Gothic" charset="0"/>
                <a:cs typeface="Leelawadee UI" panose="020B0502040204020203" pitchFamily="34" charset="-34"/>
              </a:rPr>
              <a:t>2.5 </a:t>
            </a:r>
            <a:r>
              <a:rPr lang="th-TH" sz="2000" b="1" dirty="0" smtClean="0">
                <a:solidFill>
                  <a:srgbClr val="F2FCFF"/>
                </a:solidFill>
                <a:latin typeface="Leelawadee UI" panose="020B0502040204020203" pitchFamily="34" charset="-34"/>
                <a:ea typeface="MS Gothic" charset="0"/>
                <a:cs typeface="Leelawadee UI" panose="020B0502040204020203" pitchFamily="34" charset="-34"/>
              </a:rPr>
              <a:t>ปี</a:t>
            </a:r>
            <a:endParaRPr lang="en-US" sz="2000" b="1" dirty="0">
              <a:solidFill>
                <a:srgbClr val="F2FCFF"/>
              </a:solidFill>
              <a:latin typeface="Leelawadee UI" panose="020B0502040204020203" pitchFamily="34" charset="-34"/>
              <a:ea typeface="MS Gothic" charset="0"/>
              <a:cs typeface="Leelawadee UI" panose="020B0502040204020203" pitchFamily="34" charset="-34"/>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idx="4294967295"/>
          </p:nvPr>
        </p:nvSpPr>
        <p:spPr>
          <a:xfrm>
            <a:off x="609600" y="304801"/>
            <a:ext cx="7848600" cy="838200"/>
          </a:xfrm>
          <a:solidFill>
            <a:srgbClr val="000099"/>
          </a:solidFill>
        </p:spPr>
        <p:txBody>
          <a:bodyPr/>
          <a:lstStyle/>
          <a:p>
            <a:pPr eaLnBrk="1" hangingPunct="1"/>
            <a:r>
              <a:rPr kumimoji="0" lang="th-TH" dirty="0" smtClean="0">
                <a:solidFill>
                  <a:srgbClr val="FFFFFF"/>
                </a:solidFill>
                <a:latin typeface="Leelawadee UI" panose="020B0502040204020203" pitchFamily="34" charset="-34"/>
                <a:ea typeface="ＭＳ Ｐゴシック" charset="0"/>
                <a:cs typeface="Leelawadee UI" panose="020B0502040204020203" pitchFamily="34" charset="-34"/>
              </a:rPr>
              <a:t>เรื่องราวของพระเยซู</a:t>
            </a:r>
            <a:r>
              <a:rPr kumimoji="0" lang="th-TH" dirty="0" err="1" smtClean="0">
                <a:solidFill>
                  <a:srgbClr val="FFFFFF"/>
                </a:solidFill>
                <a:latin typeface="Leelawadee UI" panose="020B0502040204020203" pitchFamily="34" charset="-34"/>
                <a:ea typeface="ＭＳ Ｐゴシック" charset="0"/>
                <a:cs typeface="Leelawadee UI" panose="020B0502040204020203" pitchFamily="34" charset="-34"/>
              </a:rPr>
              <a:t>ในลู</a:t>
            </a:r>
            <a:r>
              <a:rPr kumimoji="0" lang="th-TH" dirty="0" smtClean="0">
                <a:solidFill>
                  <a:srgbClr val="FFFFFF"/>
                </a:solidFill>
                <a:latin typeface="Leelawadee UI" panose="020B0502040204020203" pitchFamily="34" charset="-34"/>
                <a:ea typeface="ＭＳ Ｐゴシック" charset="0"/>
                <a:cs typeface="Leelawadee UI" panose="020B0502040204020203" pitchFamily="34" charset="-34"/>
              </a:rPr>
              <a:t>กา</a:t>
            </a:r>
            <a:endParaRPr kumimoji="0" lang="en-US" dirty="0">
              <a:latin typeface="Leelawadee UI" panose="020B0502040204020203" pitchFamily="34" charset="-34"/>
              <a:ea typeface="ＭＳ Ｐゴシック" charset="0"/>
              <a:cs typeface="Leelawadee UI" panose="020B0502040204020203" pitchFamily="34" charset="-34"/>
            </a:endParaRPr>
          </a:p>
        </p:txBody>
      </p:sp>
      <p:sp>
        <p:nvSpPr>
          <p:cNvPr id="84995" name="Text Box 3"/>
          <p:cNvSpPr txBox="1">
            <a:spLocks noChangeArrowheads="1"/>
          </p:cNvSpPr>
          <p:nvPr/>
        </p:nvSpPr>
        <p:spPr bwMode="auto">
          <a:xfrm>
            <a:off x="379854" y="1219204"/>
            <a:ext cx="103259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212164"/>
                </a:solidFill>
                <a:latin typeface="Leelawadee UI" panose="020B0502040204020203" pitchFamily="34" charset="-34"/>
                <a:cs typeface="Leelawadee UI" panose="020B0502040204020203" pitchFamily="34" charset="-34"/>
              </a:rPr>
              <a:t>4 </a:t>
            </a:r>
            <a:r>
              <a:rPr lang="th-TH" b="1" dirty="0" smtClean="0">
                <a:solidFill>
                  <a:srgbClr val="212164"/>
                </a:solidFill>
                <a:latin typeface="Leelawadee UI" panose="020B0502040204020203" pitchFamily="34" charset="-34"/>
                <a:cs typeface="Leelawadee UI" panose="020B0502040204020203" pitchFamily="34" charset="-34"/>
              </a:rPr>
              <a:t>ก่อน</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4996" name="Text Box 4"/>
          <p:cNvSpPr txBox="1">
            <a:spLocks noChangeArrowheads="1"/>
          </p:cNvSpPr>
          <p:nvPr/>
        </p:nvSpPr>
        <p:spPr bwMode="auto">
          <a:xfrm>
            <a:off x="1294255" y="1219204"/>
            <a:ext cx="103259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212164"/>
                </a:solidFill>
                <a:latin typeface="Leelawadee UI" panose="020B0502040204020203" pitchFamily="34" charset="-34"/>
                <a:cs typeface="Leelawadee UI" panose="020B0502040204020203" pitchFamily="34" charset="-34"/>
              </a:rPr>
              <a:t>1 </a:t>
            </a:r>
            <a:r>
              <a:rPr lang="th-TH" b="1" dirty="0" smtClean="0">
                <a:solidFill>
                  <a:srgbClr val="212164"/>
                </a:solidFill>
                <a:latin typeface="Leelawadee UI" panose="020B0502040204020203" pitchFamily="34" charset="-34"/>
                <a:cs typeface="Leelawadee UI" panose="020B0502040204020203" pitchFamily="34" charset="-34"/>
              </a:rPr>
              <a:t>ก่อน</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4997" name="Text Box 5"/>
          <p:cNvSpPr txBox="1">
            <a:spLocks noChangeArrowheads="1"/>
          </p:cNvSpPr>
          <p:nvPr/>
        </p:nvSpPr>
        <p:spPr bwMode="auto">
          <a:xfrm>
            <a:off x="2270489" y="1227467"/>
            <a:ext cx="146059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หลังค.ศ.</a:t>
            </a:r>
            <a:r>
              <a:rPr lang="en-US" b="1" dirty="0" smtClean="0">
                <a:solidFill>
                  <a:srgbClr val="212164"/>
                </a:solidFill>
                <a:latin typeface="Leelawadee UI" panose="020B0502040204020203" pitchFamily="34" charset="-34"/>
                <a:cs typeface="Leelawadee UI" panose="020B0502040204020203" pitchFamily="34" charset="-34"/>
              </a:rPr>
              <a:t>1</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4998" name="Text Box 6"/>
          <p:cNvSpPr txBox="1">
            <a:spLocks noChangeArrowheads="1"/>
          </p:cNvSpPr>
          <p:nvPr/>
        </p:nvSpPr>
        <p:spPr bwMode="auto">
          <a:xfrm>
            <a:off x="5257462" y="12192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latin typeface="Leelawadee UI" panose="020B0502040204020203" pitchFamily="34" charset="-34"/>
                <a:cs typeface="Leelawadee UI" panose="020B0502040204020203" pitchFamily="34" charset="-34"/>
              </a:rPr>
              <a:t>29</a:t>
            </a:r>
          </a:p>
        </p:txBody>
      </p:sp>
      <p:sp>
        <p:nvSpPr>
          <p:cNvPr id="84999" name="Text Box 7"/>
          <p:cNvSpPr txBox="1">
            <a:spLocks noChangeArrowheads="1"/>
          </p:cNvSpPr>
          <p:nvPr/>
        </p:nvSpPr>
        <p:spPr bwMode="auto">
          <a:xfrm>
            <a:off x="6165511" y="12192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latin typeface="Leelawadee UI" panose="020B0502040204020203" pitchFamily="34" charset="-34"/>
                <a:cs typeface="Leelawadee UI" panose="020B0502040204020203" pitchFamily="34" charset="-34"/>
              </a:rPr>
              <a:t>30</a:t>
            </a:r>
          </a:p>
        </p:txBody>
      </p:sp>
      <p:sp>
        <p:nvSpPr>
          <p:cNvPr id="85000" name="Text Box 8"/>
          <p:cNvSpPr txBox="1">
            <a:spLocks noChangeArrowheads="1"/>
          </p:cNvSpPr>
          <p:nvPr/>
        </p:nvSpPr>
        <p:spPr bwMode="auto">
          <a:xfrm>
            <a:off x="6773524" y="12192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latin typeface="Leelawadee UI" panose="020B0502040204020203" pitchFamily="34" charset="-34"/>
                <a:cs typeface="Leelawadee UI" panose="020B0502040204020203" pitchFamily="34" charset="-34"/>
              </a:rPr>
              <a:t>33</a:t>
            </a:r>
          </a:p>
        </p:txBody>
      </p:sp>
      <p:sp>
        <p:nvSpPr>
          <p:cNvPr id="85001" name="Text Box 9"/>
          <p:cNvSpPr txBox="1">
            <a:spLocks noChangeArrowheads="1"/>
          </p:cNvSpPr>
          <p:nvPr/>
        </p:nvSpPr>
        <p:spPr bwMode="auto">
          <a:xfrm>
            <a:off x="8062575" y="12192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latin typeface="Leelawadee UI" panose="020B0502040204020203" pitchFamily="34" charset="-34"/>
                <a:cs typeface="Leelawadee UI" panose="020B0502040204020203" pitchFamily="34" charset="-34"/>
              </a:rPr>
              <a:t>35</a:t>
            </a:r>
          </a:p>
        </p:txBody>
      </p:sp>
      <p:sp>
        <p:nvSpPr>
          <p:cNvPr id="85002" name="Text Box 10"/>
          <p:cNvSpPr txBox="1">
            <a:spLocks noChangeArrowheads="1"/>
          </p:cNvSpPr>
          <p:nvPr/>
        </p:nvSpPr>
        <p:spPr bwMode="auto">
          <a:xfrm>
            <a:off x="3674725" y="12192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latin typeface="Leelawadee UI" panose="020B0502040204020203" pitchFamily="34" charset="-34"/>
                <a:cs typeface="Leelawadee UI" panose="020B0502040204020203" pitchFamily="34" charset="-34"/>
              </a:rPr>
              <a:t>14</a:t>
            </a:r>
          </a:p>
        </p:txBody>
      </p:sp>
      <p:sp>
        <p:nvSpPr>
          <p:cNvPr id="85003" name="Text Box 11"/>
          <p:cNvSpPr txBox="1">
            <a:spLocks noChangeArrowheads="1"/>
          </p:cNvSpPr>
          <p:nvPr/>
        </p:nvSpPr>
        <p:spPr bwMode="auto">
          <a:xfrm>
            <a:off x="301263" y="1905005"/>
            <a:ext cx="1197699"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พระเยซู</a:t>
            </a:r>
          </a:p>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ประสูติ</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5004" name="Text Box 12"/>
          <p:cNvSpPr txBox="1">
            <a:spLocks noChangeArrowheads="1"/>
          </p:cNvSpPr>
          <p:nvPr/>
        </p:nvSpPr>
        <p:spPr bwMode="auto">
          <a:xfrm>
            <a:off x="1725697" y="1905005"/>
            <a:ext cx="941219"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212164"/>
                </a:solidFill>
                <a:latin typeface="Leelawadee UI" panose="020B0502040204020203" pitchFamily="34" charset="-34"/>
                <a:cs typeface="Leelawadee UI" panose="020B0502040204020203" pitchFamily="34" charset="-34"/>
              </a:rPr>
              <a:t>–1 </a:t>
            </a:r>
            <a:r>
              <a:rPr lang="th-TH" b="1" dirty="0" smtClean="0">
                <a:solidFill>
                  <a:srgbClr val="212164"/>
                </a:solidFill>
                <a:latin typeface="Leelawadee UI" panose="020B0502040204020203" pitchFamily="34" charset="-34"/>
                <a:cs typeface="Leelawadee UI" panose="020B0502040204020203" pitchFamily="34" charset="-34"/>
              </a:rPr>
              <a:t>ปี</a:t>
            </a:r>
            <a:r>
              <a:rPr lang="en-US" b="1" dirty="0" smtClean="0">
                <a:solidFill>
                  <a:srgbClr val="212164"/>
                </a:solidFill>
                <a:latin typeface="Leelawadee UI" panose="020B0502040204020203" pitchFamily="34" charset="-34"/>
                <a:cs typeface="Leelawadee UI" panose="020B0502040204020203" pitchFamily="34" charset="-34"/>
              </a:rPr>
              <a:t>–</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5005" name="Text Box 13"/>
          <p:cNvSpPr txBox="1">
            <a:spLocks noChangeArrowheads="1"/>
          </p:cNvSpPr>
          <p:nvPr/>
        </p:nvSpPr>
        <p:spPr bwMode="auto">
          <a:xfrm>
            <a:off x="4830443" y="1865800"/>
            <a:ext cx="1434944" cy="19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000" b="1" dirty="0" smtClean="0">
                <a:solidFill>
                  <a:srgbClr val="212164"/>
                </a:solidFill>
                <a:latin typeface="Leelawadee UI" panose="020B0502040204020203" pitchFamily="34" charset="-34"/>
                <a:cs typeface="Leelawadee UI" panose="020B0502040204020203" pitchFamily="34" charset="-34"/>
              </a:rPr>
              <a:t>ปีที่ 15 </a:t>
            </a:r>
          </a:p>
          <a:p>
            <a:pPr algn="ctr" eaLnBrk="1" hangingPunct="1"/>
            <a:r>
              <a:rPr lang="th-TH" sz="2000" b="1" dirty="0" smtClean="0">
                <a:solidFill>
                  <a:srgbClr val="212164"/>
                </a:solidFill>
                <a:latin typeface="Leelawadee UI" panose="020B0502040204020203" pitchFamily="34" charset="-34"/>
                <a:cs typeface="Leelawadee UI" panose="020B0502040204020203" pitchFamily="34" charset="-34"/>
              </a:rPr>
              <a:t>รัชการ</a:t>
            </a:r>
          </a:p>
          <a:p>
            <a:pPr algn="ctr" eaLnBrk="1" hangingPunct="1"/>
            <a:r>
              <a:rPr lang="th-TH" sz="2000" b="1" dirty="0" err="1" smtClean="0">
                <a:solidFill>
                  <a:srgbClr val="212164"/>
                </a:solidFill>
                <a:latin typeface="Leelawadee UI" panose="020B0502040204020203" pitchFamily="34" charset="-34"/>
                <a:cs typeface="Leelawadee UI" panose="020B0502040204020203" pitchFamily="34" charset="-34"/>
              </a:rPr>
              <a:t>ทิเบรีอัส</a:t>
            </a:r>
            <a:endParaRPr lang="en-US" sz="2000" b="1" dirty="0">
              <a:solidFill>
                <a:srgbClr val="212164"/>
              </a:solidFill>
              <a:latin typeface="Leelawadee UI" panose="020B0502040204020203" pitchFamily="34" charset="-34"/>
              <a:cs typeface="Leelawadee UI" panose="020B0502040204020203" pitchFamily="34" charset="-34"/>
            </a:endParaRPr>
          </a:p>
          <a:p>
            <a:pPr algn="ctr" eaLnBrk="1" hangingPunct="1"/>
            <a:r>
              <a:rPr lang="en-US" sz="2000" b="1" dirty="0">
                <a:solidFill>
                  <a:srgbClr val="212164"/>
                </a:solidFill>
                <a:latin typeface="Leelawadee UI" panose="020B0502040204020203" pitchFamily="34" charset="-34"/>
                <a:cs typeface="Leelawadee UI" panose="020B0502040204020203" pitchFamily="34" charset="-34"/>
              </a:rPr>
              <a:t>-</a:t>
            </a:r>
            <a:br>
              <a:rPr lang="en-US" sz="2000" b="1" dirty="0">
                <a:solidFill>
                  <a:srgbClr val="212164"/>
                </a:solidFill>
                <a:latin typeface="Leelawadee UI" panose="020B0502040204020203" pitchFamily="34" charset="-34"/>
                <a:cs typeface="Leelawadee UI" panose="020B0502040204020203" pitchFamily="34" charset="-34"/>
              </a:rPr>
            </a:br>
            <a:r>
              <a:rPr lang="th-TH" sz="2000" b="1" dirty="0" err="1" smtClean="0">
                <a:solidFill>
                  <a:srgbClr val="212164"/>
                </a:solidFill>
                <a:latin typeface="Leelawadee UI" panose="020B0502040204020203" pitchFamily="34" charset="-34"/>
                <a:cs typeface="Leelawadee UI" panose="020B0502040204020203" pitchFamily="34" charset="-34"/>
              </a:rPr>
              <a:t>ยอห์น</a:t>
            </a:r>
            <a:endParaRPr lang="th-TH" sz="2000" b="1" dirty="0" smtClean="0">
              <a:solidFill>
                <a:srgbClr val="212164"/>
              </a:solidFill>
              <a:latin typeface="Leelawadee UI" panose="020B0502040204020203" pitchFamily="34" charset="-34"/>
              <a:cs typeface="Leelawadee UI" panose="020B0502040204020203" pitchFamily="34" charset="-34"/>
            </a:endParaRPr>
          </a:p>
          <a:p>
            <a:pPr algn="ctr" eaLnBrk="1" hangingPunct="1"/>
            <a:r>
              <a:rPr lang="th-TH" sz="2000" b="1" dirty="0" smtClean="0">
                <a:solidFill>
                  <a:srgbClr val="212164"/>
                </a:solidFill>
                <a:latin typeface="Leelawadee UI" panose="020B0502040204020203" pitchFamily="34" charset="-34"/>
                <a:cs typeface="Leelawadee UI" panose="020B0502040204020203" pitchFamily="34" charset="-34"/>
              </a:rPr>
              <a:t>และพระเยซู</a:t>
            </a:r>
            <a:endParaRPr lang="en-US" sz="2000" b="1" dirty="0">
              <a:solidFill>
                <a:srgbClr val="212164"/>
              </a:solidFill>
              <a:latin typeface="Leelawadee UI" panose="020B0502040204020203" pitchFamily="34" charset="-34"/>
              <a:cs typeface="Leelawadee UI" panose="020B0502040204020203" pitchFamily="34" charset="-34"/>
            </a:endParaRPr>
          </a:p>
        </p:txBody>
      </p:sp>
      <p:sp>
        <p:nvSpPr>
          <p:cNvPr id="85006" name="Text Box 14"/>
          <p:cNvSpPr txBox="1">
            <a:spLocks noChangeArrowheads="1"/>
          </p:cNvSpPr>
          <p:nvPr/>
        </p:nvSpPr>
        <p:spPr bwMode="auto">
          <a:xfrm>
            <a:off x="6166769" y="1905005"/>
            <a:ext cx="1753942"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พระเยซู</a:t>
            </a:r>
          </a:p>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สิ้นพระชนม์</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5007" name="Text Box 15"/>
          <p:cNvSpPr txBox="1">
            <a:spLocks noChangeArrowheads="1"/>
          </p:cNvSpPr>
          <p:nvPr/>
        </p:nvSpPr>
        <p:spPr bwMode="auto">
          <a:xfrm>
            <a:off x="7850980" y="1905005"/>
            <a:ext cx="960455"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เปา</a:t>
            </a:r>
            <a:r>
              <a:rPr lang="th-TH" b="1" dirty="0" err="1" smtClean="0">
                <a:solidFill>
                  <a:srgbClr val="212164"/>
                </a:solidFill>
                <a:latin typeface="Leelawadee UI" panose="020B0502040204020203" pitchFamily="34" charset="-34"/>
                <a:cs typeface="Leelawadee UI" panose="020B0502040204020203" pitchFamily="34" charset="-34"/>
              </a:rPr>
              <a:t>โล</a:t>
            </a:r>
            <a:endParaRPr lang="th-TH" b="1" dirty="0" smtClean="0">
              <a:solidFill>
                <a:srgbClr val="212164"/>
              </a:solidFill>
              <a:latin typeface="Leelawadee UI" panose="020B0502040204020203" pitchFamily="34" charset="-34"/>
              <a:cs typeface="Leelawadee UI" panose="020B0502040204020203" pitchFamily="34" charset="-34"/>
            </a:endParaRPr>
          </a:p>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เชื่อ</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5008" name="Text Box 16"/>
          <p:cNvSpPr txBox="1">
            <a:spLocks noChangeArrowheads="1"/>
          </p:cNvSpPr>
          <p:nvPr/>
        </p:nvSpPr>
        <p:spPr bwMode="auto">
          <a:xfrm>
            <a:off x="3019089" y="1905005"/>
            <a:ext cx="1850122"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b="1" dirty="0" err="1" smtClean="0">
                <a:solidFill>
                  <a:srgbClr val="212164"/>
                </a:solidFill>
                <a:latin typeface="Leelawadee UI" panose="020B0502040204020203" pitchFamily="34" charset="-34"/>
                <a:cs typeface="Leelawadee UI" panose="020B0502040204020203" pitchFamily="34" charset="-34"/>
              </a:rPr>
              <a:t>ทิเบเรียส</a:t>
            </a:r>
            <a:endParaRPr lang="th-TH" b="1" dirty="0" smtClean="0">
              <a:solidFill>
                <a:srgbClr val="212164"/>
              </a:solidFill>
              <a:latin typeface="Leelawadee UI" panose="020B0502040204020203" pitchFamily="34" charset="-34"/>
              <a:cs typeface="Leelawadee UI" panose="020B0502040204020203" pitchFamily="34" charset="-34"/>
            </a:endParaRPr>
          </a:p>
          <a:p>
            <a:pPr algn="ctr" eaLnBrk="1" hangingPunct="1"/>
            <a:r>
              <a:rPr lang="th-TH" b="1" dirty="0" smtClean="0">
                <a:solidFill>
                  <a:srgbClr val="212164"/>
                </a:solidFill>
                <a:latin typeface="Leelawadee UI" panose="020B0502040204020203" pitchFamily="34" charset="-34"/>
                <a:cs typeface="Leelawadee UI" panose="020B0502040204020203" pitchFamily="34" charset="-34"/>
              </a:rPr>
              <a:t>ขึ้นครองราช</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5009" name="Text Box 17"/>
          <p:cNvSpPr txBox="1">
            <a:spLocks noChangeArrowheads="1"/>
          </p:cNvSpPr>
          <p:nvPr/>
        </p:nvSpPr>
        <p:spPr bwMode="auto">
          <a:xfrm>
            <a:off x="2534448" y="4191005"/>
            <a:ext cx="1287468"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212164"/>
                </a:solidFill>
                <a:latin typeface="Leelawadee UI" panose="020B0502040204020203" pitchFamily="34" charset="-34"/>
                <a:cs typeface="Leelawadee UI" panose="020B0502040204020203" pitchFamily="34" charset="-34"/>
              </a:rPr>
              <a:t>32-33 </a:t>
            </a:r>
            <a:r>
              <a:rPr lang="th-TH" b="1" dirty="0" smtClean="0">
                <a:solidFill>
                  <a:srgbClr val="212164"/>
                </a:solidFill>
                <a:latin typeface="Leelawadee UI" panose="020B0502040204020203" pitchFamily="34" charset="-34"/>
                <a:cs typeface="Leelawadee UI" panose="020B0502040204020203" pitchFamily="34" charset="-34"/>
              </a:rPr>
              <a:t>ปี</a:t>
            </a:r>
            <a:endParaRPr lang="en-US" b="1" dirty="0">
              <a:solidFill>
                <a:srgbClr val="212164"/>
              </a:solidFill>
              <a:latin typeface="Leelawadee UI" panose="020B0502040204020203" pitchFamily="34" charset="-34"/>
              <a:cs typeface="Leelawadee UI" panose="020B0502040204020203" pitchFamily="34" charset="-34"/>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85011" name="Text Box 19"/>
          <p:cNvSpPr txBox="1">
            <a:spLocks noChangeArrowheads="1"/>
          </p:cNvSpPr>
          <p:nvPr/>
        </p:nvSpPr>
        <p:spPr bwMode="auto">
          <a:xfrm>
            <a:off x="914400" y="4648201"/>
            <a:ext cx="4724400" cy="1569628"/>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ja-JP" b="1" dirty="0" smtClean="0">
                <a:solidFill>
                  <a:srgbClr val="FFFFFF"/>
                </a:solidFill>
                <a:latin typeface="Leelawadee UI" panose="020B0502040204020203" pitchFamily="34" charset="-34"/>
                <a:cs typeface="Leelawadee UI" panose="020B0502040204020203" pitchFamily="34" charset="-34"/>
              </a:rPr>
              <a:t>“เมื่อ</a:t>
            </a:r>
            <a:r>
              <a:rPr lang="th-TH" altLang="ja-JP" b="1" dirty="0">
                <a:solidFill>
                  <a:srgbClr val="FFFFFF"/>
                </a:solidFill>
                <a:latin typeface="Leelawadee UI" panose="020B0502040204020203" pitchFamily="34" charset="-34"/>
                <a:cs typeface="Leelawadee UI" panose="020B0502040204020203" pitchFamily="34" charset="-34"/>
              </a:rPr>
              <a:t>​พระ​เยซู​ทรง​เริ่ม​พระ​ราช​กิจ​นั้น พระ​องค์​มี​พระ​ชน​มายุ​ประ​</a:t>
            </a:r>
            <a:r>
              <a:rPr lang="th-TH" altLang="ja-JP" b="1" dirty="0" err="1">
                <a:solidFill>
                  <a:srgbClr val="FFFFFF"/>
                </a:solidFill>
                <a:latin typeface="Leelawadee UI" panose="020B0502040204020203" pitchFamily="34" charset="-34"/>
                <a:cs typeface="Leelawadee UI" panose="020B0502040204020203" pitchFamily="34" charset="-34"/>
              </a:rPr>
              <a:t>มาณ</a:t>
            </a:r>
            <a:r>
              <a:rPr lang="th-TH" altLang="ja-JP" b="1" dirty="0">
                <a:solidFill>
                  <a:srgbClr val="FFFFFF"/>
                </a:solidFill>
                <a:latin typeface="Leelawadee UI" panose="020B0502040204020203" pitchFamily="34" charset="-34"/>
                <a:cs typeface="Leelawadee UI" panose="020B0502040204020203" pitchFamily="34" charset="-34"/>
              </a:rPr>
              <a:t>​สาม​สิบ​</a:t>
            </a:r>
            <a:r>
              <a:rPr lang="th-TH" altLang="ja-JP" b="1" dirty="0" err="1">
                <a:solidFill>
                  <a:srgbClr val="FFFFFF"/>
                </a:solidFill>
                <a:latin typeface="Leelawadee UI" panose="020B0502040204020203" pitchFamily="34" charset="-34"/>
                <a:cs typeface="Leelawadee UI" panose="020B0502040204020203" pitchFamily="34" charset="-34"/>
              </a:rPr>
              <a:t>พรร</a:t>
            </a:r>
            <a:r>
              <a:rPr lang="th-TH" altLang="ja-JP" b="1" dirty="0">
                <a:solidFill>
                  <a:srgbClr val="FFFFFF"/>
                </a:solidFill>
                <a:latin typeface="Leelawadee UI" panose="020B0502040204020203" pitchFamily="34" charset="-34"/>
                <a:cs typeface="Leelawadee UI" panose="020B0502040204020203" pitchFamily="34" charset="-34"/>
              </a:rPr>
              <a:t>​</a:t>
            </a:r>
            <a:r>
              <a:rPr lang="th-TH" altLang="ja-JP" b="1" dirty="0" err="1" smtClean="0">
                <a:solidFill>
                  <a:srgbClr val="FFFFFF"/>
                </a:solidFill>
                <a:latin typeface="Leelawadee UI" panose="020B0502040204020203" pitchFamily="34" charset="-34"/>
                <a:cs typeface="Leelawadee UI" panose="020B0502040204020203" pitchFamily="34" charset="-34"/>
              </a:rPr>
              <a:t>ษา</a:t>
            </a:r>
            <a:r>
              <a:rPr lang="th-TH" altLang="ja-JP" b="1" dirty="0" smtClean="0">
                <a:solidFill>
                  <a:srgbClr val="FFFFFF"/>
                </a:solidFill>
                <a:latin typeface="Leelawadee UI" panose="020B0502040204020203" pitchFamily="34" charset="-34"/>
                <a:cs typeface="Leelawadee UI" panose="020B0502040204020203" pitchFamily="34" charset="-34"/>
              </a:rPr>
              <a:t>”</a:t>
            </a:r>
            <a:r>
              <a:rPr lang="en-US" altLang="ja-JP" b="1" dirty="0" smtClean="0">
                <a:solidFill>
                  <a:srgbClr val="FFFFFF"/>
                </a:solidFill>
                <a:latin typeface="Leelawadee UI" panose="020B0502040204020203" pitchFamily="34" charset="-34"/>
                <a:cs typeface="Leelawadee UI" panose="020B0502040204020203" pitchFamily="34" charset="-34"/>
              </a:rPr>
              <a:t> </a:t>
            </a:r>
          </a:p>
          <a:p>
            <a:pPr algn="ctr" eaLnBrk="1" hangingPunct="1"/>
            <a:r>
              <a:rPr lang="en-US" altLang="ja-JP" b="1" dirty="0" smtClean="0">
                <a:solidFill>
                  <a:srgbClr val="FFFFFF"/>
                </a:solidFill>
                <a:latin typeface="Leelawadee UI" panose="020B0502040204020203" pitchFamily="34" charset="-34"/>
                <a:cs typeface="Leelawadee UI" panose="020B0502040204020203" pitchFamily="34" charset="-34"/>
              </a:rPr>
              <a:t>(</a:t>
            </a:r>
            <a:r>
              <a:rPr lang="th-TH" altLang="ja-JP" b="1" dirty="0" err="1" smtClean="0">
                <a:solidFill>
                  <a:srgbClr val="FFFFFF"/>
                </a:solidFill>
                <a:latin typeface="Leelawadee UI" panose="020B0502040204020203" pitchFamily="34" charset="-34"/>
                <a:cs typeface="Leelawadee UI" panose="020B0502040204020203" pitchFamily="34" charset="-34"/>
              </a:rPr>
              <a:t>ลู</a:t>
            </a:r>
            <a:r>
              <a:rPr lang="th-TH" altLang="ja-JP" b="1" dirty="0" smtClean="0">
                <a:solidFill>
                  <a:srgbClr val="FFFFFF"/>
                </a:solidFill>
                <a:latin typeface="Leelawadee UI" panose="020B0502040204020203" pitchFamily="34" charset="-34"/>
                <a:cs typeface="Leelawadee UI" panose="020B0502040204020203" pitchFamily="34" charset="-34"/>
              </a:rPr>
              <a:t>กา</a:t>
            </a:r>
            <a:r>
              <a:rPr lang="en-US" altLang="ja-JP" b="1" dirty="0" smtClean="0">
                <a:solidFill>
                  <a:srgbClr val="FFFFFF"/>
                </a:solidFill>
                <a:latin typeface="Leelawadee UI" panose="020B0502040204020203" pitchFamily="34" charset="-34"/>
                <a:cs typeface="Leelawadee UI" panose="020B0502040204020203" pitchFamily="34" charset="-34"/>
              </a:rPr>
              <a:t> </a:t>
            </a:r>
            <a:r>
              <a:rPr lang="en-US" altLang="ja-JP" b="1" dirty="0">
                <a:solidFill>
                  <a:srgbClr val="FFFFFF"/>
                </a:solidFill>
                <a:latin typeface="Leelawadee UI" panose="020B0502040204020203" pitchFamily="34" charset="-34"/>
                <a:cs typeface="Leelawadee UI" panose="020B0502040204020203" pitchFamily="34" charset="-34"/>
              </a:rPr>
              <a:t>3:23)</a:t>
            </a:r>
            <a:endParaRPr lang="en-US" b="1" dirty="0">
              <a:solidFill>
                <a:srgbClr val="FFFFFF"/>
              </a:solidFill>
              <a:latin typeface="Leelawadee UI" panose="020B0502040204020203" pitchFamily="34" charset="-34"/>
              <a:cs typeface="Leelawadee UI" panose="020B0502040204020203" pitchFamily="34" charset="-34"/>
            </a:endParaRPr>
          </a:p>
        </p:txBody>
      </p:sp>
      <p:sp>
        <p:nvSpPr>
          <p:cNvPr id="85012" name="Text Box 20"/>
          <p:cNvSpPr txBox="1">
            <a:spLocks noChangeArrowheads="1"/>
          </p:cNvSpPr>
          <p:nvPr/>
        </p:nvSpPr>
        <p:spPr bwMode="auto">
          <a:xfrm>
            <a:off x="0" y="2835280"/>
            <a:ext cx="4683587" cy="830964"/>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b="1" dirty="0" smtClean="0">
                <a:solidFill>
                  <a:srgbClr val="FFFFFF"/>
                </a:solidFill>
                <a:latin typeface="Leelawadee UI" panose="020B0502040204020203" pitchFamily="34" charset="-34"/>
                <a:cs typeface="Leelawadee UI" panose="020B0502040204020203" pitchFamily="34" charset="-34"/>
              </a:rPr>
              <a:t>“</a:t>
            </a:r>
            <a:r>
              <a:rPr lang="th-TH" altLang="ja-JP" b="1" dirty="0" smtClean="0">
                <a:solidFill>
                  <a:srgbClr val="FFFFFF"/>
                </a:solidFill>
                <a:latin typeface="Leelawadee UI" panose="020B0502040204020203" pitchFamily="34" charset="-34"/>
                <a:cs typeface="Leelawadee UI" panose="020B0502040204020203" pitchFamily="34" charset="-34"/>
              </a:rPr>
              <a:t>ในปีที่ 15ของรัชการ</a:t>
            </a:r>
            <a:r>
              <a:rPr lang="th-TH" altLang="ja-JP" b="1" dirty="0" err="1" smtClean="0">
                <a:solidFill>
                  <a:srgbClr val="FFFFFF"/>
                </a:solidFill>
                <a:latin typeface="Leelawadee UI" panose="020B0502040204020203" pitchFamily="34" charset="-34"/>
                <a:cs typeface="Leelawadee UI" panose="020B0502040204020203" pitchFamily="34" charset="-34"/>
              </a:rPr>
              <a:t>ทีเบรีอัส</a:t>
            </a:r>
            <a:r>
              <a:rPr lang="en-US" altLang="ja-JP" b="1" dirty="0" smtClean="0">
                <a:solidFill>
                  <a:srgbClr val="FFFFFF"/>
                </a:solidFill>
                <a:latin typeface="Leelawadee UI" panose="020B0502040204020203" pitchFamily="34" charset="-34"/>
                <a:cs typeface="Leelawadee UI" panose="020B0502040204020203" pitchFamily="34" charset="-34"/>
              </a:rPr>
              <a:t>… </a:t>
            </a:r>
            <a:r>
              <a:rPr lang="th-TH" altLang="ja-JP" b="1" dirty="0" err="1" smtClean="0">
                <a:solidFill>
                  <a:srgbClr val="FFFFFF"/>
                </a:solidFill>
                <a:latin typeface="Leelawadee UI" panose="020B0502040204020203" pitchFamily="34" charset="-34"/>
                <a:cs typeface="Leelawadee UI" panose="020B0502040204020203" pitchFamily="34" charset="-34"/>
              </a:rPr>
              <a:t>ยอห์น</a:t>
            </a:r>
            <a:r>
              <a:rPr lang="th-TH" altLang="ja-JP" b="1" dirty="0" smtClean="0">
                <a:solidFill>
                  <a:srgbClr val="FFFFFF"/>
                </a:solidFill>
                <a:latin typeface="Leelawadee UI" panose="020B0502040204020203" pitchFamily="34" charset="-34"/>
                <a:cs typeface="Leelawadee UI" panose="020B0502040204020203" pitchFamily="34" charset="-34"/>
              </a:rPr>
              <a:t>เทศนา</a:t>
            </a:r>
            <a:r>
              <a:rPr lang="en-US" altLang="ja-JP" b="1" dirty="0" smtClean="0">
                <a:solidFill>
                  <a:srgbClr val="FFFFFF"/>
                </a:solidFill>
                <a:latin typeface="Leelawadee UI" panose="020B0502040204020203" pitchFamily="34" charset="-34"/>
                <a:cs typeface="Leelawadee UI" panose="020B0502040204020203" pitchFamily="34" charset="-34"/>
              </a:rPr>
              <a:t>" (</a:t>
            </a:r>
            <a:r>
              <a:rPr lang="th-TH" altLang="ja-JP" b="1" dirty="0" err="1" smtClean="0">
                <a:solidFill>
                  <a:srgbClr val="FFFFFF"/>
                </a:solidFill>
                <a:latin typeface="Leelawadee UI" panose="020B0502040204020203" pitchFamily="34" charset="-34"/>
                <a:cs typeface="Leelawadee UI" panose="020B0502040204020203" pitchFamily="34" charset="-34"/>
              </a:rPr>
              <a:t>ลู</a:t>
            </a:r>
            <a:r>
              <a:rPr lang="th-TH" altLang="ja-JP" b="1" dirty="0" smtClean="0">
                <a:solidFill>
                  <a:srgbClr val="FFFFFF"/>
                </a:solidFill>
                <a:latin typeface="Leelawadee UI" panose="020B0502040204020203" pitchFamily="34" charset="-34"/>
                <a:cs typeface="Leelawadee UI" panose="020B0502040204020203" pitchFamily="34" charset="-34"/>
              </a:rPr>
              <a:t>กา</a:t>
            </a:r>
            <a:r>
              <a:rPr lang="en-US" altLang="ja-JP" b="1" dirty="0" smtClean="0">
                <a:solidFill>
                  <a:srgbClr val="FFFFFF"/>
                </a:solidFill>
                <a:latin typeface="Leelawadee UI" panose="020B0502040204020203" pitchFamily="34" charset="-34"/>
                <a:cs typeface="Leelawadee UI" panose="020B0502040204020203" pitchFamily="34" charset="-34"/>
              </a:rPr>
              <a:t> </a:t>
            </a:r>
            <a:r>
              <a:rPr lang="en-US" altLang="ja-JP" b="1" dirty="0">
                <a:solidFill>
                  <a:srgbClr val="FFFFFF"/>
                </a:solidFill>
                <a:latin typeface="Leelawadee UI" panose="020B0502040204020203" pitchFamily="34" charset="-34"/>
                <a:cs typeface="Leelawadee UI" panose="020B0502040204020203" pitchFamily="34" charset="-34"/>
              </a:rPr>
              <a:t>3:1)</a:t>
            </a:r>
            <a:endParaRPr lang="en-US" b="1" dirty="0">
              <a:solidFill>
                <a:srgbClr val="FFFFFF"/>
              </a:solidFill>
              <a:latin typeface="Leelawadee UI" panose="020B0502040204020203" pitchFamily="34" charset="-34"/>
              <a:cs typeface="Leelawadee UI" panose="020B0502040204020203" pitchFamily="34" charset="-34"/>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08" tIns="45704" rIns="91408" bIns="45704">
            <a:spAutoFit/>
          </a:bodyPr>
          <a:lstStyle/>
          <a:p>
            <a:pPr algn="ctr" eaLnBrk="1" hangingPunct="1"/>
            <a:endParaRPr lang="en-US">
              <a:solidFill>
                <a:srgbClr val="212164"/>
              </a:solidFill>
              <a:latin typeface="Leelawadee UI" panose="020B0502040204020203" pitchFamily="34" charset="-34"/>
              <a:cs typeface="Leelawadee UI" panose="020B0502040204020203" pitchFamily="34" charset="-34"/>
            </a:endParaRPr>
          </a:p>
        </p:txBody>
      </p:sp>
      <p:sp>
        <p:nvSpPr>
          <p:cNvPr id="333845"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Leelawadee UI" panose="020B0502040204020203" pitchFamily="34" charset="-34"/>
                <a:cs typeface="Leelawadee UI" panose="020B0502040204020203" pitchFamily="34" charset="-34"/>
              </a:rPr>
              <a:t>38a</a:t>
            </a:r>
            <a:endParaRPr lang="en-US" sz="2000">
              <a:solidFill>
                <a:srgbClr val="212164"/>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74"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75"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76"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77"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78"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79"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0"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1"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2"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3"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4"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5"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6"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7"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8"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89"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0"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1"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2"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3"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4"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5"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6"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7"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8"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899"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0"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1"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2"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3"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4" name="Text Box 33"/>
          <p:cNvSpPr txBox="1">
            <a:spLocks noChangeArrowheads="1"/>
          </p:cNvSpPr>
          <p:nvPr/>
        </p:nvSpPr>
        <p:spPr bwMode="auto">
          <a:xfrm>
            <a:off x="0" y="4100520"/>
            <a:ext cx="937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000000"/>
                </a:solidFill>
                <a:latin typeface="Leelawadee UI" panose="020B0502040204020203" pitchFamily="34" charset="-34"/>
                <a:cs typeface="Leelawadee UI" panose="020B0502040204020203" pitchFamily="34" charset="-34"/>
              </a:rPr>
              <a:t>  4       3     2      1      </a:t>
            </a:r>
            <a:r>
              <a:rPr lang="en-US" sz="1200" b="1">
                <a:solidFill>
                  <a:srgbClr val="000099"/>
                </a:solidFill>
                <a:latin typeface="Leelawadee UI" panose="020B0502040204020203" pitchFamily="34" charset="-34"/>
                <a:cs typeface="Leelawadee UI" panose="020B0502040204020203" pitchFamily="34" charset="-34"/>
              </a:rPr>
              <a:t>1     2      3       4      5      6      7      8 ……………………………………………….…………………… 26  27  28   29</a:t>
            </a:r>
          </a:p>
        </p:txBody>
      </p:sp>
      <p:sp>
        <p:nvSpPr>
          <p:cNvPr id="335905"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6"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7"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335908" name="Text Box 37"/>
          <p:cNvSpPr txBox="1">
            <a:spLocks noChangeArrowheads="1"/>
          </p:cNvSpPr>
          <p:nvPr/>
        </p:nvSpPr>
        <p:spPr bwMode="auto">
          <a:xfrm>
            <a:off x="0" y="2881316"/>
            <a:ext cx="10668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solidFill>
                  <a:srgbClr val="000000"/>
                </a:solidFill>
                <a:latin typeface="Leelawadee UI" panose="020B0502040204020203" pitchFamily="34" charset="-34"/>
                <a:cs typeface="Leelawadee UI" panose="020B0502040204020203" pitchFamily="34" charset="-34"/>
              </a:rPr>
              <a:t>  3 </a:t>
            </a:r>
            <a:r>
              <a:rPr lang="th-TH" dirty="0" smtClean="0">
                <a:solidFill>
                  <a:srgbClr val="000000"/>
                </a:solidFill>
                <a:latin typeface="Leelawadee UI" panose="020B0502040204020203" pitchFamily="34" charset="-34"/>
                <a:cs typeface="Leelawadee UI" panose="020B0502040204020203" pitchFamily="34" charset="-34"/>
              </a:rPr>
              <a:t>ปี</a:t>
            </a:r>
            <a:endParaRPr lang="en-US" dirty="0">
              <a:solidFill>
                <a:srgbClr val="000000"/>
              </a:solidFill>
              <a:latin typeface="Leelawadee UI" panose="020B0502040204020203" pitchFamily="34" charset="-34"/>
              <a:cs typeface="Leelawadee UI" panose="020B0502040204020203" pitchFamily="34" charset="-34"/>
            </a:endParaRPr>
          </a:p>
        </p:txBody>
      </p:sp>
      <p:sp>
        <p:nvSpPr>
          <p:cNvPr id="335909" name="Text Box 38"/>
          <p:cNvSpPr txBox="1">
            <a:spLocks noChangeArrowheads="1"/>
          </p:cNvSpPr>
          <p:nvPr/>
        </p:nvSpPr>
        <p:spPr bwMode="auto">
          <a:xfrm>
            <a:off x="1066801" y="2500320"/>
            <a:ext cx="685800" cy="4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smtClean="0">
                <a:solidFill>
                  <a:srgbClr val="000000"/>
                </a:solidFill>
                <a:latin typeface="Leelawadee UI" panose="020B0502040204020203" pitchFamily="34" charset="-34"/>
                <a:cs typeface="Leelawadee UI" panose="020B0502040204020203" pitchFamily="34" charset="-34"/>
              </a:rPr>
              <a:t>1</a:t>
            </a:r>
            <a:r>
              <a:rPr lang="th-TH" sz="2000" dirty="0" smtClean="0">
                <a:solidFill>
                  <a:srgbClr val="000000"/>
                </a:solidFill>
                <a:latin typeface="Leelawadee UI" panose="020B0502040204020203" pitchFamily="34" charset="-34"/>
                <a:cs typeface="Leelawadee UI" panose="020B0502040204020203" pitchFamily="34" charset="-34"/>
              </a:rPr>
              <a:t>ปี</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335910" name="Text Box 39"/>
          <p:cNvSpPr txBox="1">
            <a:spLocks noChangeArrowheads="1"/>
          </p:cNvSpPr>
          <p:nvPr/>
        </p:nvSpPr>
        <p:spPr bwMode="auto">
          <a:xfrm>
            <a:off x="1447801" y="2805118"/>
            <a:ext cx="759301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solidFill>
                <a:srgbClr val="000000"/>
              </a:solidFill>
              <a:latin typeface="Leelawadee UI" panose="020B0502040204020203" pitchFamily="34" charset="-34"/>
              <a:cs typeface="Leelawadee UI" panose="020B0502040204020203" pitchFamily="34" charset="-34"/>
            </a:endParaRPr>
          </a:p>
        </p:txBody>
      </p:sp>
      <p:sp>
        <p:nvSpPr>
          <p:cNvPr id="335911" name="Text Box 40"/>
          <p:cNvSpPr txBox="1">
            <a:spLocks noChangeArrowheads="1"/>
          </p:cNvSpPr>
          <p:nvPr/>
        </p:nvSpPr>
        <p:spPr bwMode="auto">
          <a:xfrm>
            <a:off x="1447800" y="2805118"/>
            <a:ext cx="7634288"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dirty="0">
                <a:solidFill>
                  <a:srgbClr val="000000"/>
                </a:solidFill>
                <a:latin typeface="Leelawadee UI" panose="020B0502040204020203" pitchFamily="34" charset="-34"/>
                <a:cs typeface="Leelawadee UI" panose="020B0502040204020203" pitchFamily="34" charset="-34"/>
              </a:rPr>
              <a:t>28 / 29 </a:t>
            </a:r>
            <a:r>
              <a:rPr lang="th-TH" dirty="0" smtClean="0">
                <a:solidFill>
                  <a:srgbClr val="000000"/>
                </a:solidFill>
                <a:latin typeface="Leelawadee UI" panose="020B0502040204020203" pitchFamily="34" charset="-34"/>
                <a:cs typeface="Leelawadee UI" panose="020B0502040204020203" pitchFamily="34" charset="-34"/>
              </a:rPr>
              <a:t>ปี</a:t>
            </a:r>
            <a:endParaRPr lang="en-US" dirty="0">
              <a:solidFill>
                <a:srgbClr val="000000"/>
              </a:solidFill>
              <a:latin typeface="Leelawadee UI" panose="020B0502040204020203" pitchFamily="34" charset="-34"/>
              <a:cs typeface="Leelawadee UI" panose="020B0502040204020203" pitchFamily="34" charset="-34"/>
            </a:endParaRPr>
          </a:p>
        </p:txBody>
      </p:sp>
      <p:sp>
        <p:nvSpPr>
          <p:cNvPr id="335912" name="Text Box 41"/>
          <p:cNvSpPr txBox="1">
            <a:spLocks noChangeArrowheads="1"/>
          </p:cNvSpPr>
          <p:nvPr/>
        </p:nvSpPr>
        <p:spPr bwMode="auto">
          <a:xfrm>
            <a:off x="0" y="4405316"/>
            <a:ext cx="37338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dirty="0" smtClean="0">
                <a:solidFill>
                  <a:srgbClr val="000000"/>
                </a:solidFill>
                <a:latin typeface="Leelawadee UI" panose="020B0502040204020203" pitchFamily="34" charset="-34"/>
                <a:cs typeface="Leelawadee UI" panose="020B0502040204020203" pitchFamily="34" charset="-34"/>
              </a:rPr>
              <a:t>ก่อนค.ศ.</a:t>
            </a:r>
            <a:r>
              <a:rPr lang="th-TH" dirty="0">
                <a:solidFill>
                  <a:srgbClr val="000000"/>
                </a:solidFill>
                <a:latin typeface="Leelawadee UI" panose="020B0502040204020203" pitchFamily="34" charset="-34"/>
                <a:cs typeface="Leelawadee UI" panose="020B0502040204020203" pitchFamily="34" charset="-34"/>
              </a:rPr>
              <a:t> </a:t>
            </a:r>
            <a:r>
              <a:rPr lang="th-TH" dirty="0" smtClean="0">
                <a:solidFill>
                  <a:srgbClr val="000000"/>
                </a:solidFill>
                <a:latin typeface="Leelawadee UI" panose="020B0502040204020203" pitchFamily="34" charset="-34"/>
                <a:cs typeface="Leelawadee UI" panose="020B0502040204020203" pitchFamily="34" charset="-34"/>
              </a:rPr>
              <a:t>    </a:t>
            </a:r>
            <a:r>
              <a:rPr lang="th-TH" dirty="0" smtClean="0">
                <a:solidFill>
                  <a:srgbClr val="000099"/>
                </a:solidFill>
                <a:latin typeface="Leelawadee UI" panose="020B0502040204020203" pitchFamily="34" charset="-34"/>
                <a:cs typeface="Leelawadee UI" panose="020B0502040204020203" pitchFamily="34" charset="-34"/>
              </a:rPr>
              <a:t>หลังค.ศ.</a:t>
            </a:r>
            <a:r>
              <a:rPr lang="en-US" dirty="0">
                <a:solidFill>
                  <a:srgbClr val="000000"/>
                </a:solidFill>
                <a:latin typeface="Leelawadee UI" panose="020B0502040204020203" pitchFamily="34" charset="-34"/>
                <a:cs typeface="Leelawadee UI" panose="020B0502040204020203" pitchFamily="34" charset="-34"/>
              </a:rPr>
              <a:t>	</a:t>
            </a:r>
          </a:p>
        </p:txBody>
      </p:sp>
      <p:sp>
        <p:nvSpPr>
          <p:cNvPr id="335913" name="Text Box 42"/>
          <p:cNvSpPr txBox="1">
            <a:spLocks noChangeArrowheads="1"/>
          </p:cNvSpPr>
          <p:nvPr/>
        </p:nvSpPr>
        <p:spPr bwMode="auto">
          <a:xfrm>
            <a:off x="1447800" y="838203"/>
            <a:ext cx="65532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endParaRPr lang="en-US">
              <a:solidFill>
                <a:srgbClr val="000000"/>
              </a:solidFill>
              <a:latin typeface="Leelawadee UI" panose="020B0502040204020203" pitchFamily="34" charset="-34"/>
              <a:cs typeface="Leelawadee UI" panose="020B0502040204020203" pitchFamily="34" charset="-34"/>
            </a:endParaRPr>
          </a:p>
        </p:txBody>
      </p:sp>
      <p:sp>
        <p:nvSpPr>
          <p:cNvPr id="335914" name="Text Box 43"/>
          <p:cNvSpPr txBox="1">
            <a:spLocks noChangeArrowheads="1"/>
          </p:cNvSpPr>
          <p:nvPr/>
        </p:nvSpPr>
        <p:spPr bwMode="auto">
          <a:xfrm>
            <a:off x="1295400" y="5014917"/>
            <a:ext cx="6629400" cy="101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solidFill>
                  <a:srgbClr val="000000"/>
                </a:solidFill>
                <a:latin typeface="Leelawadee UI" panose="020B0502040204020203" pitchFamily="34" charset="-34"/>
                <a:cs typeface="Leelawadee UI" panose="020B0502040204020203" pitchFamily="34" charset="-34"/>
              </a:rPr>
              <a:t>3 + 1 + 28 = 32 </a:t>
            </a:r>
            <a:r>
              <a:rPr lang="th-TH" dirty="0" smtClean="0">
                <a:solidFill>
                  <a:srgbClr val="000000"/>
                </a:solidFill>
                <a:latin typeface="Leelawadee UI" panose="020B0502040204020203" pitchFamily="34" charset="-34"/>
                <a:cs typeface="Leelawadee UI" panose="020B0502040204020203" pitchFamily="34" charset="-34"/>
              </a:rPr>
              <a:t>ปี</a:t>
            </a:r>
            <a:r>
              <a:rPr lang="en-US" dirty="0" smtClean="0">
                <a:solidFill>
                  <a:srgbClr val="000000"/>
                </a:solidFill>
                <a:latin typeface="Leelawadee UI" panose="020B0502040204020203" pitchFamily="34" charset="-34"/>
                <a:cs typeface="Leelawadee UI" panose="020B0502040204020203" pitchFamily="34" charset="-34"/>
              </a:rPr>
              <a:t> (</a:t>
            </a:r>
            <a:r>
              <a:rPr lang="th-TH" dirty="0" smtClean="0">
                <a:solidFill>
                  <a:srgbClr val="000000"/>
                </a:solidFill>
                <a:latin typeface="Leelawadee UI" panose="020B0502040204020203" pitchFamily="34" charset="-34"/>
                <a:cs typeface="Leelawadee UI" panose="020B0502040204020203" pitchFamily="34" charset="-34"/>
              </a:rPr>
              <a:t>ไม่รวม</a:t>
            </a:r>
            <a:r>
              <a:rPr lang="en-US" dirty="0" smtClean="0">
                <a:solidFill>
                  <a:srgbClr val="000000"/>
                </a:solidFill>
                <a:latin typeface="Leelawadee UI" panose="020B0502040204020203" pitchFamily="34" charset="-34"/>
                <a:cs typeface="Leelawadee UI" panose="020B0502040204020203" pitchFamily="34" charset="-34"/>
              </a:rPr>
              <a:t> 29 </a:t>
            </a:r>
            <a:r>
              <a:rPr lang="th-TH" dirty="0" smtClean="0">
                <a:solidFill>
                  <a:srgbClr val="000000"/>
                </a:solidFill>
                <a:latin typeface="Leelawadee UI" panose="020B0502040204020203" pitchFamily="34" charset="-34"/>
                <a:cs typeface="Leelawadee UI" panose="020B0502040204020203" pitchFamily="34" charset="-34"/>
              </a:rPr>
              <a:t>ก่อนค.ศ.</a:t>
            </a:r>
            <a:r>
              <a:rPr lang="en-US" dirty="0" smtClean="0">
                <a:solidFill>
                  <a:srgbClr val="000000"/>
                </a:solidFill>
                <a:latin typeface="Leelawadee UI" panose="020B0502040204020203" pitchFamily="34" charset="-34"/>
                <a:cs typeface="Leelawadee UI" panose="020B0502040204020203" pitchFamily="34" charset="-34"/>
              </a:rPr>
              <a:t>)</a:t>
            </a:r>
            <a:endParaRPr lang="en-US" dirty="0">
              <a:solidFill>
                <a:srgbClr val="000000"/>
              </a:solidFill>
              <a:latin typeface="Leelawadee UI" panose="020B0502040204020203" pitchFamily="34" charset="-34"/>
              <a:cs typeface="Leelawadee UI" panose="020B0502040204020203" pitchFamily="34" charset="-34"/>
            </a:endParaRPr>
          </a:p>
          <a:p>
            <a:pPr eaLnBrk="1" hangingPunct="1">
              <a:spcBef>
                <a:spcPct val="50000"/>
              </a:spcBef>
            </a:pPr>
            <a:r>
              <a:rPr lang="en-US" dirty="0">
                <a:solidFill>
                  <a:srgbClr val="000000"/>
                </a:solidFill>
                <a:latin typeface="Leelawadee UI" panose="020B0502040204020203" pitchFamily="34" charset="-34"/>
                <a:cs typeface="Leelawadee UI" panose="020B0502040204020203" pitchFamily="34" charset="-34"/>
              </a:rPr>
              <a:t>3 + 1 + 29 = 33 </a:t>
            </a:r>
            <a:r>
              <a:rPr lang="th-TH" dirty="0" smtClean="0">
                <a:solidFill>
                  <a:srgbClr val="000000"/>
                </a:solidFill>
                <a:latin typeface="Leelawadee UI" panose="020B0502040204020203" pitchFamily="34" charset="-34"/>
                <a:cs typeface="Leelawadee UI" panose="020B0502040204020203" pitchFamily="34" charset="-34"/>
              </a:rPr>
              <a:t>ปี</a:t>
            </a:r>
            <a:r>
              <a:rPr lang="en-US" dirty="0" smtClean="0">
                <a:solidFill>
                  <a:srgbClr val="000000"/>
                </a:solidFill>
                <a:latin typeface="Leelawadee UI" panose="020B0502040204020203" pitchFamily="34" charset="-34"/>
                <a:cs typeface="Leelawadee UI" panose="020B0502040204020203" pitchFamily="34" charset="-34"/>
              </a:rPr>
              <a:t> (</a:t>
            </a:r>
            <a:r>
              <a:rPr lang="th-TH" dirty="0" smtClean="0">
                <a:solidFill>
                  <a:srgbClr val="000000"/>
                </a:solidFill>
                <a:latin typeface="Leelawadee UI" panose="020B0502040204020203" pitchFamily="34" charset="-34"/>
                <a:cs typeface="Leelawadee UI" panose="020B0502040204020203" pitchFamily="34" charset="-34"/>
              </a:rPr>
              <a:t>รวม</a:t>
            </a:r>
            <a:r>
              <a:rPr lang="en-US" dirty="0" smtClean="0">
                <a:solidFill>
                  <a:srgbClr val="000000"/>
                </a:solidFill>
                <a:latin typeface="Leelawadee UI" panose="020B0502040204020203" pitchFamily="34" charset="-34"/>
                <a:cs typeface="Leelawadee UI" panose="020B0502040204020203" pitchFamily="34" charset="-34"/>
              </a:rPr>
              <a:t> 29 </a:t>
            </a:r>
            <a:r>
              <a:rPr lang="th-TH" dirty="0" smtClean="0">
                <a:solidFill>
                  <a:srgbClr val="000000"/>
                </a:solidFill>
                <a:latin typeface="Leelawadee UI" panose="020B0502040204020203" pitchFamily="34" charset="-34"/>
                <a:cs typeface="Leelawadee UI" panose="020B0502040204020203" pitchFamily="34" charset="-34"/>
              </a:rPr>
              <a:t>ก่อนค.ศ.</a:t>
            </a:r>
            <a:r>
              <a:rPr lang="en-US" dirty="0" smtClean="0">
                <a:solidFill>
                  <a:srgbClr val="000000"/>
                </a:solidFill>
                <a:latin typeface="Leelawadee UI" panose="020B0502040204020203" pitchFamily="34" charset="-34"/>
                <a:cs typeface="Leelawadee UI" panose="020B0502040204020203" pitchFamily="34" charset="-34"/>
              </a:rPr>
              <a:t>)</a:t>
            </a:r>
            <a:endParaRPr lang="en-US" dirty="0">
              <a:solidFill>
                <a:srgbClr val="000000"/>
              </a:solidFill>
              <a:latin typeface="Leelawadee UI" panose="020B0502040204020203" pitchFamily="34" charset="-34"/>
              <a:cs typeface="Leelawadee UI" panose="020B0502040204020203" pitchFamily="34" charset="-34"/>
            </a:endParaRPr>
          </a:p>
        </p:txBody>
      </p:sp>
      <p:sp>
        <p:nvSpPr>
          <p:cNvPr id="335915" name="Rectangle 44"/>
          <p:cNvSpPr>
            <a:spLocks noGrp="1" noChangeArrowheads="1"/>
          </p:cNvSpPr>
          <p:nvPr>
            <p:ph type="title" idx="4294967295"/>
          </p:nvPr>
        </p:nvSpPr>
        <p:spPr>
          <a:xfrm>
            <a:off x="1029147" y="497683"/>
            <a:ext cx="7793037" cy="914400"/>
          </a:xfrm>
        </p:spPr>
        <p:txBody>
          <a:bodyPr/>
          <a:lstStyle/>
          <a:p>
            <a:pPr eaLnBrk="1" hangingPunct="1"/>
            <a:r>
              <a:rPr lang="th-TH" sz="3200" b="1" dirty="0" smtClean="0">
                <a:solidFill>
                  <a:schemeClr val="tx1"/>
                </a:solidFill>
                <a:latin typeface="Leelawadee UI" panose="020B0502040204020203" pitchFamily="34" charset="-34"/>
                <a:cs typeface="Leelawadee UI" panose="020B0502040204020203" pitchFamily="34" charset="-34"/>
              </a:rPr>
              <a:t>อายุของพระเยซู</a:t>
            </a:r>
            <a:br>
              <a:rPr lang="th-TH" sz="3200" b="1" dirty="0" smtClean="0">
                <a:solidFill>
                  <a:schemeClr val="tx1"/>
                </a:solidFill>
                <a:latin typeface="Leelawadee UI" panose="020B0502040204020203" pitchFamily="34" charset="-34"/>
                <a:cs typeface="Leelawadee UI" panose="020B0502040204020203" pitchFamily="34" charset="-34"/>
              </a:rPr>
            </a:br>
            <a:r>
              <a:rPr lang="th-TH" sz="3200" b="1" dirty="0" smtClean="0">
                <a:solidFill>
                  <a:schemeClr val="tx1"/>
                </a:solidFill>
                <a:latin typeface="Leelawadee UI" panose="020B0502040204020203" pitchFamily="34" charset="-34"/>
                <a:cs typeface="Leelawadee UI" panose="020B0502040204020203" pitchFamily="34" charset="-34"/>
              </a:rPr>
              <a:t>เมื่อพระองค์ทรงเริ่มต้นพระราชกิจ</a:t>
            </a:r>
            <a:endParaRPr lang="en-US" sz="2400" dirty="0">
              <a:solidFill>
                <a:schemeClr val="tx1"/>
              </a:solidFill>
              <a:latin typeface="Leelawadee UI" panose="020B0502040204020203" pitchFamily="34" charset="-34"/>
              <a:cs typeface="Leelawadee UI" panose="020B0502040204020203" pitchFamily="34" charset="-34"/>
            </a:endParaRPr>
          </a:p>
        </p:txBody>
      </p:sp>
      <p:sp>
        <p:nvSpPr>
          <p:cNvPr id="335916" name="Text Box 45"/>
          <p:cNvSpPr txBox="1">
            <a:spLocks noChangeArrowheads="1"/>
          </p:cNvSpPr>
          <p:nvPr/>
        </p:nvSpPr>
        <p:spPr bwMode="auto">
          <a:xfrm>
            <a:off x="1" y="6373820"/>
            <a:ext cx="8990013" cy="4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th-TH" sz="2000" i="1" dirty="0" smtClean="0">
                <a:solidFill>
                  <a:srgbClr val="000000"/>
                </a:solidFill>
                <a:latin typeface="Leelawadee UI" panose="020B0502040204020203" pitchFamily="34" charset="-34"/>
                <a:cs typeface="Leelawadee UI" panose="020B0502040204020203" pitchFamily="34" charset="-34"/>
              </a:rPr>
              <a:t>ปรับใช้จาก</a:t>
            </a:r>
            <a:r>
              <a:rPr lang="en-US" sz="2000" i="1" dirty="0" smtClean="0">
                <a:solidFill>
                  <a:srgbClr val="000000"/>
                </a:solidFill>
                <a:latin typeface="Leelawadee UI" panose="020B0502040204020203" pitchFamily="34" charset="-34"/>
                <a:cs typeface="Leelawadee UI" panose="020B0502040204020203" pitchFamily="34" charset="-34"/>
              </a:rPr>
              <a:t> </a:t>
            </a:r>
            <a:r>
              <a:rPr lang="th-TH" sz="2000" i="1" dirty="0" smtClean="0">
                <a:solidFill>
                  <a:srgbClr val="000000"/>
                </a:solidFill>
                <a:latin typeface="Leelawadee UI" panose="020B0502040204020203" pitchFamily="34" charset="-34"/>
                <a:cs typeface="Leelawadee UI" panose="020B0502040204020203" pitchFamily="34" charset="-34"/>
              </a:rPr>
              <a:t>มิเชลล์</a:t>
            </a:r>
            <a:r>
              <a:rPr lang="en-US" sz="2000" i="1" dirty="0" smtClean="0">
                <a:solidFill>
                  <a:srgbClr val="000000"/>
                </a:solidFill>
                <a:latin typeface="Leelawadee UI" panose="020B0502040204020203" pitchFamily="34" charset="-34"/>
                <a:cs typeface="Leelawadee UI" panose="020B0502040204020203" pitchFamily="34" charset="-34"/>
              </a:rPr>
              <a:t> </a:t>
            </a:r>
            <a:r>
              <a:rPr lang="th-TH" sz="2000" i="1" dirty="0" smtClean="0">
                <a:solidFill>
                  <a:srgbClr val="000000"/>
                </a:solidFill>
                <a:latin typeface="Leelawadee UI" panose="020B0502040204020203" pitchFamily="34" charset="-34"/>
                <a:cs typeface="Leelawadee UI" panose="020B0502040204020203" pitchFamily="34" charset="-34"/>
              </a:rPr>
              <a:t>อัง</a:t>
            </a:r>
            <a:r>
              <a:rPr lang="en-US" sz="2000" i="1" dirty="0" smtClean="0">
                <a:solidFill>
                  <a:srgbClr val="000000"/>
                </a:solidFill>
                <a:latin typeface="Leelawadee UI" panose="020B0502040204020203" pitchFamily="34" charset="-34"/>
                <a:cs typeface="Leelawadee UI" panose="020B0502040204020203" pitchFamily="34" charset="-34"/>
              </a:rPr>
              <a:t> (</a:t>
            </a:r>
            <a:r>
              <a:rPr lang="th-TH" sz="2000" i="1" dirty="0" smtClean="0">
                <a:solidFill>
                  <a:srgbClr val="000000"/>
                </a:solidFill>
                <a:latin typeface="Leelawadee UI" panose="020B0502040204020203" pitchFamily="34" charset="-34"/>
                <a:cs typeface="Leelawadee UI" panose="020B0502040204020203" pitchFamily="34" charset="-34"/>
              </a:rPr>
              <a:t>นักเรียน วิชา สำรวจ</a:t>
            </a:r>
            <a:r>
              <a:rPr lang="th-TH" sz="2000" i="1" dirty="0" err="1" smtClean="0">
                <a:solidFill>
                  <a:srgbClr val="000000"/>
                </a:solidFill>
                <a:latin typeface="Leelawadee UI" panose="020B0502040204020203" pitchFamily="34" charset="-34"/>
                <a:cs typeface="Leelawadee UI" panose="020B0502040204020203" pitchFamily="34" charset="-34"/>
              </a:rPr>
              <a:t>พันธ</a:t>
            </a:r>
            <a:r>
              <a:rPr lang="th-TH" sz="2000" i="1" dirty="0" smtClean="0">
                <a:solidFill>
                  <a:srgbClr val="000000"/>
                </a:solidFill>
                <a:latin typeface="Leelawadee UI" panose="020B0502040204020203" pitchFamily="34" charset="-34"/>
                <a:cs typeface="Leelawadee UI" panose="020B0502040204020203" pitchFamily="34" charset="-34"/>
              </a:rPr>
              <a:t>สัญญาใหม่</a:t>
            </a:r>
            <a:r>
              <a:rPr lang="en-US" sz="2000" i="1" dirty="0" smtClean="0">
                <a:solidFill>
                  <a:srgbClr val="000000"/>
                </a:solidFill>
                <a:latin typeface="Leelawadee UI" panose="020B0502040204020203" pitchFamily="34" charset="-34"/>
                <a:cs typeface="Leelawadee UI" panose="020B0502040204020203" pitchFamily="34" charset="-34"/>
              </a:rPr>
              <a:t>, </a:t>
            </a:r>
            <a:r>
              <a:rPr lang="th-TH" sz="2000" i="1" dirty="0" smtClean="0">
                <a:solidFill>
                  <a:srgbClr val="000000"/>
                </a:solidFill>
                <a:latin typeface="Leelawadee UI" panose="020B0502040204020203" pitchFamily="34" charset="-34"/>
                <a:cs typeface="Leelawadee UI" panose="020B0502040204020203" pitchFamily="34" charset="-34"/>
              </a:rPr>
              <a:t>สิงคโปร์</a:t>
            </a:r>
            <a:r>
              <a:rPr lang="th-TH" sz="2000" i="1" dirty="0" err="1" smtClean="0">
                <a:solidFill>
                  <a:srgbClr val="000000"/>
                </a:solidFill>
                <a:latin typeface="Leelawadee UI" panose="020B0502040204020203" pitchFamily="34" charset="-34"/>
                <a:cs typeface="Leelawadee UI" panose="020B0502040204020203" pitchFamily="34" charset="-34"/>
              </a:rPr>
              <a:t>ไบเบิ้ลคอลเลจ</a:t>
            </a:r>
            <a:r>
              <a:rPr lang="en-US" sz="2000" i="1" dirty="0" smtClean="0">
                <a:solidFill>
                  <a:srgbClr val="000000"/>
                </a:solidFill>
                <a:latin typeface="Leelawadee UI" panose="020B0502040204020203" pitchFamily="34" charset="-34"/>
                <a:cs typeface="Leelawadee UI" panose="020B0502040204020203" pitchFamily="34" charset="-34"/>
              </a:rPr>
              <a:t>, </a:t>
            </a:r>
            <a:r>
              <a:rPr lang="en-US" sz="2000" i="1" dirty="0">
                <a:solidFill>
                  <a:srgbClr val="000000"/>
                </a:solidFill>
                <a:latin typeface="Leelawadee UI" panose="020B0502040204020203" pitchFamily="34" charset="-34"/>
                <a:cs typeface="Leelawadee UI" panose="020B0502040204020203" pitchFamily="34" charset="-34"/>
              </a:rPr>
              <a:t>2006)</a:t>
            </a:r>
          </a:p>
        </p:txBody>
      </p:sp>
      <p:sp>
        <p:nvSpPr>
          <p:cNvPr id="89134" name="Text Box 46"/>
          <p:cNvSpPr txBox="1">
            <a:spLocks noChangeArrowheads="1"/>
          </p:cNvSpPr>
          <p:nvPr/>
        </p:nvSpPr>
        <p:spPr bwMode="auto">
          <a:xfrm>
            <a:off x="4419600" y="1524003"/>
            <a:ext cx="4724400" cy="1200296"/>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ja-JP" b="1" dirty="0" smtClean="0">
                <a:solidFill>
                  <a:srgbClr val="FFFFFF"/>
                </a:solidFill>
                <a:latin typeface="Leelawadee UI" panose="020B0502040204020203" pitchFamily="34" charset="-34"/>
                <a:cs typeface="Leelawadee UI" panose="020B0502040204020203" pitchFamily="34" charset="-34"/>
              </a:rPr>
              <a:t>“</a:t>
            </a:r>
            <a:r>
              <a:rPr lang="th-TH" altLang="ja-JP" b="1" dirty="0">
                <a:solidFill>
                  <a:srgbClr val="FFFFFF"/>
                </a:solidFill>
                <a:latin typeface="Leelawadee UI" panose="020B0502040204020203" pitchFamily="34" charset="-34"/>
                <a:cs typeface="Leelawadee UI" panose="020B0502040204020203" pitchFamily="34" charset="-34"/>
              </a:rPr>
              <a:t>เมื่อ​พระ​เยซู​ทรง​เริ่ม​พระ​ราช​กิจ​นั้น พระ​องค์​มี​พระ​ชน​มายุ​ประ​</a:t>
            </a:r>
            <a:r>
              <a:rPr lang="th-TH" altLang="ja-JP" b="1" dirty="0" err="1">
                <a:solidFill>
                  <a:srgbClr val="FFFFFF"/>
                </a:solidFill>
                <a:latin typeface="Leelawadee UI" panose="020B0502040204020203" pitchFamily="34" charset="-34"/>
                <a:cs typeface="Leelawadee UI" panose="020B0502040204020203" pitchFamily="34" charset="-34"/>
              </a:rPr>
              <a:t>มาณ</a:t>
            </a:r>
            <a:r>
              <a:rPr lang="th-TH" altLang="ja-JP" b="1" dirty="0">
                <a:solidFill>
                  <a:srgbClr val="FFFFFF"/>
                </a:solidFill>
                <a:latin typeface="Leelawadee UI" panose="020B0502040204020203" pitchFamily="34" charset="-34"/>
                <a:cs typeface="Leelawadee UI" panose="020B0502040204020203" pitchFamily="34" charset="-34"/>
              </a:rPr>
              <a:t>​สาม​สิบ​</a:t>
            </a:r>
            <a:r>
              <a:rPr lang="th-TH" altLang="ja-JP" b="1" dirty="0" err="1">
                <a:solidFill>
                  <a:srgbClr val="FFFFFF"/>
                </a:solidFill>
                <a:latin typeface="Leelawadee UI" panose="020B0502040204020203" pitchFamily="34" charset="-34"/>
                <a:cs typeface="Leelawadee UI" panose="020B0502040204020203" pitchFamily="34" charset="-34"/>
              </a:rPr>
              <a:t>พรร</a:t>
            </a:r>
            <a:r>
              <a:rPr lang="th-TH" altLang="ja-JP" b="1" dirty="0">
                <a:solidFill>
                  <a:srgbClr val="FFFFFF"/>
                </a:solidFill>
                <a:latin typeface="Leelawadee UI" panose="020B0502040204020203" pitchFamily="34" charset="-34"/>
                <a:cs typeface="Leelawadee UI" panose="020B0502040204020203" pitchFamily="34" charset="-34"/>
              </a:rPr>
              <a:t>​</a:t>
            </a:r>
            <a:r>
              <a:rPr lang="th-TH" altLang="ja-JP" b="1" dirty="0" err="1">
                <a:solidFill>
                  <a:srgbClr val="FFFFFF"/>
                </a:solidFill>
                <a:latin typeface="Leelawadee UI" panose="020B0502040204020203" pitchFamily="34" charset="-34"/>
                <a:cs typeface="Leelawadee UI" panose="020B0502040204020203" pitchFamily="34" charset="-34"/>
              </a:rPr>
              <a:t>ษา</a:t>
            </a:r>
            <a:r>
              <a:rPr lang="th-TH" altLang="ja-JP" b="1" dirty="0">
                <a:solidFill>
                  <a:srgbClr val="FFFFFF"/>
                </a:solidFill>
                <a:latin typeface="Leelawadee UI" panose="020B0502040204020203" pitchFamily="34" charset="-34"/>
                <a:cs typeface="Leelawadee UI" panose="020B0502040204020203" pitchFamily="34" charset="-34"/>
              </a:rPr>
              <a:t>” </a:t>
            </a:r>
            <a:r>
              <a:rPr lang="en-US" altLang="ja-JP" b="1" dirty="0" smtClean="0">
                <a:solidFill>
                  <a:srgbClr val="FFFFFF"/>
                </a:solidFill>
                <a:latin typeface="Leelawadee UI" panose="020B0502040204020203" pitchFamily="34" charset="-34"/>
                <a:cs typeface="Leelawadee UI" panose="020B0502040204020203" pitchFamily="34" charset="-34"/>
              </a:rPr>
              <a:t>(</a:t>
            </a:r>
            <a:r>
              <a:rPr lang="th-TH" altLang="ja-JP" b="1" dirty="0" err="1" smtClean="0">
                <a:solidFill>
                  <a:srgbClr val="FFFFFF"/>
                </a:solidFill>
                <a:latin typeface="Leelawadee UI" panose="020B0502040204020203" pitchFamily="34" charset="-34"/>
                <a:cs typeface="Leelawadee UI" panose="020B0502040204020203" pitchFamily="34" charset="-34"/>
              </a:rPr>
              <a:t>ลู</a:t>
            </a:r>
            <a:r>
              <a:rPr lang="th-TH" altLang="ja-JP" b="1" dirty="0" smtClean="0">
                <a:solidFill>
                  <a:srgbClr val="FFFFFF"/>
                </a:solidFill>
                <a:latin typeface="Leelawadee UI" panose="020B0502040204020203" pitchFamily="34" charset="-34"/>
                <a:cs typeface="Leelawadee UI" panose="020B0502040204020203" pitchFamily="34" charset="-34"/>
              </a:rPr>
              <a:t>กา</a:t>
            </a:r>
            <a:r>
              <a:rPr lang="en-US" altLang="ja-JP" b="1" dirty="0" smtClean="0">
                <a:solidFill>
                  <a:srgbClr val="FFFFFF"/>
                </a:solidFill>
                <a:latin typeface="Leelawadee UI" panose="020B0502040204020203" pitchFamily="34" charset="-34"/>
                <a:cs typeface="Leelawadee UI" panose="020B0502040204020203" pitchFamily="34" charset="-34"/>
              </a:rPr>
              <a:t> </a:t>
            </a:r>
            <a:r>
              <a:rPr lang="en-US" altLang="ja-JP" b="1" dirty="0">
                <a:solidFill>
                  <a:srgbClr val="FFFFFF"/>
                </a:solidFill>
                <a:latin typeface="Leelawadee UI" panose="020B0502040204020203" pitchFamily="34" charset="-34"/>
                <a:cs typeface="Leelawadee UI" panose="020B0502040204020203" pitchFamily="34" charset="-34"/>
              </a:rPr>
              <a:t>3:23)</a:t>
            </a:r>
            <a:endParaRPr lang="en-US" b="1" dirty="0">
              <a:solidFill>
                <a:srgbClr val="FFFFFF"/>
              </a:solidFill>
              <a:latin typeface="Leelawadee UI" panose="020B0502040204020203" pitchFamily="34" charset="-34"/>
              <a:cs typeface="Leelawadee UI" panose="020B0502040204020203" pitchFamily="34" charset="-34"/>
            </a:endParaRPr>
          </a:p>
        </p:txBody>
      </p:sp>
      <p:sp>
        <p:nvSpPr>
          <p:cNvPr id="335918"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Leelawadee UI" panose="020B0502040204020203" pitchFamily="34" charset="-34"/>
                <a:cs typeface="Leelawadee UI" panose="020B0502040204020203" pitchFamily="34" charset="-34"/>
              </a:rPr>
              <a:t>38a</a:t>
            </a:r>
            <a:endParaRPr lang="en-US" sz="2000">
              <a:solidFill>
                <a:srgbClr val="212164"/>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1"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dirty="0" smtClean="0">
                <a:solidFill>
                  <a:srgbClr val="FFFF39"/>
                </a:solidFill>
                <a:latin typeface="Leelawadee UI" panose="020B0502040204020203" pitchFamily="34" charset="-34"/>
                <a:ea typeface="+mn-ea"/>
                <a:cs typeface="Leelawadee UI" panose="020B0502040204020203" pitchFamily="34" charset="-34"/>
              </a:rPr>
              <a:t>“</a:t>
            </a:r>
            <a:r>
              <a:rPr lang="th-TH" b="1" i="1" dirty="0" smtClean="0">
                <a:solidFill>
                  <a:srgbClr val="FFFF39"/>
                </a:solidFill>
                <a:latin typeface="Leelawadee UI" panose="020B0502040204020203" pitchFamily="34" charset="-34"/>
                <a:ea typeface="+mn-ea"/>
                <a:cs typeface="Leelawadee UI" panose="020B0502040204020203" pitchFamily="34" charset="-34"/>
              </a:rPr>
              <a:t>แก่นแท้</a:t>
            </a:r>
            <a:r>
              <a:rPr lang="en-US" b="1" i="1" dirty="0" smtClean="0">
                <a:solidFill>
                  <a:srgbClr val="FFFF39"/>
                </a:solidFill>
                <a:latin typeface="Leelawadee UI" panose="020B0502040204020203" pitchFamily="34" charset="-34"/>
                <a:ea typeface="+mn-ea"/>
                <a:cs typeface="Leelawadee UI" panose="020B0502040204020203" pitchFamily="34" charset="-34"/>
              </a:rPr>
              <a:t>" </a:t>
            </a:r>
            <a:r>
              <a:rPr lang="th-TH" b="1" i="1" dirty="0" smtClean="0">
                <a:solidFill>
                  <a:srgbClr val="FFFF39"/>
                </a:solidFill>
                <a:latin typeface="Leelawadee UI" panose="020B0502040204020203" pitchFamily="34" charset="-34"/>
                <a:ea typeface="+mn-ea"/>
                <a:cs typeface="Leelawadee UI" panose="020B0502040204020203" pitchFamily="34" charset="-34"/>
              </a:rPr>
              <a:t>ในฉบับ</a:t>
            </a:r>
            <a:r>
              <a:rPr lang="en-US" b="1" i="1" dirty="0" smtClean="0">
                <a:solidFill>
                  <a:srgbClr val="FFFF39"/>
                </a:solidFill>
                <a:latin typeface="Leelawadee UI" panose="020B0502040204020203" pitchFamily="34" charset="-34"/>
                <a:ea typeface="+mn-ea"/>
                <a:cs typeface="Leelawadee UI" panose="020B0502040204020203" pitchFamily="34" charset="-34"/>
              </a:rPr>
              <a:t> </a:t>
            </a:r>
            <a:r>
              <a:rPr lang="th-TH" b="1" i="1" dirty="0" smtClean="0">
                <a:solidFill>
                  <a:srgbClr val="FFFF39"/>
                </a:solidFill>
                <a:latin typeface="Leelawadee UI" panose="020B0502040204020203" pitchFamily="34" charset="-34"/>
                <a:ea typeface="+mn-ea"/>
                <a:cs typeface="Leelawadee UI" panose="020B0502040204020203" pitchFamily="34" charset="-34"/>
              </a:rPr>
              <a:t>เปิดเผยพระคัมภีร์</a:t>
            </a:r>
            <a:endParaRPr lang="en-US" b="1" i="1" dirty="0">
              <a:solidFill>
                <a:srgbClr val="FFFF39"/>
              </a:solidFill>
              <a:latin typeface="Leelawadee UI" panose="020B0502040204020203" pitchFamily="34" charset="-34"/>
              <a:ea typeface="+mn-ea"/>
              <a:cs typeface="Leelawadee UI" panose="020B0502040204020203" pitchFamily="34" charset="-34"/>
            </a:endParaRP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1511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18</a:t>
            </a:r>
          </a:p>
        </p:txBody>
      </p:sp>
      <p:sp>
        <p:nvSpPr>
          <p:cNvPr id="49181" name="Text Box 49"/>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15122" name="Rectangle 50"/>
          <p:cNvSpPr>
            <a:spLocks noChangeArrowheads="1"/>
          </p:cNvSpPr>
          <p:nvPr/>
        </p:nvSpPr>
        <p:spPr bwMode="auto">
          <a:xfrm>
            <a:off x="7556727" y="6525340"/>
            <a:ext cx="740908"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15124" name="Rectangle 52"/>
          <p:cNvSpPr>
            <a:spLocks noChangeArrowheads="1"/>
          </p:cNvSpPr>
          <p:nvPr/>
        </p:nvSpPr>
        <p:spPr bwMode="auto">
          <a:xfrm>
            <a:off x="883444" y="5349342"/>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b="1" dirty="0">
                <a:solidFill>
                  <a:srgbClr val="FFFFFF"/>
                </a:solidFill>
                <a:latin typeface="Leelawadee UI" panose="020B0502040204020203" pitchFamily="34" charset="-34"/>
                <a:ea typeface="+mn-ea"/>
                <a:cs typeface="Leelawadee UI" panose="020B0502040204020203" pitchFamily="34" charset="-34"/>
              </a:rPr>
              <a:t> </a:t>
            </a:r>
            <a:r>
              <a:rPr lang="th-TH" sz="2500" b="1" dirty="0" smtClean="0">
                <a:solidFill>
                  <a:srgbClr val="FFFFFF"/>
                </a:solidFill>
                <a:latin typeface="Leelawadee UI" panose="020B0502040204020203" pitchFamily="34" charset="-34"/>
                <a:ea typeface="+mn-ea"/>
                <a:cs typeface="Leelawadee UI" panose="020B0502040204020203" pitchFamily="34" charset="-34"/>
              </a:rPr>
              <a:t>แผ่นดิน</a:t>
            </a:r>
            <a:endParaRPr lang="en-US" sz="2500" b="1" dirty="0">
              <a:solidFill>
                <a:srgbClr val="FFFFFF"/>
              </a:solidFill>
              <a:latin typeface="Leelawadee UI" panose="020B0502040204020203" pitchFamily="34" charset="-34"/>
              <a:ea typeface="+mn-ea"/>
              <a:cs typeface="Leelawadee UI" panose="020B0502040204020203" pitchFamily="34" charset="-34"/>
            </a:endParaRPr>
          </a:p>
        </p:txBody>
      </p:sp>
      <p:sp>
        <p:nvSpPr>
          <p:cNvPr id="515125" name="Rectangle 53"/>
          <p:cNvSpPr>
            <a:spLocks noChangeArrowheads="1"/>
          </p:cNvSpPr>
          <p:nvPr/>
        </p:nvSpPr>
        <p:spPr bwMode="auto">
          <a:xfrm>
            <a:off x="735013" y="5708650"/>
            <a:ext cx="20002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b="1" dirty="0" err="1">
                <a:solidFill>
                  <a:srgbClr val="FFFFFF"/>
                </a:solidFill>
                <a:latin typeface="Leelawadee UI" panose="020B0502040204020203" pitchFamily="34" charset="-34"/>
                <a:cs typeface="Leelawadee UI" panose="020B0502040204020203" pitchFamily="34" charset="-34"/>
              </a:rPr>
              <a:t>ฉธบ</a:t>
            </a:r>
            <a:r>
              <a:rPr lang="en-US" sz="2000" b="1" dirty="0">
                <a:solidFill>
                  <a:srgbClr val="FFFFFF"/>
                </a:solidFill>
                <a:latin typeface="Leelawadee UI" panose="020B0502040204020203" pitchFamily="34" charset="-34"/>
                <a:cs typeface="Leelawadee UI" panose="020B0502040204020203" pitchFamily="34" charset="-34"/>
              </a:rPr>
              <a:t>. 30:1-10</a:t>
            </a:r>
          </a:p>
        </p:txBody>
      </p:sp>
      <p:sp>
        <p:nvSpPr>
          <p:cNvPr id="515126" name="Rectangle 54"/>
          <p:cNvSpPr>
            <a:spLocks noChangeArrowheads="1"/>
          </p:cNvSpPr>
          <p:nvPr/>
        </p:nvSpPr>
        <p:spPr bwMode="auto">
          <a:xfrm>
            <a:off x="4091465" y="5261610"/>
            <a:ext cx="1428273"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b="1" dirty="0" smtClean="0">
                <a:solidFill>
                  <a:srgbClr val="FFFFFF"/>
                </a:solidFill>
                <a:latin typeface="Leelawadee UI" panose="020B0502040204020203" pitchFamily="34" charset="-34"/>
                <a:ea typeface="+mn-ea"/>
                <a:cs typeface="Leelawadee UI" panose="020B0502040204020203" pitchFamily="34" charset="-34"/>
              </a:rPr>
              <a:t>ดาวิด</a:t>
            </a:r>
            <a:endParaRPr lang="en-US" sz="2500" b="1" dirty="0">
              <a:solidFill>
                <a:srgbClr val="FFFFFF"/>
              </a:solidFill>
              <a:latin typeface="Leelawadee UI" panose="020B0502040204020203" pitchFamily="34" charset="-34"/>
              <a:ea typeface="+mn-ea"/>
              <a:cs typeface="Leelawadee UI" panose="020B0502040204020203" pitchFamily="34" charset="-34"/>
            </a:endParaRPr>
          </a:p>
        </p:txBody>
      </p:sp>
      <p:sp>
        <p:nvSpPr>
          <p:cNvPr id="515127" name="Rectangle 55"/>
          <p:cNvSpPr>
            <a:spLocks noChangeArrowheads="1"/>
          </p:cNvSpPr>
          <p:nvPr/>
        </p:nvSpPr>
        <p:spPr bwMode="auto">
          <a:xfrm>
            <a:off x="3600450" y="5716588"/>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b="1" dirty="0">
                <a:solidFill>
                  <a:srgbClr val="FFFFFF"/>
                </a:solidFill>
                <a:latin typeface="Leelawadee UI" panose="020B0502040204020203" pitchFamily="34" charset="-34"/>
                <a:ea typeface="+mn-ea"/>
                <a:cs typeface="Leelawadee UI" panose="020B0502040204020203" pitchFamily="34" charset="-34"/>
              </a:rPr>
              <a:t>2 </a:t>
            </a:r>
            <a:r>
              <a:rPr lang="th-TH" sz="2000" b="1" dirty="0" err="1" smtClean="0">
                <a:solidFill>
                  <a:srgbClr val="FFFFFF"/>
                </a:solidFill>
                <a:latin typeface="Leelawadee UI" panose="020B0502040204020203" pitchFamily="34" charset="-34"/>
                <a:ea typeface="+mn-ea"/>
                <a:cs typeface="Leelawadee UI" panose="020B0502040204020203" pitchFamily="34" charset="-34"/>
              </a:rPr>
              <a:t>ซมอ</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5" name="Rectangle 33"/>
          <p:cNvSpPr>
            <a:spLocks noChangeArrowheads="1"/>
          </p:cNvSpPr>
          <p:nvPr/>
        </p:nvSpPr>
        <p:spPr bwMode="auto">
          <a:xfrm>
            <a:off x="2649538" y="4657725"/>
            <a:ext cx="3821112"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th-TH" sz="2000" b="1" i="1" dirty="0">
                <a:solidFill>
                  <a:srgbClr val="FFFF00"/>
                </a:solidFill>
                <a:latin typeface="Leelawadee UI" panose="020B0502040204020203" pitchFamily="34" charset="-34"/>
                <a:cs typeface="Leelawadee UI" panose="020B0502040204020203" pitchFamily="34" charset="-34"/>
              </a:rPr>
              <a:t>การขยายความ</a:t>
            </a:r>
            <a:r>
              <a:rPr lang="th-TH" sz="2000" b="1" i="1" dirty="0" err="1">
                <a:solidFill>
                  <a:srgbClr val="FFFF00"/>
                </a:solidFill>
                <a:latin typeface="Leelawadee UI" panose="020B0502040204020203" pitchFamily="34" charset="-34"/>
                <a:cs typeface="Leelawadee UI" panose="020B0502040204020203" pitchFamily="34" charset="-34"/>
              </a:rPr>
              <a:t>พันธ</a:t>
            </a:r>
            <a:r>
              <a:rPr lang="th-TH" sz="2000" b="1" i="1" dirty="0">
                <a:solidFill>
                  <a:srgbClr val="FFFF00"/>
                </a:solidFill>
                <a:latin typeface="Leelawadee UI" panose="020B0502040204020203" pitchFamily="34" charset="-34"/>
                <a:cs typeface="Leelawadee UI" panose="020B0502040204020203" pitchFamily="34" charset="-34"/>
              </a:rPr>
              <a:t>สัญญาย่อย</a:t>
            </a:r>
            <a:endParaRPr lang="en-US" sz="2000" b="1" i="1" dirty="0">
              <a:solidFill>
                <a:srgbClr val="FFFF00"/>
              </a:solidFill>
              <a:latin typeface="Leelawadee UI" panose="020B0502040204020203" pitchFamily="34" charset="-34"/>
              <a:cs typeface="Leelawadee UI" panose="020B0502040204020203" pitchFamily="34" charset="-34"/>
            </a:endParaRPr>
          </a:p>
        </p:txBody>
      </p:sp>
      <p:sp>
        <p:nvSpPr>
          <p:cNvPr id="46"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b="1" dirty="0" smtClean="0">
                <a:solidFill>
                  <a:srgbClr val="FFFF00"/>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b="1" dirty="0" smtClean="0">
                <a:solidFill>
                  <a:srgbClr val="FFFF00"/>
                </a:solidFill>
                <a:latin typeface="Leelawadee UI" panose="020B0502040204020203" pitchFamily="34" charset="-34"/>
                <a:ea typeface="+mn-ea"/>
                <a:cs typeface="Leelawadee UI" panose="020B0502040204020203" pitchFamily="34" charset="-34"/>
              </a:rPr>
              <a:t>อับรา</a:t>
            </a:r>
            <a:r>
              <a:rPr lang="th-TH" sz="2000" b="1" dirty="0" err="1" smtClean="0">
                <a:solidFill>
                  <a:srgbClr val="FFFF00"/>
                </a:solidFill>
                <a:latin typeface="Leelawadee UI" panose="020B0502040204020203" pitchFamily="34" charset="-34"/>
                <a:ea typeface="+mn-ea"/>
                <a:cs typeface="Leelawadee UI" panose="020B0502040204020203" pitchFamily="34" charset="-34"/>
              </a:rPr>
              <a:t>ฮัม</a:t>
            </a:r>
            <a:endParaRPr lang="th-TH" sz="2000" b="1" dirty="0" smtClean="0">
              <a:solidFill>
                <a:srgbClr val="FFFF00"/>
              </a:solidFill>
              <a:latin typeface="Leelawadee UI" panose="020B0502040204020203" pitchFamily="34" charset="-34"/>
              <a:ea typeface="+mn-ea"/>
              <a:cs typeface="Leelawadee UI" panose="020B0502040204020203" pitchFamily="34" charset="-34"/>
            </a:endParaRPr>
          </a:p>
          <a:p>
            <a:pPr algn="r">
              <a:defRPr/>
            </a:pPr>
            <a:r>
              <a:rPr lang="th-TH" sz="2000" b="1" dirty="0" err="1" smtClean="0">
                <a:solidFill>
                  <a:srgbClr val="FFFFFF"/>
                </a:solidFill>
                <a:latin typeface="Leelawadee UI" panose="020B0502040204020203" pitchFamily="34" charset="-34"/>
                <a:ea typeface="+mn-ea"/>
                <a:cs typeface="Leelawadee UI" panose="020B0502040204020203" pitchFamily="34" charset="-34"/>
              </a:rPr>
              <a:t>ปฐก</a:t>
            </a:r>
            <a:r>
              <a:rPr lang="th-TH" sz="2000" b="1" dirty="0" smtClean="0">
                <a:solidFill>
                  <a:srgbClr val="FFFFFF"/>
                </a:solidFill>
                <a:latin typeface="Leelawadee UI" panose="020B0502040204020203" pitchFamily="34" charset="-34"/>
                <a:ea typeface="+mn-ea"/>
                <a:cs typeface="Leelawadee UI" panose="020B0502040204020203" pitchFamily="34" charset="-34"/>
              </a:rPr>
              <a:t>.12</a:t>
            </a:r>
            <a:r>
              <a:rPr lang="en-GB" sz="2000" b="1" dirty="0" smtClean="0">
                <a:solidFill>
                  <a:srgbClr val="FFFFFF"/>
                </a:solidFill>
                <a:latin typeface="Leelawadee UI" panose="020B0502040204020203" pitchFamily="34" charset="-34"/>
                <a:ea typeface="+mn-ea"/>
                <a:cs typeface="Leelawadee UI" panose="020B0502040204020203" pitchFamily="34" charset="-34"/>
              </a:rPr>
              <a:t>:1-3</a:t>
            </a:r>
            <a:endParaRPr lang="en-US" sz="2000" b="1" dirty="0">
              <a:solidFill>
                <a:srgbClr val="FFFFFF"/>
              </a:solidFill>
              <a:latin typeface="Leelawadee UI" panose="020B0502040204020203" pitchFamily="34" charset="-34"/>
              <a:ea typeface="+mn-ea"/>
              <a:cs typeface="Leelawadee UI" panose="020B0502040204020203" pitchFamily="34" charset="-34"/>
            </a:endParaRPr>
          </a:p>
        </p:txBody>
      </p:sp>
      <p:sp>
        <p:nvSpPr>
          <p:cNvPr id="47"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b="1" i="1" dirty="0" smtClean="0">
                <a:solidFill>
                  <a:srgbClr val="5BFF5B"/>
                </a:solidFill>
                <a:latin typeface="Leelawadee UI" panose="020B0502040204020203" pitchFamily="34" charset="-34"/>
                <a:ea typeface="+mn-ea"/>
                <a:cs typeface="Leelawadee UI" panose="020B0502040204020203" pitchFamily="34" charset="-34"/>
              </a:rPr>
              <a:t>แผ่นดิน</a:t>
            </a:r>
            <a:endParaRPr lang="en-US" sz="2500" b="1" i="1" dirty="0">
              <a:solidFill>
                <a:srgbClr val="5BFF5B"/>
              </a:solidFill>
              <a:latin typeface="Leelawadee UI" panose="020B0502040204020203" pitchFamily="34" charset="-34"/>
              <a:ea typeface="+mn-ea"/>
              <a:cs typeface="Leelawadee UI" panose="020B0502040204020203" pitchFamily="34" charset="-34"/>
            </a:endParaRPr>
          </a:p>
        </p:txBody>
      </p:sp>
      <p:sp>
        <p:nvSpPr>
          <p:cNvPr id="48"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b="1" i="1" dirty="0" smtClean="0">
                <a:solidFill>
                  <a:srgbClr val="5BFF5B"/>
                </a:solidFill>
                <a:latin typeface="Leelawadee UI" panose="020B0502040204020203" pitchFamily="34" charset="-34"/>
                <a:ea typeface="+mn-ea"/>
                <a:cs typeface="Leelawadee UI" panose="020B0502040204020203" pitchFamily="34" charset="-34"/>
              </a:rPr>
              <a:t>ชนชาติ</a:t>
            </a:r>
            <a:endParaRPr lang="en-US" sz="2500" b="1" i="1" dirty="0">
              <a:solidFill>
                <a:srgbClr val="5BFF5B"/>
              </a:solidFill>
              <a:latin typeface="Leelawadee UI" panose="020B0502040204020203" pitchFamily="34" charset="-34"/>
              <a:ea typeface="+mn-ea"/>
              <a:cs typeface="Leelawadee UI" panose="020B0502040204020203" pitchFamily="34" charset="-34"/>
            </a:endParaRPr>
          </a:p>
        </p:txBody>
      </p:sp>
      <p:sp>
        <p:nvSpPr>
          <p:cNvPr id="49"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b="1" i="1" dirty="0" smtClean="0">
                <a:solidFill>
                  <a:srgbClr val="5BFF5B"/>
                </a:solidFill>
                <a:latin typeface="Leelawadee UI" panose="020B0502040204020203" pitchFamily="34" charset="-34"/>
                <a:ea typeface="+mn-ea"/>
                <a:cs typeface="Leelawadee UI" panose="020B0502040204020203" pitchFamily="34" charset="-34"/>
              </a:rPr>
              <a:t>เป็นพร</a:t>
            </a:r>
            <a:endParaRPr lang="en-US" sz="2500" b="1" i="1" dirty="0">
              <a:solidFill>
                <a:srgbClr val="5BFF5B"/>
              </a:solidFill>
              <a:latin typeface="Leelawadee UI" panose="020B0502040204020203" pitchFamily="34" charset="-34"/>
              <a:ea typeface="+mn-ea"/>
              <a:cs typeface="Leelawadee UI" panose="020B0502040204020203" pitchFamily="34" charset="-34"/>
            </a:endParaRPr>
          </a:p>
        </p:txBody>
      </p:sp>
      <p:sp>
        <p:nvSpPr>
          <p:cNvPr id="50"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b="1" dirty="0" err="1" smtClean="0">
                <a:solidFill>
                  <a:srgbClr val="FFFFFF"/>
                </a:solidFill>
                <a:latin typeface="Leelawadee UI" panose="020B0502040204020203" pitchFamily="34" charset="-34"/>
                <a:ea typeface="+mn-ea"/>
                <a:cs typeface="Leelawadee UI" panose="020B0502040204020203" pitchFamily="34" charset="-34"/>
              </a:rPr>
              <a:t>ปฐก</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13:15</a:t>
            </a:r>
          </a:p>
        </p:txBody>
      </p:sp>
      <p:sp>
        <p:nvSpPr>
          <p:cNvPr id="51"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b="1" dirty="0" err="1">
                <a:solidFill>
                  <a:srgbClr val="FFFFFF"/>
                </a:solidFill>
                <a:latin typeface="Leelawadee UI" panose="020B0502040204020203" pitchFamily="34" charset="-34"/>
                <a:cs typeface="Leelawadee UI" panose="020B0502040204020203" pitchFamily="34" charset="-34"/>
              </a:rPr>
              <a:t>ปฐก</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12:1</a:t>
            </a:r>
          </a:p>
        </p:txBody>
      </p:sp>
      <p:sp>
        <p:nvSpPr>
          <p:cNvPr id="52" name="Rectangle 25"/>
          <p:cNvSpPr>
            <a:spLocks noChangeArrowheads="1"/>
          </p:cNvSpPr>
          <p:nvPr/>
        </p:nvSpPr>
        <p:spPr bwMode="auto">
          <a:xfrm>
            <a:off x="3884613" y="4035425"/>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b="1" dirty="0" err="1">
                <a:solidFill>
                  <a:srgbClr val="FFFFFF"/>
                </a:solidFill>
                <a:latin typeface="Leelawadee UI" panose="020B0502040204020203" pitchFamily="34" charset="-34"/>
                <a:cs typeface="Leelawadee UI" panose="020B0502040204020203" pitchFamily="34" charset="-34"/>
              </a:rPr>
              <a:t>ปฐก</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12:2</a:t>
            </a:r>
          </a:p>
        </p:txBody>
      </p:sp>
      <p:sp>
        <p:nvSpPr>
          <p:cNvPr id="53" name="Rectangle 26"/>
          <p:cNvSpPr>
            <a:spLocks noChangeArrowheads="1"/>
          </p:cNvSpPr>
          <p:nvPr/>
        </p:nvSpPr>
        <p:spPr bwMode="auto">
          <a:xfrm>
            <a:off x="6551613" y="4043363"/>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b="1" dirty="0" err="1">
                <a:solidFill>
                  <a:srgbClr val="FFFFFF"/>
                </a:solidFill>
                <a:latin typeface="Leelawadee UI" panose="020B0502040204020203" pitchFamily="34" charset="-34"/>
                <a:cs typeface="Leelawadee UI" panose="020B0502040204020203" pitchFamily="34" charset="-34"/>
              </a:rPr>
              <a:t>ปฐก</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12:3</a:t>
            </a:r>
          </a:p>
        </p:txBody>
      </p:sp>
      <p:sp>
        <p:nvSpPr>
          <p:cNvPr id="54"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b="1" dirty="0" err="1" smtClean="0">
                <a:solidFill>
                  <a:srgbClr val="FFFFFF"/>
                </a:solidFill>
                <a:latin typeface="Leelawadee UI" panose="020B0502040204020203" pitchFamily="34" charset="-34"/>
                <a:ea typeface="+mn-ea"/>
                <a:cs typeface="Leelawadee UI" panose="020B0502040204020203" pitchFamily="34" charset="-34"/>
              </a:rPr>
              <a:t>ปฐก</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13:14-16</a:t>
            </a:r>
          </a:p>
        </p:txBody>
      </p:sp>
      <p:sp>
        <p:nvSpPr>
          <p:cNvPr id="55"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b="1" dirty="0" err="1">
                <a:solidFill>
                  <a:srgbClr val="FFFFFF"/>
                </a:solidFill>
                <a:latin typeface="Leelawadee UI" panose="020B0502040204020203" pitchFamily="34" charset="-34"/>
                <a:cs typeface="Leelawadee UI" panose="020B0502040204020203" pitchFamily="34" charset="-34"/>
              </a:rPr>
              <a:t>ปฐก</a:t>
            </a:r>
            <a:r>
              <a:rPr lang="en-US" sz="2000" b="1" dirty="0" smtClean="0">
                <a:solidFill>
                  <a:srgbClr val="FFFFFF"/>
                </a:solidFill>
                <a:latin typeface="Leelawadee UI" panose="020B0502040204020203" pitchFamily="34" charset="-34"/>
                <a:ea typeface="+mn-ea"/>
                <a:cs typeface="Leelawadee UI" panose="020B0502040204020203" pitchFamily="34" charset="-34"/>
              </a:rPr>
              <a:t>. </a:t>
            </a:r>
            <a:r>
              <a:rPr lang="en-US" sz="2000" b="1" dirty="0">
                <a:solidFill>
                  <a:srgbClr val="FFFFFF"/>
                </a:solidFill>
                <a:latin typeface="Leelawadee UI" panose="020B0502040204020203" pitchFamily="34" charset="-34"/>
                <a:ea typeface="+mn-ea"/>
                <a:cs typeface="Leelawadee UI" panose="020B0502040204020203" pitchFamily="34" charset="-34"/>
              </a:rPr>
              <a:t>15:9-18</a:t>
            </a:r>
          </a:p>
        </p:txBody>
      </p:sp>
      <p:sp>
        <p:nvSpPr>
          <p:cNvPr id="56"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b="1" i="1" dirty="0" smtClean="0">
                <a:solidFill>
                  <a:srgbClr val="FFFF00"/>
                </a:solidFill>
                <a:latin typeface="Leelawadee UI" panose="020B0502040204020203" pitchFamily="34" charset="-34"/>
                <a:ea typeface="+mn-ea"/>
                <a:cs typeface="Leelawadee UI" panose="020B0502040204020203" pitchFamily="34" charset="-34"/>
              </a:rPr>
              <a:t>นิ</a:t>
            </a:r>
            <a:r>
              <a:rPr lang="th-TH" sz="2500" b="1" i="1" dirty="0" err="1" smtClean="0">
                <a:solidFill>
                  <a:srgbClr val="FFFF00"/>
                </a:solidFill>
                <a:latin typeface="Leelawadee UI" panose="020B0502040204020203" pitchFamily="34" charset="-34"/>
                <a:ea typeface="+mn-ea"/>
                <a:cs typeface="Leelawadee UI" panose="020B0502040204020203" pitchFamily="34" charset="-34"/>
              </a:rPr>
              <a:t>รันดร์</a:t>
            </a:r>
            <a:r>
              <a:rPr lang="th-TH" sz="2500" b="1" i="1" dirty="0" smtClean="0">
                <a:solidFill>
                  <a:srgbClr val="FFFF00"/>
                </a:solidFill>
                <a:latin typeface="Leelawadee UI" panose="020B0502040204020203" pitchFamily="34" charset="-34"/>
                <a:ea typeface="+mn-ea"/>
                <a:cs typeface="Leelawadee UI" panose="020B0502040204020203" pitchFamily="34" charset="-34"/>
              </a:rPr>
              <a:t>กาล</a:t>
            </a:r>
            <a:endParaRPr lang="en-US" sz="2500" b="1" i="1" dirty="0">
              <a:solidFill>
                <a:srgbClr val="FFFF00"/>
              </a:solidFill>
              <a:latin typeface="Leelawadee UI" panose="020B0502040204020203" pitchFamily="34" charset="-34"/>
              <a:ea typeface="+mn-ea"/>
              <a:cs typeface="Leelawadee UI" panose="020B0502040204020203" pitchFamily="34" charset="-34"/>
            </a:endParaRPr>
          </a:p>
        </p:txBody>
      </p:sp>
      <p:sp>
        <p:nvSpPr>
          <p:cNvPr id="57" name="Rectangle 35"/>
          <p:cNvSpPr>
            <a:spLocks noChangeArrowheads="1"/>
          </p:cNvSpPr>
          <p:nvPr/>
        </p:nvSpPr>
        <p:spPr bwMode="auto">
          <a:xfrm>
            <a:off x="3328606" y="2348671"/>
            <a:ext cx="24867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b="1" i="1" dirty="0" smtClean="0">
                <a:solidFill>
                  <a:srgbClr val="FFFF00"/>
                </a:solidFill>
                <a:latin typeface="Leelawadee UI" panose="020B0502040204020203" pitchFamily="34" charset="-34"/>
                <a:ea typeface="+mn-ea"/>
                <a:cs typeface="Leelawadee UI" panose="020B0502040204020203" pitchFamily="34" charset="-34"/>
              </a:rPr>
              <a:t>ตามความหมาย</a:t>
            </a:r>
            <a:endParaRPr lang="en-US" sz="2500" b="1" i="1" dirty="0">
              <a:solidFill>
                <a:srgbClr val="FFFF00"/>
              </a:solidFill>
              <a:latin typeface="Leelawadee UI" panose="020B0502040204020203" pitchFamily="34" charset="-34"/>
              <a:ea typeface="+mn-ea"/>
              <a:cs typeface="Leelawadee UI" panose="020B0502040204020203" pitchFamily="34" charset="-34"/>
            </a:endParaRPr>
          </a:p>
        </p:txBody>
      </p:sp>
      <p:sp>
        <p:nvSpPr>
          <p:cNvPr id="58"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b="1" i="1" dirty="0" smtClean="0">
                <a:solidFill>
                  <a:srgbClr val="FFFF00"/>
                </a:solidFill>
                <a:latin typeface="Leelawadee UI" panose="020B0502040204020203" pitchFamily="34" charset="-34"/>
                <a:ea typeface="+mn-ea"/>
                <a:cs typeface="Leelawadee UI" panose="020B0502040204020203" pitchFamily="34" charset="-34"/>
              </a:rPr>
              <a:t>ไม่มีเงื่อนไข</a:t>
            </a:r>
            <a:endParaRPr lang="en-US" sz="2500" b="1" i="1" dirty="0">
              <a:solidFill>
                <a:srgbClr val="FFFF00"/>
              </a:solidFill>
              <a:latin typeface="Leelawadee UI" panose="020B0502040204020203" pitchFamily="34" charset="-34"/>
              <a:ea typeface="+mn-ea"/>
              <a:cs typeface="Leelawadee UI" panose="020B0502040204020203" pitchFamily="34" charset="-34"/>
            </a:endParaRPr>
          </a:p>
        </p:txBody>
      </p:sp>
      <p:sp>
        <p:nvSpPr>
          <p:cNvPr id="59"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b="1" dirty="0" err="1" smtClean="0">
                <a:solidFill>
                  <a:srgbClr val="FFFF00"/>
                </a:solidFill>
                <a:latin typeface="Leelawadee UI" panose="020B0502040204020203" pitchFamily="34" charset="-34"/>
                <a:ea typeface="+mn-ea"/>
                <a:cs typeface="Leelawadee UI" panose="020B0502040204020203" pitchFamily="34" charset="-34"/>
              </a:rPr>
              <a:t>พันธ</a:t>
            </a:r>
            <a:r>
              <a:rPr lang="th-TH" sz="2000" b="1" dirty="0" smtClean="0">
                <a:solidFill>
                  <a:srgbClr val="FFFF00"/>
                </a:solidFill>
                <a:latin typeface="Leelawadee UI" panose="020B0502040204020203" pitchFamily="34" charset="-34"/>
                <a:ea typeface="+mn-ea"/>
                <a:cs typeface="Leelawadee UI" panose="020B0502040204020203" pitchFamily="34" charset="-34"/>
              </a:rPr>
              <a:t>สัญญา</a:t>
            </a:r>
          </a:p>
          <a:p>
            <a:pPr algn="r">
              <a:defRPr/>
            </a:pPr>
            <a:r>
              <a:rPr lang="th-TH" sz="2000" b="1" dirty="0" err="1" smtClean="0">
                <a:solidFill>
                  <a:srgbClr val="FFFFFF"/>
                </a:solidFill>
                <a:latin typeface="Leelawadee UI" panose="020B0502040204020203" pitchFamily="34" charset="-34"/>
                <a:ea typeface="+mn-ea"/>
                <a:cs typeface="Leelawadee UI" panose="020B0502040204020203" pitchFamily="34" charset="-34"/>
              </a:rPr>
              <a:t>ปฐก</a:t>
            </a:r>
            <a:r>
              <a:rPr lang="th-TH" sz="2000" b="1" dirty="0" smtClean="0">
                <a:solidFill>
                  <a:srgbClr val="FFFFFF"/>
                </a:solidFill>
                <a:latin typeface="Leelawadee UI" panose="020B0502040204020203" pitchFamily="34" charset="-34"/>
                <a:ea typeface="+mn-ea"/>
                <a:cs typeface="Leelawadee UI" panose="020B0502040204020203" pitchFamily="34" charset="-34"/>
              </a:rPr>
              <a:t>.15</a:t>
            </a:r>
            <a:r>
              <a:rPr lang="en-GB" sz="2000" b="1" dirty="0" smtClean="0">
                <a:solidFill>
                  <a:srgbClr val="FFFFFF"/>
                </a:solidFill>
                <a:latin typeface="Leelawadee UI" panose="020B0502040204020203" pitchFamily="34" charset="-34"/>
                <a:ea typeface="+mn-ea"/>
                <a:cs typeface="Leelawadee UI" panose="020B0502040204020203" pitchFamily="34" charset="-34"/>
              </a:rPr>
              <a:t>:</a:t>
            </a:r>
            <a:r>
              <a:rPr lang="th-TH" sz="2000" b="1" dirty="0" smtClean="0">
                <a:solidFill>
                  <a:srgbClr val="FFFFFF"/>
                </a:solidFill>
                <a:latin typeface="Leelawadee UI" panose="020B0502040204020203" pitchFamily="34" charset="-34"/>
                <a:ea typeface="+mn-ea"/>
                <a:cs typeface="Leelawadee UI" panose="020B0502040204020203" pitchFamily="34" charset="-34"/>
              </a:rPr>
              <a:t>9</a:t>
            </a:r>
            <a:r>
              <a:rPr lang="en-GB" sz="2000" b="1" dirty="0" smtClean="0">
                <a:solidFill>
                  <a:srgbClr val="FFFFFF"/>
                </a:solidFill>
                <a:latin typeface="Leelawadee UI" panose="020B0502040204020203" pitchFamily="34" charset="-34"/>
                <a:ea typeface="+mn-ea"/>
                <a:cs typeface="Leelawadee UI" panose="020B0502040204020203" pitchFamily="34" charset="-34"/>
              </a:rPr>
              <a:t>-</a:t>
            </a:r>
            <a:r>
              <a:rPr lang="th-TH" sz="2000" b="1" dirty="0" smtClean="0">
                <a:solidFill>
                  <a:srgbClr val="FFFFFF"/>
                </a:solidFill>
                <a:latin typeface="Leelawadee UI" panose="020B0502040204020203" pitchFamily="34" charset="-34"/>
                <a:ea typeface="+mn-ea"/>
                <a:cs typeface="Leelawadee UI" panose="020B0502040204020203" pitchFamily="34" charset="-34"/>
              </a:rPr>
              <a:t>18</a:t>
            </a:r>
            <a:endParaRPr lang="en-US" sz="2000" b="1" dirty="0">
              <a:solidFill>
                <a:srgbClr val="FFFFFF"/>
              </a:solidFill>
              <a:latin typeface="Leelawadee UI" panose="020B0502040204020203" pitchFamily="34" charset="-34"/>
              <a:ea typeface="+mn-ea"/>
              <a:cs typeface="Leelawadee UI" panose="020B0502040204020203" pitchFamily="34" charset="-34"/>
            </a:endParaRPr>
          </a:p>
        </p:txBody>
      </p:sp>
      <p:sp>
        <p:nvSpPr>
          <p:cNvPr id="60"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b="1" i="1" dirty="0" err="1" smtClean="0">
                <a:solidFill>
                  <a:srgbClr val="FFCC66"/>
                </a:solidFill>
                <a:latin typeface="Leelawadee UI" panose="020B0502040204020203" pitchFamily="34" charset="-34"/>
                <a:cs typeface="Leelawadee UI" panose="020B0502040204020203" pitchFamily="34" charset="-34"/>
              </a:rPr>
              <a:t>พันธ</a:t>
            </a:r>
            <a:r>
              <a:rPr lang="th-TH" sz="4000" b="1" i="1" dirty="0" smtClean="0">
                <a:solidFill>
                  <a:srgbClr val="FFCC66"/>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b="1" i="1" dirty="0" smtClean="0">
                <a:solidFill>
                  <a:srgbClr val="FFCC66"/>
                </a:solidFill>
                <a:latin typeface="Leelawadee UI" panose="020B0502040204020203" pitchFamily="34" charset="-34"/>
                <a:cs typeface="Leelawadee UI" panose="020B0502040204020203" pitchFamily="34" charset="-34"/>
              </a:rPr>
              <a:t>อับรา</a:t>
            </a:r>
            <a:r>
              <a:rPr lang="th-TH" sz="4000" b="1" i="1" dirty="0" err="1" smtClean="0">
                <a:solidFill>
                  <a:srgbClr val="FFCC66"/>
                </a:solidFill>
                <a:latin typeface="Leelawadee UI" panose="020B0502040204020203" pitchFamily="34" charset="-34"/>
                <a:cs typeface="Leelawadee UI" panose="020B0502040204020203" pitchFamily="34" charset="-34"/>
              </a:rPr>
              <a:t>ฮัม</a:t>
            </a:r>
            <a:endParaRPr lang="en-US" sz="4400" b="1" i="1" dirty="0">
              <a:solidFill>
                <a:srgbClr val="FFCC66"/>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1598864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698992" cy="1036638"/>
          </a:xfrm>
          <a:noFill/>
        </p:spPr>
        <p:txBody>
          <a:bodyPr/>
          <a:lstStyle/>
          <a:p>
            <a:pPr algn="l" eaLnBrk="1" hangingPunct="1"/>
            <a:r>
              <a:rPr lang="th-TH" sz="4000" b="1" dirty="0" smtClean="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ข้อสำคัญ</a:t>
            </a:r>
            <a:r>
              <a:rPr lang="en-US" sz="4000" b="1" dirty="0" smtClean="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 </a:t>
            </a:r>
            <a:r>
              <a:rPr lang="en-US" sz="4000" b="1" dirty="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
            </a:r>
            <a:br>
              <a:rPr lang="en-US" sz="4000" b="1" dirty="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br>
            <a:r>
              <a:rPr lang="en-US" sz="4000" b="1" dirty="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2 </a:t>
            </a:r>
            <a:r>
              <a:rPr lang="th-TH" sz="4000" b="1" dirty="0" smtClean="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ซา</a:t>
            </a:r>
            <a:r>
              <a:rPr lang="th-TH" sz="4000" b="1" dirty="0" err="1" smtClean="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มูเอล</a:t>
            </a:r>
            <a:r>
              <a:rPr lang="th-TH" sz="4000" b="1" dirty="0" smtClean="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 </a:t>
            </a:r>
            <a:r>
              <a:rPr lang="en-US" sz="4000" b="1" dirty="0" smtClean="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rPr>
              <a:t>7:12-13</a:t>
            </a:r>
            <a:endParaRPr lang="en-US" sz="4000" b="1" dirty="0">
              <a:solidFill>
                <a:schemeClr val="bg1"/>
              </a:solidFill>
              <a:effectLst>
                <a:glow rad="177800">
                  <a:schemeClr val="tx1"/>
                </a:glow>
              </a:effectLst>
              <a:latin typeface="Leelawadee UI" panose="020B0502040204020203" pitchFamily="34" charset="-34"/>
              <a:ea typeface="ＭＳ Ｐゴシック" charset="0"/>
              <a:cs typeface="Leelawadee UI" panose="020B0502040204020203" pitchFamily="34" charset="-34"/>
            </a:endParaRPr>
          </a:p>
        </p:txBody>
      </p:sp>
      <p:sp>
        <p:nvSpPr>
          <p:cNvPr id="87044" name="Text Box 8"/>
          <p:cNvSpPr txBox="1">
            <a:spLocks noChangeArrowheads="1"/>
          </p:cNvSpPr>
          <p:nvPr/>
        </p:nvSpPr>
        <p:spPr bwMode="auto">
          <a:xfrm>
            <a:off x="8305802" y="76203"/>
            <a:ext cx="71359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smtClean="0">
                <a:solidFill>
                  <a:srgbClr val="FFFFFF"/>
                </a:solidFill>
                <a:latin typeface="Leelawadee UI" panose="020B0502040204020203" pitchFamily="34" charset="-34"/>
                <a:cs typeface="Leelawadee UI" panose="020B0502040204020203" pitchFamily="34" charset="-34"/>
              </a:rPr>
              <a:t>209</a:t>
            </a:r>
          </a:p>
        </p:txBody>
      </p:sp>
      <p:sp>
        <p:nvSpPr>
          <p:cNvPr id="46089" name="Rectangle 9"/>
          <p:cNvSpPr>
            <a:spLocks noChangeArrowheads="1"/>
          </p:cNvSpPr>
          <p:nvPr/>
        </p:nvSpPr>
        <p:spPr bwMode="auto">
          <a:xfrm>
            <a:off x="4372901" y="570595"/>
            <a:ext cx="4572000" cy="60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marL="342781" indent="-342781" eaLnBrk="1" hangingPunct="1">
              <a:spcBef>
                <a:spcPct val="20000"/>
              </a:spcBef>
            </a:pP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   เมื่อ</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​วัน​ของ​</a:t>
            </a: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เจ้า</a:t>
            </a:r>
            <a:r>
              <a:rPr lang="en-US"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ดาวิด</a:t>
            </a:r>
            <a:r>
              <a:rPr lang="en-US"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ครบ​แล้ว และ​เจ้า​ล่วงหลับ​อยู่​กับ​บรรพ​บุรุษ​ของ​เจ้า เรา​จะ​ตั้ง​พงศ์​พันธุ์​ของ​เจ้า​คน​หนึ่ง​สืบ​ต่อ​จาก​เจ้า ผู้​ซึ่ง​เกิด​มา​จาก​ตัว​เจ้า​เอง และ​เรา​จะ​</a:t>
            </a:r>
            <a:r>
              <a:rPr lang="th-TH" altLang="ja-JP" sz="3000" b="1" dirty="0" err="1">
                <a:solidFill>
                  <a:srgbClr val="FFFFFF"/>
                </a:solidFill>
                <a:effectLst>
                  <a:glow rad="177800">
                    <a:srgbClr val="000000"/>
                  </a:glow>
                </a:effectLst>
                <a:latin typeface="Leelawadee UI" panose="020B0502040204020203" pitchFamily="34" charset="-34"/>
                <a:cs typeface="Leelawadee UI" panose="020B0502040204020203" pitchFamily="34" charset="-34"/>
              </a:rPr>
              <a:t>สถา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err="1">
                <a:solidFill>
                  <a:srgbClr val="FFFFFF"/>
                </a:solidFill>
                <a:effectLst>
                  <a:glow rad="177800">
                    <a:srgbClr val="000000"/>
                  </a:glow>
                </a:effectLst>
                <a:latin typeface="Leelawadee UI" panose="020B0502040204020203" pitchFamily="34" charset="-34"/>
                <a:cs typeface="Leelawadee UI" panose="020B0502040204020203" pitchFamily="34" charset="-34"/>
              </a:rPr>
              <a:t>ปนา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​อา​</a:t>
            </a:r>
            <a:r>
              <a:rPr lang="th-TH" altLang="ja-JP" sz="3000" b="1" dirty="0" err="1" smtClean="0">
                <a:solidFill>
                  <a:srgbClr val="FFFFFF"/>
                </a:solidFill>
                <a:effectLst>
                  <a:glow rad="177800">
                    <a:srgbClr val="000000"/>
                  </a:glow>
                </a:effectLst>
                <a:latin typeface="Leelawadee UI" panose="020B0502040204020203" pitchFamily="34" charset="-34"/>
                <a:cs typeface="Leelawadee UI" panose="020B0502040204020203" pitchFamily="34" charset="-34"/>
              </a:rPr>
              <a:t>ณา</a:t>
            </a: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จักร​ของ​</a:t>
            </a: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เขา เขา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​เอง​จะ​เป็น​ผู้​สร้าง​นิเวศ​เพื่อ​นาม​ของ​เรา และ​เรา​จะ​</a:t>
            </a:r>
            <a:r>
              <a:rPr lang="th-TH" altLang="ja-JP" sz="3000" b="1" dirty="0" err="1">
                <a:solidFill>
                  <a:srgbClr val="FFFFFF"/>
                </a:solidFill>
                <a:effectLst>
                  <a:glow rad="177800">
                    <a:srgbClr val="000000"/>
                  </a:glow>
                </a:effectLst>
                <a:latin typeface="Leelawadee UI" panose="020B0502040204020203" pitchFamily="34" charset="-34"/>
                <a:cs typeface="Leelawadee UI" panose="020B0502040204020203" pitchFamily="34" charset="-34"/>
              </a:rPr>
              <a:t>สถา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err="1">
                <a:solidFill>
                  <a:srgbClr val="FFFFFF"/>
                </a:solidFill>
                <a:effectLst>
                  <a:glow rad="177800">
                    <a:srgbClr val="000000"/>
                  </a:glow>
                </a:effectLst>
                <a:latin typeface="Leelawadee UI" panose="020B0502040204020203" pitchFamily="34" charset="-34"/>
                <a:cs typeface="Leelawadee UI" panose="020B0502040204020203" pitchFamily="34" charset="-34"/>
              </a:rPr>
              <a:t>ปนา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​บัล​</a:t>
            </a:r>
            <a:r>
              <a:rPr lang="th-TH" altLang="ja-JP" sz="3000" b="1" dirty="0" err="1">
                <a:solidFill>
                  <a:srgbClr val="FFFFFF"/>
                </a:solidFill>
                <a:effectLst>
                  <a:glow rad="177800">
                    <a:srgbClr val="000000"/>
                  </a:glow>
                </a:effectLst>
                <a:latin typeface="Leelawadee UI" panose="020B0502040204020203" pitchFamily="34" charset="-34"/>
                <a:cs typeface="Leelawadee UI" panose="020B0502040204020203" pitchFamily="34" charset="-34"/>
              </a:rPr>
              <a:t>ลังก์</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​แห่ง​ราช</a:t>
            </a:r>
            <a:r>
              <a:rPr lang="th-TH" altLang="ja-JP" sz="3000" b="1" dirty="0" smtClean="0">
                <a:solidFill>
                  <a:srgbClr val="FFFFFF"/>
                </a:solidFill>
                <a:effectLst>
                  <a:glow rad="177800">
                    <a:srgbClr val="000000"/>
                  </a:glow>
                </a:effectLst>
                <a:latin typeface="Leelawadee UI" panose="020B0502040204020203" pitchFamily="34" charset="-34"/>
                <a:cs typeface="Leelawadee UI" panose="020B0502040204020203" pitchFamily="34" charset="-34"/>
              </a:rPr>
              <a:t>​อา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a:t>
            </a:r>
            <a:r>
              <a:rPr lang="th-TH" altLang="ja-JP" sz="3000" b="1" dirty="0" err="1">
                <a:solidFill>
                  <a:srgbClr val="FFFFFF"/>
                </a:solidFill>
                <a:effectLst>
                  <a:glow rad="177800">
                    <a:srgbClr val="000000"/>
                  </a:glow>
                </a:effectLst>
                <a:latin typeface="Leelawadee UI" panose="020B0502040204020203" pitchFamily="34" charset="-34"/>
                <a:cs typeface="Leelawadee UI" panose="020B0502040204020203" pitchFamily="34" charset="-34"/>
              </a:rPr>
              <a:t>ณา</a:t>
            </a:r>
            <a:r>
              <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rPr>
              <a:t>​จักร​ของ​เขา​ให้​อยู่​เป็น​นิตย์</a:t>
            </a:r>
          </a:p>
          <a:p>
            <a:pPr marL="342781" indent="-342781" eaLnBrk="1" hangingPunct="1">
              <a:spcBef>
                <a:spcPct val="20000"/>
              </a:spcBef>
            </a:pPr>
            <a:endParaRPr lang="th-TH" altLang="ja-JP" sz="3000" b="1" dirty="0">
              <a:solidFill>
                <a:srgbClr val="FFFFFF"/>
              </a:solidFill>
              <a:effectLst>
                <a:glow rad="177800">
                  <a:srgbClr val="000000"/>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430812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40112"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26" name="Rectangle 2"/>
          <p:cNvSpPr>
            <a:spLocks noChangeArrowheads="1"/>
          </p:cNvSpPr>
          <p:nvPr/>
        </p:nvSpPr>
        <p:spPr bwMode="auto">
          <a:xfrm>
            <a:off x="241300" y="3903663"/>
            <a:ext cx="8740775" cy="24904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rgbClr val="FFFFFF"/>
                </a:solidFill>
                <a:latin typeface="Leelawadee UI" panose="020B0502040204020203" pitchFamily="34" charset="-34"/>
                <a:cs typeface="Leelawadee UI" panose="020B0502040204020203" pitchFamily="34" charset="-34"/>
              </a:rPr>
              <a:t>                      </a:t>
            </a:r>
            <a:r>
              <a:rPr lang="en-US" sz="3600" b="1" dirty="0" smtClean="0">
                <a:solidFill>
                  <a:srgbClr val="FFFFFF"/>
                </a:solidFill>
                <a:latin typeface="Leelawadee UI" panose="020B0502040204020203" pitchFamily="34" charset="-34"/>
                <a:cs typeface="Leelawadee UI" panose="020B0502040204020203" pitchFamily="34" charset="-34"/>
              </a:rPr>
              <a:t>2 </a:t>
            </a:r>
            <a:r>
              <a:rPr lang="th-TH" sz="3600" b="1" dirty="0" smtClean="0">
                <a:solidFill>
                  <a:srgbClr val="FFFFFF"/>
                </a:solidFill>
                <a:latin typeface="Leelawadee UI" panose="020B0502040204020203" pitchFamily="34" charset="-34"/>
                <a:cs typeface="Leelawadee UI" panose="020B0502040204020203" pitchFamily="34" charset="-34"/>
              </a:rPr>
              <a:t>ซา</a:t>
            </a:r>
            <a:r>
              <a:rPr lang="th-TH" sz="3600" b="1" dirty="0" err="1" smtClean="0">
                <a:solidFill>
                  <a:srgbClr val="FFFFFF"/>
                </a:solidFill>
                <a:latin typeface="Leelawadee UI" panose="020B0502040204020203" pitchFamily="34" charset="-34"/>
                <a:cs typeface="Leelawadee UI" panose="020B0502040204020203" pitchFamily="34" charset="-34"/>
              </a:rPr>
              <a:t>มูเอล</a:t>
            </a:r>
            <a:r>
              <a:rPr lang="th-TH" sz="3600" b="1" dirty="0" smtClean="0">
                <a:solidFill>
                  <a:srgbClr val="FFFFFF"/>
                </a:solidFill>
                <a:latin typeface="Leelawadee UI" panose="020B0502040204020203" pitchFamily="34" charset="-34"/>
                <a:cs typeface="Leelawadee UI" panose="020B0502040204020203" pitchFamily="34" charset="-34"/>
              </a:rPr>
              <a:t>บทที่</a:t>
            </a:r>
            <a:r>
              <a:rPr lang="en-US" sz="3600" b="1" dirty="0" smtClean="0">
                <a:solidFill>
                  <a:srgbClr val="FFFFFF"/>
                </a:solidFill>
                <a:latin typeface="Leelawadee UI" panose="020B0502040204020203" pitchFamily="34" charset="-34"/>
                <a:cs typeface="Leelawadee UI" panose="020B0502040204020203" pitchFamily="34" charset="-34"/>
              </a:rPr>
              <a:t> </a:t>
            </a:r>
            <a:r>
              <a:rPr lang="en-US" sz="3600" b="1" dirty="0">
                <a:solidFill>
                  <a:srgbClr val="FFFFFF"/>
                </a:solidFill>
                <a:latin typeface="Leelawadee UI" panose="020B0502040204020203" pitchFamily="34" charset="-34"/>
                <a:cs typeface="Leelawadee UI" panose="020B0502040204020203" pitchFamily="34" charset="-34"/>
              </a:rPr>
              <a:t>7</a:t>
            </a:r>
            <a:endParaRPr lang="en-US" sz="3200" b="1" dirty="0">
              <a:solidFill>
                <a:srgbClr val="FFFFFF"/>
              </a:solidFill>
              <a:latin typeface="Leelawadee UI" panose="020B0502040204020203" pitchFamily="34" charset="-34"/>
              <a:cs typeface="Leelawadee UI" panose="020B0502040204020203" pitchFamily="34" charset="-34"/>
            </a:endParaRPr>
          </a:p>
          <a:p>
            <a:pPr>
              <a:defRPr/>
            </a:pPr>
            <a:r>
              <a:rPr lang="en-US" sz="3200" b="1" dirty="0">
                <a:solidFill>
                  <a:srgbClr val="FFFFFF"/>
                </a:solidFill>
                <a:latin typeface="Leelawadee UI" panose="020B0502040204020203" pitchFamily="34" charset="-34"/>
                <a:cs typeface="Leelawadee UI" panose="020B0502040204020203" pitchFamily="34" charset="-34"/>
              </a:rPr>
              <a:t>	</a:t>
            </a:r>
            <a:r>
              <a:rPr lang="th-TH" sz="3200" b="1" dirty="0" smtClean="0">
                <a:solidFill>
                  <a:srgbClr val="FFFFFF"/>
                </a:solidFill>
                <a:latin typeface="Leelawadee UI" panose="020B0502040204020203" pitchFamily="34" charset="-34"/>
                <a:cs typeface="Leelawadee UI" panose="020B0502040204020203" pitchFamily="34" charset="-34"/>
              </a:rPr>
              <a:t>16 </a:t>
            </a:r>
            <a:r>
              <a:rPr lang="th-TH" sz="4000" dirty="0" smtClean="0">
                <a:solidFill>
                  <a:srgbClr val="FFFF00"/>
                </a:solidFill>
                <a:latin typeface="Leelawadee UI" panose="020B0502040204020203" pitchFamily="34" charset="-34"/>
                <a:cs typeface="Leelawadee UI" panose="020B0502040204020203" pitchFamily="34" charset="-34"/>
              </a:rPr>
              <a:t>ราช</a:t>
            </a:r>
            <a:r>
              <a:rPr lang="th-TH" sz="4000" dirty="0">
                <a:solidFill>
                  <a:srgbClr val="FFFF00"/>
                </a:solidFill>
                <a:latin typeface="Leelawadee UI" panose="020B0502040204020203" pitchFamily="34" charset="-34"/>
                <a:cs typeface="Leelawadee UI" panose="020B0502040204020203" pitchFamily="34" charset="-34"/>
              </a:rPr>
              <a:t>​วงศ์</a:t>
            </a:r>
            <a:r>
              <a:rPr lang="th-TH" sz="4000" dirty="0">
                <a:solidFill>
                  <a:srgbClr val="FFFFFF"/>
                </a:solidFill>
                <a:latin typeface="Leelawadee UI" panose="020B0502040204020203" pitchFamily="34" charset="-34"/>
                <a:cs typeface="Leelawadee UI" panose="020B0502040204020203" pitchFamily="34" charset="-34"/>
              </a:rPr>
              <a:t>​ของ​เจ้า​และ​</a:t>
            </a:r>
            <a:r>
              <a:rPr lang="th-TH" sz="4000" dirty="0">
                <a:solidFill>
                  <a:srgbClr val="FFFF00"/>
                </a:solidFill>
                <a:latin typeface="Leelawadee UI" panose="020B0502040204020203" pitchFamily="34" charset="-34"/>
                <a:cs typeface="Leelawadee UI" panose="020B0502040204020203" pitchFamily="34" charset="-34"/>
              </a:rPr>
              <a:t>อา​</a:t>
            </a:r>
            <a:r>
              <a:rPr lang="th-TH" sz="4000" dirty="0" err="1">
                <a:solidFill>
                  <a:srgbClr val="FFFF00"/>
                </a:solidFill>
                <a:latin typeface="Leelawadee UI" panose="020B0502040204020203" pitchFamily="34" charset="-34"/>
                <a:cs typeface="Leelawadee UI" panose="020B0502040204020203" pitchFamily="34" charset="-34"/>
              </a:rPr>
              <a:t>ณา</a:t>
            </a:r>
            <a:r>
              <a:rPr lang="th-TH" sz="4000" dirty="0">
                <a:solidFill>
                  <a:srgbClr val="FFFF00"/>
                </a:solidFill>
                <a:latin typeface="Leelawadee UI" panose="020B0502040204020203" pitchFamily="34" charset="-34"/>
                <a:cs typeface="Leelawadee UI" panose="020B0502040204020203" pitchFamily="34" charset="-34"/>
              </a:rPr>
              <a:t>​จักร</a:t>
            </a:r>
            <a:r>
              <a:rPr lang="th-TH" sz="4000" dirty="0">
                <a:solidFill>
                  <a:srgbClr val="FFFFFF"/>
                </a:solidFill>
                <a:latin typeface="Leelawadee UI" panose="020B0502040204020203" pitchFamily="34" charset="-34"/>
                <a:cs typeface="Leelawadee UI" panose="020B0502040204020203" pitchFamily="34" charset="-34"/>
              </a:rPr>
              <a:t>​ของ​เจ้า​จะ​ตั้งมั่น​อยู่​ต่อ​หน้า​เจ้า​นิรันดร และ​</a:t>
            </a:r>
            <a:r>
              <a:rPr lang="th-TH" sz="4000" dirty="0">
                <a:solidFill>
                  <a:srgbClr val="FFFF00"/>
                </a:solidFill>
                <a:latin typeface="Leelawadee UI" panose="020B0502040204020203" pitchFamily="34" charset="-34"/>
                <a:cs typeface="Leelawadee UI" panose="020B0502040204020203" pitchFamily="34" charset="-34"/>
              </a:rPr>
              <a:t>บัล​</a:t>
            </a:r>
            <a:r>
              <a:rPr lang="th-TH" sz="4000" dirty="0" err="1">
                <a:solidFill>
                  <a:srgbClr val="FFFF00"/>
                </a:solidFill>
                <a:latin typeface="Leelawadee UI" panose="020B0502040204020203" pitchFamily="34" charset="-34"/>
                <a:cs typeface="Leelawadee UI" panose="020B0502040204020203" pitchFamily="34" charset="-34"/>
              </a:rPr>
              <a:t>ลังก์</a:t>
            </a:r>
            <a:r>
              <a:rPr lang="th-TH" sz="4000" dirty="0">
                <a:solidFill>
                  <a:srgbClr val="FFFFFF"/>
                </a:solidFill>
                <a:latin typeface="Leelawadee UI" panose="020B0502040204020203" pitchFamily="34" charset="-34"/>
                <a:cs typeface="Leelawadee UI" panose="020B0502040204020203" pitchFamily="34" charset="-34"/>
              </a:rPr>
              <a:t>​ของ​เจ้า​จะ​มั่นคง​นิรันดร</a:t>
            </a:r>
            <a:r>
              <a:rPr lang="th-TH" sz="4000" dirty="0" smtClean="0">
                <a:solidFill>
                  <a:srgbClr val="FFFFFF"/>
                </a:solidFill>
                <a:latin typeface="Leelawadee UI" panose="020B0502040204020203" pitchFamily="34" charset="-34"/>
                <a:cs typeface="Leelawadee UI" panose="020B0502040204020203" pitchFamily="34" charset="-34"/>
              </a:rPr>
              <a:t>”</a:t>
            </a:r>
            <a:endParaRPr lang="th-TH" sz="4000" dirty="0">
              <a:solidFill>
                <a:srgbClr val="FFFFFF"/>
              </a:solidFill>
              <a:latin typeface="Leelawadee UI" panose="020B0502040204020203" pitchFamily="34" charset="-34"/>
              <a:cs typeface="Leelawadee UI" panose="020B0502040204020203" pitchFamily="34" charset="-34"/>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Leelawadee UI" panose="020B0502040204020203" pitchFamily="34" charset="-34"/>
                <a:ea typeface="+mn-ea"/>
                <a:cs typeface="Leelawadee UI" panose="020B0502040204020203" pitchFamily="34" charset="-34"/>
              </a:rPr>
              <a:t>                            </a:t>
            </a:r>
          </a:p>
        </p:txBody>
      </p:sp>
      <p:sp>
        <p:nvSpPr>
          <p:cNvPr id="52228" name="Rectangle 4"/>
          <p:cNvSpPr>
            <a:spLocks noChangeArrowheads="1"/>
          </p:cNvSpPr>
          <p:nvPr/>
        </p:nvSpPr>
        <p:spPr bwMode="auto">
          <a:xfrm>
            <a:off x="1058545" y="27148"/>
            <a:ext cx="7177088"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ts val="0"/>
              </a:spcBef>
              <a:defRPr/>
            </a:pPr>
            <a:r>
              <a:rPr lang="th-TH" sz="6600" b="1" i="1" dirty="0" err="1" smtClean="0">
                <a:solidFill>
                  <a:srgbClr val="FFFFFF"/>
                </a:solidFill>
                <a:latin typeface="Leelawadee UI" panose="020B0502040204020203" pitchFamily="34" charset="-34"/>
                <a:cs typeface="Leelawadee UI" panose="020B0502040204020203" pitchFamily="34" charset="-34"/>
              </a:rPr>
              <a:t>พันธ</a:t>
            </a:r>
            <a:r>
              <a:rPr lang="th-TH" sz="6600" b="1" i="1" dirty="0" smtClean="0">
                <a:solidFill>
                  <a:srgbClr val="FFFFFF"/>
                </a:solidFill>
                <a:latin typeface="Leelawadee UI" panose="020B0502040204020203" pitchFamily="34" charset="-34"/>
                <a:cs typeface="Leelawadee UI" panose="020B0502040204020203" pitchFamily="34" charset="-34"/>
              </a:rPr>
              <a:t>สัญญากับ</a:t>
            </a:r>
          </a:p>
          <a:p>
            <a:pPr algn="ctr">
              <a:spcBef>
                <a:spcPts val="0"/>
              </a:spcBef>
              <a:defRPr/>
            </a:pPr>
            <a:r>
              <a:rPr lang="th-TH" sz="6600" b="1" i="1" dirty="0" smtClean="0">
                <a:solidFill>
                  <a:srgbClr val="FFFFFF"/>
                </a:solidFill>
                <a:latin typeface="Leelawadee UI" panose="020B0502040204020203" pitchFamily="34" charset="-34"/>
                <a:cs typeface="Leelawadee UI" panose="020B0502040204020203" pitchFamily="34" charset="-34"/>
              </a:rPr>
              <a:t>ดาวิด</a:t>
            </a:r>
            <a:endParaRPr lang="en-US" sz="6600" b="1" i="1" dirty="0">
              <a:solidFill>
                <a:srgbClr val="FFFFFF"/>
              </a:solidFill>
              <a:latin typeface="Leelawadee UI" panose="020B0502040204020203" pitchFamily="34" charset="-34"/>
              <a:cs typeface="Leelawadee UI" panose="020B0502040204020203" pitchFamily="34" charset="-34"/>
            </a:endParaRPr>
          </a:p>
        </p:txBody>
      </p:sp>
      <p:sp>
        <p:nvSpPr>
          <p:cNvPr id="52229" name="Oval 5"/>
          <p:cNvSpPr>
            <a:spLocks noChangeArrowheads="1"/>
          </p:cNvSpPr>
          <p:nvPr/>
        </p:nvSpPr>
        <p:spPr bwMode="auto">
          <a:xfrm>
            <a:off x="1544889" y="4411102"/>
            <a:ext cx="2034156" cy="85145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0" name="Oval 6"/>
          <p:cNvSpPr>
            <a:spLocks noChangeArrowheads="1"/>
          </p:cNvSpPr>
          <p:nvPr/>
        </p:nvSpPr>
        <p:spPr bwMode="auto">
          <a:xfrm>
            <a:off x="5170834" y="4457309"/>
            <a:ext cx="2298845" cy="80525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1" name="Oval 7"/>
          <p:cNvSpPr>
            <a:spLocks noChangeArrowheads="1"/>
          </p:cNvSpPr>
          <p:nvPr/>
        </p:nvSpPr>
        <p:spPr bwMode="auto">
          <a:xfrm>
            <a:off x="6320257" y="5039434"/>
            <a:ext cx="1899278" cy="80269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3" name="Text Box 9"/>
          <p:cNvSpPr txBox="1">
            <a:spLocks noChangeArrowheads="1"/>
          </p:cNvSpPr>
          <p:nvPr/>
        </p:nvSpPr>
        <p:spPr bwMode="auto">
          <a:xfrm>
            <a:off x="2372995" y="5674772"/>
            <a:ext cx="2089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b="0" u="sng" dirty="0" smtClean="0">
                <a:solidFill>
                  <a:srgbClr val="00CC00"/>
                </a:solidFill>
                <a:latin typeface="Leelawadee UI" panose="020B0502040204020203" pitchFamily="34" charset="-34"/>
                <a:cs typeface="Leelawadee UI" panose="020B0502040204020203" pitchFamily="34" charset="-34"/>
              </a:rPr>
              <a:t>นิรันดร</a:t>
            </a:r>
            <a:endParaRPr lang="en-US" sz="4000" b="0" u="sng" dirty="0">
              <a:solidFill>
                <a:srgbClr val="00CC00"/>
              </a:solidFill>
              <a:latin typeface="Leelawadee UI" panose="020B0502040204020203" pitchFamily="34" charset="-34"/>
              <a:cs typeface="Leelawadee UI" panose="020B0502040204020203" pitchFamily="34" charset="-34"/>
            </a:endParaRPr>
          </a:p>
        </p:txBody>
      </p:sp>
      <p:sp>
        <p:nvSpPr>
          <p:cNvPr id="52234" name="Text Box 10"/>
          <p:cNvSpPr txBox="1">
            <a:spLocks noChangeArrowheads="1"/>
          </p:cNvSpPr>
          <p:nvPr/>
        </p:nvSpPr>
        <p:spPr bwMode="auto">
          <a:xfrm>
            <a:off x="4299559" y="5062688"/>
            <a:ext cx="2089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b="0" u="sng" dirty="0" smtClean="0">
                <a:solidFill>
                  <a:srgbClr val="00CC00"/>
                </a:solidFill>
                <a:latin typeface="Leelawadee UI" panose="020B0502040204020203" pitchFamily="34" charset="-34"/>
                <a:cs typeface="Leelawadee UI" panose="020B0502040204020203" pitchFamily="34" charset="-34"/>
              </a:rPr>
              <a:t>นิรันดร</a:t>
            </a:r>
            <a:endParaRPr lang="en-US" sz="4000" b="0" u="sng" dirty="0">
              <a:solidFill>
                <a:srgbClr val="00CC00"/>
              </a:solidFill>
              <a:latin typeface="Leelawadee UI" panose="020B0502040204020203" pitchFamily="34" charset="-34"/>
              <a:cs typeface="Leelawadee UI" panose="020B0502040204020203" pitchFamily="34" charset="-34"/>
            </a:endParaRP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6</a:t>
            </a:r>
          </a:p>
        </p:txBody>
      </p:sp>
      <p:sp>
        <p:nvSpPr>
          <p:cNvPr id="51216" name="Text Box 24"/>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2249" name="Rectangle 25"/>
          <p:cNvSpPr>
            <a:spLocks noChangeArrowheads="1"/>
          </p:cNvSpPr>
          <p:nvPr/>
        </p:nvSpPr>
        <p:spPr bwMode="auto">
          <a:xfrm>
            <a:off x="7556727" y="6525340"/>
            <a:ext cx="740908"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2250" name="Text Box 26"/>
          <p:cNvSpPr txBox="1">
            <a:spLocks noChangeArrowheads="1"/>
          </p:cNvSpPr>
          <p:nvPr/>
        </p:nvSpPr>
        <p:spPr bwMode="auto">
          <a:xfrm>
            <a:off x="1606550" y="2771035"/>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400" b="1" i="1" dirty="0" smtClean="0">
                <a:solidFill>
                  <a:srgbClr val="99CCFF"/>
                </a:solidFill>
                <a:latin typeface="Leelawadee UI" panose="020B0502040204020203" pitchFamily="34" charset="-34"/>
                <a:ea typeface="+mn-ea"/>
                <a:cs typeface="Leelawadee UI" panose="020B0502040204020203" pitchFamily="34" charset="-34"/>
              </a:rPr>
              <a:t>รับประกัน 3 ประการ</a:t>
            </a:r>
            <a:endParaRPr lang="en-US" sz="4400" b="1" i="1" dirty="0">
              <a:solidFill>
                <a:srgbClr val="99CCFF"/>
              </a:solidFill>
              <a:latin typeface="Leelawadee UI" panose="020B0502040204020203" pitchFamily="34" charset="-34"/>
              <a:ea typeface="+mn-ea"/>
              <a:cs typeface="Leelawadee UI" panose="020B0502040204020203" pitchFamily="34" charset="-34"/>
            </a:endParaRPr>
          </a:p>
        </p:txBody>
      </p:sp>
    </p:spTree>
    <p:extLst>
      <p:ext uri="{BB962C8B-B14F-4D97-AF65-F5344CB8AC3E}">
        <p14:creationId xmlns:p14="http://schemas.microsoft.com/office/powerpoint/2010/main" val="400425304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idx="4294967295"/>
          </p:nvPr>
        </p:nvSpPr>
        <p:spPr/>
        <p:txBody>
          <a:bodyPr/>
          <a:lstStyle/>
          <a:p>
            <a:pPr eaLnBrk="1" hangingPunct="1"/>
            <a:r>
              <a:rPr lang="en-US">
                <a:latin typeface="Leelawadee UI" panose="020B0502040204020203" pitchFamily="34" charset="-34"/>
                <a:cs typeface="Leelawadee UI" panose="020B0502040204020203" pitchFamily="34" charset="-34"/>
              </a:rPr>
              <a:t>Give Thanks 3/4</a:t>
            </a:r>
          </a:p>
        </p:txBody>
      </p:sp>
      <p:pic>
        <p:nvPicPr>
          <p:cNvPr id="274434" name="Picture 3" descr="mtn&amp;lake5"/>
          <p:cNvPicPr>
            <a:picLocks noChangeAspect="1" noChangeArrowheads="1"/>
          </p:cNvPicPr>
          <p:nvPr/>
        </p:nvPicPr>
        <p:blipFill>
          <a:blip r:embed="rId3">
            <a:lum bright="-24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827584" y="404664"/>
            <a:ext cx="7644977" cy="3170066"/>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91408" tIns="45704" rIns="91408" bIns="45704">
            <a:spAutoFit/>
          </a:bodyPr>
          <a:lstStyle/>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 ด้วยใจกตัญญู</a:t>
            </a:r>
          </a:p>
          <a:p>
            <a:pPr algn="ctr">
              <a:defRPr/>
            </a:pPr>
            <a:r>
              <a:rPr lang="th-TH" sz="4000" b="1" dirty="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ขอบพระคุณแด่องค์บริสุทธิ์</a:t>
            </a:r>
          </a:p>
          <a:p>
            <a:pPr algn="ctr">
              <a:defRPr/>
            </a:pPr>
            <a:r>
              <a:rPr lang="th-TH" sz="4000" b="1" dirty="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ขอบพระคุณเพราะพระองค์ประทาน</a:t>
            </a:r>
          </a:p>
          <a:p>
            <a:pPr algn="ctr">
              <a:defRPr/>
            </a:pPr>
            <a:r>
              <a:rPr lang="th-TH" sz="4000" b="1" dirty="0">
                <a:solidFill>
                  <a:srgbClr val="FFFFFF"/>
                </a:solidFill>
                <a:latin typeface="Leelawadee UI" panose="020B0502040204020203" pitchFamily="34" charset="-34"/>
                <a:ea typeface="ＭＳ Ｐゴシック" pitchFamily="24" charset="-128"/>
                <a:cs typeface="Leelawadee UI" panose="020B0502040204020203" pitchFamily="34" charset="-34"/>
              </a:rPr>
              <a:t>พระเยซู พระบุตร</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a:p>
            <a:pPr algn="ctr">
              <a:defRPr/>
            </a:pPr>
            <a:r>
              <a:rPr lang="en-US"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(x2)</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p:txBody>
      </p:sp>
    </p:spTree>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3261" name="Text Box 26"/>
            <p:cNvSpPr txBox="1">
              <a:spLocks noChangeArrowheads="1"/>
            </p:cNvSpPr>
            <p:nvPr/>
          </p:nvSpPr>
          <p:spPr bwMode="auto">
            <a:xfrm>
              <a:off x="480" y="864"/>
              <a:ext cx="4838" cy="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ถ้าเช่นนั้น </a:t>
              </a:r>
            </a:p>
            <a:p>
              <a:pPr algn="ctr">
                <a:spcBef>
                  <a:spcPct val="50000"/>
                </a:spcBef>
                <a:defRPr/>
              </a:pPr>
              <a:r>
                <a:rPr lang="th-TH"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ลองถามตัวเองดูว่า</a:t>
              </a:r>
              <a:r>
                <a:rPr lang="en-US"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br>
                <a:rPr lang="en-US" sz="5400"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br>
              <a:r>
                <a:rPr lang="th-TH" sz="5400" i="1"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ใครเหมาะสมที่จะนั่งบนบัลลังก์ของดาวิด</a:t>
              </a:r>
              <a:r>
                <a:rPr lang="en-US" sz="5400" i="1" dirty="0" smtClean="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483359" name="Rectangle 31"/>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20</a:t>
            </a:r>
          </a:p>
        </p:txBody>
      </p:sp>
      <p:sp>
        <p:nvSpPr>
          <p:cNvPr id="53256" name="Text Box 34"/>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483363" name="Rectangle 35"/>
          <p:cNvSpPr>
            <a:spLocks noChangeArrowheads="1"/>
          </p:cNvSpPr>
          <p:nvPr/>
        </p:nvSpPr>
        <p:spPr bwMode="auto">
          <a:xfrm>
            <a:off x="7584779" y="6525340"/>
            <a:ext cx="684803"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Tree>
    <p:extLst>
      <p:ext uri="{BB962C8B-B14F-4D97-AF65-F5344CB8AC3E}">
        <p14:creationId xmlns:p14="http://schemas.microsoft.com/office/powerpoint/2010/main" val="9263771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98463" y="4244190"/>
            <a:ext cx="8255000" cy="880562"/>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th-TH" sz="7200" i="1" dirty="0" smtClean="0">
                <a:effectLst>
                  <a:outerShdw blurRad="50800" dist="114300" dir="2700000" algn="tl" rotWithShape="0">
                    <a:srgbClr val="000000"/>
                  </a:outerShdw>
                </a:effectLst>
                <a:latin typeface="Leelawadee UI" panose="020B0502040204020203" pitchFamily="34" charset="-34"/>
                <a:ea typeface="ＭＳ Ｐゴシック" charset="-128"/>
                <a:cs typeface="Leelawadee UI" panose="020B0502040204020203" pitchFamily="34" charset="-34"/>
              </a:rPr>
              <a:t>ราชวงศ์ของดาวิด</a:t>
            </a:r>
            <a:endParaRPr lang="en-US" sz="6000" b="1" i="1" dirty="0">
              <a:effectLst>
                <a:outerShdw blurRad="50800" dist="114300" dir="2700000" algn="tl" rotWithShape="0">
                  <a:srgbClr val="000000"/>
                </a:outerShdw>
              </a:effectLst>
              <a:latin typeface="Leelawadee UI" panose="020B0502040204020203" pitchFamily="34" charset="-34"/>
              <a:ea typeface="ＭＳ Ｐゴシック" charset="-128"/>
              <a:cs typeface="Leelawadee UI" panose="020B0502040204020203" pitchFamily="34" charset="-34"/>
            </a:endParaRPr>
          </a:p>
        </p:txBody>
      </p:sp>
      <p:sp>
        <p:nvSpPr>
          <p:cNvPr id="62468" name="Rectangle 4"/>
          <p:cNvSpPr>
            <a:spLocks noChangeArrowheads="1"/>
          </p:cNvSpPr>
          <p:nvPr/>
        </p:nvSpPr>
        <p:spPr bwMode="auto">
          <a:xfrm>
            <a:off x="389235" y="5250142"/>
            <a:ext cx="8255000" cy="529119"/>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th-TH" sz="4000" i="1" dirty="0" smtClean="0">
                <a:solidFill>
                  <a:srgbClr val="99CCFF"/>
                </a:solidFill>
                <a:effectLst>
                  <a:outerShdw blurRad="50800" dist="114300" dir="2700000" algn="tl" rotWithShape="0">
                    <a:srgbClr val="000000"/>
                  </a:outerShdw>
                </a:effectLst>
                <a:latin typeface="Leelawadee UI" panose="020B0502040204020203" pitchFamily="34" charset="-34"/>
                <a:cs typeface="Leelawadee UI" panose="020B0502040204020203" pitchFamily="34" charset="-34"/>
              </a:rPr>
              <a:t>ลำดับพงศ์พันธ์ของพระเยซู</a:t>
            </a:r>
            <a:endParaRPr lang="en-US" sz="2000" b="1" i="1" dirty="0">
              <a:solidFill>
                <a:srgbClr val="99CCFF"/>
              </a:solidFill>
              <a:effectLst>
                <a:outerShdw blurRad="50800" dist="1143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Leelawadee UI" panose="020B0502040204020203" pitchFamily="34" charset="-34"/>
                <a:cs typeface="Leelawadee UI" panose="020B0502040204020203" pitchFamily="34" charset="-34"/>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Leelawadee UI" panose="020B0502040204020203" pitchFamily="34" charset="-34"/>
              <a:cs typeface="Leelawadee UI" panose="020B0502040204020203" pitchFamily="34" charset="-34"/>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latin typeface="Leelawadee UI" panose="020B0502040204020203" pitchFamily="34" charset="-34"/>
                <a:cs typeface="Leelawadee UI" panose="020B0502040204020203" pitchFamily="34" charset="-34"/>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Leelawadee UI" panose="020B0502040204020203" pitchFamily="34" charset="-34"/>
                <a:cs typeface="Leelawadee UI" panose="020B0502040204020203" pitchFamily="34" charset="-34"/>
              </a:rPr>
              <a:t>21</a:t>
            </a:r>
          </a:p>
        </p:txBody>
      </p:sp>
      <p:sp>
        <p:nvSpPr>
          <p:cNvPr id="290825" name="Text Box 11"/>
          <p:cNvSpPr txBox="1">
            <a:spLocks noChangeArrowheads="1"/>
          </p:cNvSpPr>
          <p:nvPr/>
        </p:nvSpPr>
        <p:spPr bwMode="auto">
          <a:xfrm>
            <a:off x="467563"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latin typeface="Leelawadee UI" panose="020B0502040204020203" pitchFamily="34" charset="-34"/>
                <a:cs typeface="Leelawadee UI" panose="020B0502040204020203" pitchFamily="34" charset="-34"/>
              </a:rPr>
              <a:t>©2004 TBBMI</a:t>
            </a:r>
          </a:p>
        </p:txBody>
      </p:sp>
      <p:sp>
        <p:nvSpPr>
          <p:cNvPr id="62476" name="Rectangle 12"/>
          <p:cNvSpPr>
            <a:spLocks noChangeArrowheads="1"/>
          </p:cNvSpPr>
          <p:nvPr/>
        </p:nvSpPr>
        <p:spPr bwMode="auto">
          <a:xfrm>
            <a:off x="7592802" y="6526927"/>
            <a:ext cx="667170" cy="246221"/>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Leelawadee UI" panose="020B0502040204020203" pitchFamily="34" charset="-34"/>
                <a:cs typeface="Leelawadee UI" panose="020B0502040204020203" pitchFamily="34" charset="-34"/>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Leelawadee UI" panose="020B0502040204020203" pitchFamily="34" charset="-34"/>
                <a:cs typeface="Leelawadee UI" panose="020B0502040204020203" pitchFamily="34" charset="-34"/>
              </a:rPr>
              <a:t>1</a:t>
            </a: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th-TH" sz="3200" b="1" kern="1200" dirty="0" smtClean="0">
                <a:solidFill>
                  <a:srgbClr val="FFFF00"/>
                </a:solidFill>
                <a:latin typeface="Leelawadee UI" panose="020B0502040204020203" pitchFamily="34" charset="-34"/>
                <a:cs typeface="Leelawadee UI" panose="020B0502040204020203" pitchFamily="34" charset="-34"/>
              </a:rPr>
              <a:t>คู่มือศึกษา</a:t>
            </a:r>
            <a:r>
              <a:rPr lang="en-US" sz="3200" b="1" kern="1200" dirty="0" smtClean="0">
                <a:solidFill>
                  <a:srgbClr val="FFFF00"/>
                </a:solidFill>
                <a:latin typeface="Leelawadee UI" panose="020B0502040204020203" pitchFamily="34" charset="-34"/>
                <a:cs typeface="Leelawadee UI" panose="020B0502040204020203" pitchFamily="34" charset="-34"/>
              </a:rPr>
              <a:t> </a:t>
            </a:r>
            <a:r>
              <a:rPr lang="en-US" sz="3200" b="1" kern="1200" dirty="0">
                <a:solidFill>
                  <a:srgbClr val="FFFF00"/>
                </a:solidFill>
                <a:latin typeface="Leelawadee UI" panose="020B0502040204020203" pitchFamily="34" charset="-34"/>
                <a:cs typeface="Leelawadee UI" panose="020B0502040204020203" pitchFamily="34" charset="-34"/>
              </a:rPr>
              <a:t>#16</a:t>
            </a:r>
          </a:p>
        </p:txBody>
      </p:sp>
    </p:spTree>
    <p:extLst>
      <p:ext uri="{BB962C8B-B14F-4D97-AF65-F5344CB8AC3E}">
        <p14:creationId xmlns:p14="http://schemas.microsoft.com/office/powerpoint/2010/main" val="13591224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smtClean="0">
                <a:solidFill>
                  <a:schemeClr val="folHlink"/>
                </a:solidFill>
                <a:latin typeface="Leelawadee UI" panose="020B0502040204020203" pitchFamily="34" charset="-34"/>
                <a:cs typeface="Leelawadee UI" panose="020B0502040204020203" pitchFamily="34" charset="-34"/>
              </a:rPr>
              <a:t>:</a:t>
            </a:r>
            <a:r>
              <a:rPr lang="en-US" sz="1800" dirty="0" smtClean="0">
                <a:solidFill>
                  <a:schemeClr val="folHlink"/>
                </a:solidFill>
                <a:latin typeface="Leelawadee UI" panose="020B0502040204020203" pitchFamily="34" charset="-34"/>
                <a:cs typeface="Leelawadee UI" panose="020B0502040204020203" pitchFamily="34" charset="-34"/>
              </a:rPr>
              <a:t>  </a:t>
            </a:r>
            <a:r>
              <a:rPr lang="th-TH" sz="24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smtClean="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
        <p:nvSpPr>
          <p:cNvPr id="330802"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30813" name="Rectangle 61"/>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1</a:t>
            </a:r>
          </a:p>
        </p:txBody>
      </p:sp>
      <p:sp>
        <p:nvSpPr>
          <p:cNvPr id="10" name="TextBox 9"/>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8410104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51" name="Line 7"/>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8965"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38973" name="Rectangle 29"/>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8974"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38975" name="Rectangle 31"/>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23</a:t>
            </a:r>
          </a:p>
        </p:txBody>
      </p:sp>
      <p:sp>
        <p:nvSpPr>
          <p:cNvPr id="13"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smtClean="0">
                <a:solidFill>
                  <a:schemeClr val="folHlink"/>
                </a:solidFill>
                <a:latin typeface="Leelawadee UI" panose="020B0502040204020203" pitchFamily="34" charset="-34"/>
                <a:cs typeface="Leelawadee UI" panose="020B0502040204020203" pitchFamily="34" charset="-34"/>
              </a:rPr>
              <a:t>:</a:t>
            </a:r>
            <a:r>
              <a:rPr lang="en-US" sz="1800" dirty="0" smtClean="0">
                <a:solidFill>
                  <a:schemeClr val="folHlink"/>
                </a:solidFill>
                <a:latin typeface="Leelawadee UI" panose="020B0502040204020203" pitchFamily="34" charset="-34"/>
                <a:cs typeface="Leelawadee UI" panose="020B0502040204020203" pitchFamily="34" charset="-34"/>
              </a:rPr>
              <a:t>  </a:t>
            </a:r>
            <a:r>
              <a:rPr lang="th-TH" sz="24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smtClean="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
        <p:nvSpPr>
          <p:cNvPr id="14"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15" name="Text Box 2"/>
          <p:cNvSpPr txBox="1">
            <a:spLocks noChangeArrowheads="1"/>
          </p:cNvSpPr>
          <p:nvPr/>
        </p:nvSpPr>
        <p:spPr bwMode="auto">
          <a:xfrm>
            <a:off x="2398761" y="719830"/>
            <a:ext cx="2895600" cy="47705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5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r>
              <a:rPr lang="th-TH" sz="25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500" dirty="0">
              <a:solidFill>
                <a:schemeClr val="folHlink"/>
              </a:solidFill>
              <a:latin typeface="Leelawadee UI" panose="020B0502040204020203" pitchFamily="34" charset="-34"/>
              <a:ea typeface="+mn-ea"/>
              <a:cs typeface="Leelawadee UI" panose="020B0502040204020203" pitchFamily="34" charset="-34"/>
            </a:endParaRPr>
          </a:p>
        </p:txBody>
      </p:sp>
      <p:sp>
        <p:nvSpPr>
          <p:cNvPr id="16" name="TextBox 15"/>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2407030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4:1-2,8</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5"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26"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40000"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0001" name="Rectangle 33"/>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1</a:t>
            </a:r>
          </a:p>
        </p:txBody>
      </p:sp>
      <p:sp>
        <p:nvSpPr>
          <p:cNvPr id="21" name="Rectangle 8"/>
          <p:cNvSpPr>
            <a:spLocks noChangeArrowheads="1"/>
          </p:cNvSpPr>
          <p:nvPr/>
        </p:nvSpPr>
        <p:spPr bwMode="auto">
          <a:xfrm>
            <a:off x="0" y="177800"/>
            <a:ext cx="9144000" cy="30944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28" name="Text Box 3"/>
          <p:cNvSpPr txBox="1">
            <a:spLocks noChangeArrowheads="1"/>
          </p:cNvSpPr>
          <p:nvPr/>
        </p:nvSpPr>
        <p:spPr bwMode="auto">
          <a:xfrm>
            <a:off x="2089651" y="1363467"/>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1" name="Group 30"/>
          <p:cNvGrpSpPr/>
          <p:nvPr/>
        </p:nvGrpSpPr>
        <p:grpSpPr>
          <a:xfrm>
            <a:off x="3275560" y="1316292"/>
            <a:ext cx="385267" cy="544512"/>
            <a:chOff x="3252648" y="1389966"/>
            <a:chExt cx="385267" cy="544512"/>
          </a:xfrm>
        </p:grpSpPr>
        <p:sp>
          <p:nvSpPr>
            <p:cNvPr id="32"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6"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7"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8"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3"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3" name="Text Box 2"/>
          <p:cNvSpPr txBox="1">
            <a:spLocks noChangeArrowheads="1"/>
          </p:cNvSpPr>
          <p:nvPr/>
        </p:nvSpPr>
        <p:spPr bwMode="auto">
          <a:xfrm>
            <a:off x="2560456" y="753301"/>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7" name="TextBox 26"/>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4383795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4:25</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4"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25"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45116" name="Rectangle 28"/>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5117" name="Rectangle 29"/>
          <p:cNvSpPr>
            <a:spLocks noChangeArrowheads="1"/>
          </p:cNvSpPr>
          <p:nvPr/>
        </p:nvSpPr>
        <p:spPr bwMode="auto">
          <a:xfrm>
            <a:off x="8101675"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25</a:t>
            </a:r>
          </a:p>
        </p:txBody>
      </p:sp>
      <p:sp>
        <p:nvSpPr>
          <p:cNvPr id="21"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30" name="Text Box 2"/>
          <p:cNvSpPr txBox="1">
            <a:spLocks noChangeArrowheads="1"/>
          </p:cNvSpPr>
          <p:nvPr/>
        </p:nvSpPr>
        <p:spPr bwMode="auto">
          <a:xfrm>
            <a:off x="2560456" y="753301"/>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3"/>
          <p:cNvSpPr txBox="1">
            <a:spLocks noChangeArrowheads="1"/>
          </p:cNvSpPr>
          <p:nvPr/>
        </p:nvSpPr>
        <p:spPr bwMode="auto">
          <a:xfrm>
            <a:off x="2089651" y="1338007"/>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4" name="Group 33"/>
          <p:cNvGrpSpPr/>
          <p:nvPr/>
        </p:nvGrpSpPr>
        <p:grpSpPr>
          <a:xfrm>
            <a:off x="3275560" y="1316292"/>
            <a:ext cx="385267" cy="544512"/>
            <a:chOff x="3252648" y="1389966"/>
            <a:chExt cx="385267" cy="544512"/>
          </a:xfrm>
        </p:grpSpPr>
        <p:sp>
          <p:nvSpPr>
            <p:cNvPr id="35"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6"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9"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0"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1"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5"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2" name="TextBox 21"/>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46409886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5:29</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7"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28"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41024"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1025" name="Rectangle 33"/>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26</a:t>
            </a:r>
          </a:p>
        </p:txBody>
      </p:sp>
      <p:sp>
        <p:nvSpPr>
          <p:cNvPr id="2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33" name="Text Box 2"/>
          <p:cNvSpPr txBox="1">
            <a:spLocks noChangeArrowheads="1"/>
          </p:cNvSpPr>
          <p:nvPr/>
        </p:nvSpPr>
        <p:spPr bwMode="auto">
          <a:xfrm>
            <a:off x="2560456" y="762505"/>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4" name="Text Box 3"/>
          <p:cNvSpPr txBox="1">
            <a:spLocks noChangeArrowheads="1"/>
          </p:cNvSpPr>
          <p:nvPr/>
        </p:nvSpPr>
        <p:spPr bwMode="auto">
          <a:xfrm>
            <a:off x="2089651" y="1325009"/>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7" name="Group 36"/>
          <p:cNvGrpSpPr/>
          <p:nvPr/>
        </p:nvGrpSpPr>
        <p:grpSpPr>
          <a:xfrm>
            <a:off x="3275560" y="1316292"/>
            <a:ext cx="385267" cy="544512"/>
            <a:chOff x="3252648" y="1389966"/>
            <a:chExt cx="385267" cy="544512"/>
          </a:xfrm>
        </p:grpSpPr>
        <p:sp>
          <p:nvSpPr>
            <p:cNvPr id="3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0" name="Text Box 4"/>
          <p:cNvSpPr txBox="1">
            <a:spLocks noChangeArrowheads="1"/>
          </p:cNvSpPr>
          <p:nvPr/>
        </p:nvSpPr>
        <p:spPr bwMode="auto">
          <a:xfrm>
            <a:off x="3896178" y="1887513"/>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3"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5"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5" name="TextBox 24"/>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974009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smtClean="0">
                <a:solidFill>
                  <a:schemeClr val="folHlink"/>
                </a:solidFill>
                <a:latin typeface="Leelawadee UI" panose="020B0502040204020203" pitchFamily="34" charset="-34"/>
                <a:ea typeface="+mn-ea"/>
                <a:cs typeface="Leelawadee UI" panose="020B0502040204020203" pitchFamily="34" charset="-34"/>
              </a:rPr>
              <a:t> 11:26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29"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0"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42048"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2049" name="Rectangle 33"/>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27</a:t>
            </a:r>
          </a:p>
        </p:txBody>
      </p:sp>
      <p:sp>
        <p:nvSpPr>
          <p:cNvPr id="26"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36" name="Text Box 2"/>
          <p:cNvSpPr txBox="1">
            <a:spLocks noChangeArrowheads="1"/>
          </p:cNvSpPr>
          <p:nvPr/>
        </p:nvSpPr>
        <p:spPr bwMode="auto">
          <a:xfrm>
            <a:off x="2560456" y="74374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7" name="Text Box 3"/>
          <p:cNvSpPr txBox="1">
            <a:spLocks noChangeArrowheads="1"/>
          </p:cNvSpPr>
          <p:nvPr/>
        </p:nvSpPr>
        <p:spPr bwMode="auto">
          <a:xfrm>
            <a:off x="2089651" y="1365024"/>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8" name="Text Box 5"/>
          <p:cNvSpPr txBox="1">
            <a:spLocks noChangeArrowheads="1"/>
          </p:cNvSpPr>
          <p:nvPr/>
        </p:nvSpPr>
        <p:spPr bwMode="auto">
          <a:xfrm>
            <a:off x="3819527" y="2404463"/>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grpSp>
        <p:nvGrpSpPr>
          <p:cNvPr id="40" name="Group 39"/>
          <p:cNvGrpSpPr/>
          <p:nvPr/>
        </p:nvGrpSpPr>
        <p:grpSpPr>
          <a:xfrm>
            <a:off x="3275560" y="1316292"/>
            <a:ext cx="385267" cy="544512"/>
            <a:chOff x="3252648" y="1389966"/>
            <a:chExt cx="385267" cy="544512"/>
          </a:xfrm>
        </p:grpSpPr>
        <p:sp>
          <p:nvSpPr>
            <p:cNvPr id="41"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3" name="Text Box 4"/>
          <p:cNvSpPr txBox="1">
            <a:spLocks noChangeArrowheads="1"/>
          </p:cNvSpPr>
          <p:nvPr/>
        </p:nvSpPr>
        <p:spPr bwMode="auto">
          <a:xfrm>
            <a:off x="3893235" y="1840836"/>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13"/>
          <p:cNvSpPr>
            <a:spLocks noChangeShapeType="1"/>
          </p:cNvSpPr>
          <p:nvPr/>
        </p:nvSpPr>
        <p:spPr bwMode="auto">
          <a:xfrm flipV="1">
            <a:off x="4378825" y="2249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7" name="TextBox 26"/>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7547709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1:2-6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2"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37" name="Text Box 21"/>
          <p:cNvSpPr txBox="1">
            <a:spLocks noChangeArrowheads="1"/>
          </p:cNvSpPr>
          <p:nvPr/>
        </p:nvSpPr>
        <p:spPr bwMode="auto">
          <a:xfrm>
            <a:off x="48125" y="2059288"/>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a:solidFill>
                <a:schemeClr val="folHlink"/>
              </a:solidFill>
              <a:latin typeface="Leelawadee UI" panose="020B0502040204020203" pitchFamily="34" charset="-34"/>
              <a:ea typeface="+mn-ea"/>
              <a:cs typeface="Leelawadee UI" panose="020B0502040204020203" pitchFamily="34" charset="-34"/>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31841" name="Rectangle 65"/>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1842" name="Rectangle 66"/>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28</a:t>
            </a:r>
          </a:p>
        </p:txBody>
      </p:sp>
      <p:sp>
        <p:nvSpPr>
          <p:cNvPr id="2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43" name="Text Box 2"/>
          <p:cNvSpPr txBox="1">
            <a:spLocks noChangeArrowheads="1"/>
          </p:cNvSpPr>
          <p:nvPr/>
        </p:nvSpPr>
        <p:spPr bwMode="auto">
          <a:xfrm>
            <a:off x="2560456" y="761294"/>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4" name="Text Box 3"/>
          <p:cNvSpPr txBox="1">
            <a:spLocks noChangeArrowheads="1"/>
          </p:cNvSpPr>
          <p:nvPr/>
        </p:nvSpPr>
        <p:spPr bwMode="auto">
          <a:xfrm>
            <a:off x="2089651" y="1353711"/>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5"/>
          <p:cNvSpPr txBox="1">
            <a:spLocks noChangeArrowheads="1"/>
          </p:cNvSpPr>
          <p:nvPr/>
        </p:nvSpPr>
        <p:spPr bwMode="auto">
          <a:xfrm>
            <a:off x="3819773" y="2423966"/>
            <a:ext cx="311517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r>
              <a:rPr lang="th-TH" sz="2000" i="1" dirty="0" smtClean="0">
                <a:latin typeface="Leelawadee UI" panose="020B0502040204020203" pitchFamily="34" charset="-34"/>
                <a:cs typeface="Leelawadee UI" panose="020B0502040204020203" pitchFamily="34" charset="-34"/>
              </a:rPr>
              <a:t> </a:t>
            </a:r>
            <a:r>
              <a:rPr lang="en-US" sz="2000" i="1" dirty="0" smtClean="0">
                <a:latin typeface="Leelawadee UI" panose="020B0502040204020203" pitchFamily="34" charset="-34"/>
                <a:cs typeface="Leelawadee UI" panose="020B0502040204020203" pitchFamily="34" charset="-34"/>
              </a:rPr>
              <a:t>(</a:t>
            </a:r>
            <a:r>
              <a:rPr lang="th-TH" sz="2000" i="1" dirty="0" smtClean="0">
                <a:latin typeface="Leelawadee UI" panose="020B0502040204020203" pitchFamily="34" charset="-34"/>
                <a:cs typeface="Leelawadee UI" panose="020B0502040204020203" pitchFamily="34" charset="-34"/>
              </a:rPr>
              <a:t>ซา</a:t>
            </a:r>
            <a:r>
              <a:rPr lang="th-TH" sz="2000" i="1" dirty="0" err="1" smtClean="0">
                <a:latin typeface="Leelawadee UI" panose="020B0502040204020203" pitchFamily="34" charset="-34"/>
                <a:cs typeface="Leelawadee UI" panose="020B0502040204020203" pitchFamily="34" charset="-34"/>
              </a:rPr>
              <a:t>ราห์</a:t>
            </a:r>
            <a:r>
              <a:rPr lang="en-US" sz="2000" i="1" dirty="0" smtClean="0">
                <a:latin typeface="Leelawadee UI" panose="020B0502040204020203" pitchFamily="34" charset="-34"/>
                <a:cs typeface="Leelawadee UI" panose="020B0502040204020203" pitchFamily="34" charset="-34"/>
              </a:rPr>
              <a:t>)</a:t>
            </a:r>
            <a:r>
              <a:rPr lang="th-TH" sz="2000" i="1" dirty="0" smtClean="0">
                <a:latin typeface="Leelawadee UI" panose="020B0502040204020203" pitchFamily="34" charset="-34"/>
                <a:cs typeface="Leelawadee UI" panose="020B0502040204020203" pitchFamily="34" charset="-34"/>
              </a:rPr>
              <a:t> </a:t>
            </a:r>
            <a:endParaRPr lang="en-US" sz="2000" dirty="0" smtClean="0">
              <a:latin typeface="Leelawadee UI" panose="020B0502040204020203" pitchFamily="34" charset="-34"/>
              <a:cs typeface="Leelawadee UI" panose="020B0502040204020203" pitchFamily="34" charset="-34"/>
            </a:endParaRPr>
          </a:p>
        </p:txBody>
      </p:sp>
      <p:sp>
        <p:nvSpPr>
          <p:cNvPr id="46" name="Text Box 50"/>
          <p:cNvSpPr txBox="1">
            <a:spLocks noChangeArrowheads="1"/>
          </p:cNvSpPr>
          <p:nvPr/>
        </p:nvSpPr>
        <p:spPr bwMode="auto">
          <a:xfrm>
            <a:off x="3893482" y="3010269"/>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7" name="Group 46"/>
          <p:cNvGrpSpPr/>
          <p:nvPr/>
        </p:nvGrpSpPr>
        <p:grpSpPr>
          <a:xfrm>
            <a:off x="3275560" y="1316292"/>
            <a:ext cx="385267" cy="544512"/>
            <a:chOff x="3252648" y="1389966"/>
            <a:chExt cx="385267" cy="544512"/>
          </a:xfrm>
        </p:grpSpPr>
        <p:sp>
          <p:nvSpPr>
            <p:cNvPr id="4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0" name="Text Box 4"/>
          <p:cNvSpPr txBox="1">
            <a:spLocks noChangeArrowheads="1"/>
          </p:cNvSpPr>
          <p:nvPr/>
        </p:nvSpPr>
        <p:spPr bwMode="auto">
          <a:xfrm>
            <a:off x="3893482" y="186033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2"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3"/>
          <p:cNvSpPr>
            <a:spLocks noChangeShapeType="1"/>
          </p:cNvSpPr>
          <p:nvPr/>
        </p:nvSpPr>
        <p:spPr bwMode="auto">
          <a:xfrm flipV="1">
            <a:off x="4378825" y="2249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4"/>
          <p:cNvSpPr>
            <a:spLocks noChangeShapeType="1"/>
          </p:cNvSpPr>
          <p:nvPr/>
        </p:nvSpPr>
        <p:spPr bwMode="auto">
          <a:xfrm flipV="1">
            <a:off x="4386763" y="27879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9" name="TextBox 28"/>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6970531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
          <p:cNvSpPr txBox="1">
            <a:spLocks noChangeArrowheads="1"/>
          </p:cNvSpPr>
          <p:nvPr/>
        </p:nvSpPr>
        <p:spPr bwMode="auto">
          <a:xfrm>
            <a:off x="2563607" y="747532"/>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21"/>
          <p:cNvSpPr txBox="1">
            <a:spLocks noChangeArrowheads="1"/>
          </p:cNvSpPr>
          <p:nvPr/>
        </p:nvSpPr>
        <p:spPr bwMode="auto">
          <a:xfrm>
            <a:off x="5102701" y="1108313"/>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2 ซา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มูเอล</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12:24</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2" name="Text Box 30"/>
          <p:cNvSpPr txBox="1">
            <a:spLocks noChangeArrowheads="1"/>
          </p:cNvSpPr>
          <p:nvPr/>
        </p:nvSpPr>
        <p:spPr bwMode="auto">
          <a:xfrm>
            <a:off x="5105876" y="801926"/>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33" name="Text Box 50"/>
          <p:cNvSpPr txBox="1">
            <a:spLocks noChangeArrowheads="1"/>
          </p:cNvSpPr>
          <p:nvPr/>
        </p:nvSpPr>
        <p:spPr bwMode="auto">
          <a:xfrm>
            <a:off x="51276" y="2939020"/>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34" name="Text Box 3"/>
          <p:cNvSpPr txBox="1">
            <a:spLocks noChangeArrowheads="1"/>
          </p:cNvSpPr>
          <p:nvPr/>
        </p:nvSpPr>
        <p:spPr bwMode="auto">
          <a:xfrm>
            <a:off x="2083278" y="1332662"/>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5" name="Text Box 5"/>
          <p:cNvSpPr txBox="1">
            <a:spLocks noChangeArrowheads="1"/>
          </p:cNvSpPr>
          <p:nvPr/>
        </p:nvSpPr>
        <p:spPr bwMode="auto">
          <a:xfrm>
            <a:off x="3862982" y="2373314"/>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36" name="Text Box 50"/>
          <p:cNvSpPr txBox="1">
            <a:spLocks noChangeArrowheads="1"/>
          </p:cNvSpPr>
          <p:nvPr/>
        </p:nvSpPr>
        <p:spPr bwMode="auto">
          <a:xfrm>
            <a:off x="3936690" y="2999884"/>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37" name="Group 36"/>
          <p:cNvGrpSpPr/>
          <p:nvPr/>
        </p:nvGrpSpPr>
        <p:grpSpPr>
          <a:xfrm>
            <a:off x="3278711" y="1313055"/>
            <a:ext cx="385267" cy="544512"/>
            <a:chOff x="3252648" y="1389966"/>
            <a:chExt cx="385267" cy="544512"/>
          </a:xfrm>
        </p:grpSpPr>
        <p:sp>
          <p:nvSpPr>
            <p:cNvPr id="3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0" name="Text Box 4"/>
          <p:cNvSpPr txBox="1">
            <a:spLocks noChangeArrowheads="1"/>
          </p:cNvSpPr>
          <p:nvPr/>
        </p:nvSpPr>
        <p:spPr bwMode="auto">
          <a:xfrm>
            <a:off x="3936690" y="1809687"/>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32807" name="Line 7"/>
          <p:cNvSpPr>
            <a:spLocks noChangeShapeType="1"/>
          </p:cNvSpPr>
          <p:nvPr/>
        </p:nvSpPr>
        <p:spPr bwMode="auto">
          <a:xfrm>
            <a:off x="4991576" y="3162538"/>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09" name="Line 9"/>
          <p:cNvSpPr>
            <a:spLocks noChangeShapeType="1"/>
          </p:cNvSpPr>
          <p:nvPr/>
        </p:nvSpPr>
        <p:spPr bwMode="auto">
          <a:xfrm>
            <a:off x="3378676" y="981313"/>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0" name="Line 10"/>
          <p:cNvSpPr>
            <a:spLocks noChangeShapeType="1"/>
          </p:cNvSpPr>
          <p:nvPr/>
        </p:nvSpPr>
        <p:spPr bwMode="auto">
          <a:xfrm>
            <a:off x="2540476" y="122261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1" name="Line 11"/>
          <p:cNvSpPr>
            <a:spLocks noChangeShapeType="1"/>
          </p:cNvSpPr>
          <p:nvPr/>
        </p:nvSpPr>
        <p:spPr bwMode="auto">
          <a:xfrm flipV="1">
            <a:off x="3478689" y="98607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2" name="Line 12"/>
          <p:cNvSpPr>
            <a:spLocks noChangeShapeType="1"/>
          </p:cNvSpPr>
          <p:nvPr/>
        </p:nvSpPr>
        <p:spPr bwMode="auto">
          <a:xfrm flipV="1">
            <a:off x="4372451" y="171632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3" name="Line 13"/>
          <p:cNvSpPr>
            <a:spLocks noChangeShapeType="1"/>
          </p:cNvSpPr>
          <p:nvPr/>
        </p:nvSpPr>
        <p:spPr bwMode="auto">
          <a:xfrm flipV="1">
            <a:off x="4381976" y="2246551"/>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4" name="Line 14"/>
          <p:cNvSpPr>
            <a:spLocks noChangeShapeType="1"/>
          </p:cNvSpPr>
          <p:nvPr/>
        </p:nvSpPr>
        <p:spPr bwMode="auto">
          <a:xfrm flipV="1">
            <a:off x="4389914" y="27847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5" name="Line 15"/>
          <p:cNvSpPr>
            <a:spLocks noChangeShapeType="1"/>
          </p:cNvSpPr>
          <p:nvPr/>
        </p:nvSpPr>
        <p:spPr bwMode="auto">
          <a:xfrm flipV="1">
            <a:off x="2538889" y="1240076"/>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6" name="Line 16"/>
          <p:cNvSpPr>
            <a:spLocks noChangeShapeType="1"/>
          </p:cNvSpPr>
          <p:nvPr/>
        </p:nvSpPr>
        <p:spPr bwMode="auto">
          <a:xfrm flipV="1">
            <a:off x="3480276" y="117657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7" name="Line 17"/>
          <p:cNvSpPr>
            <a:spLocks noChangeShapeType="1"/>
          </p:cNvSpPr>
          <p:nvPr/>
        </p:nvSpPr>
        <p:spPr bwMode="auto">
          <a:xfrm flipV="1">
            <a:off x="4369276" y="1225788"/>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32865" name="Rectangle 65"/>
          <p:cNvSpPr>
            <a:spLocks noChangeArrowheads="1"/>
          </p:cNvSpPr>
          <p:nvPr/>
        </p:nvSpPr>
        <p:spPr bwMode="auto">
          <a:xfrm>
            <a:off x="5380514" y="784463"/>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2866" name="Rectangle 66"/>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29</a:t>
            </a:r>
          </a:p>
        </p:txBody>
      </p:sp>
      <p:sp>
        <p:nvSpPr>
          <p:cNvPr id="29"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41" name="TextBox 40"/>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2367172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ChangeArrowheads="1"/>
          </p:cNvSpPr>
          <p:nvPr>
            <p:ph type="title" idx="4294967295"/>
          </p:nvPr>
        </p:nvSpPr>
        <p:spPr/>
        <p:txBody>
          <a:bodyPr/>
          <a:lstStyle/>
          <a:p>
            <a:pPr eaLnBrk="1" hangingPunct="1"/>
            <a:r>
              <a:rPr lang="en-US">
                <a:latin typeface="Leelawadee UI" panose="020B0502040204020203" pitchFamily="34" charset="-34"/>
                <a:cs typeface="Leelawadee UI" panose="020B0502040204020203" pitchFamily="34" charset="-34"/>
              </a:rPr>
              <a:t>Give Thanks 4/4</a:t>
            </a:r>
          </a:p>
        </p:txBody>
      </p:sp>
      <p:pic>
        <p:nvPicPr>
          <p:cNvPr id="276482" name="Picture 3" descr="mtn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93406" y="274638"/>
            <a:ext cx="7757187" cy="4401173"/>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lIns="91408" tIns="45704" rIns="91408" bIns="45704">
            <a:spAutoFit/>
          </a:bodyPr>
          <a:lstStyle/>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เดี๋ยวนี้ ให้ผู้อ่อนแอกลับเป็นเข้าแข็ง</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ให้ผู้ขัดสนกลับเป็นมั่งมี</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เพราะพระองค์ทรง ประทานสิ่งดี</a:t>
            </a: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เพื่อเรา</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a:p>
            <a:pPr algn="ctr">
              <a:defRPr/>
            </a:pPr>
            <a:r>
              <a:rPr lang="en-US"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(x2)</a:t>
            </a:r>
          </a:p>
          <a:p>
            <a:pPr algn="ctr">
              <a:defRPr/>
            </a:pP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a:p>
            <a:pPr algn="ctr">
              <a:defRPr/>
            </a:pPr>
            <a:r>
              <a:rPr lang="th-TH" sz="4000" b="1" dirty="0" smtClean="0">
                <a:solidFill>
                  <a:srgbClr val="FFFFFF"/>
                </a:solidFill>
                <a:latin typeface="Leelawadee UI" panose="020B0502040204020203" pitchFamily="34" charset="-34"/>
                <a:ea typeface="ＭＳ Ｐゴシック" pitchFamily="24" charset="-128"/>
                <a:cs typeface="Leelawadee UI" panose="020B0502040204020203" pitchFamily="34" charset="-34"/>
              </a:rPr>
              <a:t>ขอบพระคุณ ขอบพระคุณ</a:t>
            </a:r>
            <a:endParaRPr lang="en-US" sz="4000" b="1" dirty="0">
              <a:solidFill>
                <a:srgbClr val="FFFFFF"/>
              </a:solidFill>
              <a:latin typeface="Leelawadee UI" panose="020B0502040204020203" pitchFamily="34" charset="-34"/>
              <a:ea typeface="ＭＳ Ｐゴシック" pitchFamily="24" charset="-128"/>
              <a:cs typeface="Leelawadee UI" panose="020B0502040204020203" pitchFamily="34" charset="-34"/>
            </a:endParaRPr>
          </a:p>
        </p:txBody>
      </p:sp>
    </p:spTree>
  </p:cSld>
  <p:clrMapOvr>
    <a:masterClrMapping/>
  </p:clrMapOvr>
  <p:transition xmlns:p14="http://schemas.microsoft.com/office/powerpoint/2010/main">
    <p:strips dir="ld"/>
  </p:transitio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p:cNvSpPr txBox="1">
            <a:spLocks noChangeArrowheads="1"/>
          </p:cNvSpPr>
          <p:nvPr/>
        </p:nvSpPr>
        <p:spPr bwMode="auto">
          <a:xfrm>
            <a:off x="2564956" y="77896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8"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2 ซา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มูเอล</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5:14</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9"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40"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41" name="Text Box 3"/>
          <p:cNvSpPr txBox="1">
            <a:spLocks noChangeArrowheads="1"/>
          </p:cNvSpPr>
          <p:nvPr/>
        </p:nvSpPr>
        <p:spPr bwMode="auto">
          <a:xfrm>
            <a:off x="2138586" y="1341124"/>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 name="Text Box 5"/>
          <p:cNvSpPr txBox="1">
            <a:spLocks noChangeArrowheads="1"/>
          </p:cNvSpPr>
          <p:nvPr/>
        </p:nvSpPr>
        <p:spPr bwMode="auto">
          <a:xfrm>
            <a:off x="3754380" y="2422362"/>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3" name="Text Box 50"/>
          <p:cNvSpPr txBox="1">
            <a:spLocks noChangeArrowheads="1"/>
          </p:cNvSpPr>
          <p:nvPr/>
        </p:nvSpPr>
        <p:spPr bwMode="auto">
          <a:xfrm>
            <a:off x="3938040" y="2956289"/>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4" name="Group 43"/>
          <p:cNvGrpSpPr/>
          <p:nvPr/>
        </p:nvGrpSpPr>
        <p:grpSpPr>
          <a:xfrm>
            <a:off x="3280061" y="1313788"/>
            <a:ext cx="385267" cy="544512"/>
            <a:chOff x="3252648" y="1389966"/>
            <a:chExt cx="385267" cy="544512"/>
          </a:xfrm>
        </p:grpSpPr>
        <p:sp>
          <p:nvSpPr>
            <p:cNvPr id="45"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7" name="Text Box 4"/>
          <p:cNvSpPr txBox="1">
            <a:spLocks noChangeArrowheads="1"/>
          </p:cNvSpPr>
          <p:nvPr/>
        </p:nvSpPr>
        <p:spPr bwMode="auto">
          <a:xfrm>
            <a:off x="3890519" y="183764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8"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6119"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3"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346134"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8"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9"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grpSp>
        <p:nvGrpSpPr>
          <p:cNvPr id="73759" name="Group 47"/>
          <p:cNvGrpSpPr>
            <a:grpSpLocks/>
          </p:cNvGrpSpPr>
          <p:nvPr/>
        </p:nvGrpSpPr>
        <p:grpSpPr bwMode="auto">
          <a:xfrm>
            <a:off x="4380151" y="3388178"/>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6"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59" name="TextBox 58"/>
          <p:cNvSpPr txBox="1"/>
          <p:nvPr/>
        </p:nvSpPr>
        <p:spPr>
          <a:xfrm>
            <a:off x="8172407" y="476679"/>
            <a:ext cx="869349" cy="461665"/>
          </a:xfrm>
          <a:prstGeom prst="rect">
            <a:avLst/>
          </a:prstGeom>
          <a:noFill/>
        </p:spPr>
        <p:txBody>
          <a:bodyPr wrap="none" lIns="91408" tIns="45704" rIns="91408" bIns="45704" rtlCol="0">
            <a:spAutoFit/>
          </a:bodyPr>
          <a:lstStyle/>
          <a:p>
            <a:r>
              <a:rPr lang="en-US" b="1" dirty="0" smtClean="0">
                <a:effectLst>
                  <a:glow rad="152400">
                    <a:schemeClr val="bg1"/>
                  </a:glow>
                </a:effectLst>
              </a:rPr>
              <a:t>101a</a:t>
            </a:r>
            <a:endParaRPr lang="en-US" b="1" dirty="0">
              <a:effectLst>
                <a:glow rad="152400">
                  <a:schemeClr val="bg1"/>
                </a:glow>
              </a:effectLst>
            </a:endParaRPr>
          </a:p>
        </p:txBody>
      </p:sp>
    </p:spTree>
    <p:extLst>
      <p:ext uri="{BB962C8B-B14F-4D97-AF65-F5344CB8AC3E}">
        <p14:creationId xmlns:p14="http://schemas.microsoft.com/office/powerpoint/2010/main" val="31790240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2"/>
          <p:cNvSpPr txBox="1">
            <a:spLocks noChangeArrowheads="1"/>
          </p:cNvSpPr>
          <p:nvPr/>
        </p:nvSpPr>
        <p:spPr bwMode="auto">
          <a:xfrm>
            <a:off x="2564956" y="72944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3" name="Text Box 21"/>
          <p:cNvSpPr txBox="1">
            <a:spLocks noChangeArrowheads="1"/>
          </p:cNvSpPr>
          <p:nvPr/>
        </p:nvSpPr>
        <p:spPr bwMode="auto">
          <a:xfrm>
            <a:off x="5104051" y="1109046"/>
            <a:ext cx="3287713" cy="3231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1500" dirty="0" smtClean="0">
                <a:solidFill>
                  <a:schemeClr val="folHlink"/>
                </a:solidFill>
                <a:latin typeface="Leelawadee UI" panose="020B0502040204020203" pitchFamily="34" charset="-34"/>
                <a:ea typeface="+mn-ea"/>
                <a:cs typeface="Leelawadee UI" panose="020B0502040204020203" pitchFamily="34" charset="-34"/>
              </a:rPr>
              <a:t> </a:t>
            </a:r>
            <a:r>
              <a:rPr lang="th-TH" sz="1500" dirty="0" err="1" smtClean="0">
                <a:solidFill>
                  <a:schemeClr val="folHlink"/>
                </a:solidFill>
                <a:latin typeface="Leelawadee UI" panose="020B0502040204020203" pitchFamily="34" charset="-34"/>
                <a:ea typeface="+mn-ea"/>
                <a:cs typeface="Leelawadee UI" panose="020B0502040204020203" pitchFamily="34" charset="-34"/>
              </a:rPr>
              <a:t>ลู</a:t>
            </a:r>
            <a:r>
              <a:rPr lang="th-TH" sz="1500" dirty="0" smtClean="0">
                <a:solidFill>
                  <a:schemeClr val="folHlink"/>
                </a:solidFill>
                <a:latin typeface="Leelawadee UI" panose="020B0502040204020203" pitchFamily="34" charset="-34"/>
                <a:ea typeface="+mn-ea"/>
                <a:cs typeface="Leelawadee UI" panose="020B0502040204020203" pitchFamily="34" charset="-34"/>
              </a:rPr>
              <a:t>กา 3</a:t>
            </a:r>
            <a:r>
              <a:rPr lang="en-US" sz="1500" dirty="0" smtClean="0">
                <a:solidFill>
                  <a:schemeClr val="folHlink"/>
                </a:solidFill>
                <a:latin typeface="Leelawadee UI" panose="020B0502040204020203" pitchFamily="34" charset="-34"/>
                <a:ea typeface="+mn-ea"/>
                <a:cs typeface="Leelawadee UI" panose="020B0502040204020203" pitchFamily="34" charset="-34"/>
              </a:rPr>
              <a:t>:23 / </a:t>
            </a:r>
            <a:r>
              <a:rPr lang="th-TH" sz="1500" dirty="0" smtClean="0">
                <a:solidFill>
                  <a:schemeClr val="folHlink"/>
                </a:solidFill>
                <a:latin typeface="Leelawadee UI" panose="020B0502040204020203" pitchFamily="34" charset="-34"/>
                <a:ea typeface="+mn-ea"/>
                <a:cs typeface="Leelawadee UI" panose="020B0502040204020203" pitchFamily="34" charset="-34"/>
              </a:rPr>
              <a:t>พระธรรมอื่นๆ</a:t>
            </a:r>
            <a:endParaRPr lang="en-US" sz="1500" dirty="0">
              <a:solidFill>
                <a:schemeClr val="folHlink"/>
              </a:solidFill>
              <a:latin typeface="Leelawadee UI" panose="020B0502040204020203" pitchFamily="34" charset="-34"/>
              <a:ea typeface="+mn-ea"/>
              <a:cs typeface="Leelawadee UI" panose="020B0502040204020203" pitchFamily="34" charset="-34"/>
            </a:endParaRPr>
          </a:p>
        </p:txBody>
      </p:sp>
      <p:sp>
        <p:nvSpPr>
          <p:cNvPr id="44"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45"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3"/>
          <p:cNvSpPr txBox="1">
            <a:spLocks noChangeArrowheads="1"/>
          </p:cNvSpPr>
          <p:nvPr/>
        </p:nvSpPr>
        <p:spPr bwMode="auto">
          <a:xfrm>
            <a:off x="2094152" y="1341518"/>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7" name="Text Box 5"/>
          <p:cNvSpPr txBox="1">
            <a:spLocks noChangeArrowheads="1"/>
          </p:cNvSpPr>
          <p:nvPr/>
        </p:nvSpPr>
        <p:spPr bwMode="auto">
          <a:xfrm>
            <a:off x="3898590" y="2318937"/>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8" name="Text Box 50"/>
          <p:cNvSpPr txBox="1">
            <a:spLocks noChangeArrowheads="1"/>
          </p:cNvSpPr>
          <p:nvPr/>
        </p:nvSpPr>
        <p:spPr bwMode="auto">
          <a:xfrm>
            <a:off x="3972298" y="294550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9" name="Group 48"/>
          <p:cNvGrpSpPr/>
          <p:nvPr/>
        </p:nvGrpSpPr>
        <p:grpSpPr>
          <a:xfrm>
            <a:off x="3280061" y="1313788"/>
            <a:ext cx="385267" cy="544512"/>
            <a:chOff x="3252648" y="1389966"/>
            <a:chExt cx="385267" cy="544512"/>
          </a:xfrm>
        </p:grpSpPr>
        <p:sp>
          <p:nvSpPr>
            <p:cNvPr id="50"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 name="Text Box 4"/>
          <p:cNvSpPr txBox="1">
            <a:spLocks noChangeArrowheads="1"/>
          </p:cNvSpPr>
          <p:nvPr/>
        </p:nvSpPr>
        <p:spPr bwMode="auto">
          <a:xfrm>
            <a:off x="3972298" y="1755310"/>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3"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66"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8"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9" name="Group 47"/>
          <p:cNvGrpSpPr>
            <a:grpSpLocks/>
          </p:cNvGrpSpPr>
          <p:nvPr/>
        </p:nvGrpSpPr>
        <p:grpSpPr bwMode="auto">
          <a:xfrm>
            <a:off x="4380151" y="3388178"/>
            <a:ext cx="1684338" cy="182563"/>
            <a:chOff x="2796" y="2106"/>
            <a:chExt cx="1061" cy="115"/>
          </a:xfrm>
        </p:grpSpPr>
        <p:sp>
          <p:nvSpPr>
            <p:cNvPr id="7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33850"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3862"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3879" name="Text Box 55"/>
          <p:cNvSpPr txBox="1">
            <a:spLocks noChangeArrowheads="1"/>
          </p:cNvSpPr>
          <p:nvPr/>
        </p:nvSpPr>
        <p:spPr bwMode="auto">
          <a:xfrm>
            <a:off x="187751" y="3664142"/>
            <a:ext cx="3647093" cy="86177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ลู</a:t>
            </a:r>
            <a:r>
              <a:rPr lang="th-TH" sz="2000" dirty="0" smtClean="0">
                <a:solidFill>
                  <a:schemeClr val="folHlink"/>
                </a:solidFill>
                <a:latin typeface="Leelawadee UI" panose="020B0502040204020203" pitchFamily="34" charset="-34"/>
                <a:ea typeface="+mn-ea"/>
                <a:cs typeface="Leelawadee UI" panose="020B0502040204020203" pitchFamily="34" charset="-34"/>
              </a:rPr>
              <a:t>กา </a:t>
            </a:r>
            <a:r>
              <a:rPr lang="en-US" sz="2000" dirty="0" smtClean="0">
                <a:solidFill>
                  <a:schemeClr val="folHlink"/>
                </a:solidFill>
                <a:latin typeface="Leelawadee UI" panose="020B0502040204020203" pitchFamily="34" charset="-34"/>
                <a:ea typeface="+mn-ea"/>
                <a:cs typeface="Leelawadee UI" panose="020B0502040204020203" pitchFamily="34" charset="-34"/>
              </a:rPr>
              <a:t>3:23 </a:t>
            </a:r>
          </a:p>
          <a:p>
            <a:pPr>
              <a:spcBef>
                <a:spcPct val="50000"/>
              </a:spcBef>
              <a:defRPr/>
            </a:pPr>
            <a:r>
              <a:rPr lang="en-US" sz="2000" dirty="0" smtClean="0">
                <a:solidFill>
                  <a:schemeClr val="folHlink"/>
                </a:solidFill>
                <a:latin typeface="Leelawadee UI" panose="020B0502040204020203" pitchFamily="34" charset="-34"/>
                <a:ea typeface="+mn-ea"/>
                <a:cs typeface="Leelawadee UI" panose="020B0502040204020203" pitchFamily="34" charset="-34"/>
              </a:rPr>
              <a:t>(</a:t>
            </a:r>
            <a:r>
              <a:rPr lang="th-TH" sz="2000" dirty="0" smtClean="0">
                <a:solidFill>
                  <a:schemeClr val="folHlink"/>
                </a:solidFill>
                <a:latin typeface="Leelawadee UI" panose="020B0502040204020203" pitchFamily="34" charset="-34"/>
                <a:ea typeface="+mn-ea"/>
                <a:cs typeface="Leelawadee UI" panose="020B0502040204020203" pitchFamily="34" charset="-34"/>
              </a:rPr>
              <a:t>ดูพระธรรมอื่นๆอ้างอิงประกอบ</a:t>
            </a:r>
            <a:r>
              <a:rPr lang="en-US" sz="2000" dirty="0" smtClean="0">
                <a:solidFill>
                  <a:schemeClr val="folHlink"/>
                </a:solidFill>
                <a:latin typeface="Leelawadee UI" panose="020B0502040204020203" pitchFamily="34" charset="-34"/>
                <a:ea typeface="+mn-ea"/>
                <a:cs typeface="Leelawadee UI" panose="020B0502040204020203" pitchFamily="34" charset="-34"/>
              </a:rPr>
              <a:t>)</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33891" name="Rectangle 67"/>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31</a:t>
            </a:r>
          </a:p>
        </p:txBody>
      </p:sp>
      <p:sp>
        <p:nvSpPr>
          <p:cNvPr id="41"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73" name="TextBox 72"/>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4127449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grpSp>
        <p:nvGrpSpPr>
          <p:cNvPr id="2" name="Group 39"/>
          <p:cNvGrpSpPr>
            <a:grpSpLocks/>
          </p:cNvGrpSpPr>
          <p:nvPr/>
        </p:nvGrpSpPr>
        <p:grpSpPr bwMode="auto">
          <a:xfrm>
            <a:off x="903605" y="1204050"/>
            <a:ext cx="7613129" cy="1801811"/>
            <a:chOff x="515" y="520"/>
            <a:chExt cx="4611" cy="1135"/>
          </a:xfrm>
        </p:grpSpPr>
        <p:sp>
          <p:nvSpPr>
            <p:cNvPr id="528420" name="Text Box 36"/>
            <p:cNvSpPr txBox="1">
              <a:spLocks noChangeArrowheads="1"/>
            </p:cNvSpPr>
            <p:nvPr/>
          </p:nvSpPr>
          <p:spPr bwMode="auto">
            <a:xfrm>
              <a:off x="515" y="520"/>
              <a:ext cx="4611" cy="78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2500" dirty="0" err="1" smtClean="0">
                  <a:solidFill>
                    <a:srgbClr val="FFFF00"/>
                  </a:solidFill>
                  <a:latin typeface="Leelawadee UI" panose="020B0502040204020203" pitchFamily="34" charset="-34"/>
                  <a:ea typeface="+mn-ea"/>
                  <a:cs typeface="Leelawadee UI" panose="020B0502040204020203" pitchFamily="34" charset="-34"/>
                </a:rPr>
                <a:t>ลู</a:t>
              </a:r>
              <a:r>
                <a:rPr lang="th-TH" sz="2500" dirty="0" smtClean="0">
                  <a:solidFill>
                    <a:srgbClr val="FFFF00"/>
                  </a:solidFill>
                  <a:latin typeface="Leelawadee UI" panose="020B0502040204020203" pitchFamily="34" charset="-34"/>
                  <a:ea typeface="+mn-ea"/>
                  <a:cs typeface="Leelawadee UI" panose="020B0502040204020203" pitchFamily="34" charset="-34"/>
                </a:rPr>
                <a:t>กา</a:t>
              </a:r>
              <a:r>
                <a:rPr lang="en-US" sz="2500" dirty="0" smtClean="0">
                  <a:solidFill>
                    <a:srgbClr val="FFFF00"/>
                  </a:solidFill>
                  <a:latin typeface="Leelawadee UI" panose="020B0502040204020203" pitchFamily="34" charset="-34"/>
                  <a:ea typeface="+mn-ea"/>
                  <a:cs typeface="Leelawadee UI" panose="020B0502040204020203" pitchFamily="34" charset="-34"/>
                </a:rPr>
                <a:t> </a:t>
              </a:r>
              <a:r>
                <a:rPr lang="en-US" sz="2500" dirty="0">
                  <a:solidFill>
                    <a:srgbClr val="FFFF00"/>
                  </a:solidFill>
                  <a:latin typeface="Leelawadee UI" panose="020B0502040204020203" pitchFamily="34" charset="-34"/>
                  <a:ea typeface="+mn-ea"/>
                  <a:cs typeface="Leelawadee UI" panose="020B0502040204020203" pitchFamily="34" charset="-34"/>
                </a:rPr>
                <a:t>3:23: </a:t>
              </a:r>
              <a:r>
                <a:rPr lang="en-US" sz="2500" dirty="0" smtClean="0">
                  <a:solidFill>
                    <a:srgbClr val="FFFF00"/>
                  </a:solidFill>
                  <a:latin typeface="Leelawadee UI" panose="020B0502040204020203" pitchFamily="34" charset="-34"/>
                  <a:ea typeface="+mn-ea"/>
                  <a:cs typeface="Leelawadee UI" panose="020B0502040204020203" pitchFamily="34" charset="-34"/>
                </a:rPr>
                <a:t>“</a:t>
              </a:r>
              <a:r>
                <a:rPr lang="th-TH" sz="2500" dirty="0" smtClean="0">
                  <a:solidFill>
                    <a:srgbClr val="FFFF00"/>
                  </a:solidFill>
                  <a:latin typeface="Leelawadee UI" panose="020B0502040204020203" pitchFamily="34" charset="-34"/>
                  <a:ea typeface="+mn-ea"/>
                  <a:cs typeface="Leelawadee UI" panose="020B0502040204020203" pitchFamily="34" charset="-34"/>
                </a:rPr>
                <a:t> </a:t>
              </a:r>
              <a:r>
                <a:rPr lang="th-TH" sz="2500" dirty="0" smtClean="0">
                  <a:solidFill>
                    <a:srgbClr val="FFFF00"/>
                  </a:solidFill>
                  <a:latin typeface="Leelawadee UI" panose="020B0502040204020203" pitchFamily="34" charset="-34"/>
                  <a:cs typeface="Leelawadee UI" panose="020B0502040204020203" pitchFamily="34" charset="-34"/>
                </a:rPr>
                <a:t>เ</a:t>
              </a:r>
              <a:r>
                <a:rPr lang="th-TH" sz="2500" dirty="0" smtClean="0">
                  <a:solidFill>
                    <a:srgbClr val="FFFF00"/>
                  </a:solidFill>
                  <a:latin typeface="Leelawadee UI" panose="020B0502040204020203" pitchFamily="34" charset="-34"/>
                  <a:ea typeface="Tahoma" panose="020B0604030504040204" pitchFamily="34" charset="0"/>
                  <a:cs typeface="Leelawadee UI" panose="020B0502040204020203" pitchFamily="34" charset="-34"/>
                </a:rPr>
                <a:t>มื่อ</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​พระ​เยซู​ทรง​เริ่ม​พระ​ราช​กิจ​นั้น พระ​องค์​มี​พระ​ชน​มายุ​ประ​</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มาณ</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​สาม​สิบ​</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พรร</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ษา</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 ใน​ความ​คิด​ของ​คน​ทั่ว​ไป </a:t>
              </a:r>
              <a:r>
                <a:rPr lang="th-TH" sz="2500" dirty="0" smtClean="0">
                  <a:solidFill>
                    <a:srgbClr val="00FFFF"/>
                  </a:solidFill>
                  <a:latin typeface="Leelawadee UI" panose="020B0502040204020203" pitchFamily="34" charset="-34"/>
                  <a:ea typeface="Tahoma" panose="020B0604030504040204" pitchFamily="34" charset="0"/>
                  <a:cs typeface="Leelawadee UI" panose="020B0502040204020203" pitchFamily="34" charset="-34"/>
                </a:rPr>
                <a:t>เข้าใจ</a:t>
              </a:r>
              <a:r>
                <a:rPr lang="th-TH" sz="2500" dirty="0">
                  <a:solidFill>
                    <a:srgbClr val="00FFFF"/>
                  </a:solidFill>
                  <a:latin typeface="Leelawadee UI" panose="020B0502040204020203" pitchFamily="34" charset="-34"/>
                  <a:ea typeface="Tahoma" panose="020B0604030504040204" pitchFamily="34" charset="0"/>
                  <a:cs typeface="Leelawadee UI" panose="020B0502040204020203" pitchFamily="34" charset="-34"/>
                </a:rPr>
                <a:t>​ว่า</a:t>
              </a:r>
              <a:r>
                <a:rPr lang="th-TH" sz="2500" dirty="0" smtClean="0">
                  <a:solidFill>
                    <a:srgbClr val="00FFFF"/>
                  </a:solidFill>
                  <a:latin typeface="Leelawadee UI" panose="020B0502040204020203" pitchFamily="34" charset="-34"/>
                  <a:ea typeface="Tahoma" panose="020B0604030504040204" pitchFamily="34" charset="0"/>
                  <a:cs typeface="Leelawadee UI" panose="020B0502040204020203" pitchFamily="34" charset="-34"/>
                </a:rPr>
                <a:t>​ </a:t>
              </a:r>
              <a:r>
                <a:rPr lang="th-TH" sz="2500" dirty="0" smtClean="0">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พระ</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​องค์​เป็น​บุตร​ของ​โยเซฟ​ซึ่ง​เป็น​บุตร​ของ​เฮ</a:t>
              </a:r>
              <a:r>
                <a:rPr lang="th-TH" sz="2500" dirty="0" smtClean="0">
                  <a:solidFill>
                    <a:srgbClr val="FFFF00"/>
                  </a:solidFill>
                  <a:latin typeface="Leelawadee UI" panose="020B0502040204020203" pitchFamily="34" charset="-34"/>
                  <a:ea typeface="Tahoma" panose="020B0604030504040204" pitchFamily="34" charset="0"/>
                  <a:cs typeface="Leelawadee UI" panose="020B0502040204020203" pitchFamily="34" charset="-34"/>
                </a:rPr>
                <a:t>ลี</a:t>
              </a:r>
              <a:r>
                <a:rPr lang="en-US" sz="2500" dirty="0" smtClean="0">
                  <a:solidFill>
                    <a:srgbClr val="FFFF00"/>
                  </a:solidFill>
                  <a:latin typeface="Leelawadee UI" panose="020B0502040204020203" pitchFamily="34" charset="-34"/>
                  <a:ea typeface="+mn-ea"/>
                  <a:cs typeface="Leelawadee UI" panose="020B0502040204020203" pitchFamily="34" charset="-34"/>
                </a:rPr>
                <a:t>" (THSV)</a:t>
              </a:r>
              <a:endParaRPr lang="en-US" sz="2500" dirty="0">
                <a:solidFill>
                  <a:srgbClr val="FFFF00"/>
                </a:solidFill>
                <a:latin typeface="Leelawadee UI" panose="020B0502040204020203" pitchFamily="34" charset="-34"/>
                <a:ea typeface="+mn-ea"/>
                <a:cs typeface="Leelawadee UI" panose="020B0502040204020203" pitchFamily="34" charset="-34"/>
              </a:endParaRPr>
            </a:p>
          </p:txBody>
        </p:sp>
        <p:sp>
          <p:nvSpPr>
            <p:cNvPr id="528421" name="Line 37"/>
            <p:cNvSpPr>
              <a:spLocks noChangeShapeType="1"/>
            </p:cNvSpPr>
            <p:nvPr/>
          </p:nvSpPr>
          <p:spPr bwMode="auto">
            <a:xfrm>
              <a:off x="1652" y="1655"/>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8422" name="Text Box 38"/>
          <p:cNvSpPr txBox="1">
            <a:spLocks noChangeArrowheads="1"/>
          </p:cNvSpPr>
          <p:nvPr/>
        </p:nvSpPr>
        <p:spPr bwMode="auto">
          <a:xfrm>
            <a:off x="922656" y="3097937"/>
            <a:ext cx="7667307" cy="293926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p>
            <a:pPr>
              <a:spcBef>
                <a:spcPct val="50000"/>
              </a:spcBef>
              <a:defRPr/>
            </a:pPr>
            <a:r>
              <a:rPr lang="en-US" sz="2500" dirty="0" smtClean="0">
                <a:solidFill>
                  <a:srgbClr val="00FFFF"/>
                </a:solidFill>
                <a:latin typeface="Leelawadee UI" panose="020B0502040204020203" pitchFamily="34" charset="-34"/>
                <a:cs typeface="Leelawadee UI" panose="020B0502040204020203" pitchFamily="34" charset="-34"/>
              </a:rPr>
              <a:t>”</a:t>
            </a:r>
            <a:r>
              <a:rPr lang="th-TH" sz="2500" dirty="0" err="1" smtClean="0">
                <a:solidFill>
                  <a:srgbClr val="00FFFF"/>
                </a:solidFill>
                <a:latin typeface="Leelawadee UI" panose="020B0502040204020203" pitchFamily="34" charset="-34"/>
                <a:ea typeface="+mn-ea"/>
                <a:cs typeface="Leelawadee UI" panose="020B0502040204020203" pitchFamily="34" charset="-34"/>
              </a:rPr>
              <a:t>ลู</a:t>
            </a:r>
            <a:r>
              <a:rPr lang="th-TH" sz="2500" dirty="0" smtClean="0">
                <a:solidFill>
                  <a:srgbClr val="00FFFF"/>
                </a:solidFill>
                <a:latin typeface="Leelawadee UI" panose="020B0502040204020203" pitchFamily="34" charset="-34"/>
                <a:ea typeface="+mn-ea"/>
                <a:cs typeface="Leelawadee UI" panose="020B0502040204020203" pitchFamily="34" charset="-34"/>
              </a:rPr>
              <a:t>กากำลังไล่ลำดับพงศ์พันธุ์ของมา</a:t>
            </a:r>
            <a:r>
              <a:rPr lang="th-TH" sz="2500" dirty="0" err="1" smtClean="0">
                <a:solidFill>
                  <a:srgbClr val="00FFFF"/>
                </a:solidFill>
                <a:latin typeface="Leelawadee UI" panose="020B0502040204020203" pitchFamily="34" charset="-34"/>
                <a:ea typeface="+mn-ea"/>
                <a:cs typeface="Leelawadee UI" panose="020B0502040204020203" pitchFamily="34" charset="-34"/>
              </a:rPr>
              <a:t>รีย์</a:t>
            </a:r>
            <a:r>
              <a:rPr lang="en-US" sz="2500" dirty="0" smtClean="0">
                <a:solidFill>
                  <a:srgbClr val="00FFFF"/>
                </a:solidFill>
                <a:latin typeface="Leelawadee UI" panose="020B0502040204020203" pitchFamily="34" charset="-34"/>
                <a:ea typeface="+mn-ea"/>
                <a:cs typeface="Leelawadee UI" panose="020B0502040204020203" pitchFamily="34" charset="-34"/>
              </a:rPr>
              <a:t>”</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r>
              <a:rPr lang="th-TH" sz="2500" dirty="0" smtClean="0">
                <a:solidFill>
                  <a:schemeClr val="folHlink"/>
                </a:solidFill>
                <a:latin typeface="Leelawadee UI" panose="020B0502040204020203" pitchFamily="34" charset="-34"/>
                <a:ea typeface="+mn-ea"/>
                <a:cs typeface="Leelawadee UI" panose="020B0502040204020203" pitchFamily="34" charset="-34"/>
              </a:rPr>
              <a:t>มีผู้ตีความพระคัมภีร์</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r>
              <a:rPr lang="th-TH" sz="2500" dirty="0" smtClean="0">
                <a:solidFill>
                  <a:schemeClr val="folHlink"/>
                </a:solidFill>
                <a:latin typeface="Leelawadee UI" panose="020B0502040204020203" pitchFamily="34" charset="-34"/>
                <a:ea typeface="+mn-ea"/>
                <a:cs typeface="Leelawadee UI" panose="020B0502040204020203" pitchFamily="34" charset="-34"/>
              </a:rPr>
              <a:t>จากหลายๆจุดยืน</a:t>
            </a:r>
            <a:r>
              <a:rPr lang="en-US" sz="2500" dirty="0" smtClean="0">
                <a:solidFill>
                  <a:schemeClr val="folHlink"/>
                </a:solidFill>
                <a:latin typeface="Leelawadee UI" panose="020B0502040204020203" pitchFamily="34" charset="-34"/>
                <a:ea typeface="+mn-ea"/>
                <a:cs typeface="Leelawadee UI" panose="020B0502040204020203" pitchFamily="34" charset="-34"/>
              </a:rPr>
              <a:t>]</a:t>
            </a:r>
            <a:r>
              <a:rPr lang="th-TH" sz="2500" dirty="0" smtClean="0">
                <a:solidFill>
                  <a:schemeClr val="folHlink"/>
                </a:solidFill>
                <a:latin typeface="Leelawadee UI" panose="020B0502040204020203" pitchFamily="34" charset="-34"/>
                <a:ea typeface="+mn-ea"/>
                <a:cs typeface="Leelawadee UI" panose="020B0502040204020203" pitchFamily="34" charset="-34"/>
              </a:rPr>
              <a:t> ถกเถียง</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ว่าลู</a:t>
            </a:r>
            <a:r>
              <a:rPr lang="th-TH" sz="2500" dirty="0" smtClean="0">
                <a:solidFill>
                  <a:schemeClr val="folHlink"/>
                </a:solidFill>
                <a:latin typeface="Leelawadee UI" panose="020B0502040204020203" pitchFamily="34" charset="-34"/>
                <a:ea typeface="+mn-ea"/>
                <a:cs typeface="Leelawadee UI" panose="020B0502040204020203" pitchFamily="34" charset="-34"/>
              </a:rPr>
              <a:t>กากำลังเขียนพงศ์พันธุ์ของมา</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รีย์</a:t>
            </a:r>
            <a:r>
              <a:rPr lang="th-TH" sz="2500" dirty="0" smtClean="0">
                <a:solidFill>
                  <a:schemeClr val="folHlink"/>
                </a:solidFill>
                <a:latin typeface="Leelawadee UI" panose="020B0502040204020203" pitchFamily="34" charset="-34"/>
                <a:ea typeface="+mn-ea"/>
                <a:cs typeface="Leelawadee UI" panose="020B0502040204020203" pitchFamily="34" charset="-34"/>
              </a:rPr>
              <a:t> ซึ่งแสดงถึงการที่มา</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รีย์</a:t>
            </a:r>
            <a:r>
              <a:rPr lang="th-TH" sz="2500" dirty="0" smtClean="0">
                <a:solidFill>
                  <a:schemeClr val="folHlink"/>
                </a:solidFill>
                <a:latin typeface="Leelawadee UI" panose="020B0502040204020203" pitchFamily="34" charset="-34"/>
                <a:ea typeface="+mn-ea"/>
                <a:cs typeface="Leelawadee UI" panose="020B0502040204020203" pitchFamily="34" charset="-34"/>
              </a:rPr>
              <a:t>นั้นอยู่ในตระกูลของดาวิดและนั่นทำให้พระเยซูถึงเป็นพระ</a:t>
            </a:r>
            <a:r>
              <a:rPr lang="th-TH" sz="2500" dirty="0" err="1" smtClean="0">
                <a:solidFill>
                  <a:schemeClr val="folHlink"/>
                </a:solidFill>
                <a:latin typeface="Leelawadee UI" panose="020B0502040204020203" pitchFamily="34" charset="-34"/>
                <a:ea typeface="+mn-ea"/>
                <a:cs typeface="Leelawadee UI" panose="020B0502040204020203" pitchFamily="34" charset="-34"/>
              </a:rPr>
              <a:t>เมส</a:t>
            </a:r>
            <a:r>
              <a:rPr lang="th-TH" sz="2500" dirty="0" smtClean="0">
                <a:solidFill>
                  <a:schemeClr val="folHlink"/>
                </a:solidFill>
                <a:latin typeface="Leelawadee UI" panose="020B0502040204020203" pitchFamily="34" charset="-34"/>
                <a:ea typeface="+mn-ea"/>
                <a:cs typeface="Leelawadee UI" panose="020B0502040204020203" pitchFamily="34" charset="-34"/>
              </a:rPr>
              <a:t>สิ</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ยาห์</a:t>
            </a:r>
            <a:r>
              <a:rPr lang="th-TH" sz="2500" dirty="0" smtClean="0">
                <a:solidFill>
                  <a:schemeClr val="folHlink"/>
                </a:solidFill>
                <a:latin typeface="Leelawadee UI" panose="020B0502040204020203" pitchFamily="34" charset="-34"/>
                <a:ea typeface="+mn-ea"/>
                <a:cs typeface="Leelawadee UI" panose="020B0502040204020203" pitchFamily="34" charset="-34"/>
              </a:rPr>
              <a:t>ไม่เพียงจากสายของโยเซฟเท่านั้นแต่จากสายของมา</a:t>
            </a:r>
            <a:r>
              <a:rPr lang="th-TH" sz="2500" dirty="0" err="1" smtClean="0">
                <a:solidFill>
                  <a:schemeClr val="folHlink"/>
                </a:solidFill>
                <a:latin typeface="Leelawadee UI" panose="020B0502040204020203" pitchFamily="34" charset="-34"/>
                <a:ea typeface="+mn-ea"/>
                <a:cs typeface="Leelawadee UI" panose="020B0502040204020203" pitchFamily="34" charset="-34"/>
              </a:rPr>
              <a:t>รีย์</a:t>
            </a:r>
            <a:r>
              <a:rPr lang="th-TH" sz="2500" dirty="0" smtClean="0">
                <a:solidFill>
                  <a:schemeClr val="folHlink"/>
                </a:solidFill>
                <a:latin typeface="Leelawadee UI" panose="020B0502040204020203" pitchFamily="34" charset="-34"/>
                <a:ea typeface="+mn-ea"/>
                <a:cs typeface="Leelawadee UI" panose="020B0502040204020203" pitchFamily="34" charset="-34"/>
              </a:rPr>
              <a:t>ด้วย</a:t>
            </a:r>
            <a:r>
              <a:rPr lang="en-US" sz="2500" dirty="0" smtClean="0">
                <a:solidFill>
                  <a:schemeClr val="folHlink"/>
                </a:solidFill>
                <a:latin typeface="Leelawadee UI" panose="020B0502040204020203" pitchFamily="34" charset="-34"/>
                <a:ea typeface="+mn-ea"/>
                <a:cs typeface="Leelawadee UI" panose="020B0502040204020203" pitchFamily="34" charset="-34"/>
              </a:rPr>
              <a:t> </a:t>
            </a:r>
          </a:p>
          <a:p>
            <a:pPr>
              <a:spcBef>
                <a:spcPct val="50000"/>
              </a:spcBef>
              <a:defRPr/>
            </a:pPr>
            <a:r>
              <a:rPr lang="th-TH" sz="2000" dirty="0" smtClean="0">
                <a:solidFill>
                  <a:srgbClr val="00FFFF"/>
                </a:solidFill>
                <a:latin typeface="Leelawadee UI" panose="020B0502040204020203" pitchFamily="34" charset="-34"/>
                <a:ea typeface="+mn-ea"/>
                <a:cs typeface="Leelawadee UI" panose="020B0502040204020203" pitchFamily="34" charset="-34"/>
              </a:rPr>
              <a:t>หลุยส์ </a:t>
            </a:r>
            <a:r>
              <a:rPr lang="th-TH" sz="2000" dirty="0" err="1" smtClean="0">
                <a:solidFill>
                  <a:srgbClr val="00FFFF"/>
                </a:solidFill>
                <a:latin typeface="Leelawadee UI" panose="020B0502040204020203" pitchFamily="34" charset="-34"/>
                <a:ea typeface="+mn-ea"/>
                <a:cs typeface="Leelawadee UI" panose="020B0502040204020203" pitchFamily="34" charset="-34"/>
              </a:rPr>
              <a:t>บาเบีย</a:t>
            </a:r>
            <a:r>
              <a:rPr lang="th-TH" sz="2000" dirty="0" smtClean="0">
                <a:solidFill>
                  <a:srgbClr val="00FFFF"/>
                </a:solidFill>
                <a:latin typeface="Leelawadee UI" panose="020B0502040204020203" pitchFamily="34" charset="-34"/>
                <a:ea typeface="+mn-ea"/>
                <a:cs typeface="Leelawadee UI" panose="020B0502040204020203" pitchFamily="34" charset="-34"/>
              </a:rPr>
              <a:t>รี่</a:t>
            </a:r>
            <a:r>
              <a:rPr lang="en-US" sz="2000" dirty="0" smtClean="0">
                <a:solidFill>
                  <a:srgbClr val="00FFFF"/>
                </a:solidFill>
                <a:latin typeface="Leelawadee UI" panose="020B0502040204020203" pitchFamily="34" charset="-34"/>
                <a:ea typeface="+mn-ea"/>
                <a:cs typeface="Leelawadee UI" panose="020B0502040204020203" pitchFamily="34" charset="-34"/>
              </a:rPr>
              <a:t>, </a:t>
            </a:r>
            <a:r>
              <a:rPr lang="en-US" sz="2000" i="1" dirty="0" smtClean="0">
                <a:solidFill>
                  <a:srgbClr val="00FFFF"/>
                </a:solidFill>
                <a:latin typeface="Leelawadee UI" panose="020B0502040204020203" pitchFamily="34" charset="-34"/>
                <a:ea typeface="+mn-ea"/>
                <a:cs typeface="Leelawadee UI" panose="020B0502040204020203" pitchFamily="34" charset="-34"/>
              </a:rPr>
              <a:t>8</a:t>
            </a:r>
            <a:r>
              <a:rPr lang="th-TH" sz="2000" i="1" dirty="0" smtClean="0">
                <a:solidFill>
                  <a:srgbClr val="00FFFF"/>
                </a:solidFill>
                <a:latin typeface="Leelawadee UI" panose="020B0502040204020203" pitchFamily="34" charset="-34"/>
                <a:ea typeface="+mn-ea"/>
                <a:cs typeface="Leelawadee UI" panose="020B0502040204020203" pitchFamily="34" charset="-34"/>
              </a:rPr>
              <a:t>คอมเมนทารี่ความรู้พระคัมภีร์</a:t>
            </a:r>
            <a:r>
              <a:rPr lang="en-US" sz="2000" i="1" dirty="0" smtClean="0">
                <a:solidFill>
                  <a:srgbClr val="00FFFF"/>
                </a:solidFill>
                <a:latin typeface="Leelawadee UI" panose="020B0502040204020203" pitchFamily="34" charset="-34"/>
                <a:ea typeface="+mn-ea"/>
                <a:cs typeface="Leelawadee UI" panose="020B0502040204020203" pitchFamily="34" charset="-34"/>
              </a:rPr>
              <a:t>,  </a:t>
            </a:r>
            <a:r>
              <a:rPr lang="th-TH" sz="2000" i="1" dirty="0" smtClean="0">
                <a:solidFill>
                  <a:srgbClr val="00FFFF"/>
                </a:solidFill>
                <a:latin typeface="Leelawadee UI" panose="020B0502040204020203" pitchFamily="34" charset="-34"/>
                <a:ea typeface="+mn-ea"/>
                <a:cs typeface="Leelawadee UI" panose="020B0502040204020203" pitchFamily="34" charset="-34"/>
              </a:rPr>
              <a:t>จอห์น</a:t>
            </a:r>
            <a:r>
              <a:rPr lang="en-US" sz="2000" i="1" dirty="0" smtClean="0">
                <a:solidFill>
                  <a:srgbClr val="00FFFF"/>
                </a:solidFill>
                <a:latin typeface="Leelawadee UI" panose="020B0502040204020203" pitchFamily="34" charset="-34"/>
                <a:ea typeface="+mn-ea"/>
                <a:cs typeface="Leelawadee UI" panose="020B0502040204020203" pitchFamily="34" charset="-34"/>
              </a:rPr>
              <a:t> </a:t>
            </a:r>
            <a:r>
              <a:rPr lang="th-TH" sz="2000" i="1" dirty="0" err="1" smtClean="0">
                <a:solidFill>
                  <a:srgbClr val="00FFFF"/>
                </a:solidFill>
                <a:latin typeface="Leelawadee UI" panose="020B0502040204020203" pitchFamily="34" charset="-34"/>
                <a:ea typeface="+mn-ea"/>
                <a:cs typeface="Leelawadee UI" panose="020B0502040204020203" pitchFamily="34" charset="-34"/>
              </a:rPr>
              <a:t>แวลวูด</a:t>
            </a:r>
            <a:r>
              <a:rPr lang="en-US" sz="2000" i="1" dirty="0" smtClean="0">
                <a:solidFill>
                  <a:srgbClr val="00FFFF"/>
                </a:solidFill>
                <a:latin typeface="Leelawadee UI" panose="020B0502040204020203" pitchFamily="34" charset="-34"/>
                <a:ea typeface="+mn-ea"/>
                <a:cs typeface="Leelawadee UI" panose="020B0502040204020203" pitchFamily="34" charset="-34"/>
              </a:rPr>
              <a:t> </a:t>
            </a:r>
            <a:r>
              <a:rPr lang="th-TH" sz="2000" i="1" dirty="0" smtClean="0">
                <a:solidFill>
                  <a:srgbClr val="00FFFF"/>
                </a:solidFill>
                <a:latin typeface="Leelawadee UI" panose="020B0502040204020203" pitchFamily="34" charset="-34"/>
                <a:ea typeface="+mn-ea"/>
                <a:cs typeface="Leelawadee UI" panose="020B0502040204020203" pitchFamily="34" charset="-34"/>
              </a:rPr>
              <a:t>และ</a:t>
            </a:r>
            <a:r>
              <a:rPr lang="en-US" sz="2000" i="1" dirty="0" smtClean="0">
                <a:solidFill>
                  <a:srgbClr val="00FFFF"/>
                </a:solidFill>
                <a:latin typeface="Leelawadee UI" panose="020B0502040204020203" pitchFamily="34" charset="-34"/>
                <a:ea typeface="+mn-ea"/>
                <a:cs typeface="Leelawadee UI" panose="020B0502040204020203" pitchFamily="34" charset="-34"/>
              </a:rPr>
              <a:t> </a:t>
            </a:r>
            <a:r>
              <a:rPr lang="th-TH" sz="2000" i="1" dirty="0" smtClean="0">
                <a:solidFill>
                  <a:srgbClr val="00FFFF"/>
                </a:solidFill>
                <a:latin typeface="Leelawadee UI" panose="020B0502040204020203" pitchFamily="34" charset="-34"/>
                <a:ea typeface="+mn-ea"/>
                <a:cs typeface="Leelawadee UI" panose="020B0502040204020203" pitchFamily="34" charset="-34"/>
              </a:rPr>
              <a:t>รอย </a:t>
            </a:r>
            <a:r>
              <a:rPr lang="th-TH" sz="2000" i="1" dirty="0" err="1" smtClean="0">
                <a:solidFill>
                  <a:srgbClr val="00FFFF"/>
                </a:solidFill>
                <a:latin typeface="Leelawadee UI" panose="020B0502040204020203" pitchFamily="34" charset="-34"/>
                <a:ea typeface="+mn-ea"/>
                <a:cs typeface="Leelawadee UI" panose="020B0502040204020203" pitchFamily="34" charset="-34"/>
              </a:rPr>
              <a:t>ซัค</a:t>
            </a:r>
            <a:r>
              <a:rPr lang="en-US" sz="2000" i="1" dirty="0" smtClean="0">
                <a:solidFill>
                  <a:srgbClr val="00FFFF"/>
                </a:solidFill>
                <a:latin typeface="Leelawadee UI" panose="020B0502040204020203" pitchFamily="34" charset="-34"/>
                <a:ea typeface="+mn-ea"/>
                <a:cs typeface="Leelawadee UI" panose="020B0502040204020203" pitchFamily="34" charset="-34"/>
              </a:rPr>
              <a:t> </a:t>
            </a:r>
          </a:p>
          <a:p>
            <a:pPr>
              <a:spcBef>
                <a:spcPct val="50000"/>
              </a:spcBef>
              <a:defRPr/>
            </a:pPr>
            <a:r>
              <a:rPr lang="en-US" sz="2000" i="1" dirty="0" smtClean="0">
                <a:solidFill>
                  <a:srgbClr val="00FFFF"/>
                </a:solidFill>
                <a:latin typeface="Leelawadee UI" panose="020B0502040204020203" pitchFamily="34" charset="-34"/>
                <a:ea typeface="+mn-ea"/>
                <a:cs typeface="Leelawadee UI" panose="020B0502040204020203" pitchFamily="34" charset="-34"/>
              </a:rPr>
              <a:t>(</a:t>
            </a:r>
            <a:r>
              <a:rPr lang="th-TH" sz="2000" i="1" dirty="0" err="1" smtClean="0">
                <a:solidFill>
                  <a:srgbClr val="00FFFF"/>
                </a:solidFill>
                <a:latin typeface="Leelawadee UI" panose="020B0502040204020203" pitchFamily="34" charset="-34"/>
                <a:ea typeface="+mn-ea"/>
                <a:cs typeface="Leelawadee UI" panose="020B0502040204020203" pitchFamily="34" charset="-34"/>
              </a:rPr>
              <a:t>วิคเตอร์</a:t>
            </a:r>
            <a:r>
              <a:rPr lang="th-TH" sz="2000" i="1" dirty="0" smtClean="0">
                <a:solidFill>
                  <a:srgbClr val="00FFFF"/>
                </a:solidFill>
                <a:latin typeface="Leelawadee UI" panose="020B0502040204020203" pitchFamily="34" charset="-34"/>
                <a:ea typeface="+mn-ea"/>
                <a:cs typeface="Leelawadee UI" panose="020B0502040204020203" pitchFamily="34" charset="-34"/>
              </a:rPr>
              <a:t> </a:t>
            </a:r>
            <a:r>
              <a:rPr lang="th-TH" sz="2000" i="1" dirty="0" err="1" smtClean="0">
                <a:solidFill>
                  <a:srgbClr val="00FFFF"/>
                </a:solidFill>
                <a:latin typeface="Leelawadee UI" panose="020B0502040204020203" pitchFamily="34" charset="-34"/>
                <a:ea typeface="+mn-ea"/>
                <a:cs typeface="Leelawadee UI" panose="020B0502040204020203" pitchFamily="34" charset="-34"/>
              </a:rPr>
              <a:t>บุคส์</a:t>
            </a:r>
            <a:r>
              <a:rPr lang="en-US" sz="2000" i="1" dirty="0" smtClean="0">
                <a:solidFill>
                  <a:srgbClr val="00FFFF"/>
                </a:solidFill>
                <a:latin typeface="Leelawadee UI" panose="020B0502040204020203" pitchFamily="34" charset="-34"/>
                <a:ea typeface="+mn-ea"/>
                <a:cs typeface="Leelawadee UI" panose="020B0502040204020203" pitchFamily="34" charset="-34"/>
              </a:rPr>
              <a:t>, </a:t>
            </a:r>
            <a:r>
              <a:rPr lang="en-US" sz="2000" i="1" dirty="0">
                <a:solidFill>
                  <a:srgbClr val="00FFFF"/>
                </a:solidFill>
                <a:latin typeface="Leelawadee UI" panose="020B0502040204020203" pitchFamily="34" charset="-34"/>
                <a:ea typeface="+mn-ea"/>
                <a:cs typeface="Leelawadee UI" panose="020B0502040204020203" pitchFamily="34" charset="-34"/>
              </a:rPr>
              <a:t>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28428" name="Rectangle 44"/>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1</a:t>
            </a:r>
          </a:p>
        </p:txBody>
      </p:sp>
      <p:sp>
        <p:nvSpPr>
          <p:cNvPr id="1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15" name="Text Box 55"/>
          <p:cNvSpPr txBox="1">
            <a:spLocks noChangeArrowheads="1"/>
          </p:cNvSpPr>
          <p:nvPr/>
        </p:nvSpPr>
        <p:spPr bwMode="auto">
          <a:xfrm>
            <a:off x="168496" y="529144"/>
            <a:ext cx="7390544" cy="55399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3000" dirty="0" err="1" smtClean="0">
                <a:solidFill>
                  <a:schemeClr val="folHlink"/>
                </a:solidFill>
                <a:latin typeface="Leelawadee UI" panose="020B0502040204020203" pitchFamily="34" charset="-34"/>
                <a:ea typeface="+mn-ea"/>
                <a:cs typeface="Leelawadee UI" panose="020B0502040204020203" pitchFamily="34" charset="-34"/>
              </a:rPr>
              <a:t>ลู</a:t>
            </a:r>
            <a:r>
              <a:rPr lang="th-TH" sz="3000" dirty="0" smtClean="0">
                <a:solidFill>
                  <a:schemeClr val="folHlink"/>
                </a:solidFill>
                <a:latin typeface="Leelawadee UI" panose="020B0502040204020203" pitchFamily="34" charset="-34"/>
                <a:ea typeface="+mn-ea"/>
                <a:cs typeface="Leelawadee UI" panose="020B0502040204020203" pitchFamily="34" charset="-34"/>
              </a:rPr>
              <a:t>กา </a:t>
            </a:r>
            <a:r>
              <a:rPr lang="en-US" sz="3000" dirty="0" smtClean="0">
                <a:solidFill>
                  <a:schemeClr val="folHlink"/>
                </a:solidFill>
                <a:latin typeface="Leelawadee UI" panose="020B0502040204020203" pitchFamily="34" charset="-34"/>
                <a:ea typeface="+mn-ea"/>
                <a:cs typeface="Leelawadee UI" panose="020B0502040204020203" pitchFamily="34" charset="-34"/>
              </a:rPr>
              <a:t>3:23 (</a:t>
            </a:r>
            <a:r>
              <a:rPr lang="th-TH" sz="3000" dirty="0" smtClean="0">
                <a:solidFill>
                  <a:schemeClr val="folHlink"/>
                </a:solidFill>
                <a:latin typeface="Leelawadee UI" panose="020B0502040204020203" pitchFamily="34" charset="-34"/>
                <a:ea typeface="+mn-ea"/>
                <a:cs typeface="Leelawadee UI" panose="020B0502040204020203" pitchFamily="34" charset="-34"/>
              </a:rPr>
              <a:t>ดูพระธรรมอื่นๆอ้างอิงประกอบ</a:t>
            </a:r>
            <a:r>
              <a:rPr lang="en-US" sz="3000" dirty="0" smtClean="0">
                <a:solidFill>
                  <a:schemeClr val="folHlink"/>
                </a:solidFill>
                <a:latin typeface="Leelawadee UI" panose="020B0502040204020203" pitchFamily="34" charset="-34"/>
                <a:ea typeface="+mn-ea"/>
                <a:cs typeface="Leelawadee UI" panose="020B0502040204020203" pitchFamily="34" charset="-34"/>
              </a:rPr>
              <a:t>)</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Tree>
    <p:extLst>
      <p:ext uri="{BB962C8B-B14F-4D97-AF65-F5344CB8AC3E}">
        <p14:creationId xmlns:p14="http://schemas.microsoft.com/office/powerpoint/2010/main" val="248732480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2"/>
          <p:cNvSpPr txBox="1">
            <a:spLocks noChangeArrowheads="1"/>
          </p:cNvSpPr>
          <p:nvPr/>
        </p:nvSpPr>
        <p:spPr bwMode="auto">
          <a:xfrm>
            <a:off x="2643331" y="759737"/>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2"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1:16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3"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84"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85" name="Text Box 3"/>
          <p:cNvSpPr txBox="1">
            <a:spLocks noChangeArrowheads="1"/>
          </p:cNvSpPr>
          <p:nvPr/>
        </p:nvSpPr>
        <p:spPr bwMode="auto">
          <a:xfrm>
            <a:off x="2035733" y="1322055"/>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6" name="Text Box 5"/>
          <p:cNvSpPr txBox="1">
            <a:spLocks noChangeArrowheads="1"/>
          </p:cNvSpPr>
          <p:nvPr/>
        </p:nvSpPr>
        <p:spPr bwMode="auto">
          <a:xfrm>
            <a:off x="3816811" y="2390958"/>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87" name="Text Box 50"/>
          <p:cNvSpPr txBox="1">
            <a:spLocks noChangeArrowheads="1"/>
          </p:cNvSpPr>
          <p:nvPr/>
        </p:nvSpPr>
        <p:spPr bwMode="auto">
          <a:xfrm>
            <a:off x="3938040" y="2966684"/>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88" name="Group 87"/>
          <p:cNvGrpSpPr/>
          <p:nvPr/>
        </p:nvGrpSpPr>
        <p:grpSpPr>
          <a:xfrm>
            <a:off x="3280061" y="1313788"/>
            <a:ext cx="385267" cy="544512"/>
            <a:chOff x="3252648" y="1389966"/>
            <a:chExt cx="385267" cy="544512"/>
          </a:xfrm>
        </p:grpSpPr>
        <p:sp>
          <p:nvSpPr>
            <p:cNvPr id="8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1" name="Text Box 4"/>
          <p:cNvSpPr txBox="1">
            <a:spLocks noChangeArrowheads="1"/>
          </p:cNvSpPr>
          <p:nvPr/>
        </p:nvSpPr>
        <p:spPr bwMode="auto">
          <a:xfrm>
            <a:off x="3890519" y="1827331"/>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92"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3"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6"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7"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8"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9"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0"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2"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3"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4"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105"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7"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108" name="Group 47"/>
          <p:cNvGrpSpPr>
            <a:grpSpLocks/>
          </p:cNvGrpSpPr>
          <p:nvPr/>
        </p:nvGrpSpPr>
        <p:grpSpPr bwMode="auto">
          <a:xfrm>
            <a:off x="4380151" y="3388178"/>
            <a:ext cx="1684338" cy="182563"/>
            <a:chOff x="2796" y="2106"/>
            <a:chExt cx="1061" cy="115"/>
          </a:xfrm>
        </p:grpSpPr>
        <p:sp>
          <p:nvSpPr>
            <p:cNvPr id="109"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0"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1"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112" name="Text Box 26"/>
          <p:cNvSpPr txBox="1">
            <a:spLocks noChangeArrowheads="1"/>
          </p:cNvSpPr>
          <p:nvPr/>
        </p:nvSpPr>
        <p:spPr bwMode="auto">
          <a:xfrm>
            <a:off x="3978349" y="5601683"/>
            <a:ext cx="4706938"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3200" dirty="0" smtClean="0">
                <a:solidFill>
                  <a:schemeClr val="folHlink"/>
                </a:solidFill>
                <a:latin typeface="Leelawadee UI" panose="020B0502040204020203" pitchFamily="34" charset="-34"/>
                <a:ea typeface="+mn-ea"/>
                <a:cs typeface="Leelawadee UI" panose="020B0502040204020203" pitchFamily="34" charset="-34"/>
              </a:rPr>
              <a:t>มา</a:t>
            </a:r>
            <a:r>
              <a:rPr lang="th-TH" sz="32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3200" dirty="0" smtClean="0">
                <a:solidFill>
                  <a:schemeClr val="folHlink"/>
                </a:solidFill>
                <a:latin typeface="Leelawadee UI" panose="020B0502040204020203" pitchFamily="34" charset="-34"/>
                <a:ea typeface="+mn-ea"/>
                <a:cs typeface="Leelawadee UI" panose="020B0502040204020203" pitchFamily="34" charset="-34"/>
              </a:rPr>
              <a:t>           </a:t>
            </a:r>
            <a:r>
              <a:rPr lang="th-TH" sz="32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3200" dirty="0" smtClean="0">
                <a:solidFill>
                  <a:schemeClr val="folHlink"/>
                </a:solidFill>
                <a:latin typeface="Leelawadee UI" panose="020B0502040204020203" pitchFamily="34" charset="-34"/>
                <a:ea typeface="+mn-ea"/>
                <a:cs typeface="Leelawadee UI" panose="020B0502040204020203" pitchFamily="34" charset="-34"/>
              </a:rPr>
              <a:t>          </a:t>
            </a:r>
            <a:endParaRPr lang="en-US" sz="3200" dirty="0">
              <a:solidFill>
                <a:schemeClr val="folHlink"/>
              </a:solidFill>
              <a:latin typeface="Leelawadee UI" panose="020B0502040204020203" pitchFamily="34" charset="-34"/>
              <a:ea typeface="+mn-ea"/>
              <a:cs typeface="Leelawadee UI" panose="020B0502040204020203" pitchFamily="34" charset="-34"/>
            </a:endParaRPr>
          </a:p>
        </p:txBody>
      </p:sp>
      <p:sp>
        <p:nvSpPr>
          <p:cNvPr id="113"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4"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5"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62"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59479" name="Rectangle 55"/>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33</a:t>
            </a:r>
          </a:p>
        </p:txBody>
      </p:sp>
      <p:sp>
        <p:nvSpPr>
          <p:cNvPr id="4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117"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TextBox 46"/>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620591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p:cNvSpPr txBox="1">
            <a:spLocks noChangeArrowheads="1"/>
          </p:cNvSpPr>
          <p:nvPr/>
        </p:nvSpPr>
        <p:spPr bwMode="auto">
          <a:xfrm>
            <a:off x="2564956" y="74895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0"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มัทธิว</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en-US" sz="2000" dirty="0" smtClean="0">
                <a:solidFill>
                  <a:schemeClr val="folHlink"/>
                </a:solidFill>
                <a:latin typeface="Leelawadee UI" panose="020B0502040204020203" pitchFamily="34" charset="-34"/>
                <a:ea typeface="+mn-ea"/>
                <a:cs typeface="Leelawadee UI" panose="020B0502040204020203" pitchFamily="34" charset="-34"/>
              </a:rPr>
              <a:t>1:16</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1"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smtClean="0">
                <a:latin typeface="Leelawadee UI" panose="020B0502040204020203" pitchFamily="34" charset="-34"/>
                <a:ea typeface="+mn-ea"/>
                <a:cs typeface="Leelawadee UI" panose="020B0502040204020203" pitchFamily="34" charset="-34"/>
              </a:rPr>
              <a:t>อยู่ในพระธรรม</a:t>
            </a:r>
            <a:r>
              <a:rPr lang="en-US" sz="2000" dirty="0" smtClean="0">
                <a:latin typeface="Leelawadee UI" panose="020B0502040204020203" pitchFamily="34" charset="-34"/>
                <a:ea typeface="+mn-ea"/>
                <a:cs typeface="Leelawadee UI" panose="020B0502040204020203" pitchFamily="34" charset="-34"/>
              </a:rPr>
              <a:t>:</a:t>
            </a:r>
            <a:endParaRPr lang="en-US" sz="2000" dirty="0">
              <a:latin typeface="Leelawadee UI" panose="020B0502040204020203" pitchFamily="34" charset="-34"/>
              <a:ea typeface="+mn-ea"/>
              <a:cs typeface="Leelawadee UI" panose="020B0502040204020203" pitchFamily="34" charset="-34"/>
            </a:endParaRPr>
          </a:p>
        </p:txBody>
      </p:sp>
      <p:sp>
        <p:nvSpPr>
          <p:cNvPr id="52"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smtClean="0">
                <a:solidFill>
                  <a:schemeClr val="folHlink"/>
                </a:solidFill>
                <a:latin typeface="Leelawadee UI" panose="020B0502040204020203" pitchFamily="34" charset="-34"/>
                <a:ea typeface="+mn-ea"/>
                <a:cs typeface="Leelawadee UI" panose="020B0502040204020203" pitchFamily="34" charset="-34"/>
              </a:rPr>
              <a:t>*</a:t>
            </a:r>
            <a:r>
              <a:rPr lang="th-TH" sz="2000" b="0" dirty="0" smtClean="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53" name="Text Box 3"/>
          <p:cNvSpPr txBox="1">
            <a:spLocks noChangeArrowheads="1"/>
          </p:cNvSpPr>
          <p:nvPr/>
        </p:nvSpPr>
        <p:spPr bwMode="auto">
          <a:xfrm>
            <a:off x="2134982" y="1332839"/>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4" name="Text Box 5"/>
          <p:cNvSpPr txBox="1">
            <a:spLocks noChangeArrowheads="1"/>
          </p:cNvSpPr>
          <p:nvPr/>
        </p:nvSpPr>
        <p:spPr bwMode="auto">
          <a:xfrm>
            <a:off x="3890519" y="2411151"/>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55"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56" name="Group 55"/>
          <p:cNvGrpSpPr/>
          <p:nvPr/>
        </p:nvGrpSpPr>
        <p:grpSpPr>
          <a:xfrm>
            <a:off x="3280061" y="1313788"/>
            <a:ext cx="385267" cy="544512"/>
            <a:chOff x="3252648" y="1389966"/>
            <a:chExt cx="385267" cy="544512"/>
          </a:xfrm>
        </p:grpSpPr>
        <p:sp>
          <p:nvSpPr>
            <p:cNvPr id="57"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9" name="Text Box 4"/>
          <p:cNvSpPr txBox="1">
            <a:spLocks noChangeArrowheads="1"/>
          </p:cNvSpPr>
          <p:nvPr/>
        </p:nvSpPr>
        <p:spPr bwMode="auto">
          <a:xfrm>
            <a:off x="3964227" y="1847524"/>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0"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1"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73"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4"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5"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6" name="Group 47"/>
          <p:cNvGrpSpPr>
            <a:grpSpLocks/>
          </p:cNvGrpSpPr>
          <p:nvPr/>
        </p:nvGrpSpPr>
        <p:grpSpPr bwMode="auto">
          <a:xfrm>
            <a:off x="4380151" y="3388178"/>
            <a:ext cx="1684338" cy="182563"/>
            <a:chOff x="2796" y="2106"/>
            <a:chExt cx="1061" cy="115"/>
          </a:xfrm>
        </p:grpSpPr>
        <p:sp>
          <p:nvSpPr>
            <p:cNvPr id="77"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80"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2"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4"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6"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7"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8"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42"/>
          <p:cNvGrpSpPr>
            <a:grpSpLocks/>
          </p:cNvGrpSpPr>
          <p:nvPr/>
        </p:nvGrpSpPr>
        <p:grpSpPr bwMode="auto">
          <a:xfrm>
            <a:off x="4419600" y="5840420"/>
            <a:ext cx="3429000" cy="881063"/>
            <a:chOff x="2784" y="3679"/>
            <a:chExt cx="2160" cy="555"/>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92" name="Text Box 36"/>
            <p:cNvSpPr txBox="1">
              <a:spLocks noChangeArrowheads="1"/>
            </p:cNvSpPr>
            <p:nvPr/>
          </p:nvSpPr>
          <p:spPr bwMode="auto">
            <a:xfrm>
              <a:off x="2784" y="3982"/>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429111" name="Rectangle 55"/>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sp>
        <p:nvSpPr>
          <p:cNvPr id="4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grpSp>
        <p:nvGrpSpPr>
          <p:cNvPr id="3" name="Group 2"/>
          <p:cNvGrpSpPr/>
          <p:nvPr/>
        </p:nvGrpSpPr>
        <p:grpSpPr>
          <a:xfrm>
            <a:off x="2523460" y="971860"/>
            <a:ext cx="1837229" cy="403225"/>
            <a:chOff x="1045228" y="1994890"/>
            <a:chExt cx="1837229" cy="403225"/>
          </a:xfrm>
        </p:grpSpPr>
        <p:sp>
          <p:nvSpPr>
            <p:cNvPr id="89"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1"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2"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3" name="Line 16"/>
            <p:cNvSpPr>
              <a:spLocks noChangeShapeType="1"/>
            </p:cNvSpPr>
            <p:nvPr/>
          </p:nvSpPr>
          <p:spPr bwMode="auto">
            <a:xfrm flipV="1">
              <a:off x="1985837" y="21901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1" name="TextBox 60"/>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32001485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 Box 2"/>
          <p:cNvSpPr txBox="1">
            <a:spLocks noChangeArrowheads="1"/>
          </p:cNvSpPr>
          <p:nvPr/>
        </p:nvSpPr>
        <p:spPr bwMode="auto">
          <a:xfrm>
            <a:off x="2564956" y="750538"/>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a:t>
            </a:r>
            <a:r>
              <a:rPr lang="th-TH" sz="2000" dirty="0" err="1">
                <a:solidFill>
                  <a:schemeClr val="folHlink"/>
                </a:solidFill>
                <a:latin typeface="Leelawadee UI" panose="020B0502040204020203" pitchFamily="34" charset="-34"/>
                <a:ea typeface="+mn-ea"/>
                <a:cs typeface="Leelawadee UI" panose="020B0502040204020203" pitchFamily="34" charset="-34"/>
              </a:rPr>
              <a:t>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9" name="Text Box 3"/>
          <p:cNvSpPr txBox="1">
            <a:spLocks noChangeArrowheads="1"/>
          </p:cNvSpPr>
          <p:nvPr/>
        </p:nvSpPr>
        <p:spPr bwMode="auto">
          <a:xfrm>
            <a:off x="2050256" y="1343643"/>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0" name="Text Box 5"/>
          <p:cNvSpPr txBox="1">
            <a:spLocks noChangeArrowheads="1"/>
          </p:cNvSpPr>
          <p:nvPr/>
        </p:nvSpPr>
        <p:spPr bwMode="auto">
          <a:xfrm>
            <a:off x="3837074" y="2370006"/>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51"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52" name="Group 51"/>
          <p:cNvGrpSpPr/>
          <p:nvPr/>
        </p:nvGrpSpPr>
        <p:grpSpPr>
          <a:xfrm>
            <a:off x="3280061" y="1313788"/>
            <a:ext cx="385267" cy="544512"/>
            <a:chOff x="3252648" y="1389966"/>
            <a:chExt cx="385267" cy="544512"/>
          </a:xfrm>
        </p:grpSpPr>
        <p:sp>
          <p:nvSpPr>
            <p:cNvPr id="53"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5" name="Text Box 4"/>
          <p:cNvSpPr txBox="1">
            <a:spLocks noChangeArrowheads="1"/>
          </p:cNvSpPr>
          <p:nvPr/>
        </p:nvSpPr>
        <p:spPr bwMode="auto">
          <a:xfrm>
            <a:off x="3910782" y="180637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6"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4" name="Group 47"/>
          <p:cNvGrpSpPr>
            <a:grpSpLocks/>
          </p:cNvGrpSpPr>
          <p:nvPr/>
        </p:nvGrpSpPr>
        <p:grpSpPr bwMode="auto">
          <a:xfrm>
            <a:off x="4380151" y="3388178"/>
            <a:ext cx="1684338" cy="182563"/>
            <a:chOff x="2796" y="2106"/>
            <a:chExt cx="1061" cy="115"/>
          </a:xfrm>
        </p:grpSpPr>
        <p:sp>
          <p:nvSpPr>
            <p:cNvPr id="6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8"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9"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2"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4"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5"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6"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7"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81" name="Group 42"/>
          <p:cNvGrpSpPr>
            <a:grpSpLocks/>
          </p:cNvGrpSpPr>
          <p:nvPr/>
        </p:nvGrpSpPr>
        <p:grpSpPr bwMode="auto">
          <a:xfrm>
            <a:off x="4413250" y="5840423"/>
            <a:ext cx="3429000" cy="879476"/>
            <a:chOff x="2780" y="3679"/>
            <a:chExt cx="2160" cy="554"/>
          </a:xfrm>
        </p:grpSpPr>
        <p:sp>
          <p:nvSpPr>
            <p:cNvPr id="82"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Text Box 36"/>
            <p:cNvSpPr txBox="1">
              <a:spLocks noChangeArrowheads="1"/>
            </p:cNvSpPr>
            <p:nvPr/>
          </p:nvSpPr>
          <p:spPr bwMode="auto">
            <a:xfrm>
              <a:off x="2780" y="3981"/>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84"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5" name="Group 84"/>
          <p:cNvGrpSpPr/>
          <p:nvPr/>
        </p:nvGrpSpPr>
        <p:grpSpPr>
          <a:xfrm>
            <a:off x="2523460" y="971860"/>
            <a:ext cx="1837229" cy="403225"/>
            <a:chOff x="1045228" y="1994890"/>
            <a:chExt cx="1837229" cy="403225"/>
          </a:xfrm>
        </p:grpSpPr>
        <p:sp>
          <p:nvSpPr>
            <p:cNvPr id="86"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7"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8"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9"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16"/>
            <p:cNvSpPr>
              <a:spLocks noChangeShapeType="1"/>
            </p:cNvSpPr>
            <p:nvPr/>
          </p:nvSpPr>
          <p:spPr bwMode="auto">
            <a:xfrm flipV="1">
              <a:off x="1985837" y="21901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1"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93"/>
              <a:ext cx="1977" cy="36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smtClean="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FFFFFF"/>
                  </a:solidFill>
                  <a:latin typeface="Leelawadee UI" panose="020B0502040204020203" pitchFamily="34" charset="-34"/>
                  <a:cs typeface="Leelawadee UI" panose="020B0502040204020203" pitchFamily="34" charset="-34"/>
                </a:rPr>
                <a:t>ลู</a:t>
              </a:r>
              <a:r>
                <a:rPr lang="th-TH" sz="2000" dirty="0" smtClean="0">
                  <a:solidFill>
                    <a:srgbClr val="FFFFFF"/>
                  </a:solidFill>
                  <a:latin typeface="Leelawadee UI" panose="020B0502040204020203" pitchFamily="34" charset="-34"/>
                  <a:cs typeface="Leelawadee UI" panose="020B0502040204020203" pitchFamily="34" charset="-34"/>
                </a:rPr>
                <a:t>กา</a:t>
              </a:r>
              <a:r>
                <a:rPr lang="en-US" sz="2000" dirty="0" smtClean="0">
                  <a:solidFill>
                    <a:srgbClr val="FFFFFF"/>
                  </a:solidFill>
                  <a:latin typeface="Leelawadee UI" panose="020B0502040204020203" pitchFamily="34" charset="-34"/>
                  <a:cs typeface="Leelawadee UI" panose="020B0502040204020203" pitchFamily="34" charset="-34"/>
                </a:rPr>
                <a:t>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3" name="Group 44"/>
          <p:cNvGrpSpPr>
            <a:grpSpLocks/>
          </p:cNvGrpSpPr>
          <p:nvPr/>
        </p:nvGrpSpPr>
        <p:grpSpPr bwMode="auto">
          <a:xfrm>
            <a:off x="5214938" y="4287838"/>
            <a:ext cx="2925762" cy="847725"/>
            <a:chOff x="3285" y="2701"/>
            <a:chExt cx="1843" cy="534"/>
          </a:xfrm>
        </p:grpSpPr>
        <p:sp>
          <p:nvSpPr>
            <p:cNvPr id="358428"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smtClean="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66FF78"/>
                  </a:solidFill>
                  <a:latin typeface="Leelawadee UI" panose="020B0502040204020203" pitchFamily="34" charset="-34"/>
                  <a:cs typeface="Leelawadee UI" panose="020B0502040204020203" pitchFamily="34" charset="-34"/>
                </a:rPr>
                <a:t>มัทธิว</a:t>
              </a:r>
              <a:r>
                <a:rPr lang="en-US" sz="2000" dirty="0" smtClean="0">
                  <a:solidFill>
                    <a:srgbClr val="66FF78"/>
                  </a:solidFill>
                  <a:latin typeface="Leelawadee UI" panose="020B0502040204020203" pitchFamily="34" charset="-34"/>
                  <a:cs typeface="Leelawadee UI" panose="020B0502040204020203" pitchFamily="34" charset="-34"/>
                </a:rPr>
                <a:t> 1:1-17</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45" name="Text Box 45"/>
          <p:cNvSpPr txBox="1">
            <a:spLocks noChangeArrowheads="1"/>
          </p:cNvSpPr>
          <p:nvPr/>
        </p:nvSpPr>
        <p:spPr bwMode="auto">
          <a:xfrm>
            <a:off x="2043113" y="5281613"/>
            <a:ext cx="179464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th-TH" sz="2000" dirty="0" smtClean="0">
                <a:solidFill>
                  <a:srgbClr val="99CCFF"/>
                </a:solidFill>
                <a:latin typeface="Leelawadee UI" panose="020B0502040204020203" pitchFamily="34" charset="-34"/>
                <a:cs typeface="Leelawadee UI" panose="020B0502040204020203" pitchFamily="34" charset="-34"/>
              </a:rPr>
              <a:t>ถูกต้องตาม</a:t>
            </a:r>
          </a:p>
          <a:p>
            <a:pPr algn="r">
              <a:spcBef>
                <a:spcPct val="50000"/>
              </a:spcBef>
            </a:pPr>
            <a:r>
              <a:rPr lang="th-TH" sz="2000" dirty="0" smtClean="0">
                <a:solidFill>
                  <a:srgbClr val="99CCFF"/>
                </a:solidFill>
                <a:latin typeface="Leelawadee UI" panose="020B0502040204020203" pitchFamily="34" charset="-34"/>
                <a:cs typeface="Leelawadee UI" panose="020B0502040204020203" pitchFamily="34" charset="-34"/>
              </a:rPr>
              <a:t>สายเลือด</a:t>
            </a:r>
            <a:endParaRPr lang="en-US" sz="2000" dirty="0">
              <a:solidFill>
                <a:srgbClr val="99CCFF"/>
              </a:solidFill>
              <a:latin typeface="Leelawadee UI" panose="020B0502040204020203" pitchFamily="34" charset="-34"/>
              <a:cs typeface="Leelawadee UI" panose="020B0502040204020203" pitchFamily="34" charset="-34"/>
            </a:endParaRPr>
          </a:p>
        </p:txBody>
      </p:sp>
      <p:sp>
        <p:nvSpPr>
          <p:cNvPr id="358446" name="Text Box 46"/>
          <p:cNvSpPr txBox="1">
            <a:spLocks noChangeArrowheads="1"/>
          </p:cNvSpPr>
          <p:nvPr/>
        </p:nvSpPr>
        <p:spPr bwMode="auto">
          <a:xfrm>
            <a:off x="6575426" y="5315495"/>
            <a:ext cx="23129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2000" dirty="0" smtClean="0">
                <a:solidFill>
                  <a:srgbClr val="99CCFF"/>
                </a:solidFill>
                <a:latin typeface="Leelawadee UI" panose="020B0502040204020203" pitchFamily="34" charset="-34"/>
                <a:cs typeface="Leelawadee UI" panose="020B0502040204020203" pitchFamily="34" charset="-34"/>
              </a:rPr>
              <a:t>ถูกต้องตามบทบัญญัติ</a:t>
            </a:r>
            <a:endParaRPr lang="en-US" sz="2000" dirty="0">
              <a:solidFill>
                <a:srgbClr val="99CCFF"/>
              </a:solidFill>
              <a:latin typeface="Leelawadee UI" panose="020B0502040204020203" pitchFamily="34" charset="-34"/>
              <a:cs typeface="Leelawadee UI" panose="020B0502040204020203" pitchFamily="34" charset="-34"/>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58457" name="Rectangle 57"/>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3</a:t>
            </a:r>
          </a:p>
        </p:txBody>
      </p:sp>
      <p:sp>
        <p:nvSpPr>
          <p:cNvPr id="4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93"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94" name="TextBox 93"/>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14858581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43"/>
          <p:cNvGrpSpPr>
            <a:grpSpLocks/>
          </p:cNvGrpSpPr>
          <p:nvPr/>
        </p:nvGrpSpPr>
        <p:grpSpPr bwMode="auto">
          <a:xfrm>
            <a:off x="2043113" y="4287838"/>
            <a:ext cx="3138487" cy="847725"/>
            <a:chOff x="1287" y="2701"/>
            <a:chExt cx="1977" cy="534"/>
          </a:xfrm>
        </p:grpSpPr>
        <p:sp>
          <p:nvSpPr>
            <p:cNvPr id="89" name="Text Box 27"/>
            <p:cNvSpPr txBox="1">
              <a:spLocks noChangeArrowheads="1"/>
            </p:cNvSpPr>
            <p:nvPr/>
          </p:nvSpPr>
          <p:spPr bwMode="auto">
            <a:xfrm>
              <a:off x="1287" y="2793"/>
              <a:ext cx="1977"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smtClean="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FFFFFF"/>
                  </a:solidFill>
                  <a:latin typeface="Leelawadee UI" panose="020B0502040204020203" pitchFamily="34" charset="-34"/>
                  <a:cs typeface="Leelawadee UI" panose="020B0502040204020203" pitchFamily="34" charset="-34"/>
                </a:rPr>
                <a:t>ลู</a:t>
              </a:r>
              <a:r>
                <a:rPr lang="th-TH" sz="2000" dirty="0" smtClean="0">
                  <a:solidFill>
                    <a:srgbClr val="FFFFFF"/>
                  </a:solidFill>
                  <a:latin typeface="Leelawadee UI" panose="020B0502040204020203" pitchFamily="34" charset="-34"/>
                  <a:cs typeface="Leelawadee UI" panose="020B0502040204020203" pitchFamily="34" charset="-34"/>
                </a:rPr>
                <a:t>กา</a:t>
              </a:r>
              <a:r>
                <a:rPr lang="en-US" sz="2000" dirty="0" smtClean="0">
                  <a:solidFill>
                    <a:srgbClr val="FFFFFF"/>
                  </a:solidFill>
                  <a:latin typeface="Leelawadee UI" panose="020B0502040204020203" pitchFamily="34" charset="-34"/>
                  <a:cs typeface="Leelawadee UI" panose="020B0502040204020203" pitchFamily="34" charset="-34"/>
                </a:rPr>
                <a:t> 3:23-38</a:t>
              </a:r>
            </a:p>
          </p:txBody>
        </p:sp>
        <p:sp>
          <p:nvSpPr>
            <p:cNvPr id="9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grpSp>
        <p:nvGrpSpPr>
          <p:cNvPr id="92" name="Group 44"/>
          <p:cNvGrpSpPr>
            <a:grpSpLocks/>
          </p:cNvGrpSpPr>
          <p:nvPr/>
        </p:nvGrpSpPr>
        <p:grpSpPr bwMode="auto">
          <a:xfrm>
            <a:off x="5214938" y="4287838"/>
            <a:ext cx="2925762" cy="847725"/>
            <a:chOff x="3285" y="2701"/>
            <a:chExt cx="1843" cy="534"/>
          </a:xfrm>
        </p:grpSpPr>
        <p:sp>
          <p:nvSpPr>
            <p:cNvPr id="93"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smtClean="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66FF78"/>
                  </a:solidFill>
                  <a:latin typeface="Leelawadee UI" panose="020B0502040204020203" pitchFamily="34" charset="-34"/>
                  <a:cs typeface="Leelawadee UI" panose="020B0502040204020203" pitchFamily="34" charset="-34"/>
                </a:rPr>
                <a:t>มัทธิว</a:t>
              </a:r>
              <a:r>
                <a:rPr lang="en-US" sz="2000" dirty="0" smtClean="0">
                  <a:solidFill>
                    <a:srgbClr val="66FF78"/>
                  </a:solidFill>
                  <a:latin typeface="Leelawadee UI" panose="020B0502040204020203" pitchFamily="34" charset="-34"/>
                  <a:cs typeface="Leelawadee UI" panose="020B0502040204020203" pitchFamily="34" charset="-34"/>
                </a:rPr>
                <a:t> 1:1-17</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sp>
          <p:nvSpPr>
            <p:cNvPr id="94"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latin typeface="Leelawadee UI" panose="020B0502040204020203" pitchFamily="34" charset="-34"/>
              <a:ea typeface="+mn-ea"/>
              <a:cs typeface="Leelawadee UI" panose="020B0502040204020203" pitchFamily="34" charset="-34"/>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4" name="Text Box 2"/>
          <p:cNvSpPr txBox="1">
            <a:spLocks noChangeArrowheads="1"/>
          </p:cNvSpPr>
          <p:nvPr/>
        </p:nvSpPr>
        <p:spPr bwMode="auto">
          <a:xfrm>
            <a:off x="2593683" y="739629"/>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3"/>
          <p:cNvSpPr txBox="1">
            <a:spLocks noChangeArrowheads="1"/>
          </p:cNvSpPr>
          <p:nvPr/>
        </p:nvSpPr>
        <p:spPr bwMode="auto">
          <a:xfrm>
            <a:off x="2043113" y="1351665"/>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เส</a:t>
            </a:r>
            <a:r>
              <a:rPr lang="th-TH" sz="2000" dirty="0">
                <a:solidFill>
                  <a:schemeClr val="folHlink"/>
                </a:solidFill>
                <a:latin typeface="Leelawadee UI" panose="020B0502040204020203" pitchFamily="34" charset="-34"/>
                <a:ea typeface="+mn-ea"/>
                <a:cs typeface="Leelawadee UI" panose="020B0502040204020203" pitchFamily="34" charset="-34"/>
              </a:rPr>
              <a:t>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5"/>
          <p:cNvSpPr txBox="1">
            <a:spLocks noChangeArrowheads="1"/>
          </p:cNvSpPr>
          <p:nvPr/>
        </p:nvSpPr>
        <p:spPr bwMode="auto">
          <a:xfrm>
            <a:off x="3871318" y="2380333"/>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7"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8" name="Group 47"/>
          <p:cNvGrpSpPr/>
          <p:nvPr/>
        </p:nvGrpSpPr>
        <p:grpSpPr>
          <a:xfrm>
            <a:off x="3265259" y="1284487"/>
            <a:ext cx="385267" cy="544512"/>
            <a:chOff x="3252648" y="1389966"/>
            <a:chExt cx="385267" cy="544512"/>
          </a:xfrm>
        </p:grpSpPr>
        <p:sp>
          <p:nvSpPr>
            <p:cNvPr id="4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0" name="Group 47"/>
          <p:cNvGrpSpPr>
            <a:grpSpLocks/>
          </p:cNvGrpSpPr>
          <p:nvPr/>
        </p:nvGrpSpPr>
        <p:grpSpPr bwMode="auto">
          <a:xfrm>
            <a:off x="4380151" y="3388178"/>
            <a:ext cx="1684338" cy="182563"/>
            <a:chOff x="2796" y="2106"/>
            <a:chExt cx="1061" cy="115"/>
          </a:xfrm>
        </p:grpSpPr>
        <p:sp>
          <p:nvSpPr>
            <p:cNvPr id="61"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4"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5"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8"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7" name="Group 42"/>
          <p:cNvGrpSpPr>
            <a:grpSpLocks/>
          </p:cNvGrpSpPr>
          <p:nvPr/>
        </p:nvGrpSpPr>
        <p:grpSpPr bwMode="auto">
          <a:xfrm>
            <a:off x="4498975" y="5840423"/>
            <a:ext cx="3429000" cy="835026"/>
            <a:chOff x="2834" y="3679"/>
            <a:chExt cx="2160" cy="526"/>
          </a:xfrm>
        </p:grpSpPr>
        <p:sp>
          <p:nvSpPr>
            <p:cNvPr id="78"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Text Box 36"/>
            <p:cNvSpPr txBox="1">
              <a:spLocks noChangeArrowheads="1"/>
            </p:cNvSpPr>
            <p:nvPr/>
          </p:nvSpPr>
          <p:spPr bwMode="auto">
            <a:xfrm>
              <a:off x="2834" y="3953"/>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80"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1" name="Group 80"/>
          <p:cNvGrpSpPr/>
          <p:nvPr/>
        </p:nvGrpSpPr>
        <p:grpSpPr>
          <a:xfrm>
            <a:off x="2523460" y="971860"/>
            <a:ext cx="1837229" cy="401638"/>
            <a:chOff x="1045228" y="1994890"/>
            <a:chExt cx="1837229" cy="401638"/>
          </a:xfrm>
        </p:grpSpPr>
        <p:sp>
          <p:nvSpPr>
            <p:cNvPr id="82"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4"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 name="Line 16"/>
            <p:cNvSpPr>
              <a:spLocks noChangeShapeType="1"/>
            </p:cNvSpPr>
            <p:nvPr/>
          </p:nvSpPr>
          <p:spPr bwMode="auto">
            <a:xfrm flipV="1">
              <a:off x="1991870" y="218856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7"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1"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8"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02"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13" name="Text Box 33"/>
          <p:cNvSpPr txBox="1">
            <a:spLocks noChangeArrowheads="1"/>
          </p:cNvSpPr>
          <p:nvPr/>
        </p:nvSpPr>
        <p:spPr bwMode="auto">
          <a:xfrm>
            <a:off x="2251150" y="5374909"/>
            <a:ext cx="1711043" cy="707886"/>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ถูกต้องตาม</a:t>
            </a:r>
          </a:p>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สายเลือด</a:t>
            </a:r>
            <a:endParaRPr lang="th-TH" sz="2000" dirty="0">
              <a:solidFill>
                <a:srgbClr val="FFFFFF"/>
              </a:solidFill>
              <a:latin typeface="Leelawadee UI" panose="020B0502040204020203" pitchFamily="34" charset="-34"/>
              <a:ea typeface="+mn-ea"/>
              <a:cs typeface="Leelawadee UI" panose="020B0502040204020203" pitchFamily="34" charset="-34"/>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6048" name="Text Box 56"/>
          <p:cNvSpPr txBox="1">
            <a:spLocks noChangeArrowheads="1"/>
          </p:cNvSpPr>
          <p:nvPr/>
        </p:nvSpPr>
        <p:spPr bwMode="auto">
          <a:xfrm>
            <a:off x="524863" y="6448396"/>
            <a:ext cx="2551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 </a:t>
            </a:r>
          </a:p>
        </p:txBody>
      </p:sp>
      <p:sp>
        <p:nvSpPr>
          <p:cNvPr id="353337" name="Rectangle 57"/>
          <p:cNvSpPr>
            <a:spLocks noChangeArrowheads="1"/>
          </p:cNvSpPr>
          <p:nvPr/>
        </p:nvSpPr>
        <p:spPr bwMode="auto">
          <a:xfrm>
            <a:off x="8012760" y="6434108"/>
            <a:ext cx="325731"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53340" name="Rectangle 60"/>
          <p:cNvSpPr>
            <a:spLocks noChangeArrowheads="1"/>
          </p:cNvSpPr>
          <p:nvPr/>
        </p:nvSpPr>
        <p:spPr bwMode="auto">
          <a:xfrm>
            <a:off x="8031159" y="6446808"/>
            <a:ext cx="460382"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36</a:t>
            </a:r>
          </a:p>
        </p:txBody>
      </p:sp>
      <p:sp>
        <p:nvSpPr>
          <p:cNvPr id="43"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67" name="Text Box 4"/>
          <p:cNvSpPr txBox="1">
            <a:spLocks noChangeArrowheads="1"/>
          </p:cNvSpPr>
          <p:nvPr/>
        </p:nvSpPr>
        <p:spPr bwMode="auto">
          <a:xfrm>
            <a:off x="3945026" y="1816706"/>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9" name="TextBox 68"/>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59345579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3"/>
          <p:cNvGrpSpPr>
            <a:grpSpLocks/>
          </p:cNvGrpSpPr>
          <p:nvPr/>
        </p:nvGrpSpPr>
        <p:grpSpPr bwMode="auto">
          <a:xfrm>
            <a:off x="2043113" y="4287838"/>
            <a:ext cx="3138487" cy="847725"/>
            <a:chOff x="1287" y="2701"/>
            <a:chExt cx="1977" cy="534"/>
          </a:xfrm>
        </p:grpSpPr>
        <p:sp>
          <p:nvSpPr>
            <p:cNvPr id="88" name="Text Box 27"/>
            <p:cNvSpPr txBox="1">
              <a:spLocks noChangeArrowheads="1"/>
            </p:cNvSpPr>
            <p:nvPr/>
          </p:nvSpPr>
          <p:spPr bwMode="auto">
            <a:xfrm>
              <a:off x="1287" y="2793"/>
              <a:ext cx="1977"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smtClean="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FFFFFF"/>
                  </a:solidFill>
                  <a:latin typeface="Leelawadee UI" panose="020B0502040204020203" pitchFamily="34" charset="-34"/>
                  <a:cs typeface="Leelawadee UI" panose="020B0502040204020203" pitchFamily="34" charset="-34"/>
                </a:rPr>
                <a:t>ลู</a:t>
              </a:r>
              <a:r>
                <a:rPr lang="th-TH" sz="2000" dirty="0" smtClean="0">
                  <a:solidFill>
                    <a:srgbClr val="FFFFFF"/>
                  </a:solidFill>
                  <a:latin typeface="Leelawadee UI" panose="020B0502040204020203" pitchFamily="34" charset="-34"/>
                  <a:cs typeface="Leelawadee UI" panose="020B0502040204020203" pitchFamily="34" charset="-34"/>
                </a:rPr>
                <a:t>กา</a:t>
              </a:r>
              <a:r>
                <a:rPr lang="en-US" sz="2000" dirty="0" smtClean="0">
                  <a:solidFill>
                    <a:srgbClr val="FFFFFF"/>
                  </a:solidFill>
                  <a:latin typeface="Leelawadee UI" panose="020B0502040204020203" pitchFamily="34" charset="-34"/>
                  <a:cs typeface="Leelawadee UI" panose="020B0502040204020203" pitchFamily="34" charset="-34"/>
                </a:rPr>
                <a:t> 3:23-38</a:t>
              </a:r>
            </a:p>
          </p:txBody>
        </p:sp>
        <p:sp>
          <p:nvSpPr>
            <p:cNvPr id="8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grpSp>
        <p:nvGrpSpPr>
          <p:cNvPr id="91" name="Group 44"/>
          <p:cNvGrpSpPr>
            <a:grpSpLocks/>
          </p:cNvGrpSpPr>
          <p:nvPr/>
        </p:nvGrpSpPr>
        <p:grpSpPr bwMode="auto">
          <a:xfrm>
            <a:off x="5214938" y="4287838"/>
            <a:ext cx="2925762" cy="847725"/>
            <a:chOff x="3285" y="2701"/>
            <a:chExt cx="1843" cy="534"/>
          </a:xfrm>
        </p:grpSpPr>
        <p:sp>
          <p:nvSpPr>
            <p:cNvPr id="92"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smtClean="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smtClean="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smtClean="0">
                  <a:solidFill>
                    <a:srgbClr val="66FF78"/>
                  </a:solidFill>
                  <a:latin typeface="Leelawadee UI" panose="020B0502040204020203" pitchFamily="34" charset="-34"/>
                  <a:cs typeface="Leelawadee UI" panose="020B0502040204020203" pitchFamily="34" charset="-34"/>
                </a:rPr>
                <a:t>มัทธิว</a:t>
              </a:r>
              <a:r>
                <a:rPr lang="en-US" sz="2000" dirty="0" smtClean="0">
                  <a:solidFill>
                    <a:srgbClr val="66FF78"/>
                  </a:solidFill>
                  <a:latin typeface="Leelawadee UI" panose="020B0502040204020203" pitchFamily="34" charset="-34"/>
                  <a:cs typeface="Leelawadee UI" panose="020B0502040204020203" pitchFamily="34" charset="-34"/>
                </a:rPr>
                <a:t> 1:1-17</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sp>
          <p:nvSpPr>
            <p:cNvPr id="9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103"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latin typeface="Leelawadee UI" panose="020B0502040204020203" pitchFamily="34" charset="-34"/>
              <a:ea typeface="+mn-ea"/>
              <a:cs typeface="Leelawadee UI" panose="020B0502040204020203" pitchFamily="34" charset="-34"/>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354364" name="Rectangle 60"/>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37</a:t>
            </a:r>
          </a:p>
        </p:txBody>
      </p:sp>
      <p:sp>
        <p:nvSpPr>
          <p:cNvPr id="43"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smtClean="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smtClean="0">
                <a:solidFill>
                  <a:schemeClr val="folHlink"/>
                </a:solidFill>
                <a:latin typeface="Leelawadee UI" panose="020B0502040204020203" pitchFamily="34" charset="-34"/>
                <a:cs typeface="Leelawadee UI" panose="020B0502040204020203" pitchFamily="34" charset="-34"/>
              </a:rPr>
              <a:t>:  </a:t>
            </a:r>
            <a:r>
              <a:rPr lang="th-TH" sz="2000" dirty="0" smtClean="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smtClean="0">
                <a:solidFill>
                  <a:schemeClr val="folHlink"/>
                </a:solidFill>
                <a:latin typeface="Leelawadee UI" panose="020B0502040204020203" pitchFamily="34" charset="-34"/>
                <a:cs typeface="Leelawadee UI" panose="020B0502040204020203" pitchFamily="34" charset="-34"/>
              </a:rPr>
              <a:t>*</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44" name="Text Box 2"/>
          <p:cNvSpPr txBox="1">
            <a:spLocks noChangeArrowheads="1"/>
          </p:cNvSpPr>
          <p:nvPr/>
        </p:nvSpPr>
        <p:spPr bwMode="auto">
          <a:xfrm>
            <a:off x="2597363" y="739095"/>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อาดัม</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3"/>
          <p:cNvSpPr txBox="1">
            <a:spLocks noChangeArrowheads="1"/>
          </p:cNvSpPr>
          <p:nvPr/>
        </p:nvSpPr>
        <p:spPr bwMode="auto">
          <a:xfrm>
            <a:off x="2110931" y="1311834"/>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เบล</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เสท</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5"/>
          <p:cNvSpPr txBox="1">
            <a:spLocks noChangeArrowheads="1"/>
          </p:cNvSpPr>
          <p:nvPr/>
        </p:nvSpPr>
        <p:spPr bwMode="auto">
          <a:xfrm>
            <a:off x="3816811" y="2391067"/>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smtClean="0">
                <a:latin typeface="Leelawadee UI" panose="020B0502040204020203" pitchFamily="34" charset="-34"/>
                <a:cs typeface="Leelawadee UI" panose="020B0502040204020203" pitchFamily="34" charset="-34"/>
              </a:rPr>
              <a:t>อับรา</a:t>
            </a:r>
            <a:r>
              <a:rPr lang="th-TH" sz="2000" i="1" dirty="0" err="1" smtClean="0">
                <a:latin typeface="Leelawadee UI" panose="020B0502040204020203" pitchFamily="34" charset="-34"/>
                <a:cs typeface="Leelawadee UI" panose="020B0502040204020203" pitchFamily="34" charset="-34"/>
              </a:rPr>
              <a:t>ฮัม</a:t>
            </a:r>
            <a:endParaRPr lang="en-US" sz="2000" dirty="0" smtClean="0">
              <a:latin typeface="Leelawadee UI" panose="020B0502040204020203" pitchFamily="34" charset="-34"/>
              <a:cs typeface="Leelawadee UI" panose="020B0502040204020203" pitchFamily="34" charset="-34"/>
            </a:endParaRPr>
          </a:p>
        </p:txBody>
      </p:sp>
      <p:sp>
        <p:nvSpPr>
          <p:cNvPr id="47" name="Text Box 50"/>
          <p:cNvSpPr txBox="1">
            <a:spLocks noChangeArrowheads="1"/>
          </p:cNvSpPr>
          <p:nvPr/>
        </p:nvSpPr>
        <p:spPr bwMode="auto">
          <a:xfrm>
            <a:off x="4012439" y="293635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ดาวิด            </a:t>
            </a:r>
            <a:r>
              <a:rPr lang="th-TH" sz="2000" dirty="0" err="1" smtClean="0">
                <a:solidFill>
                  <a:srgbClr val="FFFF00"/>
                </a:solidFill>
                <a:latin typeface="Leelawadee UI" panose="020B0502040204020203" pitchFamily="34" charset="-34"/>
                <a:cs typeface="Leelawadee UI" panose="020B0502040204020203" pitchFamily="34" charset="-34"/>
              </a:rPr>
              <a:t>บัทเช</a:t>
            </a:r>
            <a:r>
              <a:rPr lang="th-TH" sz="2000" dirty="0" smtClean="0">
                <a:solidFill>
                  <a:srgbClr val="FFFF00"/>
                </a:solidFill>
                <a:latin typeface="Leelawadee UI" panose="020B0502040204020203" pitchFamily="34" charset="-34"/>
                <a:cs typeface="Leelawadee UI" panose="020B0502040204020203" pitchFamily="34" charset="-34"/>
              </a:rPr>
              <a:t>บา</a:t>
            </a:r>
            <a:endParaRPr lang="en-US" sz="2000" dirty="0" smtClean="0">
              <a:solidFill>
                <a:srgbClr val="FFFF00"/>
              </a:solidFill>
              <a:latin typeface="Leelawadee UI" panose="020B0502040204020203" pitchFamily="34" charset="-34"/>
              <a:cs typeface="Leelawadee UI" panose="020B0502040204020203" pitchFamily="34" charset="-34"/>
            </a:endParaRPr>
          </a:p>
        </p:txBody>
      </p:sp>
      <p:grpSp>
        <p:nvGrpSpPr>
          <p:cNvPr id="48" name="Group 47"/>
          <p:cNvGrpSpPr/>
          <p:nvPr/>
        </p:nvGrpSpPr>
        <p:grpSpPr>
          <a:xfrm>
            <a:off x="3291755" y="1263378"/>
            <a:ext cx="385267" cy="544512"/>
            <a:chOff x="3252648" y="1389966"/>
            <a:chExt cx="385267" cy="544512"/>
          </a:xfrm>
        </p:grpSpPr>
        <p:sp>
          <p:nvSpPr>
            <p:cNvPr id="4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1"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59" name="Group 47"/>
          <p:cNvGrpSpPr>
            <a:grpSpLocks/>
          </p:cNvGrpSpPr>
          <p:nvPr/>
        </p:nvGrpSpPr>
        <p:grpSpPr bwMode="auto">
          <a:xfrm>
            <a:off x="4380151" y="3388178"/>
            <a:ext cx="1684338" cy="182563"/>
            <a:chOff x="2796" y="2106"/>
            <a:chExt cx="1061" cy="115"/>
          </a:xfrm>
        </p:grpSpPr>
        <p:sp>
          <p:nvSpPr>
            <p:cNvPr id="6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3"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มา</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รีย์</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โยเซฟ</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4"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6" name="Group 42"/>
          <p:cNvGrpSpPr>
            <a:grpSpLocks/>
          </p:cNvGrpSpPr>
          <p:nvPr/>
        </p:nvGrpSpPr>
        <p:grpSpPr bwMode="auto">
          <a:xfrm>
            <a:off x="4445000" y="5840423"/>
            <a:ext cx="3429000" cy="838201"/>
            <a:chOff x="2800" y="3679"/>
            <a:chExt cx="2160" cy="528"/>
          </a:xfrm>
        </p:grpSpPr>
        <p:sp>
          <p:nvSpPr>
            <p:cNvPr id="77"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Text Box 36"/>
            <p:cNvSpPr txBox="1">
              <a:spLocks noChangeArrowheads="1"/>
            </p:cNvSpPr>
            <p:nvPr/>
          </p:nvSpPr>
          <p:spPr bwMode="auto">
            <a:xfrm>
              <a:off x="2800" y="3955"/>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smtClean="0">
                  <a:latin typeface="Leelawadee UI" panose="020B0502040204020203" pitchFamily="34" charset="-34"/>
                  <a:cs typeface="Leelawadee UI" panose="020B0502040204020203" pitchFamily="34" charset="-34"/>
                </a:rPr>
                <a:t>พระเยซูคริสต์</a:t>
              </a:r>
              <a:endParaRPr lang="en-US" sz="2000" dirty="0" smtClean="0">
                <a:solidFill>
                  <a:schemeClr val="folHlink"/>
                </a:solidFill>
                <a:latin typeface="Leelawadee UI" panose="020B0502040204020203" pitchFamily="34" charset="-34"/>
                <a:cs typeface="Leelawadee UI" panose="020B0502040204020203" pitchFamily="34" charset="-34"/>
              </a:endParaRPr>
            </a:p>
          </p:txBody>
        </p:sp>
      </p:grpSp>
      <p:sp>
        <p:nvSpPr>
          <p:cNvPr id="79"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0" name="Group 79"/>
          <p:cNvGrpSpPr/>
          <p:nvPr/>
        </p:nvGrpSpPr>
        <p:grpSpPr>
          <a:xfrm>
            <a:off x="2523460" y="971860"/>
            <a:ext cx="1837229" cy="401638"/>
            <a:chOff x="1045228" y="1994890"/>
            <a:chExt cx="1837229" cy="401638"/>
          </a:xfrm>
        </p:grpSpPr>
        <p:sp>
          <p:nvSpPr>
            <p:cNvPr id="81"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2"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4"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Line 16"/>
            <p:cNvSpPr>
              <a:spLocks noChangeShapeType="1"/>
            </p:cNvSpPr>
            <p:nvPr/>
          </p:nvSpPr>
          <p:spPr bwMode="auto">
            <a:xfrm flipV="1">
              <a:off x="1991870" y="218856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6"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97"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นาธัน</a:t>
            </a:r>
            <a:r>
              <a:rPr lang="en-US"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dirty="0" smtClean="0">
                <a:solidFill>
                  <a:schemeClr val="folHlink"/>
                </a:solidFill>
                <a:latin typeface="Leelawadee UI" panose="020B0502040204020203" pitchFamily="34" charset="-34"/>
                <a:ea typeface="+mn-ea"/>
                <a:cs typeface="Leelawadee UI" panose="020B0502040204020203" pitchFamily="34" charset="-34"/>
              </a:rPr>
              <a:t> </a:t>
            </a:r>
            <a:r>
              <a:rPr lang="th-TH" sz="2000" u="sng" dirty="0" smtClean="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smtClean="0">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10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2" name="Text Box 33"/>
          <p:cNvSpPr txBox="1">
            <a:spLocks noChangeArrowheads="1"/>
          </p:cNvSpPr>
          <p:nvPr/>
        </p:nvSpPr>
        <p:spPr bwMode="auto">
          <a:xfrm>
            <a:off x="2487563" y="5411015"/>
            <a:ext cx="1428456" cy="707886"/>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ถูกต้องตาม</a:t>
            </a:r>
          </a:p>
          <a:p>
            <a:pPr algn="r">
              <a:spcBef>
                <a:spcPts val="3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สายเลือด</a:t>
            </a:r>
            <a:endParaRPr lang="th-TH" sz="2000" dirty="0">
              <a:solidFill>
                <a:srgbClr val="FFFFFF"/>
              </a:solidFill>
              <a:latin typeface="Leelawadee UI" panose="020B0502040204020203" pitchFamily="34" charset="-34"/>
              <a:ea typeface="+mn-ea"/>
              <a:cs typeface="Leelawadee UI" panose="020B0502040204020203" pitchFamily="34" charset="-34"/>
            </a:endParaRPr>
          </a:p>
        </p:txBody>
      </p:sp>
      <p:sp>
        <p:nvSpPr>
          <p:cNvPr id="104"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5"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 name="Text Box 72"/>
          <p:cNvSpPr txBox="1">
            <a:spLocks noChangeArrowheads="1"/>
          </p:cNvSpPr>
          <p:nvPr/>
        </p:nvSpPr>
        <p:spPr bwMode="auto">
          <a:xfrm>
            <a:off x="6692900" y="5228264"/>
            <a:ext cx="2189163" cy="861774"/>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nSpc>
                <a:spcPct val="50000"/>
              </a:lnSpc>
              <a:spcBef>
                <a:spcPct val="50000"/>
              </a:spcBef>
              <a:defRPr/>
            </a:pPr>
            <a:endParaRPr lang="en-US" sz="2000" dirty="0">
              <a:solidFill>
                <a:srgbClr val="FFFFFF"/>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ถูกต้องตาม</a:t>
            </a:r>
          </a:p>
          <a:p>
            <a:pPr>
              <a:lnSpc>
                <a:spcPct val="50000"/>
              </a:lnSpc>
              <a:spcBef>
                <a:spcPct val="50000"/>
              </a:spcBef>
              <a:defRPr/>
            </a:pPr>
            <a:r>
              <a:rPr lang="th-TH" sz="2000" dirty="0" smtClean="0">
                <a:solidFill>
                  <a:srgbClr val="FFFFFF"/>
                </a:solidFill>
                <a:latin typeface="Leelawadee UI" panose="020B0502040204020203" pitchFamily="34" charset="-34"/>
                <a:ea typeface="+mn-ea"/>
                <a:cs typeface="Leelawadee UI" panose="020B0502040204020203" pitchFamily="34" charset="-34"/>
              </a:rPr>
              <a:t>บทบัญญัติ</a:t>
            </a:r>
            <a:endParaRPr lang="en-US" sz="2000" dirty="0">
              <a:solidFill>
                <a:srgbClr val="FFFFFF"/>
              </a:solidFill>
              <a:latin typeface="Leelawadee UI" panose="020B0502040204020203" pitchFamily="34" charset="-34"/>
              <a:ea typeface="+mn-ea"/>
              <a:cs typeface="Leelawadee UI" panose="020B0502040204020203" pitchFamily="34" charset="-34"/>
            </a:endParaRPr>
          </a:p>
        </p:txBody>
      </p:sp>
      <p:sp>
        <p:nvSpPr>
          <p:cNvPr id="66" name="Text Box 4"/>
          <p:cNvSpPr txBox="1">
            <a:spLocks noChangeArrowheads="1"/>
          </p:cNvSpPr>
          <p:nvPr/>
        </p:nvSpPr>
        <p:spPr bwMode="auto">
          <a:xfrm>
            <a:off x="3890519" y="1837600"/>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smtClean="0">
                <a:solidFill>
                  <a:schemeClr val="folHlink"/>
                </a:solidFill>
                <a:latin typeface="Leelawadee UI" panose="020B0502040204020203" pitchFamily="34" charset="-34"/>
                <a:ea typeface="+mn-ea"/>
                <a:cs typeface="Leelawadee UI" panose="020B0502040204020203" pitchFamily="34" charset="-34"/>
              </a:rPr>
              <a:t>โน</a:t>
            </a:r>
            <a:r>
              <a:rPr lang="th-TH" sz="2000" dirty="0" err="1" smtClean="0">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8" name="TextBox 67"/>
          <p:cNvSpPr txBox="1"/>
          <p:nvPr/>
        </p:nvSpPr>
        <p:spPr>
          <a:xfrm>
            <a:off x="8172407" y="476679"/>
            <a:ext cx="878702" cy="461633"/>
          </a:xfrm>
          <a:prstGeom prst="rect">
            <a:avLst/>
          </a:prstGeom>
          <a:noFill/>
        </p:spPr>
        <p:txBody>
          <a:bodyPr wrap="none" lIns="91408" tIns="45704" rIns="91408" bIns="45704" rtlCol="0">
            <a:spAutoFit/>
          </a:bodyPr>
          <a:lstStyle/>
          <a:p>
            <a:r>
              <a:rPr lang="en-US" b="1" dirty="0" smtClean="0">
                <a:effectLst>
                  <a:glow rad="152400">
                    <a:schemeClr val="bg1"/>
                  </a:glow>
                </a:effectLst>
                <a:latin typeface="Leelawadee UI" panose="020B0502040204020203" pitchFamily="34" charset="-34"/>
                <a:cs typeface="Leelawadee UI" panose="020B0502040204020203" pitchFamily="34" charset="-34"/>
              </a:rPr>
              <a:t>101a</a:t>
            </a:r>
            <a:endParaRPr lang="en-US" b="1" dirty="0">
              <a:effectLst>
                <a:glow rad="1524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1634369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ppt_x</p:attrName>
                                        </p:attrNameLst>
                                      </p:cBhvr>
                                      <p:tavLst>
                                        <p:tav tm="0">
                                          <p:val>
                                            <p:strVal val="#ppt_x-#ppt_w/2"/>
                                          </p:val>
                                        </p:tav>
                                        <p:tav tm="100000">
                                          <p:val>
                                            <p:strVal val="#ppt_x"/>
                                          </p:val>
                                        </p:tav>
                                      </p:tavLst>
                                    </p:anim>
                                    <p:anim calcmode="lin" valueType="num">
                                      <p:cBhvr>
                                        <p:cTn id="8" dur="500" fill="hold"/>
                                        <p:tgtEl>
                                          <p:spTgt spid="106"/>
                                        </p:tgtEl>
                                        <p:attrNameLst>
                                          <p:attrName>ppt_y</p:attrName>
                                        </p:attrNameLst>
                                      </p:cBhvr>
                                      <p:tavLst>
                                        <p:tav tm="0">
                                          <p:val>
                                            <p:strVal val="#ppt_y"/>
                                          </p:val>
                                        </p:tav>
                                        <p:tav tm="100000">
                                          <p:val>
                                            <p:strVal val="#ppt_y"/>
                                          </p:val>
                                        </p:tav>
                                      </p:tavLst>
                                    </p:anim>
                                    <p:anim calcmode="lin" valueType="num">
                                      <p:cBhvr>
                                        <p:cTn id="9" dur="500" fill="hold"/>
                                        <p:tgtEl>
                                          <p:spTgt spid="106"/>
                                        </p:tgtEl>
                                        <p:attrNameLst>
                                          <p:attrName>ppt_w</p:attrName>
                                        </p:attrNameLst>
                                      </p:cBhvr>
                                      <p:tavLst>
                                        <p:tav tm="0">
                                          <p:val>
                                            <p:fltVal val="0"/>
                                          </p:val>
                                        </p:tav>
                                        <p:tav tm="100000">
                                          <p:val>
                                            <p:strVal val="#ppt_w"/>
                                          </p:val>
                                        </p:tav>
                                      </p:tavLst>
                                    </p:anim>
                                    <p:anim calcmode="lin" valueType="num">
                                      <p:cBhvr>
                                        <p:cTn id="10" dur="500" fill="hold"/>
                                        <p:tgtEl>
                                          <p:spTgt spid="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latin typeface="Leelawadee UI" panose="020B0502040204020203" pitchFamily="34" charset="-34"/>
              <a:ea typeface="+mn-ea"/>
              <a:cs typeface="Leelawadee UI" panose="020B0502040204020203" pitchFamily="34" charset="-34"/>
            </a:endParaRPr>
          </a:p>
        </p:txBody>
      </p:sp>
      <p:sp>
        <p:nvSpPr>
          <p:cNvPr id="559107" name="Text Box 3"/>
          <p:cNvSpPr txBox="1">
            <a:spLocks noChangeArrowheads="1"/>
          </p:cNvSpPr>
          <p:nvPr/>
        </p:nvSpPr>
        <p:spPr bwMode="auto">
          <a:xfrm>
            <a:off x="652463" y="265113"/>
            <a:ext cx="7780337" cy="1169551"/>
          </a:xfrm>
          <a:prstGeom prst="rect">
            <a:avLst/>
          </a:prstGeom>
          <a:noFill/>
          <a:ln w="38100">
            <a:noFill/>
            <a:miter lim="800000"/>
            <a:headEnd/>
            <a:tailEnd/>
          </a:ln>
          <a:effectLst/>
        </p:spPr>
        <p:txBody>
          <a:bodyPr>
            <a:spAutoFit/>
          </a:bodyPr>
          <a:lstStyle/>
          <a:p>
            <a:pPr algn="ctr">
              <a:spcBef>
                <a:spcPct val="50000"/>
              </a:spcBef>
              <a:defRPr/>
            </a:pPr>
            <a:r>
              <a:rPr lang="th-TH" sz="35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คุณเคยคิดถึงความเป็นไปได้ของการเกิดและชีวิตของพระเยซูคริสต์?</a:t>
            </a:r>
            <a:endParaRPr lang="en-US"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
        <p:nvSpPr>
          <p:cNvPr id="559111" name="Text Box 7"/>
          <p:cNvSpPr txBox="1">
            <a:spLocks noChangeArrowheads="1"/>
          </p:cNvSpPr>
          <p:nvPr/>
        </p:nvSpPr>
        <p:spPr bwMode="auto">
          <a:xfrm>
            <a:off x="829468" y="1318835"/>
            <a:ext cx="7487445" cy="3785652"/>
          </a:xfrm>
          <a:prstGeom prst="rect">
            <a:avLst/>
          </a:prstGeom>
          <a:noFill/>
          <a:ln w="38100">
            <a:noFill/>
            <a:miter lim="800000"/>
            <a:headEnd/>
            <a:tailEnd/>
          </a:ln>
          <a:effectLst/>
        </p:spPr>
        <p:txBody>
          <a:bodyPr wrap="square">
            <a:spAutoFit/>
          </a:bodyPr>
          <a:lstStyle/>
          <a:p>
            <a:pPr algn="ctr">
              <a:spcBef>
                <a:spcPct val="50000"/>
              </a:spcBef>
              <a:defRPr/>
            </a:pPr>
            <a:r>
              <a:rPr lang="th-TH" sz="120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เป็นแค่เหตุบังเอิญ</a:t>
            </a:r>
            <a:r>
              <a:rPr lang="en-US" sz="120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a:t>
            </a:r>
            <a:endParaRPr lang="en-US" sz="120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
        <p:nvSpPr>
          <p:cNvPr id="559127" name="Text Box 23"/>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2400"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sz="2400" dirty="0" smtClean="0">
                <a:solidFill>
                  <a:srgbClr val="FFFF00"/>
                </a:solidFill>
                <a:latin typeface="Leelawadee UI" panose="020B0502040204020203" pitchFamily="34" charset="-34"/>
                <a:ea typeface="+mn-ea"/>
                <a:cs typeface="Leelawadee UI" panose="020B0502040204020203" pitchFamily="34" charset="-34"/>
              </a:rPr>
              <a:t>#17</a:t>
            </a:r>
            <a:endParaRPr lang="en-US" sz="2400" dirty="0">
              <a:solidFill>
                <a:srgbClr val="FFFF00"/>
              </a:solidFill>
              <a:latin typeface="Leelawadee UI" panose="020B0502040204020203" pitchFamily="34" charset="-34"/>
              <a:ea typeface="+mn-ea"/>
              <a:cs typeface="Leelawadee UI" panose="020B0502040204020203" pitchFamily="34" charset="-34"/>
            </a:endParaRP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2</a:t>
            </a:r>
          </a:p>
        </p:txBody>
      </p:sp>
      <p:sp>
        <p:nvSpPr>
          <p:cNvPr id="92170" name="Text Box 33"/>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59138" name="Rectangle 34"/>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Tree>
    <p:extLst>
      <p:ext uri="{BB962C8B-B14F-4D97-AF65-F5344CB8AC3E}">
        <p14:creationId xmlns:p14="http://schemas.microsoft.com/office/powerpoint/2010/main" val="266996498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latin typeface="Leelawadee UI" panose="020B0502040204020203" pitchFamily="34" charset="-34"/>
              <a:ea typeface="+mn-ea"/>
              <a:cs typeface="Leelawadee UI" panose="020B0502040204020203" pitchFamily="34" charset="-34"/>
            </a:endParaRPr>
          </a:p>
        </p:txBody>
      </p:sp>
      <p:sp>
        <p:nvSpPr>
          <p:cNvPr id="585732" name="Text Box 4"/>
          <p:cNvSpPr txBox="1">
            <a:spLocks noChangeArrowheads="1"/>
          </p:cNvSpPr>
          <p:nvPr/>
        </p:nvSpPr>
        <p:spPr bwMode="auto">
          <a:xfrm>
            <a:off x="1011238" y="1939925"/>
            <a:ext cx="7137400" cy="55399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th-TH" sz="6000" i="1" dirty="0">
                <a:latin typeface="Leelawadee UI" panose="020B0502040204020203" pitchFamily="34" charset="-34"/>
                <a:ea typeface="+mn-ea"/>
                <a:cs typeface="Leelawadee UI" panose="020B0502040204020203" pitchFamily="34" charset="-34"/>
              </a:rPr>
              <a:t>เป็นแค่เหตุบังเอิญ</a:t>
            </a:r>
            <a:r>
              <a:rPr lang="th-TH" sz="4800" i="1" dirty="0">
                <a:latin typeface="Leelawadee UI" panose="020B0502040204020203" pitchFamily="34" charset="-34"/>
                <a:ea typeface="+mn-ea"/>
                <a:cs typeface="Leelawadee UI" panose="020B0502040204020203" pitchFamily="34" charset="-34"/>
              </a:rPr>
              <a:t>?</a:t>
            </a:r>
          </a:p>
        </p:txBody>
      </p:sp>
      <p:sp>
        <p:nvSpPr>
          <p:cNvPr id="585733" name="Text Box 5"/>
          <p:cNvSpPr txBox="1">
            <a:spLocks noChangeArrowheads="1"/>
          </p:cNvSpPr>
          <p:nvPr/>
        </p:nvSpPr>
        <p:spPr bwMode="auto">
          <a:xfrm>
            <a:off x="311150" y="2625686"/>
            <a:ext cx="8462962" cy="2554545"/>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baseline="-25000" dirty="0" smtClean="0">
                <a:solidFill>
                  <a:srgbClr val="FAF40C"/>
                </a:solidFill>
                <a:latin typeface="Leelawadee UI" panose="020B0502040204020203" pitchFamily="34" charset="-34"/>
                <a:cs typeface="Leelawadee UI" panose="020B0502040204020203" pitchFamily="34" charset="-34"/>
              </a:rPr>
              <a:t>ใน</a:t>
            </a:r>
            <a:r>
              <a:rPr lang="th-TH" sz="6000" baseline="-25000" dirty="0" err="1" smtClean="0">
                <a:solidFill>
                  <a:srgbClr val="FAF40C"/>
                </a:solidFill>
                <a:latin typeface="Leelawadee UI" panose="020B0502040204020203" pitchFamily="34" charset="-34"/>
                <a:cs typeface="Leelawadee UI" panose="020B0502040204020203" pitchFamily="34" charset="-34"/>
              </a:rPr>
              <a:t>พันธ</a:t>
            </a:r>
            <a:r>
              <a:rPr lang="th-TH" sz="6000" baseline="-25000" dirty="0" smtClean="0">
                <a:solidFill>
                  <a:srgbClr val="FAF40C"/>
                </a:solidFill>
                <a:latin typeface="Leelawadee UI" panose="020B0502040204020203" pitchFamily="34" charset="-34"/>
                <a:cs typeface="Leelawadee UI" panose="020B0502040204020203" pitchFamily="34" charset="-34"/>
              </a:rPr>
              <a:t>สัญญาเดิม</a:t>
            </a:r>
            <a:r>
              <a:rPr lang="en-US" sz="6000" baseline="-25000" dirty="0" smtClean="0">
                <a:solidFill>
                  <a:srgbClr val="FAF40C"/>
                </a:solidFill>
                <a:latin typeface="Leelawadee UI" panose="020B0502040204020203" pitchFamily="34" charset="-34"/>
                <a:cs typeface="Leelawadee UI" panose="020B0502040204020203" pitchFamily="34" charset="-34"/>
              </a:rPr>
              <a:t>: </a:t>
            </a:r>
            <a:r>
              <a:rPr lang="th-TH" sz="6000" baseline="-25000" dirty="0" smtClean="0">
                <a:solidFill>
                  <a:srgbClr val="FAF40C"/>
                </a:solidFill>
                <a:latin typeface="Leelawadee UI" panose="020B0502040204020203" pitchFamily="34" charset="-34"/>
                <a:cs typeface="Leelawadee UI" panose="020B0502040204020203" pitchFamily="34" charset="-34"/>
              </a:rPr>
              <a:t>มีการพูดถึงการมาของพระเยสิ</a:t>
            </a:r>
            <a:r>
              <a:rPr lang="th-TH" sz="6000" baseline="-25000" dirty="0" err="1" smtClean="0">
                <a:solidFill>
                  <a:srgbClr val="FAF40C"/>
                </a:solidFill>
                <a:latin typeface="Leelawadee UI" panose="020B0502040204020203" pitchFamily="34" charset="-34"/>
                <a:cs typeface="Leelawadee UI" panose="020B0502040204020203" pitchFamily="34" charset="-34"/>
              </a:rPr>
              <a:t>ยาห์</a:t>
            </a:r>
            <a:r>
              <a:rPr lang="th-TH" sz="6000" baseline="-25000" dirty="0" smtClean="0">
                <a:solidFill>
                  <a:srgbClr val="FAF40C"/>
                </a:solidFill>
                <a:latin typeface="Leelawadee UI" panose="020B0502040204020203" pitchFamily="34" charset="-34"/>
                <a:cs typeface="Leelawadee UI" panose="020B0502040204020203" pitchFamily="34" charset="-34"/>
              </a:rPr>
              <a:t>เกี่ยวกับการเกิดชีวิตและการถูกตรึงการเขนมากกว่า</a:t>
            </a:r>
            <a:r>
              <a:rPr lang="en-US" sz="6000" baseline="-25000" dirty="0" smtClean="0">
                <a:solidFill>
                  <a:srgbClr val="FAF40C"/>
                </a:solidFill>
                <a:latin typeface="Leelawadee UI" panose="020B0502040204020203" pitchFamily="34" charset="-34"/>
                <a:cs typeface="Leelawadee UI" panose="020B0502040204020203" pitchFamily="34" charset="-34"/>
              </a:rPr>
              <a:t> </a:t>
            </a:r>
            <a:r>
              <a:rPr lang="th-TH" sz="6000" i="1" u="sng" baseline="-25000" dirty="0" smtClean="0">
                <a:solidFill>
                  <a:srgbClr val="99CCFF"/>
                </a:solidFill>
                <a:latin typeface="Leelawadee UI" panose="020B0502040204020203" pitchFamily="34" charset="-34"/>
                <a:cs typeface="Leelawadee UI" panose="020B0502040204020203" pitchFamily="34" charset="-34"/>
              </a:rPr>
              <a:t>300 ตอน</a:t>
            </a:r>
            <a:r>
              <a:rPr lang="en-US" sz="6000" baseline="-25000" dirty="0" smtClean="0">
                <a:solidFill>
                  <a:srgbClr val="FAF40C"/>
                </a:solidFill>
                <a:latin typeface="Leelawadee UI" panose="020B0502040204020203" pitchFamily="34" charset="-34"/>
                <a:cs typeface="Leelawadee UI" panose="020B0502040204020203" pitchFamily="34" charset="-34"/>
              </a:rPr>
              <a:t>.  </a:t>
            </a:r>
            <a:r>
              <a:rPr lang="th-TH" sz="6000" baseline="-25000" dirty="0" smtClean="0">
                <a:solidFill>
                  <a:srgbClr val="FAF40C"/>
                </a:solidFill>
                <a:latin typeface="Leelawadee UI" panose="020B0502040204020203" pitchFamily="34" charset="-34"/>
                <a:cs typeface="Leelawadee UI" panose="020B0502040204020203" pitchFamily="34" charset="-34"/>
              </a:rPr>
              <a:t>ถ้าเช่นนั้น</a:t>
            </a:r>
            <a:r>
              <a:rPr lang="en-US" sz="6000" baseline="-25000" dirty="0" smtClean="0">
                <a:solidFill>
                  <a:srgbClr val="FAF40C"/>
                </a:solidFill>
                <a:latin typeface="Leelawadee UI" panose="020B0502040204020203" pitchFamily="34" charset="-34"/>
                <a:cs typeface="Leelawadee UI" panose="020B0502040204020203" pitchFamily="34" charset="-34"/>
              </a:rPr>
              <a:t>…</a:t>
            </a:r>
          </a:p>
        </p:txBody>
      </p:sp>
      <p:sp>
        <p:nvSpPr>
          <p:cNvPr id="585734" name="Text Box 6"/>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2400" dirty="0" smtClean="0">
                <a:solidFill>
                  <a:srgbClr val="FFFF00"/>
                </a:solidFill>
                <a:latin typeface="Leelawadee UI" panose="020B0502040204020203" pitchFamily="34" charset="-34"/>
                <a:ea typeface="+mn-ea"/>
                <a:cs typeface="Leelawadee UI" panose="020B0502040204020203" pitchFamily="34" charset="-34"/>
              </a:rPr>
              <a:t>คู่มือศึกษา </a:t>
            </a:r>
            <a:r>
              <a:rPr lang="en-US" sz="2400" dirty="0" smtClean="0">
                <a:solidFill>
                  <a:srgbClr val="FFFF00"/>
                </a:solidFill>
                <a:latin typeface="Leelawadee UI" panose="020B0502040204020203" pitchFamily="34" charset="-34"/>
                <a:ea typeface="+mn-ea"/>
                <a:cs typeface="Leelawadee UI" panose="020B0502040204020203" pitchFamily="34" charset="-34"/>
              </a:rPr>
              <a:t>#17</a:t>
            </a:r>
            <a:endParaRPr lang="en-US" sz="2400" dirty="0">
              <a:solidFill>
                <a:srgbClr val="FFFF00"/>
              </a:solidFill>
              <a:latin typeface="Leelawadee UI" panose="020B0502040204020203" pitchFamily="34" charset="-34"/>
              <a:ea typeface="+mn-ea"/>
              <a:cs typeface="Leelawadee UI" panose="020B0502040204020203" pitchFamily="34" charset="-34"/>
            </a:endParaRP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latin typeface="Leelawadee UI" panose="020B0502040204020203" pitchFamily="34" charset="-34"/>
                <a:cs typeface="Leelawadee UI" panose="020B0502040204020203" pitchFamily="34" charset="-34"/>
              </a:rPr>
              <a:t>*Source:  Josh McDowell, </a:t>
            </a:r>
            <a:r>
              <a:rPr lang="en-US" sz="1400" i="1" baseline="-25000" dirty="0" smtClean="0">
                <a:solidFill>
                  <a:srgbClr val="FAF40C"/>
                </a:solidFill>
                <a:latin typeface="Leelawadee UI" panose="020B0502040204020203" pitchFamily="34" charset="-34"/>
                <a:cs typeface="Leelawadee UI" panose="020B0502040204020203" pitchFamily="34" charset="-34"/>
              </a:rPr>
              <a:t>Evidence That Demands A Verdict, </a:t>
            </a:r>
            <a:r>
              <a:rPr lang="en-US" sz="1400" baseline="-25000" dirty="0" smtClean="0">
                <a:solidFill>
                  <a:srgbClr val="FAF40C"/>
                </a:solidFill>
                <a:latin typeface="Leelawadee UI" panose="020B0502040204020203" pitchFamily="34" charset="-34"/>
                <a:cs typeface="Leelawadee UI" panose="020B0502040204020203" pitchFamily="34" charset="-34"/>
              </a:rPr>
              <a:t>1972, page 175;</a:t>
            </a:r>
            <a:r>
              <a:rPr lang="en-US" sz="1400" i="1" baseline="-25000" dirty="0" smtClean="0">
                <a:solidFill>
                  <a:srgbClr val="FAF40C"/>
                </a:solidFill>
                <a:latin typeface="Leelawadee UI" panose="020B0502040204020203" pitchFamily="34" charset="-34"/>
                <a:cs typeface="Leelawadee UI" panose="020B0502040204020203" pitchFamily="34" charset="-34"/>
              </a:rPr>
              <a:t>       </a:t>
            </a:r>
            <a:r>
              <a:rPr lang="en-US" sz="1400" baseline="-25000" dirty="0" smtClean="0">
                <a:solidFill>
                  <a:srgbClr val="FAF40C"/>
                </a:solidFill>
                <a:latin typeface="Leelawadee UI" panose="020B0502040204020203" pitchFamily="34" charset="-34"/>
                <a:cs typeface="Leelawadee UI" panose="020B0502040204020203" pitchFamily="34" charset="-34"/>
              </a:rPr>
              <a:t>Peter Stoner,</a:t>
            </a:r>
            <a:r>
              <a:rPr lang="en-US" sz="1400" i="1" baseline="-25000" dirty="0" smtClean="0">
                <a:solidFill>
                  <a:srgbClr val="FAF40C"/>
                </a:solidFill>
                <a:latin typeface="Leelawadee UI" panose="020B0502040204020203" pitchFamily="34" charset="-34"/>
                <a:cs typeface="Leelawadee UI" panose="020B0502040204020203" pitchFamily="34" charset="-34"/>
              </a:rPr>
              <a:t> Science Speaks, </a:t>
            </a:r>
            <a:r>
              <a:rPr lang="en-US" sz="1400" baseline="-25000" dirty="0" smtClean="0">
                <a:solidFill>
                  <a:srgbClr val="FAF40C"/>
                </a:solidFill>
                <a:latin typeface="Leelawadee UI" panose="020B0502040204020203" pitchFamily="34" charset="-34"/>
                <a:cs typeface="Leelawadee UI" panose="020B0502040204020203" pitchFamily="34" charset="-34"/>
              </a:rPr>
              <a:t>Moody Press, 1963.</a:t>
            </a:r>
          </a:p>
        </p:txBody>
      </p:sp>
      <p:sp>
        <p:nvSpPr>
          <p:cNvPr id="585738" name="Rectangle 10"/>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sp>
        <p:nvSpPr>
          <p:cNvPr id="12" name="Text Box 3"/>
          <p:cNvSpPr txBox="1">
            <a:spLocks noChangeArrowheads="1"/>
          </p:cNvSpPr>
          <p:nvPr/>
        </p:nvSpPr>
        <p:spPr bwMode="auto">
          <a:xfrm>
            <a:off x="652463" y="265113"/>
            <a:ext cx="7780337" cy="1169551"/>
          </a:xfrm>
          <a:prstGeom prst="rect">
            <a:avLst/>
          </a:prstGeom>
          <a:noFill/>
          <a:ln w="38100">
            <a:noFill/>
            <a:miter lim="800000"/>
            <a:headEnd/>
            <a:tailEnd/>
          </a:ln>
          <a:effectLst/>
        </p:spPr>
        <p:txBody>
          <a:bodyPr>
            <a:spAutoFit/>
          </a:bodyPr>
          <a:lstStyle/>
          <a:p>
            <a:pPr algn="ctr">
              <a:spcBef>
                <a:spcPct val="50000"/>
              </a:spcBef>
              <a:defRPr/>
            </a:pPr>
            <a:r>
              <a:rPr lang="th-TH" sz="3500" i="1" dirty="0" smtClean="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คุณเคยคิดถึงความเป็นไปได้ของการเกิดและชีวิตของพระเยซูคริสต์?</a:t>
            </a:r>
            <a:endParaRPr lang="en-US"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Tree>
    <p:extLst>
      <p:ext uri="{BB962C8B-B14F-4D97-AF65-F5344CB8AC3E}">
        <p14:creationId xmlns:p14="http://schemas.microsoft.com/office/powerpoint/2010/main" val="35148010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85733"/>
                                        </p:tgtEl>
                                        <p:attrNameLst>
                                          <p:attrName>style.visibility</p:attrName>
                                        </p:attrNameLst>
                                      </p:cBhvr>
                                      <p:to>
                                        <p:strVal val="visible"/>
                                      </p:to>
                                    </p:set>
                                    <p:animEffect transition="in" filter="fade">
                                      <p:cBhvr>
                                        <p:cTn id="12"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ctrTitle"/>
          </p:nvPr>
        </p:nvSpPr>
        <p:spPr>
          <a:xfrm>
            <a:off x="304800" y="0"/>
            <a:ext cx="7772400" cy="838200"/>
          </a:xfrm>
        </p:spPr>
        <p:txBody>
          <a:bodyPr/>
          <a:lstStyle/>
          <a:p>
            <a:pPr algn="l" eaLnBrk="1" hangingPunct="1"/>
            <a:r>
              <a:rPr lang="th-TH" sz="4000" dirty="0" smtClean="0">
                <a:latin typeface="Leelawadee UI" panose="020B0502040204020203" pitchFamily="34" charset="-34"/>
                <a:cs typeface="Leelawadee UI" panose="020B0502040204020203" pitchFamily="34" charset="-34"/>
              </a:rPr>
              <a:t>อภิปราย</a:t>
            </a:r>
            <a:r>
              <a:rPr lang="en-US" sz="4000" dirty="0" smtClean="0">
                <a:latin typeface="Leelawadee UI" panose="020B0502040204020203" pitchFamily="34" charset="-34"/>
                <a:cs typeface="Leelawadee UI" panose="020B0502040204020203" pitchFamily="34" charset="-34"/>
              </a:rPr>
              <a:t>…</a:t>
            </a:r>
            <a:endParaRPr lang="en-US" sz="4000" dirty="0">
              <a:latin typeface="Leelawadee UI" panose="020B0502040204020203" pitchFamily="34" charset="-34"/>
              <a:cs typeface="Leelawadee UI" panose="020B0502040204020203" pitchFamily="34" charset="-34"/>
            </a:endParaRPr>
          </a:p>
        </p:txBody>
      </p:sp>
      <p:sp>
        <p:nvSpPr>
          <p:cNvPr id="278530" name="Rectangle 4"/>
          <p:cNvSpPr>
            <a:spLocks noChangeArrowheads="1"/>
          </p:cNvSpPr>
          <p:nvPr/>
        </p:nvSpPr>
        <p:spPr bwMode="auto">
          <a:xfrm>
            <a:off x="152400" y="1098550"/>
            <a:ext cx="8839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marL="609390" indent="-609390" eaLnBrk="1" hangingPunct="1">
              <a:spcBef>
                <a:spcPct val="20000"/>
              </a:spcBef>
              <a:buFont typeface="Arial" charset="0"/>
              <a:buAutoNum type="arabicPeriod"/>
            </a:pPr>
            <a:r>
              <a:rPr lang="th-TH" sz="3200" b="1" dirty="0" smtClean="0">
                <a:latin typeface="Leelawadee UI" panose="020B0502040204020203" pitchFamily="34" charset="-34"/>
                <a:cs typeface="Leelawadee UI" panose="020B0502040204020203" pitchFamily="34" charset="-34"/>
              </a:rPr>
              <a:t>ชอบอะไรมากที่สุดในการเรียนสัปดาห์นี้</a:t>
            </a:r>
            <a:r>
              <a:rPr lang="en-US" sz="3200" b="1" dirty="0" smtClean="0">
                <a:latin typeface="Leelawadee UI" panose="020B0502040204020203" pitchFamily="34" charset="-34"/>
                <a:cs typeface="Leelawadee UI" panose="020B0502040204020203" pitchFamily="34" charset="-34"/>
              </a:rPr>
              <a:t>?  </a:t>
            </a:r>
            <a:endParaRPr lang="en-US" sz="3200" b="1" dirty="0">
              <a:latin typeface="Leelawadee UI" panose="020B0502040204020203" pitchFamily="34" charset="-34"/>
              <a:cs typeface="Leelawadee UI" panose="020B0502040204020203" pitchFamily="34" charset="-34"/>
            </a:endParaRPr>
          </a:p>
          <a:p>
            <a:pPr marL="609390" indent="-609390" eaLnBrk="1" hangingPunct="1">
              <a:spcBef>
                <a:spcPct val="20000"/>
              </a:spcBef>
              <a:buFont typeface="Arial" charset="0"/>
              <a:buAutoNum type="arabicPeriod"/>
            </a:pPr>
            <a:r>
              <a:rPr lang="th-TH" sz="3200" b="1" dirty="0" smtClean="0">
                <a:latin typeface="Leelawadee UI" panose="020B0502040204020203" pitchFamily="34" charset="-34"/>
                <a:cs typeface="Leelawadee UI" panose="020B0502040204020203" pitchFamily="34" charset="-34"/>
              </a:rPr>
              <a:t>มีอะไรที่เพื่อนในกลุ่มพอจะช่วยคุณได้บ้าง</a:t>
            </a:r>
            <a:r>
              <a:rPr lang="en-US" sz="3200" b="1" dirty="0" smtClean="0">
                <a:latin typeface="Leelawadee UI" panose="020B0502040204020203" pitchFamily="34" charset="-34"/>
                <a:cs typeface="Leelawadee UI" panose="020B0502040204020203" pitchFamily="34" charset="-34"/>
              </a:rPr>
              <a:t>?</a:t>
            </a:r>
            <a:endParaRPr lang="en-US" sz="3200" b="1" dirty="0">
              <a:latin typeface="Leelawadee UI" panose="020B0502040204020203" pitchFamily="34" charset="-34"/>
              <a:cs typeface="Leelawadee UI" panose="020B0502040204020203" pitchFamily="34" charset="-34"/>
            </a:endParaRPr>
          </a:p>
          <a:p>
            <a:pPr marL="609390" indent="-609390" eaLnBrk="1" hangingPunct="1">
              <a:spcBef>
                <a:spcPct val="20000"/>
              </a:spcBef>
              <a:buFont typeface="Arial" charset="0"/>
              <a:buAutoNum type="arabicPeriod"/>
            </a:pPr>
            <a:r>
              <a:rPr lang="th-TH" sz="3200" b="1" dirty="0" smtClean="0">
                <a:latin typeface="Leelawadee UI" panose="020B0502040204020203" pitchFamily="34" charset="-34"/>
                <a:cs typeface="Leelawadee UI" panose="020B0502040204020203" pitchFamily="34" charset="-34"/>
              </a:rPr>
              <a:t>ทำตารางสรุป หน้า</a:t>
            </a:r>
            <a:r>
              <a:rPr lang="en-US" sz="3200" b="1" dirty="0" smtClean="0">
                <a:latin typeface="Leelawadee UI" panose="020B0502040204020203" pitchFamily="34" charset="-34"/>
                <a:cs typeface="Leelawadee UI" panose="020B0502040204020203" pitchFamily="34" charset="-34"/>
              </a:rPr>
              <a:t> 29 </a:t>
            </a:r>
            <a:r>
              <a:rPr lang="th-TH" sz="3200" b="1" dirty="0" smtClean="0">
                <a:latin typeface="Leelawadee UI" panose="020B0502040204020203" pitchFamily="34" charset="-34"/>
                <a:cs typeface="Leelawadee UI" panose="020B0502040204020203" pitchFamily="34" charset="-34"/>
              </a:rPr>
              <a:t>ให้เสร็จ</a:t>
            </a:r>
            <a:r>
              <a:rPr lang="en-US" sz="3200" b="1" dirty="0" smtClean="0">
                <a:latin typeface="Leelawadee UI" panose="020B0502040204020203" pitchFamily="34" charset="-34"/>
                <a:cs typeface="Leelawadee UI" panose="020B0502040204020203" pitchFamily="34" charset="-34"/>
              </a:rPr>
              <a:t>.  </a:t>
            </a:r>
            <a:endParaRPr lang="en-US" sz="3200" b="1" dirty="0">
              <a:latin typeface="Leelawadee UI" panose="020B0502040204020203" pitchFamily="34" charset="-34"/>
              <a:cs typeface="Leelawadee UI" panose="020B0502040204020203" pitchFamily="34" charset="-34"/>
            </a:endParaRPr>
          </a:p>
          <a:p>
            <a:pPr marL="990257" lvl="1" indent="-533218" eaLnBrk="1" hangingPunct="1">
              <a:spcBef>
                <a:spcPct val="20000"/>
              </a:spcBef>
              <a:buFont typeface="Arial" charset="0"/>
              <a:buChar char="•"/>
            </a:pPr>
            <a:r>
              <a:rPr lang="th-TH" sz="2800" b="1" dirty="0" smtClean="0">
                <a:latin typeface="Leelawadee UI" panose="020B0502040204020203" pitchFamily="34" charset="-34"/>
                <a:cs typeface="Leelawadee UI" panose="020B0502040204020203" pitchFamily="34" charset="-34"/>
              </a:rPr>
              <a:t>ต้นทาง</a:t>
            </a:r>
            <a:r>
              <a:rPr lang="en-US" sz="2800" b="1" dirty="0" smtClean="0">
                <a:latin typeface="Leelawadee UI" panose="020B0502040204020203" pitchFamily="34" charset="-34"/>
                <a:cs typeface="Leelawadee UI" panose="020B0502040204020203" pitchFamily="34" charset="-34"/>
              </a:rPr>
              <a:t>: </a:t>
            </a:r>
            <a:r>
              <a:rPr lang="th-TH" sz="2800" b="1" dirty="0" smtClean="0">
                <a:latin typeface="Leelawadee UI" panose="020B0502040204020203" pitchFamily="34" charset="-34"/>
                <a:cs typeface="Leelawadee UI" panose="020B0502040204020203" pitchFamily="34" charset="-34"/>
              </a:rPr>
              <a:t>สถานที่เขียน</a:t>
            </a:r>
            <a:endParaRPr lang="en-US" sz="2800" b="1" dirty="0">
              <a:latin typeface="Leelawadee UI" panose="020B0502040204020203" pitchFamily="34" charset="-34"/>
              <a:cs typeface="Leelawadee UI" panose="020B0502040204020203" pitchFamily="34" charset="-34"/>
            </a:endParaRPr>
          </a:p>
          <a:p>
            <a:pPr marL="990257" lvl="1" indent="-533218" eaLnBrk="1" hangingPunct="1">
              <a:spcBef>
                <a:spcPct val="20000"/>
              </a:spcBef>
              <a:buFont typeface="Arial" charset="0"/>
              <a:buChar char="•"/>
            </a:pPr>
            <a:r>
              <a:rPr lang="th-TH" sz="2800" b="1" dirty="0" smtClean="0">
                <a:latin typeface="Leelawadee UI" panose="020B0502040204020203" pitchFamily="34" charset="-34"/>
                <a:cs typeface="Leelawadee UI" panose="020B0502040204020203" pitchFamily="34" charset="-34"/>
              </a:rPr>
              <a:t>ปลายทาง</a:t>
            </a:r>
            <a:r>
              <a:rPr lang="en-US" sz="2800" b="1" dirty="0" smtClean="0">
                <a:latin typeface="Leelawadee UI" panose="020B0502040204020203" pitchFamily="34" charset="-34"/>
                <a:cs typeface="Leelawadee UI" panose="020B0502040204020203" pitchFamily="34" charset="-34"/>
              </a:rPr>
              <a:t>: </a:t>
            </a:r>
            <a:r>
              <a:rPr lang="th-TH" sz="2800" b="1" dirty="0" smtClean="0">
                <a:latin typeface="Leelawadee UI" panose="020B0502040204020203" pitchFamily="34" charset="-34"/>
                <a:cs typeface="Leelawadee UI" panose="020B0502040204020203" pitchFamily="34" charset="-34"/>
              </a:rPr>
              <a:t>เขียนไปที่ใด</a:t>
            </a:r>
            <a:endParaRPr lang="en-US" sz="2800" b="1" dirty="0">
              <a:latin typeface="Leelawadee UI" panose="020B0502040204020203" pitchFamily="34" charset="-34"/>
              <a:cs typeface="Leelawadee UI" panose="020B0502040204020203" pitchFamily="34" charset="-34"/>
            </a:endParaRPr>
          </a:p>
          <a:p>
            <a:pPr marL="990257" lvl="1" indent="-533218" eaLnBrk="1" hangingPunct="1">
              <a:spcBef>
                <a:spcPct val="20000"/>
              </a:spcBef>
              <a:buFont typeface="Arial" charset="0"/>
              <a:buChar char="•"/>
            </a:pPr>
            <a:r>
              <a:rPr lang="th-TH" sz="2800" b="1" dirty="0" smtClean="0">
                <a:latin typeface="Leelawadee UI" panose="020B0502040204020203" pitchFamily="34" charset="-34"/>
                <a:cs typeface="Leelawadee UI" panose="020B0502040204020203" pitchFamily="34" charset="-34"/>
              </a:rPr>
              <a:t>หัวข้อ</a:t>
            </a:r>
            <a:r>
              <a:rPr lang="en-US" sz="2800" b="1" dirty="0" smtClean="0">
                <a:latin typeface="Leelawadee UI" panose="020B0502040204020203" pitchFamily="34" charset="-34"/>
                <a:cs typeface="Leelawadee UI" panose="020B0502040204020203" pitchFamily="34" charset="-34"/>
              </a:rPr>
              <a:t>: </a:t>
            </a:r>
            <a:r>
              <a:rPr lang="th-TH" sz="2800" b="1" dirty="0" smtClean="0">
                <a:latin typeface="Leelawadee UI" panose="020B0502040204020203" pitchFamily="34" charset="-34"/>
                <a:cs typeface="Leelawadee UI" panose="020B0502040204020203" pitchFamily="34" charset="-34"/>
              </a:rPr>
              <a:t>คำถามที่ถูกถาม</a:t>
            </a:r>
            <a:endParaRPr lang="en-US" sz="2800" b="1" dirty="0">
              <a:latin typeface="Leelawadee UI" panose="020B0502040204020203" pitchFamily="34" charset="-34"/>
              <a:cs typeface="Leelawadee UI" panose="020B0502040204020203" pitchFamily="34" charset="-34"/>
            </a:endParaRPr>
          </a:p>
          <a:p>
            <a:pPr marL="990257" lvl="1" indent="-533218" eaLnBrk="1" hangingPunct="1">
              <a:spcBef>
                <a:spcPct val="20000"/>
              </a:spcBef>
              <a:buFont typeface="Arial" charset="0"/>
              <a:buChar char="•"/>
            </a:pPr>
            <a:r>
              <a:rPr lang="th-TH" sz="2800" b="1" dirty="0" smtClean="0">
                <a:latin typeface="Leelawadee UI" panose="020B0502040204020203" pitchFamily="34" charset="-34"/>
                <a:cs typeface="Leelawadee UI" panose="020B0502040204020203" pitchFamily="34" charset="-34"/>
              </a:rPr>
              <a:t>ส่วนเติมเต็ม</a:t>
            </a:r>
            <a:r>
              <a:rPr lang="en-US" sz="2800" b="1" dirty="0" smtClean="0">
                <a:latin typeface="Leelawadee UI" panose="020B0502040204020203" pitchFamily="34" charset="-34"/>
                <a:cs typeface="Leelawadee UI" panose="020B0502040204020203" pitchFamily="34" charset="-34"/>
              </a:rPr>
              <a:t>: </a:t>
            </a:r>
            <a:r>
              <a:rPr lang="th-TH" sz="2800" b="1" dirty="0" smtClean="0">
                <a:latin typeface="Leelawadee UI" panose="020B0502040204020203" pitchFamily="34" charset="-34"/>
                <a:cs typeface="Leelawadee UI" panose="020B0502040204020203" pitchFamily="34" charset="-34"/>
              </a:rPr>
              <a:t>ตอบคำถามที่ถาม</a:t>
            </a:r>
            <a:endParaRPr lang="en-US" sz="2800" b="1" dirty="0">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25463" y="675073"/>
            <a:ext cx="8061325" cy="203132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baseline="-25000" dirty="0" smtClean="0">
                <a:solidFill>
                  <a:srgbClr val="FAF40C"/>
                </a:solidFill>
                <a:latin typeface="Leelawadee UI" panose="020B0502040204020203" pitchFamily="34" charset="-34"/>
                <a:cs typeface="Leelawadee UI" panose="020B0502040204020203" pitchFamily="34" charset="-34"/>
              </a:rPr>
              <a:t>มีความเป็นไปได้แค่ไหนที่</a:t>
            </a:r>
            <a:r>
              <a:rPr lang="th-TH" sz="5400" baseline="-25000" dirty="0">
                <a:solidFill>
                  <a:srgbClr val="FAF40C"/>
                </a:solidFill>
                <a:latin typeface="Leelawadee UI" panose="020B0502040204020203" pitchFamily="34" charset="-34"/>
                <a:cs typeface="Leelawadee UI" panose="020B0502040204020203" pitchFamily="34" charset="-34"/>
              </a:rPr>
              <a:t>คำทำนาย</a:t>
            </a:r>
            <a:r>
              <a:rPr lang="th-TH" sz="5400" dirty="0" smtClean="0">
                <a:solidFill>
                  <a:srgbClr val="FAF40C"/>
                </a:solidFill>
                <a:latin typeface="Leelawadee UI" panose="020B0502040204020203" pitchFamily="34" charset="-34"/>
                <a:cs typeface="Leelawadee UI" panose="020B0502040204020203" pitchFamily="34" charset="-34"/>
              </a:rPr>
              <a:t> </a:t>
            </a:r>
            <a:r>
              <a:rPr lang="en-US" sz="7200" baseline="-25000" dirty="0" smtClean="0">
                <a:solidFill>
                  <a:srgbClr val="99CCFF"/>
                </a:solidFill>
                <a:latin typeface="Leelawadee UI" panose="020B0502040204020203" pitchFamily="34" charset="-34"/>
                <a:cs typeface="Leelawadee UI" panose="020B0502040204020203" pitchFamily="34" charset="-34"/>
              </a:rPr>
              <a:t>8</a:t>
            </a:r>
            <a:r>
              <a:rPr lang="en-US" sz="7200" baseline="-25000" dirty="0" smtClean="0">
                <a:solidFill>
                  <a:srgbClr val="FAF40C"/>
                </a:solidFill>
                <a:latin typeface="Leelawadee UI" panose="020B0502040204020203" pitchFamily="34" charset="-34"/>
                <a:cs typeface="Leelawadee UI" panose="020B0502040204020203" pitchFamily="34" charset="-34"/>
              </a:rPr>
              <a:t> </a:t>
            </a:r>
            <a:r>
              <a:rPr lang="th-TH" sz="5400" baseline="-25000" dirty="0" smtClean="0">
                <a:solidFill>
                  <a:srgbClr val="FAF40C"/>
                </a:solidFill>
                <a:latin typeface="Leelawadee UI" panose="020B0502040204020203" pitchFamily="34" charset="-34"/>
                <a:cs typeface="Leelawadee UI" panose="020B0502040204020203" pitchFamily="34" charset="-34"/>
              </a:rPr>
              <a:t>อย่างจะสำเร็จในชีวิตของใครซักคนหนึ่งระหว่างเวลาที่ทำนายจนถึงปัจจุบัน</a:t>
            </a:r>
            <a:r>
              <a:rPr lang="en-US" sz="5400" baseline="-25000" dirty="0" smtClean="0">
                <a:solidFill>
                  <a:srgbClr val="FAF40C"/>
                </a:solidFill>
                <a:latin typeface="Leelawadee UI" panose="020B0502040204020203" pitchFamily="34" charset="-34"/>
                <a:cs typeface="Leelawadee UI" panose="020B0502040204020203" pitchFamily="34" charset="-34"/>
              </a:rPr>
              <a:t>?</a:t>
            </a:r>
          </a:p>
        </p:txBody>
      </p:sp>
      <p:sp>
        <p:nvSpPr>
          <p:cNvPr id="568327" name="Text Box 7"/>
          <p:cNvSpPr txBox="1">
            <a:spLocks noChangeArrowheads="1"/>
          </p:cNvSpPr>
          <p:nvPr/>
        </p:nvSpPr>
        <p:spPr bwMode="auto">
          <a:xfrm>
            <a:off x="1312545" y="3478530"/>
            <a:ext cx="6227763" cy="105554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sz="5400" i="1" baseline="-25000" dirty="0" smtClean="0">
                <a:solidFill>
                  <a:srgbClr val="33CC33"/>
                </a:solidFill>
                <a:latin typeface="Leelawadee UI" panose="020B0502040204020203" pitchFamily="34" charset="-34"/>
                <a:cs typeface="Leelawadee UI" panose="020B0502040204020203" pitchFamily="34" charset="-34"/>
              </a:rPr>
              <a:t>คำตอบคือ</a:t>
            </a:r>
            <a:r>
              <a:rPr lang="en-US" sz="5400" i="1" baseline="-25000" dirty="0" smtClean="0">
                <a:solidFill>
                  <a:srgbClr val="33CC33"/>
                </a:solidFill>
                <a:latin typeface="Leelawadee UI" panose="020B0502040204020203" pitchFamily="34" charset="-34"/>
                <a:cs typeface="Leelawadee UI" panose="020B0502040204020203" pitchFamily="34" charset="-34"/>
              </a:rPr>
              <a:t>: </a:t>
            </a:r>
            <a:r>
              <a:rPr lang="th-TH" sz="5400" i="1" baseline="-25000" dirty="0" smtClean="0">
                <a:solidFill>
                  <a:srgbClr val="33CC33"/>
                </a:solidFill>
                <a:latin typeface="Leelawadee UI" panose="020B0502040204020203" pitchFamily="34" charset="-34"/>
                <a:cs typeface="Leelawadee UI" panose="020B0502040204020203" pitchFamily="34" charset="-34"/>
              </a:rPr>
              <a:t>หนึ่งใน</a:t>
            </a:r>
            <a:endParaRPr lang="en-US" sz="5400" i="1" baseline="-25000" dirty="0" smtClean="0">
              <a:solidFill>
                <a:srgbClr val="33CC33"/>
              </a:solidFill>
              <a:latin typeface="Leelawadee UI" panose="020B0502040204020203" pitchFamily="34" charset="-34"/>
              <a:cs typeface="Leelawadee UI" panose="020B0502040204020203" pitchFamily="34" charset="-34"/>
            </a:endParaRPr>
          </a:p>
          <a:p>
            <a:pPr algn="ctr">
              <a:lnSpc>
                <a:spcPct val="60000"/>
              </a:lnSpc>
              <a:spcBef>
                <a:spcPct val="50000"/>
              </a:spcBef>
              <a:defRPr/>
            </a:pPr>
            <a:r>
              <a:rPr lang="en-US" sz="5400" i="1" baseline="-25000" dirty="0" smtClean="0">
                <a:solidFill>
                  <a:srgbClr val="33CC33"/>
                </a:solidFill>
                <a:latin typeface="Leelawadee UI" panose="020B0502040204020203" pitchFamily="34" charset="-34"/>
                <a:cs typeface="Leelawadee UI" panose="020B0502040204020203" pitchFamily="34" charset="-34"/>
              </a:rPr>
              <a:t>1</a:t>
            </a:r>
            <a:r>
              <a:rPr lang="th-TH" sz="5400" i="1" baseline="-25000" dirty="0" smtClean="0">
                <a:solidFill>
                  <a:srgbClr val="33CC33"/>
                </a:solidFill>
                <a:latin typeface="Leelawadee UI" panose="020B0502040204020203" pitchFamily="34" charset="-34"/>
                <a:cs typeface="Leelawadee UI" panose="020B0502040204020203" pitchFamily="34" charset="-34"/>
              </a:rPr>
              <a:t> แสน ล้าน ล้าน</a:t>
            </a:r>
            <a:r>
              <a:rPr lang="en-US" sz="5400" i="1" baseline="-25000" dirty="0" smtClean="0">
                <a:solidFill>
                  <a:srgbClr val="33CC33"/>
                </a:solidFill>
                <a:latin typeface="Leelawadee UI" panose="020B0502040204020203" pitchFamily="34" charset="-34"/>
                <a:cs typeface="Leelawadee UI" panose="020B0502040204020203" pitchFamily="34" charset="-34"/>
              </a:rPr>
              <a:t> (10 </a:t>
            </a:r>
            <a:r>
              <a:rPr lang="en-US" sz="5400" i="1" baseline="30000" dirty="0" smtClean="0">
                <a:solidFill>
                  <a:srgbClr val="33CC33"/>
                </a:solidFill>
                <a:latin typeface="Leelawadee UI" panose="020B0502040204020203" pitchFamily="34" charset="-34"/>
                <a:cs typeface="Leelawadee UI" panose="020B0502040204020203" pitchFamily="34" charset="-34"/>
              </a:rPr>
              <a:t>17</a:t>
            </a:r>
            <a:r>
              <a:rPr lang="en-US" sz="5400" i="1" baseline="-25000" dirty="0" smtClean="0">
                <a:solidFill>
                  <a:srgbClr val="33CC33"/>
                </a:solidFill>
                <a:latin typeface="Leelawadee UI" panose="020B0502040204020203" pitchFamily="34" charset="-34"/>
                <a:cs typeface="Leelawadee UI" panose="020B0502040204020203" pitchFamily="34" charset="-34"/>
              </a:rPr>
              <a:t>)</a:t>
            </a:r>
          </a:p>
        </p:txBody>
      </p:sp>
      <p:sp>
        <p:nvSpPr>
          <p:cNvPr id="568328" name="Text Box 8"/>
          <p:cNvSpPr txBox="1">
            <a:spLocks noChangeArrowheads="1"/>
          </p:cNvSpPr>
          <p:nvPr/>
        </p:nvSpPr>
        <p:spPr bwMode="auto">
          <a:xfrm>
            <a:off x="971550" y="4722019"/>
            <a:ext cx="7169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6000" b="0" baseline="-25000" dirty="0">
                <a:latin typeface="Leelawadee UI" panose="020B0502040204020203" pitchFamily="34" charset="-34"/>
                <a:cs typeface="Leelawadee UI" panose="020B0502040204020203" pitchFamily="34" charset="-34"/>
              </a:rPr>
              <a:t>1:100,000,000,000,000,000</a:t>
            </a:r>
          </a:p>
        </p:txBody>
      </p:sp>
      <p:sp>
        <p:nvSpPr>
          <p:cNvPr id="568331" name="Oval 11"/>
          <p:cNvSpPr>
            <a:spLocks noChangeArrowheads="1"/>
          </p:cNvSpPr>
          <p:nvPr/>
        </p:nvSpPr>
        <p:spPr bwMode="auto">
          <a:xfrm>
            <a:off x="7640332" y="993082"/>
            <a:ext cx="790881" cy="76361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latin typeface="Leelawadee UI" panose="020B0502040204020203" pitchFamily="34" charset="-34"/>
                <a:cs typeface="Leelawadee UI" panose="020B0502040204020203" pitchFamily="34" charset="-34"/>
              </a:rPr>
              <a:t>*Source:  Josh McDowell, </a:t>
            </a:r>
            <a:r>
              <a:rPr lang="en-US" sz="1400" i="1" baseline="-25000" dirty="0" smtClean="0">
                <a:solidFill>
                  <a:srgbClr val="FAF40C"/>
                </a:solidFill>
                <a:latin typeface="Leelawadee UI" panose="020B0502040204020203" pitchFamily="34" charset="-34"/>
                <a:cs typeface="Leelawadee UI" panose="020B0502040204020203" pitchFamily="34" charset="-34"/>
              </a:rPr>
              <a:t>Evidence That Demands A Verdict, </a:t>
            </a:r>
            <a:r>
              <a:rPr lang="en-US" sz="1400" baseline="-25000" dirty="0" smtClean="0">
                <a:solidFill>
                  <a:srgbClr val="FAF40C"/>
                </a:solidFill>
                <a:latin typeface="Leelawadee UI" panose="020B0502040204020203" pitchFamily="34" charset="-34"/>
                <a:cs typeface="Leelawadee UI" panose="020B0502040204020203" pitchFamily="34" charset="-34"/>
              </a:rPr>
              <a:t>1972, page 175;</a:t>
            </a:r>
            <a:r>
              <a:rPr lang="en-US" sz="1400" i="1" baseline="-25000" dirty="0" smtClean="0">
                <a:solidFill>
                  <a:srgbClr val="FAF40C"/>
                </a:solidFill>
                <a:latin typeface="Leelawadee UI" panose="020B0502040204020203" pitchFamily="34" charset="-34"/>
                <a:cs typeface="Leelawadee UI" panose="020B0502040204020203" pitchFamily="34" charset="-34"/>
              </a:rPr>
              <a:t>       </a:t>
            </a:r>
            <a:r>
              <a:rPr lang="en-US" sz="1400" baseline="-25000" dirty="0" smtClean="0">
                <a:solidFill>
                  <a:srgbClr val="FAF40C"/>
                </a:solidFill>
                <a:latin typeface="Leelawadee UI" panose="020B0502040204020203" pitchFamily="34" charset="-34"/>
                <a:cs typeface="Leelawadee UI" panose="020B0502040204020203" pitchFamily="34" charset="-34"/>
              </a:rPr>
              <a:t>Peter Stoner,</a:t>
            </a:r>
            <a:r>
              <a:rPr lang="en-US" sz="1400" i="1" baseline="-25000" dirty="0" smtClean="0">
                <a:solidFill>
                  <a:srgbClr val="FAF40C"/>
                </a:solidFill>
                <a:latin typeface="Leelawadee UI" panose="020B0502040204020203" pitchFamily="34" charset="-34"/>
                <a:cs typeface="Leelawadee UI" panose="020B0502040204020203" pitchFamily="34" charset="-34"/>
              </a:rPr>
              <a:t> Science Speaks, </a:t>
            </a:r>
            <a:r>
              <a:rPr lang="en-US" sz="1400" baseline="-25000" dirty="0" smtClean="0">
                <a:solidFill>
                  <a:srgbClr val="FAF40C"/>
                </a:solidFill>
                <a:latin typeface="Leelawadee UI" panose="020B0502040204020203" pitchFamily="34" charset="-34"/>
                <a:cs typeface="Leelawadee UI" panose="020B0502040204020203" pitchFamily="34" charset="-34"/>
              </a:rPr>
              <a:t>Moody Press, 1963.</a:t>
            </a:r>
          </a:p>
        </p:txBody>
      </p:sp>
      <p:sp>
        <p:nvSpPr>
          <p:cNvPr id="568338" name="Rectangle 18"/>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2</a:t>
            </a:r>
          </a:p>
        </p:txBody>
      </p:sp>
      <p:sp>
        <p:nvSpPr>
          <p:cNvPr id="568341" name="Text Box 21"/>
          <p:cNvSpPr txBox="1">
            <a:spLocks noChangeArrowheads="1"/>
          </p:cNvSpPr>
          <p:nvPr/>
        </p:nvSpPr>
        <p:spPr bwMode="auto">
          <a:xfrm>
            <a:off x="1041400" y="415925"/>
            <a:ext cx="7137400" cy="338554"/>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3200" i="1" dirty="0" smtClean="0">
                <a:latin typeface="Leelawadee UI" panose="020B0502040204020203" pitchFamily="34" charset="-34"/>
                <a:cs typeface="Leelawadee UI" panose="020B0502040204020203" pitchFamily="34" charset="-34"/>
              </a:rPr>
              <a:t>ถ้าเช่นนั้น</a:t>
            </a:r>
            <a:r>
              <a:rPr lang="en-US" sz="3200" i="1" dirty="0" smtClean="0">
                <a:latin typeface="Leelawadee UI" panose="020B0502040204020203" pitchFamily="34" charset="-34"/>
                <a:cs typeface="Leelawadee UI" panose="020B0502040204020203" pitchFamily="34" charset="-34"/>
              </a:rPr>
              <a:t>…</a:t>
            </a:r>
          </a:p>
        </p:txBody>
      </p:sp>
    </p:spTree>
    <p:extLst>
      <p:ext uri="{BB962C8B-B14F-4D97-AF65-F5344CB8AC3E}">
        <p14:creationId xmlns:p14="http://schemas.microsoft.com/office/powerpoint/2010/main" val="181655647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652462" y="1114104"/>
            <a:ext cx="7702550" cy="995144"/>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baseline="-25000" dirty="0" smtClean="0">
                <a:solidFill>
                  <a:srgbClr val="FAF40C"/>
                </a:solidFill>
                <a:latin typeface="Leelawadee UI" panose="020B0502040204020203" pitchFamily="34" charset="-34"/>
                <a:cs typeface="Leelawadee UI" panose="020B0502040204020203" pitchFamily="34" charset="-34"/>
              </a:rPr>
              <a:t>ขอแค่</a:t>
            </a:r>
            <a:r>
              <a:rPr lang="en-US" sz="6600" baseline="-25000" dirty="0" smtClean="0">
                <a:solidFill>
                  <a:srgbClr val="FAF40C"/>
                </a:solidFill>
                <a:latin typeface="Leelawadee UI" panose="020B0502040204020203" pitchFamily="34" charset="-34"/>
                <a:cs typeface="Leelawadee UI" panose="020B0502040204020203" pitchFamily="34" charset="-34"/>
              </a:rPr>
              <a:t> </a:t>
            </a:r>
            <a:r>
              <a:rPr lang="en-US" sz="8800" baseline="-25000" dirty="0" smtClean="0">
                <a:solidFill>
                  <a:srgbClr val="99CCFF"/>
                </a:solidFill>
                <a:latin typeface="Leelawadee UI" panose="020B0502040204020203" pitchFamily="34" charset="-34"/>
                <a:cs typeface="Leelawadee UI" panose="020B0502040204020203" pitchFamily="34" charset="-34"/>
              </a:rPr>
              <a:t>48</a:t>
            </a:r>
            <a:r>
              <a:rPr lang="en-US" sz="8800" baseline="-25000" dirty="0" smtClean="0">
                <a:solidFill>
                  <a:srgbClr val="FAF40C"/>
                </a:solidFill>
                <a:latin typeface="Leelawadee UI" panose="020B0502040204020203" pitchFamily="34" charset="-34"/>
                <a:cs typeface="Leelawadee UI" panose="020B0502040204020203" pitchFamily="34" charset="-34"/>
              </a:rPr>
              <a:t> </a:t>
            </a:r>
            <a:r>
              <a:rPr lang="th-TH" sz="6600" baseline="-25000" dirty="0" smtClean="0">
                <a:solidFill>
                  <a:srgbClr val="FAF40C"/>
                </a:solidFill>
                <a:latin typeface="Leelawadee UI" panose="020B0502040204020203" pitchFamily="34" charset="-34"/>
                <a:cs typeface="Leelawadee UI" panose="020B0502040204020203" pitchFamily="34" charset="-34"/>
              </a:rPr>
              <a:t>คำทำนาย</a:t>
            </a:r>
            <a:r>
              <a:rPr lang="en-US" sz="6600" baseline="-25000" dirty="0" smtClean="0">
                <a:solidFill>
                  <a:srgbClr val="FAF40C"/>
                </a:solidFill>
                <a:latin typeface="Leelawadee UI" panose="020B0502040204020203" pitchFamily="34" charset="-34"/>
                <a:cs typeface="Leelawadee UI" panose="020B0502040204020203" pitchFamily="34" charset="-34"/>
              </a:rPr>
              <a:t> </a:t>
            </a:r>
            <a:r>
              <a:rPr lang="th-TH" sz="6600" baseline="-25000" dirty="0" smtClean="0">
                <a:solidFill>
                  <a:srgbClr val="FAF40C"/>
                </a:solidFill>
                <a:latin typeface="Leelawadee UI" panose="020B0502040204020203" pitchFamily="34" charset="-34"/>
                <a:cs typeface="Leelawadee UI" panose="020B0502040204020203" pitchFamily="34" charset="-34"/>
              </a:rPr>
              <a:t>จาก 300</a:t>
            </a:r>
            <a:r>
              <a:rPr lang="en-US" sz="6600" baseline="-25000" dirty="0" smtClean="0">
                <a:solidFill>
                  <a:srgbClr val="FAF40C"/>
                </a:solidFill>
                <a:latin typeface="Leelawadee UI" panose="020B0502040204020203" pitchFamily="34" charset="-34"/>
                <a:cs typeface="Leelawadee UI" panose="020B0502040204020203" pitchFamily="34" charset="-34"/>
              </a:rPr>
              <a:t>:</a:t>
            </a:r>
          </a:p>
        </p:txBody>
      </p:sp>
      <p:sp>
        <p:nvSpPr>
          <p:cNvPr id="560138" name="Text Box 10"/>
          <p:cNvSpPr txBox="1">
            <a:spLocks noChangeArrowheads="1"/>
          </p:cNvSpPr>
          <p:nvPr/>
        </p:nvSpPr>
        <p:spPr bwMode="auto">
          <a:xfrm>
            <a:off x="1057593" y="2847779"/>
            <a:ext cx="7169150" cy="1107996"/>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baseline="-25000" dirty="0" smtClean="0">
                <a:solidFill>
                  <a:srgbClr val="33CC33"/>
                </a:solidFill>
                <a:latin typeface="Leelawadee UI" panose="020B0502040204020203" pitchFamily="34" charset="-34"/>
                <a:cs typeface="Leelawadee UI" panose="020B0502040204020203" pitchFamily="34" charset="-34"/>
              </a:rPr>
              <a:t>คำตอบคือ</a:t>
            </a:r>
            <a:r>
              <a:rPr lang="en-US" sz="6600" baseline="-25000" dirty="0" smtClean="0">
                <a:solidFill>
                  <a:srgbClr val="33CC33"/>
                </a:solidFill>
                <a:latin typeface="Leelawadee UI" panose="020B0502040204020203" pitchFamily="34" charset="-34"/>
                <a:cs typeface="Leelawadee UI" panose="020B0502040204020203" pitchFamily="34" charset="-34"/>
              </a:rPr>
              <a:t>: </a:t>
            </a:r>
            <a:r>
              <a:rPr lang="th-TH" sz="6600" baseline="-25000" dirty="0" smtClean="0">
                <a:solidFill>
                  <a:srgbClr val="33CC33"/>
                </a:solidFill>
                <a:latin typeface="Leelawadee UI" panose="020B0502040204020203" pitchFamily="34" charset="-34"/>
                <a:cs typeface="Leelawadee UI" panose="020B0502040204020203" pitchFamily="34" charset="-34"/>
              </a:rPr>
              <a:t>หนึ่ง ใน</a:t>
            </a:r>
            <a:r>
              <a:rPr lang="en-US" sz="6600" dirty="0" smtClean="0">
                <a:solidFill>
                  <a:srgbClr val="33CC33"/>
                </a:solidFill>
                <a:latin typeface="Leelawadee UI" panose="020B0502040204020203" pitchFamily="34" charset="-34"/>
                <a:cs typeface="Leelawadee UI" panose="020B0502040204020203" pitchFamily="34" charset="-34"/>
              </a:rPr>
              <a:t> </a:t>
            </a:r>
            <a:r>
              <a:rPr lang="en-US" sz="5400" baseline="-25000" dirty="0" smtClean="0">
                <a:solidFill>
                  <a:srgbClr val="33CC33"/>
                </a:solidFill>
                <a:latin typeface="Leelawadee UI" panose="020B0502040204020203" pitchFamily="34" charset="-34"/>
                <a:cs typeface="Leelawadee UI" panose="020B0502040204020203" pitchFamily="34" charset="-34"/>
              </a:rPr>
              <a:t>10</a:t>
            </a:r>
            <a:r>
              <a:rPr lang="en-US" sz="5400" baseline="30000" dirty="0" smtClean="0">
                <a:solidFill>
                  <a:srgbClr val="33CC33"/>
                </a:solidFill>
                <a:latin typeface="Leelawadee UI" panose="020B0502040204020203" pitchFamily="34" charset="-34"/>
                <a:cs typeface="Leelawadee UI" panose="020B0502040204020203" pitchFamily="34" charset="-34"/>
              </a:rPr>
              <a:t>157</a:t>
            </a:r>
            <a:endParaRPr lang="en-US" sz="5400" baseline="-25000" dirty="0" smtClean="0">
              <a:solidFill>
                <a:srgbClr val="33CC33"/>
              </a:solidFill>
              <a:latin typeface="Leelawadee UI" panose="020B0502040204020203" pitchFamily="34" charset="-34"/>
              <a:cs typeface="Leelawadee UI" panose="020B0502040204020203" pitchFamily="34" charset="-34"/>
            </a:endParaRPr>
          </a:p>
        </p:txBody>
      </p:sp>
      <p:sp>
        <p:nvSpPr>
          <p:cNvPr id="560148" name="Text Box 20"/>
          <p:cNvSpPr txBox="1">
            <a:spLocks noChangeArrowheads="1"/>
          </p:cNvSpPr>
          <p:nvPr/>
        </p:nvSpPr>
        <p:spPr bwMode="auto">
          <a:xfrm>
            <a:off x="171450" y="4408488"/>
            <a:ext cx="8893175" cy="14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dirty="0">
                <a:latin typeface="Leelawadee UI" panose="020B0502040204020203" pitchFamily="34" charset="-34"/>
                <a:cs typeface="Leelawadee UI" panose="020B0502040204020203" pitchFamily="34" charset="-34"/>
              </a:rPr>
              <a:t>1:10,000,000,000,000,000,000,000,000,000,000,000,000,000, 000,000,000,000,000,000,000,000,000,000,000,000,000,000, 000,000,000,000,000,000,000,000,000,000,000,000,000,000, 000,000,000,000,000,000,000,000,000,000,000,000</a:t>
            </a:r>
            <a:endParaRPr lang="en-US" sz="3200" baseline="-25000" dirty="0">
              <a:solidFill>
                <a:srgbClr val="FAF40C"/>
              </a:solidFill>
              <a:latin typeface="Leelawadee UI" panose="020B0502040204020203" pitchFamily="34" charset="-34"/>
              <a:cs typeface="Leelawadee UI" panose="020B0502040204020203" pitchFamily="34" charset="-34"/>
            </a:endParaRPr>
          </a:p>
        </p:txBody>
      </p:sp>
      <p:sp>
        <p:nvSpPr>
          <p:cNvPr id="560151" name="Oval 23"/>
          <p:cNvSpPr>
            <a:spLocks noChangeArrowheads="1"/>
          </p:cNvSpPr>
          <p:nvPr/>
        </p:nvSpPr>
        <p:spPr bwMode="auto">
          <a:xfrm>
            <a:off x="2208529" y="1414535"/>
            <a:ext cx="1215073" cy="1017481"/>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8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latin typeface="Leelawadee UI" panose="020B0502040204020203" pitchFamily="34" charset="-34"/>
                <a:cs typeface="Leelawadee UI" panose="020B0502040204020203" pitchFamily="34" charset="-34"/>
              </a:rPr>
              <a:t>*Source:  Josh McDowell, </a:t>
            </a:r>
            <a:r>
              <a:rPr lang="en-US" sz="1400" i="1" baseline="-25000" dirty="0" smtClean="0">
                <a:solidFill>
                  <a:srgbClr val="FAF40C"/>
                </a:solidFill>
                <a:latin typeface="Leelawadee UI" panose="020B0502040204020203" pitchFamily="34" charset="-34"/>
                <a:cs typeface="Leelawadee UI" panose="020B0502040204020203" pitchFamily="34" charset="-34"/>
              </a:rPr>
              <a:t>Evidence That Demands A Verdict, </a:t>
            </a:r>
            <a:r>
              <a:rPr lang="en-US" sz="1400" baseline="-25000" dirty="0" smtClean="0">
                <a:solidFill>
                  <a:srgbClr val="FAF40C"/>
                </a:solidFill>
                <a:latin typeface="Leelawadee UI" panose="020B0502040204020203" pitchFamily="34" charset="-34"/>
                <a:cs typeface="Leelawadee UI" panose="020B0502040204020203" pitchFamily="34" charset="-34"/>
              </a:rPr>
              <a:t>1972, page 175;</a:t>
            </a:r>
            <a:r>
              <a:rPr lang="en-US" sz="1400" i="1" baseline="-25000" dirty="0" smtClean="0">
                <a:solidFill>
                  <a:srgbClr val="FAF40C"/>
                </a:solidFill>
                <a:latin typeface="Leelawadee UI" panose="020B0502040204020203" pitchFamily="34" charset="-34"/>
                <a:cs typeface="Leelawadee UI" panose="020B0502040204020203" pitchFamily="34" charset="-34"/>
              </a:rPr>
              <a:t>       </a:t>
            </a:r>
            <a:r>
              <a:rPr lang="en-US" sz="1400" baseline="-25000" dirty="0" smtClean="0">
                <a:solidFill>
                  <a:srgbClr val="FAF40C"/>
                </a:solidFill>
                <a:latin typeface="Leelawadee UI" panose="020B0502040204020203" pitchFamily="34" charset="-34"/>
                <a:cs typeface="Leelawadee UI" panose="020B0502040204020203" pitchFamily="34" charset="-34"/>
              </a:rPr>
              <a:t>Peter Stoner,</a:t>
            </a:r>
            <a:r>
              <a:rPr lang="en-US" sz="1400" i="1" baseline="-25000" dirty="0" smtClean="0">
                <a:solidFill>
                  <a:srgbClr val="FAF40C"/>
                </a:solidFill>
                <a:latin typeface="Leelawadee UI" panose="020B0502040204020203" pitchFamily="34" charset="-34"/>
                <a:cs typeface="Leelawadee UI" panose="020B0502040204020203" pitchFamily="34" charset="-34"/>
              </a:rPr>
              <a:t> Science Speaks, </a:t>
            </a:r>
            <a:r>
              <a:rPr lang="en-US" sz="1400" baseline="-25000" dirty="0" smtClean="0">
                <a:solidFill>
                  <a:srgbClr val="FAF40C"/>
                </a:solidFill>
                <a:latin typeface="Leelawadee UI" panose="020B0502040204020203" pitchFamily="34" charset="-34"/>
                <a:cs typeface="Leelawadee UI" panose="020B0502040204020203" pitchFamily="34" charset="-34"/>
              </a:rPr>
              <a:t>Moody Press, 1963.</a:t>
            </a:r>
          </a:p>
        </p:txBody>
      </p:sp>
      <p:sp>
        <p:nvSpPr>
          <p:cNvPr id="560158" name="Rectangle 30"/>
          <p:cNvSpPr>
            <a:spLocks noChangeArrowheads="1"/>
          </p:cNvSpPr>
          <p:nvPr/>
        </p:nvSpPr>
        <p:spPr bwMode="auto">
          <a:xfrm>
            <a:off x="8100088" y="6523752"/>
            <a:ext cx="322524"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3</a:t>
            </a:r>
          </a:p>
        </p:txBody>
      </p:sp>
      <p:sp>
        <p:nvSpPr>
          <p:cNvPr id="560161" name="Text Box 33"/>
          <p:cNvSpPr txBox="1">
            <a:spLocks noChangeArrowheads="1"/>
          </p:cNvSpPr>
          <p:nvPr/>
        </p:nvSpPr>
        <p:spPr bwMode="auto">
          <a:xfrm>
            <a:off x="1041400" y="415925"/>
            <a:ext cx="7137400" cy="338554"/>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3200" i="1" dirty="0" smtClean="0">
                <a:latin typeface="Leelawadee UI" panose="020B0502040204020203" pitchFamily="34" charset="-34"/>
                <a:cs typeface="Leelawadee UI" panose="020B0502040204020203" pitchFamily="34" charset="-34"/>
              </a:rPr>
              <a:t>ถ้าลอง</a:t>
            </a:r>
            <a:r>
              <a:rPr lang="th-TH" sz="3200" i="1" dirty="0" err="1" smtClean="0">
                <a:latin typeface="Leelawadee UI" panose="020B0502040204020203" pitchFamily="34" charset="-34"/>
                <a:cs typeface="Leelawadee UI" panose="020B0502040204020203" pitchFamily="34" charset="-34"/>
              </a:rPr>
              <a:t>คำนวน</a:t>
            </a:r>
            <a:r>
              <a:rPr lang="th-TH" sz="3200" i="1" dirty="0" smtClean="0">
                <a:latin typeface="Leelawadee UI" panose="020B0502040204020203" pitchFamily="34" charset="-34"/>
                <a:cs typeface="Leelawadee UI" panose="020B0502040204020203" pitchFamily="34" charset="-34"/>
              </a:rPr>
              <a:t>ต่อ</a:t>
            </a:r>
            <a:r>
              <a:rPr lang="en-US" sz="3200" i="1" dirty="0" smtClean="0">
                <a:latin typeface="Leelawadee UI" panose="020B0502040204020203" pitchFamily="34" charset="-34"/>
                <a:cs typeface="Leelawadee UI" panose="020B0502040204020203" pitchFamily="34" charset="-34"/>
              </a:rPr>
              <a:t>…</a:t>
            </a:r>
          </a:p>
        </p:txBody>
      </p:sp>
    </p:spTree>
    <p:extLst>
      <p:ext uri="{BB962C8B-B14F-4D97-AF65-F5344CB8AC3E}">
        <p14:creationId xmlns:p14="http://schemas.microsoft.com/office/powerpoint/2010/main" val="375590198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408" tIns="45704" rIns="91408" bIns="45704"/>
          <a:lstStyle/>
          <a:p>
            <a:pPr>
              <a:defRPr/>
            </a:pPr>
            <a:endParaRPr lang="en-US">
              <a:solidFill>
                <a:srgbClr val="000000"/>
              </a:solidFill>
              <a:latin typeface="Leelawadee UI" panose="020B0502040204020203" pitchFamily="34" charset="-34"/>
              <a:ea typeface="ＭＳ Ｐゴシック" pitchFamily="-112" charset="-128"/>
              <a:cs typeface="Leelawadee UI" panose="020B0502040204020203" pitchFamily="34" charset="-34"/>
            </a:endParaRPr>
          </a:p>
        </p:txBody>
      </p:sp>
      <p:sp>
        <p:nvSpPr>
          <p:cNvPr id="113667" name="Rectangle 3"/>
          <p:cNvSpPr>
            <a:spLocks noChangeArrowheads="1"/>
          </p:cNvSpPr>
          <p:nvPr/>
        </p:nvSpPr>
        <p:spPr bwMode="auto">
          <a:xfrm>
            <a:off x="2411420" y="2924175"/>
            <a:ext cx="6840537" cy="2952750"/>
          </a:xfrm>
          <a:prstGeom prst="rect">
            <a:avLst/>
          </a:prstGeom>
          <a:noFill/>
          <a:ln w="9525">
            <a:noFill/>
            <a:miter lim="800000"/>
            <a:headEnd/>
            <a:tailEnd/>
          </a:ln>
          <a:effectLst/>
        </p:spPr>
        <p:txBody>
          <a:bodyPr lIns="91408" tIns="45704" rIns="91408" bIns="45704"/>
          <a:lstStyle/>
          <a:p>
            <a:pPr eaLnBrk="1" hangingPunct="1">
              <a:spcBef>
                <a:spcPct val="20000"/>
              </a:spcBef>
            </a:pPr>
            <a:r>
              <a:rPr lang="th-TH" sz="2800" b="1" dirty="0" smtClean="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1.    จาก</a:t>
            </a:r>
            <a:r>
              <a:rPr lang="th-TH"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อับ</a:t>
            </a:r>
            <a:r>
              <a:rPr lang="th-TH" sz="2800" b="1" dirty="0" err="1">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ราฮัม</a:t>
            </a:r>
            <a:r>
              <a:rPr lang="th-TH"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ถึงดาวิด</a:t>
            </a:r>
            <a:r>
              <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
            </a:r>
            <a:br>
              <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br>
            <a:r>
              <a:rPr lang="en-US" sz="2800" b="1" dirty="0" smtClean="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          -</a:t>
            </a:r>
            <a:r>
              <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14 </a:t>
            </a:r>
            <a:r>
              <a:rPr lang="th-TH"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ชั่วคน</a:t>
            </a:r>
            <a:endPar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endParaRPr>
          </a:p>
          <a:p>
            <a:pPr eaLnBrk="1" hangingPunct="1">
              <a:spcBef>
                <a:spcPct val="20000"/>
              </a:spcBef>
            </a:pPr>
            <a:r>
              <a:rPr lang="th-TH" sz="2800" b="1" dirty="0" smtClean="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2.    จาก</a:t>
            </a:r>
            <a:r>
              <a:rPr lang="th-TH"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ดาวิดถึงการตกเป็นเชลยที่บาบิโลน</a:t>
            </a:r>
            <a:r>
              <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
            </a:r>
            <a:br>
              <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br>
            <a:r>
              <a:rPr lang="en-US" sz="2800" b="1" dirty="0" smtClean="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          -</a:t>
            </a:r>
            <a:r>
              <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14 </a:t>
            </a:r>
            <a:r>
              <a:rPr lang="th-TH"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ชั่วคน</a:t>
            </a:r>
            <a:endParaRPr lang="en-US" sz="2800" b="1" dirty="0">
              <a:solidFill>
                <a:srgbClr val="FFFFFF"/>
              </a:solidFill>
              <a:effectLst>
                <a:outerShdw blurRad="38100" dist="38100" dir="2700000" algn="tl">
                  <a:srgbClr val="C0C0C0"/>
                </a:outerShdw>
              </a:effectLst>
              <a:latin typeface="Leelawadee UI" panose="020B0502040204020203" pitchFamily="34" charset="-34"/>
              <a:cs typeface="Leelawadee UI" panose="020B0502040204020203" pitchFamily="34" charset="-34"/>
            </a:endParaRPr>
          </a:p>
          <a:p>
            <a:pPr eaLnBrk="1" hangingPunct="1">
              <a:spcBef>
                <a:spcPct val="20000"/>
              </a:spcBef>
            </a:pPr>
            <a:r>
              <a:rPr lang="th-TH" sz="2800" b="1" dirty="0" smtClean="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3.    จาก</a:t>
            </a:r>
            <a:r>
              <a:rPr lang="th-TH" sz="2800" b="1" dirty="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การตกเป็นเชลยถึงพระคริสต์ </a:t>
            </a:r>
            <a:r>
              <a:rPr lang="en-US" sz="2800" b="1" dirty="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
            </a:r>
            <a:br>
              <a:rPr lang="en-US" sz="2800" b="1" dirty="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br>
            <a:r>
              <a:rPr lang="en-US" sz="2800" b="1" dirty="0" smtClean="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          -</a:t>
            </a:r>
            <a:r>
              <a:rPr lang="en-US" sz="2800" b="1" dirty="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14 </a:t>
            </a:r>
            <a:r>
              <a:rPr lang="th-TH" sz="2800" b="1" dirty="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rPr>
              <a:t>ชั่วคน</a:t>
            </a:r>
            <a:endParaRPr lang="en-US" sz="2800" b="1" dirty="0">
              <a:solidFill>
                <a:schemeClr val="bg1"/>
              </a:solidFill>
              <a:effectLst>
                <a:outerShdw blurRad="38100" dist="38100" dir="2700000" algn="tl">
                  <a:srgbClr val="C0C0C0"/>
                </a:outerShdw>
              </a:effectLst>
              <a:latin typeface="Leelawadee UI" panose="020B0502040204020203" pitchFamily="34" charset="-34"/>
              <a:cs typeface="Leelawadee UI" panose="020B0502040204020203" pitchFamily="34" charset="-34"/>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 y="2924182"/>
            <a:ext cx="2411413"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23850" y="338138"/>
            <a:ext cx="8229600" cy="2089150"/>
          </a:xfrm>
        </p:spPr>
        <p:txBody>
          <a:bodyPr/>
          <a:lstStyle/>
          <a:p>
            <a:pPr eaLnBrk="1" hangingPunct="1">
              <a:defRPr/>
            </a:pPr>
            <a:r>
              <a:rPr lang="th-TH" b="1" dirty="0" smtClean="0">
                <a:solidFill>
                  <a:srgbClr val="FFFF00"/>
                </a:solidFill>
                <a:effectLst>
                  <a:outerShdw blurRad="38100" dist="38100" dir="2700000" algn="tl">
                    <a:schemeClr val="tx1"/>
                  </a:outerShdw>
                </a:effectLst>
                <a:latin typeface="Leelawadee UI" panose="020B0502040204020203" pitchFamily="34" charset="-34"/>
                <a:cs typeface="Leelawadee UI" panose="020B0502040204020203" pitchFamily="34" charset="-34"/>
              </a:rPr>
              <a:t>ลำดับพงศ์พันธุ์ 3 ช่วงของพระเยซู</a:t>
            </a:r>
            <a:r>
              <a:rPr lang="en-US" b="1" dirty="0" smtClean="0">
                <a:solidFill>
                  <a:srgbClr val="FFFF00"/>
                </a:solidFill>
                <a:effectLst>
                  <a:outerShdw blurRad="38100" dist="38100" dir="2700000" algn="tl">
                    <a:schemeClr val="tx1"/>
                  </a:outerShdw>
                </a:effectLst>
                <a:latin typeface="Leelawadee UI" panose="020B0502040204020203" pitchFamily="34" charset="-34"/>
                <a:cs typeface="Leelawadee UI" panose="020B0502040204020203" pitchFamily="34" charset="-34"/>
              </a:rPr>
              <a:t> (1:1-17)</a:t>
            </a:r>
            <a:endParaRPr lang="en-US" dirty="0">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888806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uiExpand="1"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1"/>
            <a:ext cx="8763000" cy="838200"/>
          </a:xfrm>
        </p:spPr>
        <p:txBody>
          <a:bodyPr/>
          <a:lstStyle/>
          <a:p>
            <a:pPr eaLnBrk="1" hangingPunct="1">
              <a:defRPr/>
            </a:pPr>
            <a:r>
              <a:rPr lang="th-TH" sz="4000" b="1" dirty="0" err="1"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พันธ</a:t>
            </a:r>
            <a:r>
              <a:rPr lang="th-TH" sz="4000" b="1" dirty="0"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สัญญากับดาวิด</a:t>
            </a:r>
            <a:endParaRPr lang="en-US" sz="4000" b="1" dirty="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endParaRPr>
          </a:p>
        </p:txBody>
      </p:sp>
      <p:sp>
        <p:nvSpPr>
          <p:cNvPr id="80900" name="Rectangle 4"/>
          <p:cNvSpPr>
            <a:spLocks noGrp="1" noChangeArrowheads="1"/>
          </p:cNvSpPr>
          <p:nvPr>
            <p:ph type="body" idx="1"/>
          </p:nvPr>
        </p:nvSpPr>
        <p:spPr>
          <a:xfrm>
            <a:off x="152400" y="1600200"/>
            <a:ext cx="8915400" cy="4525963"/>
          </a:xfrm>
        </p:spPr>
        <p:txBody>
          <a:bodyPr/>
          <a:lstStyle/>
          <a:p>
            <a:pPr marL="461802" indent="-461802" eaLnBrk="1" hangingPunct="1">
              <a:buNone/>
              <a:defRPr/>
            </a:pPr>
            <a:r>
              <a:rPr lang="th-TH" sz="2800" b="1" dirty="0"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พระเจ้าสัญญาอะไรกับดาวิดใน</a:t>
            </a:r>
            <a:r>
              <a:rPr lang="en-US" sz="2800" b="1" dirty="0"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 </a:t>
            </a:r>
            <a:r>
              <a:rPr lang="en-US" sz="2800" b="1" dirty="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2 </a:t>
            </a:r>
            <a:r>
              <a:rPr lang="th-TH" sz="2800" b="1" dirty="0"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ซา</a:t>
            </a:r>
            <a:r>
              <a:rPr lang="th-TH" sz="2800" b="1" dirty="0" err="1"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มูเอล</a:t>
            </a:r>
            <a:r>
              <a:rPr lang="en-US" sz="2800" b="1" dirty="0" smtClean="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 </a:t>
            </a:r>
            <a:r>
              <a:rPr lang="en-US" sz="2800" b="1" dirty="0">
                <a:effectLst>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7:12-16?</a:t>
            </a:r>
          </a:p>
        </p:txBody>
      </p:sp>
      <p:sp>
        <p:nvSpPr>
          <p:cNvPr id="80901" name="Text Box 5"/>
          <p:cNvSpPr txBox="1">
            <a:spLocks noChangeArrowheads="1"/>
          </p:cNvSpPr>
          <p:nvPr/>
        </p:nvSpPr>
        <p:spPr bwMode="auto">
          <a:xfrm>
            <a:off x="9533865" y="114421"/>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0000"/>
                </a:solidFill>
                <a:latin typeface="Leelawadee UI" panose="020B0502040204020203" pitchFamily="34" charset="-34"/>
                <a:cs typeface="Leelawadee UI" panose="020B0502040204020203" pitchFamily="34" charset="-34"/>
              </a:rPr>
              <a:t>22</a:t>
            </a:r>
            <a:endParaRPr lang="en-US" sz="1800" dirty="0">
              <a:solidFill>
                <a:srgbClr val="000000"/>
              </a:solidFill>
              <a:latin typeface="Leelawadee UI" panose="020B0502040204020203" pitchFamily="34" charset="-34"/>
              <a:cs typeface="Leelawadee UI" panose="020B0502040204020203" pitchFamily="34" charset="-34"/>
            </a:endParaRPr>
          </a:p>
        </p:txBody>
      </p:sp>
      <p:sp>
        <p:nvSpPr>
          <p:cNvPr id="6246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p>
            <a:pPr algn="ctr" eaLnBrk="1" hangingPunct="1"/>
            <a:r>
              <a:rPr lang="th-TH" sz="3200" b="1" dirty="0" smtClean="0">
                <a:solidFill>
                  <a:srgbClr val="FFFFFF"/>
                </a:solidFill>
                <a:latin typeface="Leelawadee UI" panose="020B0502040204020203" pitchFamily="34" charset="-34"/>
                <a:cs typeface="Leelawadee UI" panose="020B0502040204020203" pitchFamily="34" charset="-34"/>
              </a:rPr>
              <a:t>ราชวงศ์ใหม่</a:t>
            </a:r>
            <a:r>
              <a:rPr lang="en-US" sz="3200" b="1" dirty="0">
                <a:solidFill>
                  <a:srgbClr val="FFFFFF"/>
                </a:solidFill>
                <a:latin typeface="Leelawadee UI" panose="020B0502040204020203" pitchFamily="34" charset="-34"/>
                <a:cs typeface="Leelawadee UI" panose="020B0502040204020203" pitchFamily="34" charset="-34"/>
              </a:rPr>
              <a:t/>
            </a:r>
            <a:br>
              <a:rPr lang="en-US" sz="3200" b="1" dirty="0">
                <a:solidFill>
                  <a:srgbClr val="FFFFFF"/>
                </a:solidFill>
                <a:latin typeface="Leelawadee UI" panose="020B0502040204020203" pitchFamily="34" charset="-34"/>
                <a:cs typeface="Leelawadee UI" panose="020B0502040204020203" pitchFamily="34" charset="-34"/>
              </a:rPr>
            </a:br>
            <a:r>
              <a:rPr lang="en-US" b="1" dirty="0" smtClean="0">
                <a:solidFill>
                  <a:srgbClr val="FFFFFF"/>
                </a:solidFill>
                <a:latin typeface="Leelawadee UI" panose="020B0502040204020203" pitchFamily="34" charset="-34"/>
                <a:cs typeface="Leelawadee UI" panose="020B0502040204020203" pitchFamily="34" charset="-34"/>
              </a:rPr>
              <a:t>(2 </a:t>
            </a:r>
            <a:r>
              <a:rPr lang="th-TH" b="1" dirty="0" err="1" smtClean="0">
                <a:solidFill>
                  <a:srgbClr val="FFFFFF"/>
                </a:solidFill>
                <a:latin typeface="Leelawadee UI" panose="020B0502040204020203" pitchFamily="34" charset="-34"/>
                <a:cs typeface="Leelawadee UI" panose="020B0502040204020203" pitchFamily="34" charset="-34"/>
              </a:rPr>
              <a:t>ซมอ</a:t>
            </a:r>
            <a:r>
              <a:rPr lang="th-TH" b="1" dirty="0" smtClean="0">
                <a:solidFill>
                  <a:srgbClr val="FFFFFF"/>
                </a:solidFill>
                <a:latin typeface="Leelawadee UI" panose="020B0502040204020203" pitchFamily="34" charset="-34"/>
                <a:cs typeface="Leelawadee UI" panose="020B0502040204020203" pitchFamily="34" charset="-34"/>
              </a:rPr>
              <a:t>.</a:t>
            </a:r>
            <a:r>
              <a:rPr lang="en-US" b="1" dirty="0" smtClean="0">
                <a:solidFill>
                  <a:srgbClr val="FFFFFF"/>
                </a:solidFill>
                <a:latin typeface="Leelawadee UI" panose="020B0502040204020203" pitchFamily="34" charset="-34"/>
                <a:cs typeface="Leelawadee UI" panose="020B0502040204020203" pitchFamily="34" charset="-34"/>
              </a:rPr>
              <a:t> 7)</a:t>
            </a:r>
            <a:endParaRPr lang="en-US" sz="3200" dirty="0">
              <a:solidFill>
                <a:srgbClr val="FFFFFF"/>
              </a:solidFill>
              <a:latin typeface="Leelawadee UI" panose="020B0502040204020203" pitchFamily="34" charset="-34"/>
              <a:cs typeface="Leelawadee UI" panose="020B0502040204020203" pitchFamily="34" charset="-34"/>
            </a:endParaRPr>
          </a:p>
        </p:txBody>
      </p:sp>
      <p:sp>
        <p:nvSpPr>
          <p:cNvPr id="7" name="Text Box 105"/>
          <p:cNvSpPr txBox="1">
            <a:spLocks noChangeArrowheads="1"/>
          </p:cNvSpPr>
          <p:nvPr/>
        </p:nvSpPr>
        <p:spPr bwMode="auto">
          <a:xfrm>
            <a:off x="8456051" y="116639"/>
            <a:ext cx="551689" cy="461633"/>
          </a:xfrm>
          <a:prstGeom prst="rect">
            <a:avLst/>
          </a:prstGeom>
          <a:noFill/>
          <a:ln w="12700">
            <a:noFill/>
            <a:miter lim="800000"/>
            <a:headEnd/>
            <a:tailEnd/>
          </a:ln>
          <a:effectLst/>
        </p:spPr>
        <p:txBody>
          <a:bodyPr wrap="none" lIns="91408" tIns="45704" rIns="91408" bIns="45704">
            <a:spAutoFit/>
          </a:bodyPr>
          <a:lstStyle/>
          <a:p>
            <a:pPr algn="ctr">
              <a:defRPr/>
            </a:pPr>
            <a:r>
              <a:rPr lang="en-US" b="1" dirty="0">
                <a:solidFill>
                  <a:srgbClr val="000000"/>
                </a:solidFill>
                <a:latin typeface="Leelawadee UI" panose="020B0502040204020203" pitchFamily="34" charset="-34"/>
                <a:ea typeface="ＭＳ Ｐゴシック" charset="-128"/>
                <a:cs typeface="Leelawadee UI" panose="020B0502040204020203" pitchFamily="34" charset="-34"/>
              </a:rPr>
              <a:t>9g</a:t>
            </a:r>
          </a:p>
        </p:txBody>
      </p:sp>
    </p:spTree>
    <p:extLst>
      <p:ext uri="{BB962C8B-B14F-4D97-AF65-F5344CB8AC3E}">
        <p14:creationId xmlns:p14="http://schemas.microsoft.com/office/powerpoint/2010/main" val="1076355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49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49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lIns="91408" tIns="45704" rIns="91408" bIns="45704" anchor="ctr"/>
          <a:lstStyle/>
          <a:p>
            <a:pPr eaLnBrk="1" hangingPunct="1">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104454" name="Rectangle 6"/>
          <p:cNvSpPr>
            <a:spLocks noChangeArrowheads="1"/>
          </p:cNvSpPr>
          <p:nvPr/>
        </p:nvSpPr>
        <p:spPr bwMode="auto">
          <a:xfrm>
            <a:off x="1158875" y="1690689"/>
            <a:ext cx="2338388" cy="371142"/>
          </a:xfrm>
          <a:prstGeom prst="rect">
            <a:avLst/>
          </a:prstGeom>
          <a:noFill/>
          <a:ln w="12700">
            <a:noFill/>
            <a:miter lim="800000"/>
            <a:headEnd/>
            <a:tailEnd/>
          </a:ln>
          <a:effectLst/>
        </p:spPr>
        <p:txBody>
          <a:bodyPr lIns="90455" tIns="44436" rIns="90455" bIns="44436">
            <a:spAutoFit/>
          </a:bodyPr>
          <a:lstStyle/>
          <a:p>
            <a:pPr>
              <a:defRPr/>
            </a:pPr>
            <a:r>
              <a:rPr lang="th-TH" sz="1800"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18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สัญญากับโน</a:t>
            </a:r>
            <a:r>
              <a:rPr lang="th-TH" sz="1800"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อาห์</a:t>
            </a:r>
            <a:endParaRPr lang="en-US" sz="180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04455" name="Rectangle 7"/>
          <p:cNvSpPr>
            <a:spLocks noChangeArrowheads="1"/>
          </p:cNvSpPr>
          <p:nvPr/>
        </p:nvSpPr>
        <p:spPr bwMode="auto">
          <a:xfrm>
            <a:off x="0" y="947738"/>
            <a:ext cx="762000" cy="7206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อาดัม</a:t>
            </a: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ครอบครองกับพระเจ้า</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ปฐก</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1:26, 28; 2:19)</a:t>
            </a:r>
            <a:r>
              <a:rPr lang="en-US" sz="9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104456" name="Rectangle 8"/>
          <p:cNvSpPr>
            <a:spLocks noChangeArrowheads="1"/>
          </p:cNvSpPr>
          <p:nvPr/>
        </p:nvSpPr>
        <p:spPr bwMode="auto">
          <a:xfrm>
            <a:off x="685800" y="947738"/>
            <a:ext cx="876300" cy="70529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ซาตานครอบครองเหนือโลก</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ปฐก</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3:15; </a:t>
            </a:r>
          </a:p>
          <a:p>
            <a:pPr algn="ctr">
              <a:defRPr/>
            </a:pP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2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คร</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4:4)</a:t>
            </a:r>
          </a:p>
        </p:txBody>
      </p:sp>
      <p:sp>
        <p:nvSpPr>
          <p:cNvPr id="104457" name="Rectangle 9"/>
          <p:cNvSpPr>
            <a:spLocks noChangeArrowheads="1"/>
          </p:cNvSpPr>
          <p:nvPr/>
        </p:nvSpPr>
        <p:spPr bwMode="auto">
          <a:xfrm rot="16200000" flipH="1">
            <a:off x="-845343" y="3646318"/>
            <a:ext cx="3700463" cy="52262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2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พันธ</a:t>
            </a:r>
            <a:r>
              <a:rPr lang="th-TH" sz="2800" b="1" dirty="0" smtClean="0">
                <a:solidFill>
                  <a:srgbClr val="FFFFFF"/>
                </a:solidFill>
                <a:latin typeface="Leelawadee UI" panose="020B0502040204020203" pitchFamily="34" charset="-34"/>
                <a:ea typeface="ＭＳ Ｐゴシック" charset="-128"/>
                <a:cs typeface="Leelawadee UI" panose="020B0502040204020203" pitchFamily="34" charset="-34"/>
              </a:rPr>
              <a:t>สัญญากับอับรา</a:t>
            </a:r>
            <a:r>
              <a:rPr lang="th-TH" sz="2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ฮัม</a:t>
            </a:r>
            <a:endParaRPr lang="en-US" sz="28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6349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498" name="Rectangle 11"/>
          <p:cNvSpPr>
            <a:spLocks noChangeArrowheads="1"/>
          </p:cNvSpPr>
          <p:nvPr/>
        </p:nvSpPr>
        <p:spPr bwMode="auto">
          <a:xfrm>
            <a:off x="3048000" y="4462464"/>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49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104461" name="Rectangle 13"/>
          <p:cNvSpPr>
            <a:spLocks noChangeArrowheads="1"/>
          </p:cNvSpPr>
          <p:nvPr/>
        </p:nvSpPr>
        <p:spPr bwMode="auto">
          <a:xfrm>
            <a:off x="2035182" y="2166939"/>
            <a:ext cx="2663825" cy="371142"/>
          </a:xfrm>
          <a:prstGeom prst="rect">
            <a:avLst/>
          </a:prstGeom>
          <a:noFill/>
          <a:ln w="12700">
            <a:noFill/>
            <a:miter lim="800000"/>
            <a:headEnd/>
            <a:tailEnd/>
          </a:ln>
          <a:effectLst/>
        </p:spPr>
        <p:txBody>
          <a:bodyPr lIns="90455" tIns="44436" rIns="90455" bIns="44436">
            <a:spAutoFit/>
          </a:bodyPr>
          <a:lstStyle/>
          <a:p>
            <a:pPr>
              <a:defRPr/>
            </a:pPr>
            <a:r>
              <a:rPr lang="th-TH" sz="1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แผ่นดินแห่ง</a:t>
            </a:r>
            <a:r>
              <a:rPr lang="th-TH" sz="1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1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a:t>
            </a:r>
            <a:endParaRPr lang="en-US" sz="1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lIns="91408" tIns="45704" rIns="91408" bIns="45704" anchor="ctr"/>
          <a:lstStyle/>
          <a:p>
            <a:pPr eaLnBrk="1" hangingPunct="1">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104463" name="Rectangle 15"/>
          <p:cNvSpPr>
            <a:spLocks noChangeArrowheads="1"/>
          </p:cNvSpPr>
          <p:nvPr/>
        </p:nvSpPr>
        <p:spPr bwMode="auto">
          <a:xfrm>
            <a:off x="2581275" y="3335339"/>
            <a:ext cx="3065463" cy="371142"/>
          </a:xfrm>
          <a:prstGeom prst="rect">
            <a:avLst/>
          </a:prstGeom>
          <a:noFill/>
          <a:ln w="12700">
            <a:noFill/>
            <a:miter lim="800000"/>
            <a:headEnd/>
            <a:tailEnd/>
          </a:ln>
          <a:effectLst/>
        </p:spPr>
        <p:txBody>
          <a:bodyPr lIns="90455" tIns="44436" rIns="90455" bIns="44436">
            <a:spAutoFit/>
          </a:bodyPr>
          <a:lstStyle/>
          <a:p>
            <a:pPr>
              <a:defRPr/>
            </a:pPr>
            <a:r>
              <a:rPr lang="th-TH" sz="1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1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สัญญากับดาวิด</a:t>
            </a:r>
            <a:endParaRPr lang="en-US" sz="1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04464" name="Rectangle 16"/>
          <p:cNvSpPr>
            <a:spLocks noChangeArrowheads="1"/>
          </p:cNvSpPr>
          <p:nvPr/>
        </p:nvSpPr>
        <p:spPr bwMode="auto">
          <a:xfrm>
            <a:off x="3140082" y="4443413"/>
            <a:ext cx="2513013" cy="371142"/>
          </a:xfrm>
          <a:prstGeom prst="rect">
            <a:avLst/>
          </a:prstGeom>
          <a:noFill/>
          <a:ln w="12700">
            <a:noFill/>
            <a:miter lim="800000"/>
            <a:headEnd/>
            <a:tailEnd/>
          </a:ln>
          <a:effectLst/>
        </p:spPr>
        <p:txBody>
          <a:bodyPr lIns="90455" tIns="44436" rIns="90455" bIns="44436">
            <a:spAutoFit/>
          </a:bodyPr>
          <a:lstStyle/>
          <a:p>
            <a:pPr>
              <a:defRPr/>
            </a:pPr>
            <a:r>
              <a:rPr lang="th-TH" sz="1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1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สัญญาใหม่</a:t>
            </a:r>
            <a:endParaRPr lang="en-US" sz="1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04465" name="Rectangle 17"/>
          <p:cNvSpPr>
            <a:spLocks noChangeArrowheads="1"/>
          </p:cNvSpPr>
          <p:nvPr/>
        </p:nvSpPr>
        <p:spPr bwMode="auto">
          <a:xfrm>
            <a:off x="1958976" y="5662613"/>
            <a:ext cx="3503613" cy="37114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defRPr/>
            </a:pPr>
            <a:r>
              <a:rPr lang="th-TH" sz="1800" dirty="0" err="1" smtClean="0">
                <a:solidFill>
                  <a:srgbClr val="FFFFFF"/>
                </a:solidFill>
                <a:latin typeface="Leelawadee UI" panose="020B0502040204020203" pitchFamily="34" charset="-34"/>
                <a:ea typeface="ＭＳ Ｐゴシック" charset="-128"/>
                <a:cs typeface="Leelawadee UI" panose="020B0502040204020203" pitchFamily="34" charset="-34"/>
              </a:rPr>
              <a:t>พันธ</a:t>
            </a:r>
            <a:r>
              <a:rPr lang="th-TH" sz="1800" dirty="0" smtClean="0">
                <a:solidFill>
                  <a:srgbClr val="FFFFFF"/>
                </a:solidFill>
                <a:latin typeface="Leelawadee UI" panose="020B0502040204020203" pitchFamily="34" charset="-34"/>
                <a:ea typeface="ＭＳ Ｐゴシック" charset="-128"/>
                <a:cs typeface="Leelawadee UI" panose="020B0502040204020203" pitchFamily="34" charset="-34"/>
              </a:rPr>
              <a:t>สัญญากับโมเสส</a:t>
            </a:r>
            <a:endParaRPr lang="en-US" sz="1800"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grpSp>
        <p:nvGrpSpPr>
          <p:cNvPr id="63505" name="Group 18"/>
          <p:cNvGrpSpPr>
            <a:grpSpLocks/>
          </p:cNvGrpSpPr>
          <p:nvPr/>
        </p:nvGrpSpPr>
        <p:grpSpPr bwMode="auto">
          <a:xfrm>
            <a:off x="5721350" y="1336675"/>
            <a:ext cx="165100" cy="279400"/>
            <a:chOff x="3584" y="867"/>
            <a:chExt cx="104" cy="176"/>
          </a:xfrm>
        </p:grpSpPr>
        <p:sp>
          <p:nvSpPr>
            <p:cNvPr id="6359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9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grpSp>
      <p:sp>
        <p:nvSpPr>
          <p:cNvPr id="104469" name="Rectangle 21"/>
          <p:cNvSpPr>
            <a:spLocks noChangeArrowheads="1"/>
          </p:cNvSpPr>
          <p:nvPr/>
        </p:nvSpPr>
        <p:spPr bwMode="auto">
          <a:xfrm>
            <a:off x="1752601" y="947738"/>
            <a:ext cx="1806575"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สัญญากับอับรา</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ฮัม</a:t>
            </a: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ยกให้มนุษย์ครอบครองเหนือแผ่นดินของพระเจ้าผ่านแผ่นดินอิสราเอล</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p>
          <a:p>
            <a:pPr algn="ctr">
              <a:defRPr/>
            </a:pP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ปฐก</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12:1-3;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อพย</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19:6)</a:t>
            </a:r>
          </a:p>
        </p:txBody>
      </p:sp>
      <p:sp>
        <p:nvSpPr>
          <p:cNvPr id="104470" name="Rectangle 22"/>
          <p:cNvSpPr>
            <a:spLocks noChangeArrowheads="1"/>
          </p:cNvSpPr>
          <p:nvPr/>
        </p:nvSpPr>
        <p:spPr bwMode="auto">
          <a:xfrm>
            <a:off x="79375" y="730251"/>
            <a:ext cx="1646219" cy="274406"/>
          </a:xfrm>
          <a:prstGeom prst="rect">
            <a:avLst/>
          </a:prstGeom>
          <a:noFill/>
          <a:ln w="12700">
            <a:noFill/>
            <a:miter lim="800000"/>
            <a:headEnd/>
            <a:tailEnd/>
          </a:ln>
          <a:effectLst/>
        </p:spPr>
        <p:txBody>
          <a:bodyPr wrap="none" lIns="90455" tIns="44436" rIns="90455" bIns="44436">
            <a:spAutoFit/>
          </a:bodyPr>
          <a:lstStyle/>
          <a:p>
            <a:pPr>
              <a:defRPr/>
            </a:pPr>
            <a:r>
              <a:rPr lang="th-TH" sz="1200" b="1" dirty="0" smtClean="0">
                <a:solidFill>
                  <a:srgbClr val="FFA040"/>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ด้วยเรื่องของแผ่นดิน</a:t>
            </a:r>
            <a:r>
              <a:rPr lang="en-US" sz="1200" b="1" dirty="0" smtClean="0">
                <a:solidFill>
                  <a:srgbClr val="FFA040"/>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1200" b="1" dirty="0">
              <a:solidFill>
                <a:srgbClr val="FFA040"/>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63508"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09" name="Freeform 24"/>
          <p:cNvSpPr>
            <a:spLocks/>
          </p:cNvSpPr>
          <p:nvPr/>
        </p:nvSpPr>
        <p:spPr bwMode="auto">
          <a:xfrm>
            <a:off x="635000" y="1449395"/>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104473" name="Rectangle 25"/>
          <p:cNvSpPr>
            <a:spLocks noChangeArrowheads="1"/>
          </p:cNvSpPr>
          <p:nvPr/>
        </p:nvSpPr>
        <p:spPr bwMode="auto">
          <a:xfrm>
            <a:off x="222250" y="1614489"/>
            <a:ext cx="881063" cy="33596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ตกในบาป </a:t>
            </a:r>
          </a:p>
          <a:p>
            <a:pPr algn="ctr">
              <a:defRPr/>
            </a:pP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ปฐ</a:t>
            </a:r>
            <a:r>
              <a:rPr lang="th-TH" sz="800" b="1" dirty="0" err="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ก</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3)</a:t>
            </a:r>
          </a:p>
        </p:txBody>
      </p:sp>
      <p:sp>
        <p:nvSpPr>
          <p:cNvPr id="104474" name="Rectangle 26"/>
          <p:cNvSpPr>
            <a:spLocks noChangeArrowheads="1"/>
          </p:cNvSpPr>
          <p:nvPr/>
        </p:nvSpPr>
        <p:spPr bwMode="auto">
          <a:xfrm>
            <a:off x="3379795" y="947738"/>
            <a:ext cx="1304925"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อิสราเอลไม่สามารถที่จะเป็นพยานเรื่องแผ่นดินของพระเจ้าให้กับชนชาติต่างๆจึงถูกฉีกแผ่นดิน</a:t>
            </a:r>
            <a:endPar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04475" name="Rectangle 27"/>
          <p:cNvSpPr>
            <a:spLocks noChangeArrowheads="1"/>
          </p:cNvSpPr>
          <p:nvPr/>
        </p:nvSpPr>
        <p:spPr bwMode="auto">
          <a:xfrm>
            <a:off x="3216275" y="4740276"/>
            <a:ext cx="1689499" cy="82840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เยเรมีย์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31:31-34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สัญญาว่า</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ให้อภัย</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ให้พระวิญญาณบริสุทธิ์</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ใจใหม่</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nature,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ความคิดใหม่</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การรวมกันของอิสราเอลและยู</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ดาห์</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ไม่ต้องประกาศข่าวประเสริฐ</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476" name="Rectangle 28"/>
          <p:cNvSpPr>
            <a:spLocks noChangeArrowheads="1"/>
          </p:cNvSpPr>
          <p:nvPr/>
        </p:nvSpPr>
        <p:spPr bwMode="auto">
          <a:xfrm>
            <a:off x="2682875" y="3632200"/>
            <a:ext cx="1904302" cy="70529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2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ซา</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มูเอล</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7:12-16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พันธ</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สัญญานิ</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รันดร์</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เชื่อสาย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พงษ์</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พันธุ์</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จะไม่หายไป</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แผ่นดิน</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ครองราชย์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บัลลังก์</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สืบจากเชื้อสาย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พระวิหาร</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บุตรเป็นผู้สร้าง</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477" name="Rectangle 29"/>
          <p:cNvSpPr>
            <a:spLocks noChangeArrowheads="1"/>
          </p:cNvSpPr>
          <p:nvPr/>
        </p:nvSpPr>
        <p:spPr bwMode="auto">
          <a:xfrm>
            <a:off x="2301874" y="2479675"/>
            <a:ext cx="3330575"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55" tIns="44436" rIns="90455" bIns="44436">
            <a:spAutoFit/>
          </a:bodyPr>
          <a:lstStyle/>
          <a:p>
            <a:pP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ปฐมกาล</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15:18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ฉธบ</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30:1-10)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สัญญาว่า</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แผ่นดินตั้งแต่ แม่</a:t>
            </a:r>
            <a:r>
              <a:rPr lang="th-TH" sz="800" b="1" dirty="0">
                <a:solidFill>
                  <a:srgbClr val="FFFFFF"/>
                </a:solidFill>
                <a:latin typeface="Leelawadee UI" panose="020B0502040204020203" pitchFamily="34" charset="-34"/>
                <a:ea typeface="ＭＳ Ｐゴシック" charset="-128"/>
                <a:cs typeface="Leelawadee UI" panose="020B0502040204020203" pitchFamily="34" charset="-34"/>
              </a:rPr>
              <a:t>​น้ำ​ยู</a:t>
            </a:r>
            <a:r>
              <a:rPr lang="th-TH" sz="800" b="1" dirty="0" err="1">
                <a:solidFill>
                  <a:srgbClr val="FFFFFF"/>
                </a:solidFill>
                <a:latin typeface="Leelawadee UI" panose="020B0502040204020203" pitchFamily="34" charset="-34"/>
                <a:ea typeface="ＭＳ Ｐゴシック" charset="-128"/>
                <a:cs typeface="Leelawadee UI" panose="020B0502040204020203" pitchFamily="34" charset="-34"/>
              </a:rPr>
              <a:t>เฟร</a:t>
            </a:r>
            <a:r>
              <a:rPr lang="th-TH" sz="800" b="1" dirty="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a:solidFill>
                  <a:srgbClr val="FFFFFF"/>
                </a:solidFill>
                <a:latin typeface="Leelawadee UI" panose="020B0502040204020203" pitchFamily="34" charset="-34"/>
                <a:ea typeface="ＭＳ Ｐゴシック" charset="-128"/>
                <a:cs typeface="Leelawadee UI" panose="020B0502040204020203" pitchFamily="34" charset="-34"/>
              </a:rPr>
              <a:t>ติส</a:t>
            </a:r>
            <a:r>
              <a:rPr lang="th-TH" sz="800" b="1" dirty="0">
                <a:solidFill>
                  <a:srgbClr val="FFFFFF"/>
                </a:solidFill>
                <a:latin typeface="Leelawadee UI" panose="020B0502040204020203" pitchFamily="34" charset="-34"/>
                <a:ea typeface="ＭＳ Ｐゴシック" charset="-128"/>
                <a:cs typeface="Leelawadee UI" panose="020B0502040204020203" pitchFamily="34" charset="-34"/>
              </a:rPr>
              <a:t> ไป​จน​ถึง​ลำ​ธาร​</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อียิปต์</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อสย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27:12)</a:t>
            </a:r>
          </a:p>
          <a:p>
            <a:pPr>
              <a:buSzPct val="100000"/>
              <a:buFontTx/>
              <a:buChar char="•"/>
              <a:defRPr/>
            </a:pPr>
            <a:r>
              <a:rPr lang="th-TH" sz="800" b="1" dirty="0">
                <a:solidFill>
                  <a:srgbClr val="FFFFFF"/>
                </a:solidFill>
                <a:latin typeface="Leelawadee UI" panose="020B0502040204020203" pitchFamily="34" charset="-34"/>
                <a:ea typeface="ＭＳ Ｐゴシック" charset="-128"/>
                <a:cs typeface="Leelawadee UI" panose="020B0502040204020203" pitchFamily="34" charset="-34"/>
              </a:rPr>
              <a:t>​กรรม​สิทธิ์​นิ​</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รันดร์</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ในแผ่นดิน </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ปฐก</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17:8)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หลังถูกขับไล่</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ฟื้นคืนชนชาติ</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buSzPct val="100000"/>
              <a:buFontTx/>
              <a:buChar cha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ทั้งโลกจะรับการอวยพรผ่านแผ่นดิน </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อสย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14:1-2)</a:t>
            </a:r>
          </a:p>
        </p:txBody>
      </p:sp>
      <p:sp>
        <p:nvSpPr>
          <p:cNvPr id="104478" name="Rectangle 30"/>
          <p:cNvSpPr>
            <a:spLocks noChangeArrowheads="1"/>
          </p:cNvSpPr>
          <p:nvPr/>
        </p:nvSpPr>
        <p:spPr bwMode="auto">
          <a:xfrm>
            <a:off x="5867400" y="955675"/>
            <a:ext cx="1011238"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พระเยซูขยายแผ่นดินจากยุคเงียบเป็นคริสตจักร</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มธ</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13)</a:t>
            </a:r>
          </a:p>
        </p:txBody>
      </p:sp>
      <p:sp>
        <p:nvSpPr>
          <p:cNvPr id="104479" name="Rectangle 31"/>
          <p:cNvSpPr>
            <a:spLocks noChangeArrowheads="1"/>
          </p:cNvSpPr>
          <p:nvPr/>
        </p:nvSpPr>
        <p:spPr bwMode="auto">
          <a:xfrm>
            <a:off x="4675195" y="947744"/>
            <a:ext cx="1076325"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อิสราเอลปฏิเสธพระ</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เมส</a:t>
            </a: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ยาห์</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มธ</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12:41-42; 23:37-39)</a:t>
            </a:r>
          </a:p>
        </p:txBody>
      </p:sp>
      <p:sp>
        <p:nvSpPr>
          <p:cNvPr id="104480" name="Rectangle 32"/>
          <p:cNvSpPr>
            <a:spLocks noChangeArrowheads="1"/>
          </p:cNvSpPr>
          <p:nvPr/>
        </p:nvSpPr>
        <p:spPr bwMode="auto">
          <a:xfrm>
            <a:off x="6732595" y="949325"/>
            <a:ext cx="1076325"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พระคริสต์ปราบศัตรูของอิสราเอลและประชาชาติได้เชื่อ</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รม</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11:26-27)</a:t>
            </a:r>
          </a:p>
        </p:txBody>
      </p:sp>
      <p:sp>
        <p:nvSpPr>
          <p:cNvPr id="63518" name="AutoShape 33"/>
          <p:cNvSpPr>
            <a:spLocks noChangeArrowheads="1"/>
          </p:cNvSpPr>
          <p:nvPr/>
        </p:nvSpPr>
        <p:spPr bwMode="auto">
          <a:xfrm rot="162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19" name="Rectangle 34"/>
          <p:cNvSpPr>
            <a:spLocks noChangeArrowheads="1"/>
          </p:cNvSpPr>
          <p:nvPr/>
        </p:nvSpPr>
        <p:spPr bwMode="auto">
          <a:xfrm>
            <a:off x="5810250" y="4456114"/>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2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21" name="Rectangle 36"/>
          <p:cNvSpPr>
            <a:spLocks noChangeArrowheads="1"/>
          </p:cNvSpPr>
          <p:nvPr/>
        </p:nvSpPr>
        <p:spPr bwMode="auto">
          <a:xfrm>
            <a:off x="7720013" y="2063757"/>
            <a:ext cx="1384300" cy="1211263"/>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2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104486" name="Rectangle 38"/>
          <p:cNvSpPr>
            <a:spLocks noChangeArrowheads="1"/>
          </p:cNvSpPr>
          <p:nvPr/>
        </p:nvSpPr>
        <p:spPr bwMode="auto">
          <a:xfrm>
            <a:off x="5818188" y="2479675"/>
            <a:ext cx="1719262" cy="70529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อิสราเอลได้รับโทษจากการปฏิเสธพระ</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เมส</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สิ</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ยาห์</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ด้วยการถูกไล่ออกจากแผ่นดินไป 19 ศตวรรษ</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lgn="ctr">
              <a:defRPr/>
            </a:pP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คศ</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70–</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คศ</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1948)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ตอนนี้ได้ฟื้นฟูบางส่วน</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อสค</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37:1-7)</a:t>
            </a:r>
          </a:p>
        </p:txBody>
      </p:sp>
      <p:sp>
        <p:nvSpPr>
          <p:cNvPr id="104487" name="Rectangle 39"/>
          <p:cNvSpPr>
            <a:spLocks noChangeArrowheads="1"/>
          </p:cNvSpPr>
          <p:nvPr/>
        </p:nvSpPr>
        <p:spPr bwMode="auto">
          <a:xfrm>
            <a:off x="6054732" y="3389313"/>
            <a:ext cx="1336675" cy="58218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55" tIns="44436" rIns="90455" bIns="44436">
            <a:spAutoFit/>
          </a:bodyPr>
          <a:lstStyle/>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พระคริสต์เป็นหัวของพระกาย</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เป็นพระวิหารของพระวิญญาณบริสุทธิ์</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อฟ</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2:19-22; 2 </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คร</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6:16)</a:t>
            </a:r>
          </a:p>
        </p:txBody>
      </p:sp>
      <p:sp>
        <p:nvSpPr>
          <p:cNvPr id="104488" name="Rectangle 40"/>
          <p:cNvSpPr>
            <a:spLocks noChangeArrowheads="1"/>
          </p:cNvSpPr>
          <p:nvPr/>
        </p:nvSpPr>
        <p:spPr bwMode="auto">
          <a:xfrm>
            <a:off x="5935663" y="4740276"/>
            <a:ext cx="1397000" cy="45907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55" tIns="44436" rIns="90455" bIns="44436">
            <a:spAutoFit/>
          </a:bodyPr>
          <a:lstStyle/>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บัญญัติของโมเสสได้แทนที่</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3</a:t>
            </a: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ประการแรกของ</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พันธ</a:t>
            </a: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สัญญาใหม่</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ลก. </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22:20;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2 </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คร</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3:6)</a:t>
            </a:r>
          </a:p>
        </p:txBody>
      </p:sp>
      <p:sp>
        <p:nvSpPr>
          <p:cNvPr id="63526" name="AutoShape 41"/>
          <p:cNvSpPr>
            <a:spLocks noChangeArrowheads="1"/>
          </p:cNvSpPr>
          <p:nvPr/>
        </p:nvSpPr>
        <p:spPr bwMode="auto">
          <a:xfrm rot="16200000" flipH="1">
            <a:off x="7583489"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2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104491" name="Rectangle 43"/>
          <p:cNvSpPr>
            <a:spLocks noChangeArrowheads="1"/>
          </p:cNvSpPr>
          <p:nvPr/>
        </p:nvSpPr>
        <p:spPr bwMode="auto">
          <a:xfrm>
            <a:off x="7620007"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900" b="1" dirty="0" smtClean="0">
                <a:solidFill>
                  <a:srgbClr val="FFFFFF"/>
                </a:solidFill>
                <a:latin typeface="Leelawadee UI" panose="020B0502040204020203" pitchFamily="34" charset="-34"/>
                <a:ea typeface="ＭＳ Ｐゴシック" charset="-128"/>
                <a:cs typeface="Leelawadee UI" panose="020B0502040204020203" pitchFamily="34" charset="-34"/>
              </a:rPr>
              <a:t>พระ</a:t>
            </a:r>
            <a:r>
              <a:rPr lang="th-TH" sz="9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เมส</a:t>
            </a:r>
            <a:r>
              <a:rPr lang="th-TH" sz="900" b="1" dirty="0" smtClean="0">
                <a:solidFill>
                  <a:srgbClr val="FFFFFF"/>
                </a:solidFill>
                <a:latin typeface="Leelawadee UI" panose="020B0502040204020203" pitchFamily="34" charset="-34"/>
                <a:ea typeface="ＭＳ Ｐゴシック" charset="-128"/>
                <a:cs typeface="Leelawadee UI" panose="020B0502040204020203" pitchFamily="34" charset="-34"/>
              </a:rPr>
              <a:t>สิ</a:t>
            </a:r>
            <a:r>
              <a:rPr lang="th-TH" sz="9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ยาห์</a:t>
            </a:r>
            <a:r>
              <a:rPr lang="en-US" sz="9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900" b="1" dirty="0" smtClean="0">
                <a:solidFill>
                  <a:srgbClr val="FFFFFF"/>
                </a:solidFill>
                <a:latin typeface="Leelawadee UI" panose="020B0502040204020203" pitchFamily="34" charset="-34"/>
                <a:ea typeface="ＭＳ Ｐゴシック" charset="-128"/>
                <a:cs typeface="Leelawadee UI" panose="020B0502040204020203" pitchFamily="34" charset="-34"/>
              </a:rPr>
              <a:t>แผ่นดิน</a:t>
            </a:r>
            <a:endParaRPr lang="en-US" sz="9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6352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104493" name="Rectangle 45"/>
          <p:cNvSpPr>
            <a:spLocks noChangeArrowheads="1"/>
          </p:cNvSpPr>
          <p:nvPr/>
        </p:nvSpPr>
        <p:spPr bwMode="auto">
          <a:xfrm>
            <a:off x="7696207"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defRPr/>
            </a:pPr>
            <a:r>
              <a:rPr lang="th-TH" sz="1000" b="1" dirty="0" smtClean="0">
                <a:solidFill>
                  <a:srgbClr val="FFFFFF"/>
                </a:solidFill>
                <a:latin typeface="Leelawadee UI" panose="020B0502040204020203" pitchFamily="34" charset="-34"/>
                <a:ea typeface="ＭＳ Ｐゴシック" charset="-128"/>
                <a:cs typeface="Leelawadee UI" panose="020B0502040204020203" pitchFamily="34" charset="-34"/>
              </a:rPr>
              <a:t>ครอบครอง</a:t>
            </a:r>
            <a:r>
              <a:rPr lang="en-US" sz="10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1000" b="1" dirty="0" smtClean="0">
                <a:solidFill>
                  <a:srgbClr val="FFFFFF"/>
                </a:solidFill>
                <a:latin typeface="Leelawadee UI" panose="020B0502040204020203" pitchFamily="34" charset="-34"/>
                <a:ea typeface="ＭＳ Ｐゴシック" charset="-128"/>
                <a:cs typeface="Leelawadee UI" panose="020B0502040204020203" pitchFamily="34" charset="-34"/>
              </a:rPr>
              <a:t>นิ</a:t>
            </a:r>
            <a:r>
              <a:rPr lang="th-TH" sz="10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รันดร์</a:t>
            </a:r>
            <a:endParaRPr lang="en-US" sz="10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494" name="Rectangle 46"/>
          <p:cNvSpPr>
            <a:spLocks noChangeArrowheads="1"/>
          </p:cNvSpPr>
          <p:nvPr/>
        </p:nvSpPr>
        <p:spPr bwMode="auto">
          <a:xfrm>
            <a:off x="7659689" y="2411413"/>
            <a:ext cx="911225" cy="70529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ฟื้นฟูสมบูรณ์</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อสค</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37:8-28)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เยรูซาเล็มเป็นเมืองหลวง</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lgn="ctr">
              <a:defRPr/>
            </a:pP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อสย</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2:1-5)</a:t>
            </a:r>
          </a:p>
        </p:txBody>
      </p:sp>
      <p:sp>
        <p:nvSpPr>
          <p:cNvPr id="104495" name="Rectangle 47"/>
          <p:cNvSpPr>
            <a:spLocks noChangeArrowheads="1"/>
          </p:cNvSpPr>
          <p:nvPr/>
        </p:nvSpPr>
        <p:spPr bwMode="auto">
          <a:xfrm>
            <a:off x="8412163" y="2411413"/>
            <a:ext cx="730250" cy="45907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เยรูซาเล็มใหม่</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a:p>
            <a:pPr algn="ctr">
              <a:defRPr/>
            </a:pP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วว</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21–22)</a:t>
            </a:r>
          </a:p>
        </p:txBody>
      </p:sp>
      <p:sp>
        <p:nvSpPr>
          <p:cNvPr id="104496" name="Rectangle 48"/>
          <p:cNvSpPr>
            <a:spLocks noChangeArrowheads="1"/>
          </p:cNvSpPr>
          <p:nvPr/>
        </p:nvSpPr>
        <p:spPr bwMode="auto">
          <a:xfrm>
            <a:off x="7724776" y="3389313"/>
            <a:ext cx="803275" cy="951514"/>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55" tIns="44436" rIns="90455" bIns="44436">
            <a:spAutoFit/>
          </a:bodyPr>
          <a:lstStyle/>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พระคริสต์ครองราชย์เหนือโลกา</a:t>
            </a:r>
            <a:endParaRPr lang="en-US" sz="800" b="1" dirty="0">
              <a:solidFill>
                <a:srgbClr val="000000"/>
              </a:solidFill>
              <a:latin typeface="Leelawadee UI" panose="020B0502040204020203" pitchFamily="34" charset="-34"/>
              <a:ea typeface="ＭＳ Ｐゴシック" charset="-128"/>
              <a:cs typeface="Leelawadee UI" panose="020B0502040204020203" pitchFamily="34" charset="-34"/>
            </a:endParaRPr>
          </a:p>
          <a:p>
            <a:pPr algn="ctr">
              <a:defRPr/>
            </a:pP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อสย</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11) </a:t>
            </a:r>
          </a:p>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พร้อมปุโรหิต</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วว</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5:10; 20:4-6)</a:t>
            </a:r>
          </a:p>
        </p:txBody>
      </p:sp>
      <p:sp>
        <p:nvSpPr>
          <p:cNvPr id="104497" name="Rectangle 49"/>
          <p:cNvSpPr>
            <a:spLocks noChangeArrowheads="1"/>
          </p:cNvSpPr>
          <p:nvPr/>
        </p:nvSpPr>
        <p:spPr bwMode="auto">
          <a:xfrm>
            <a:off x="7850195" y="947738"/>
            <a:ext cx="1076325" cy="58218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พระคริสต์ครอบครองเหนือทุกสิ่งกับปุโรหิต</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อฟ</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1:9-10; </a:t>
            </a:r>
            <a:r>
              <a:rPr lang="th-TH" sz="8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วว</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20:1-6; </a:t>
            </a:r>
            <a:r>
              <a:rPr lang="en-US" sz="8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22:5)</a:t>
            </a:r>
            <a:endParaRPr lang="en-US" sz="8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nvGrpSpPr>
          <p:cNvPr id="63535" name="Group 50"/>
          <p:cNvGrpSpPr>
            <a:grpSpLocks/>
          </p:cNvGrpSpPr>
          <p:nvPr/>
        </p:nvGrpSpPr>
        <p:grpSpPr bwMode="auto">
          <a:xfrm>
            <a:off x="4679950" y="4954589"/>
            <a:ext cx="76200" cy="304800"/>
            <a:chOff x="2928" y="3216"/>
            <a:chExt cx="48" cy="192"/>
          </a:xfrm>
        </p:grpSpPr>
        <p:sp>
          <p:nvSpPr>
            <p:cNvPr id="6359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9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9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grpSp>
      <p:grpSp>
        <p:nvGrpSpPr>
          <p:cNvPr id="63536" name="Group 54"/>
          <p:cNvGrpSpPr>
            <a:grpSpLocks/>
          </p:cNvGrpSpPr>
          <p:nvPr/>
        </p:nvGrpSpPr>
        <p:grpSpPr bwMode="auto">
          <a:xfrm>
            <a:off x="4946650" y="5311782"/>
            <a:ext cx="76200" cy="212725"/>
            <a:chOff x="3072" y="3418"/>
            <a:chExt cx="48" cy="134"/>
          </a:xfrm>
        </p:grpSpPr>
        <p:sp>
          <p:nvSpPr>
            <p:cNvPr id="6358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9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9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grpSp>
      <p:sp>
        <p:nvSpPr>
          <p:cNvPr id="104506" name="Rectangle 58"/>
          <p:cNvSpPr>
            <a:spLocks noChangeArrowheads="1"/>
          </p:cNvSpPr>
          <p:nvPr/>
        </p:nvSpPr>
        <p:spPr bwMode="auto">
          <a:xfrm rot="16200000">
            <a:off x="1402404" y="2542676"/>
            <a:ext cx="859144" cy="33596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1600" b="1" dirty="0" smtClean="0">
                <a:solidFill>
                  <a:srgbClr val="FFFFFF"/>
                </a:solidFill>
                <a:latin typeface="Leelawadee UI" panose="020B0502040204020203" pitchFamily="34" charset="-34"/>
                <a:ea typeface="ＭＳ Ｐゴシック" charset="-128"/>
                <a:cs typeface="Leelawadee UI" panose="020B0502040204020203" pitchFamily="34" charset="-34"/>
              </a:rPr>
              <a:t>แผ่นดิน</a:t>
            </a:r>
            <a:endParaRPr lang="en-US" sz="16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07" name="Rectangle 59"/>
          <p:cNvSpPr>
            <a:spLocks noChangeArrowheads="1"/>
          </p:cNvSpPr>
          <p:nvPr/>
        </p:nvSpPr>
        <p:spPr bwMode="auto">
          <a:xfrm rot="16200000">
            <a:off x="1775357" y="3692820"/>
            <a:ext cx="881586" cy="33596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1600" b="1" dirty="0" smtClean="0">
                <a:solidFill>
                  <a:srgbClr val="FFFFFF"/>
                </a:solidFill>
                <a:latin typeface="Leelawadee UI" panose="020B0502040204020203" pitchFamily="34" charset="-34"/>
                <a:ea typeface="ＭＳ Ｐゴシック" charset="-128"/>
                <a:cs typeface="Leelawadee UI" panose="020B0502040204020203" pitchFamily="34" charset="-34"/>
              </a:rPr>
              <a:t>เชื้อสาย</a:t>
            </a:r>
            <a:endParaRPr lang="en-US" sz="16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08" name="Rectangle 60"/>
          <p:cNvSpPr>
            <a:spLocks noChangeArrowheads="1"/>
          </p:cNvSpPr>
          <p:nvPr/>
        </p:nvSpPr>
        <p:spPr bwMode="auto">
          <a:xfrm rot="16200000">
            <a:off x="2426894" y="4896938"/>
            <a:ext cx="908838" cy="33596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1600" b="1" dirty="0" smtClean="0">
                <a:solidFill>
                  <a:srgbClr val="FFFFFF"/>
                </a:solidFill>
                <a:latin typeface="Leelawadee UI" panose="020B0502040204020203" pitchFamily="34" charset="-34"/>
                <a:ea typeface="ＭＳ Ｐゴシック" charset="-128"/>
                <a:cs typeface="Leelawadee UI" panose="020B0502040204020203" pitchFamily="34" charset="-34"/>
              </a:rPr>
              <a:t>ได้รับพร</a:t>
            </a:r>
            <a:endParaRPr lang="en-US" sz="16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09" name="Rectangle 61"/>
          <p:cNvSpPr>
            <a:spLocks noChangeArrowheads="1"/>
          </p:cNvSpPr>
          <p:nvPr/>
        </p:nvSpPr>
        <p:spPr bwMode="auto">
          <a:xfrm rot="16200000">
            <a:off x="879844" y="3653441"/>
            <a:ext cx="1408974" cy="30518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1400" b="1" dirty="0" smtClean="0">
                <a:solidFill>
                  <a:srgbClr val="FFFFFF"/>
                </a:solidFill>
                <a:latin typeface="Leelawadee UI" panose="020B0502040204020203" pitchFamily="34" charset="-34"/>
                <a:ea typeface="ＭＳ Ｐゴシック" charset="-128"/>
                <a:cs typeface="Leelawadee UI" panose="020B0502040204020203" pitchFamily="34" charset="-34"/>
              </a:rPr>
              <a:t>ปฐมกาล</a:t>
            </a:r>
            <a:r>
              <a:rPr lang="en-US" sz="14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1400" b="1" dirty="0">
                <a:solidFill>
                  <a:srgbClr val="FFFFFF"/>
                </a:solidFill>
                <a:latin typeface="Leelawadee UI" panose="020B0502040204020203" pitchFamily="34" charset="-34"/>
                <a:ea typeface="ＭＳ Ｐゴシック" charset="-128"/>
                <a:cs typeface="Leelawadee UI" panose="020B0502040204020203" pitchFamily="34" charset="-34"/>
              </a:rPr>
              <a:t>12:1-3</a:t>
            </a:r>
          </a:p>
        </p:txBody>
      </p:sp>
      <p:sp>
        <p:nvSpPr>
          <p:cNvPr id="104510" name="Rectangle 62"/>
          <p:cNvSpPr>
            <a:spLocks noChangeArrowheads="1"/>
          </p:cNvSpPr>
          <p:nvPr/>
        </p:nvSpPr>
        <p:spPr bwMode="auto">
          <a:xfrm>
            <a:off x="8416925" y="3389320"/>
            <a:ext cx="750888" cy="70529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55" tIns="44436" rIns="90455" bIns="44436">
            <a:spAutoFit/>
          </a:bodyPr>
          <a:lstStyle/>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พระคริสต์คืน</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ราชอนา</a:t>
            </a: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จักรให้พระบิดา</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(1  </a:t>
            </a:r>
          </a:p>
          <a:p>
            <a:pPr algn="ctr">
              <a:defRPr/>
            </a:pP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คร</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15:24)</a:t>
            </a:r>
          </a:p>
        </p:txBody>
      </p:sp>
      <p:grpSp>
        <p:nvGrpSpPr>
          <p:cNvPr id="63542" name="Group 63"/>
          <p:cNvGrpSpPr>
            <a:grpSpLocks/>
          </p:cNvGrpSpPr>
          <p:nvPr/>
        </p:nvGrpSpPr>
        <p:grpSpPr bwMode="auto">
          <a:xfrm>
            <a:off x="7854950" y="1636714"/>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a:solidFill>
                  <a:srgbClr val="FFFFFF"/>
                </a:solidFill>
                <a:latin typeface="Leelawadee UI" panose="020B0502040204020203" pitchFamily="34" charset="-34"/>
                <a:ea typeface="ＭＳ Ｐゴシック" charset="-128"/>
                <a:cs typeface="Leelawadee UI" panose="020B0502040204020203" pitchFamily="34" charset="-34"/>
              </a:endParaRPr>
            </a:p>
          </p:txBody>
        </p:sp>
      </p:grpSp>
      <p:grpSp>
        <p:nvGrpSpPr>
          <p:cNvPr id="63543" name="Group 69"/>
          <p:cNvGrpSpPr>
            <a:grpSpLocks/>
          </p:cNvGrpSpPr>
          <p:nvPr/>
        </p:nvGrpSpPr>
        <p:grpSpPr bwMode="auto">
          <a:xfrm>
            <a:off x="4832357" y="5053020"/>
            <a:ext cx="1184275" cy="104775"/>
            <a:chOff x="3024" y="3278"/>
            <a:chExt cx="746" cy="66"/>
          </a:xfrm>
        </p:grpSpPr>
        <p:sp>
          <p:nvSpPr>
            <p:cNvPr id="6358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8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grpSp>
      <p:grpSp>
        <p:nvGrpSpPr>
          <p:cNvPr id="63544" name="Group 72"/>
          <p:cNvGrpSpPr>
            <a:grpSpLocks/>
          </p:cNvGrpSpPr>
          <p:nvPr/>
        </p:nvGrpSpPr>
        <p:grpSpPr bwMode="auto">
          <a:xfrm>
            <a:off x="5060957" y="5364170"/>
            <a:ext cx="3001963" cy="104775"/>
            <a:chOff x="3168" y="3458"/>
            <a:chExt cx="1891" cy="66"/>
          </a:xfrm>
        </p:grpSpPr>
        <p:sp>
          <p:nvSpPr>
            <p:cNvPr id="63580"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81"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grpSp>
      <p:sp>
        <p:nvSpPr>
          <p:cNvPr id="104524" name="Rectangle 76"/>
          <p:cNvSpPr>
            <a:spLocks noChangeArrowheads="1"/>
          </p:cNvSpPr>
          <p:nvPr/>
        </p:nvSpPr>
        <p:spPr bwMode="auto">
          <a:xfrm>
            <a:off x="0" y="6424620"/>
            <a:ext cx="9144000" cy="39751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พระคัมภีร์ได้พูดถึงแผ่นดินกับพระสัญญา</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หน้าที่ของอิสราเอลตั้งแต่อับ</a:t>
            </a:r>
            <a:r>
              <a:rPr lang="th-TH" sz="10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ราฮัม</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ถึงพระคริสต์ขยายจนถึงคริสตจักร</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มีความต่อเนื่อง</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แต่คริสตจักรก็ไม่สามารถแทนที่</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ชนชาติ</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อิสราเอลใหม่</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มีความไม่ต่อเนื่อง</a:t>
            </a:r>
            <a:r>
              <a:rPr lang="en-US"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10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สราเอลจะได้ครอบครองโลกนี้อย่าชัดเจนหลังจากที่เชื่อในพระคริสต์หลังจากที่พระเยซูเสด็จกลับมาครั้ง</a:t>
            </a:r>
            <a:r>
              <a:rPr lang="th-TH" sz="1000" b="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ที่ 2</a:t>
            </a:r>
            <a:endParaRPr lang="en-US" sz="10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04525" name="Rectangle 77"/>
          <p:cNvSpPr>
            <a:spLocks noChangeArrowheads="1"/>
          </p:cNvSpPr>
          <p:nvPr/>
        </p:nvSpPr>
        <p:spPr bwMode="auto">
          <a:xfrm>
            <a:off x="5030788" y="2055820"/>
            <a:ext cx="617091" cy="22823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900" b="1" dirty="0" smtClean="0">
                <a:solidFill>
                  <a:srgbClr val="FFFFFF"/>
                </a:solidFill>
                <a:latin typeface="Leelawadee UI" panose="020B0502040204020203" pitchFamily="34" charset="-34"/>
                <a:ea typeface="ＭＳ Ｐゴシック" charset="-128"/>
                <a:cs typeface="Leelawadee UI" panose="020B0502040204020203" pitchFamily="34" charset="-34"/>
              </a:rPr>
              <a:t>อิสราเอล</a:t>
            </a:r>
            <a:endParaRPr lang="en-US" sz="9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26" name="Rectangle 78"/>
          <p:cNvSpPr>
            <a:spLocks noChangeArrowheads="1"/>
          </p:cNvSpPr>
          <p:nvPr/>
        </p:nvSpPr>
        <p:spPr bwMode="auto">
          <a:xfrm>
            <a:off x="6334127" y="2055820"/>
            <a:ext cx="660372" cy="22823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defRPr/>
            </a:pPr>
            <a:r>
              <a:rPr lang="th-TH" sz="900" b="1" dirty="0" smtClean="0">
                <a:solidFill>
                  <a:srgbClr val="FFFFFF"/>
                </a:solidFill>
                <a:latin typeface="Leelawadee UI" panose="020B0502040204020203" pitchFamily="34" charset="-34"/>
                <a:ea typeface="ＭＳ Ｐゴシック" charset="-128"/>
                <a:cs typeface="Leelawadee UI" panose="020B0502040204020203" pitchFamily="34" charset="-34"/>
              </a:rPr>
              <a:t>คริสตจักร</a:t>
            </a:r>
            <a:endParaRPr lang="en-US" sz="9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sp>
        <p:nvSpPr>
          <p:cNvPr id="104527" name="Rectangle 79"/>
          <p:cNvSpPr>
            <a:spLocks noChangeArrowheads="1"/>
          </p:cNvSpPr>
          <p:nvPr/>
        </p:nvSpPr>
        <p:spPr bwMode="auto">
          <a:xfrm>
            <a:off x="4913697" y="2200276"/>
            <a:ext cx="750140" cy="21285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lgn="ctr">
              <a:defRPr/>
            </a:pP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เป็นประเทศ</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endParaRPr lang="en-US" sz="800" b="1" dirty="0">
              <a:solidFill>
                <a:srgbClr val="FFFFFF"/>
              </a:solidFill>
              <a:latin typeface="Leelawadee UI" panose="020B0502040204020203" pitchFamily="34" charset="-34"/>
              <a:ea typeface="ＭＳ Ｐゴシック" charset="-128"/>
              <a:cs typeface="Leelawadee UI" panose="020B0502040204020203" pitchFamily="34" charset="-34"/>
            </a:endParaRPr>
          </a:p>
        </p:txBody>
      </p:sp>
      <p:graphicFrame>
        <p:nvGraphicFramePr>
          <p:cNvPr id="63549" name="Object 2"/>
          <p:cNvGraphicFramePr>
            <a:graphicFrameLocks/>
          </p:cNvGraphicFramePr>
          <p:nvPr>
            <p:extLst>
              <p:ext uri="{D42A27DB-BD31-4B8C-83A1-F6EECF244321}">
                <p14:modId xmlns:p14="http://schemas.microsoft.com/office/powerpoint/2010/main" val="673818167"/>
              </p:ext>
            </p:extLst>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21748" name="Microsoft ClipArt Gallery" r:id="rId4" imgW="2120900" imgH="2108200" progId="">
                  <p:embed/>
                </p:oleObj>
              </mc:Choice>
              <mc:Fallback>
                <p:oleObj name="Microsoft ClipArt Gallery" r:id="rId4" imgW="2120900" imgH="21082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6071972" y="2200275"/>
            <a:ext cx="1200584" cy="21285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55" tIns="44436" rIns="90455" bIns="44436">
            <a:spAutoFit/>
          </a:bodyPr>
          <a:lstStyle/>
          <a:p>
            <a:pPr algn="ctr">
              <a:defRPr/>
            </a:pP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คนใหม่</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อฟซ</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2:15)</a:t>
            </a:r>
          </a:p>
        </p:txBody>
      </p:sp>
      <p:sp>
        <p:nvSpPr>
          <p:cNvPr id="63551"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91408" tIns="45704" rIns="91408" bIns="45704"/>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defRPr/>
            </a:pPr>
            <a:r>
              <a:rPr lang="th-TH" sz="700" b="1" i="1" dirty="0" smtClean="0">
                <a:solidFill>
                  <a:srgbClr val="FFFFFF"/>
                </a:solidFill>
                <a:latin typeface="Leelawadee UI" panose="020B0502040204020203" pitchFamily="34" charset="-34"/>
                <a:ea typeface="ＭＳ Ｐゴシック" charset="-128"/>
                <a:cs typeface="Leelawadee UI" panose="020B0502040204020203" pitchFamily="34" charset="-34"/>
              </a:rPr>
              <a:t>ฉบับที่ 6</a:t>
            </a:r>
            <a:endParaRPr lang="en-US" sz="700" b="1" i="1" dirty="0">
              <a:solidFill>
                <a:srgbClr val="FFFFFF"/>
              </a:solidFill>
              <a:latin typeface="Leelawadee UI" panose="020B0502040204020203" pitchFamily="34" charset="-34"/>
              <a:ea typeface="ＭＳ Ｐゴシック" charset="-128"/>
              <a:cs typeface="Leelawadee UI" panose="020B0502040204020203" pitchFamily="34" charset="-34"/>
            </a:endParaRPr>
          </a:p>
          <a:p>
            <a:pPr>
              <a:defRPr/>
            </a:pPr>
            <a:r>
              <a:rPr lang="en-US" sz="700" b="1" i="1" dirty="0">
                <a:solidFill>
                  <a:srgbClr val="FFFFFF"/>
                </a:solidFill>
                <a:latin typeface="Leelawadee UI" panose="020B0502040204020203" pitchFamily="34" charset="-34"/>
                <a:ea typeface="ＭＳ Ｐゴシック" charset="-128"/>
                <a:cs typeface="Leelawadee UI" panose="020B0502040204020203" pitchFamily="34" charset="-34"/>
              </a:rPr>
              <a:t>15 </a:t>
            </a:r>
            <a:r>
              <a:rPr lang="th-TH" sz="700" b="1" i="1" dirty="0" smtClean="0">
                <a:solidFill>
                  <a:srgbClr val="FFFFFF"/>
                </a:solidFill>
                <a:latin typeface="Leelawadee UI" panose="020B0502040204020203" pitchFamily="34" charset="-34"/>
                <a:ea typeface="ＭＳ Ｐゴシック" charset="-128"/>
                <a:cs typeface="Leelawadee UI" panose="020B0502040204020203" pitchFamily="34" charset="-34"/>
              </a:rPr>
              <a:t>มิ.ย.</a:t>
            </a:r>
            <a:r>
              <a:rPr lang="en-US" sz="700" b="1" i="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700" b="1" i="1" dirty="0">
                <a:solidFill>
                  <a:srgbClr val="FFFFFF"/>
                </a:solidFill>
                <a:latin typeface="Leelawadee UI" panose="020B0502040204020203" pitchFamily="34" charset="-34"/>
                <a:ea typeface="ＭＳ Ｐゴシック" charset="-128"/>
                <a:cs typeface="Leelawadee UI" panose="020B0502040204020203" pitchFamily="34" charset="-34"/>
              </a:rPr>
              <a:t>2012</a:t>
            </a:r>
          </a:p>
        </p:txBody>
      </p:sp>
      <p:grpSp>
        <p:nvGrpSpPr>
          <p:cNvPr id="63553" name="Group 84"/>
          <p:cNvGrpSpPr>
            <a:grpSpLocks/>
          </p:cNvGrpSpPr>
          <p:nvPr/>
        </p:nvGrpSpPr>
        <p:grpSpPr bwMode="auto">
          <a:xfrm>
            <a:off x="1419225" y="2047882"/>
            <a:ext cx="165100" cy="176213"/>
            <a:chOff x="874" y="1315"/>
            <a:chExt cx="104" cy="111"/>
          </a:xfrm>
        </p:grpSpPr>
        <p:sp>
          <p:nvSpPr>
            <p:cNvPr id="63578"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79"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grpSp>
      <p:grpSp>
        <p:nvGrpSpPr>
          <p:cNvPr id="63554" name="Group 87"/>
          <p:cNvGrpSpPr>
            <a:grpSpLocks/>
          </p:cNvGrpSpPr>
          <p:nvPr/>
        </p:nvGrpSpPr>
        <p:grpSpPr bwMode="auto">
          <a:xfrm>
            <a:off x="2336807" y="3294064"/>
            <a:ext cx="288925" cy="222250"/>
            <a:chOff x="1452" y="2100"/>
            <a:chExt cx="182" cy="140"/>
          </a:xfrm>
        </p:grpSpPr>
        <p:sp>
          <p:nvSpPr>
            <p:cNvPr id="63573"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74"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75"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76"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
          <p:nvSpPr>
            <p:cNvPr id="63577"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grpSp>
      <p:grpSp>
        <p:nvGrpSpPr>
          <p:cNvPr id="63555" name="Group 93"/>
          <p:cNvGrpSpPr>
            <a:grpSpLocks/>
          </p:cNvGrpSpPr>
          <p:nvPr/>
        </p:nvGrpSpPr>
        <p:grpSpPr bwMode="auto">
          <a:xfrm>
            <a:off x="1806575" y="1389063"/>
            <a:ext cx="298450" cy="238125"/>
            <a:chOff x="1118" y="900"/>
            <a:chExt cx="188" cy="150"/>
          </a:xfrm>
        </p:grpSpPr>
        <p:grpSp>
          <p:nvGrpSpPr>
            <p:cNvPr id="63567" name="Group 94"/>
            <p:cNvGrpSpPr>
              <a:grpSpLocks/>
            </p:cNvGrpSpPr>
            <p:nvPr/>
          </p:nvGrpSpPr>
          <p:grpSpPr bwMode="auto">
            <a:xfrm>
              <a:off x="1118" y="900"/>
              <a:ext cx="84" cy="150"/>
              <a:chOff x="1118" y="900"/>
              <a:chExt cx="84" cy="150"/>
            </a:xfrm>
          </p:grpSpPr>
          <p:sp>
            <p:nvSpPr>
              <p:cNvPr id="63571"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72"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grpSp>
        <p:grpSp>
          <p:nvGrpSpPr>
            <p:cNvPr id="63568" name="Group 97"/>
            <p:cNvGrpSpPr>
              <a:grpSpLocks/>
            </p:cNvGrpSpPr>
            <p:nvPr/>
          </p:nvGrpSpPr>
          <p:grpSpPr bwMode="auto">
            <a:xfrm>
              <a:off x="1222" y="900"/>
              <a:ext cx="84" cy="150"/>
              <a:chOff x="1222" y="900"/>
              <a:chExt cx="84" cy="150"/>
            </a:xfrm>
          </p:grpSpPr>
          <p:sp>
            <p:nvSpPr>
              <p:cNvPr id="63569"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sp>
            <p:nvSpPr>
              <p:cNvPr id="63570"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hangingPunct="1"/>
                <a:endParaRPr lang="en-US" smtClean="0">
                  <a:solidFill>
                    <a:srgbClr val="FFFFFF"/>
                  </a:solidFill>
                  <a:latin typeface="Leelawadee UI" panose="020B0502040204020203" pitchFamily="34" charset="-34"/>
                  <a:cs typeface="Leelawadee UI" panose="020B0502040204020203" pitchFamily="34" charset="-34"/>
                </a:endParaRPr>
              </a:p>
            </p:txBody>
          </p:sp>
        </p:grpSp>
      </p:grpSp>
      <p:sp>
        <p:nvSpPr>
          <p:cNvPr id="104548" name="Rectangle 100"/>
          <p:cNvSpPr>
            <a:spLocks noChangeArrowheads="1"/>
          </p:cNvSpPr>
          <p:nvPr/>
        </p:nvSpPr>
        <p:spPr bwMode="auto">
          <a:xfrm>
            <a:off x="7761288" y="4587882"/>
            <a:ext cx="771525" cy="58218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55" tIns="44436" rIns="90455" bIns="44436">
            <a:spAutoFit/>
          </a:bodyPr>
          <a:lstStyle/>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ทั้ง 5 ประการสำเร็จในการฟื้นคืนชนชาติ</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ศคย</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8)</a:t>
            </a:r>
            <a:endParaRPr lang="en-US" sz="800" b="1" dirty="0">
              <a:solidFill>
                <a:srgbClr val="000000"/>
              </a:solidFill>
              <a:latin typeface="Leelawadee UI" panose="020B0502040204020203" pitchFamily="34" charset="-34"/>
              <a:ea typeface="ＭＳ Ｐゴシック" charset="-128"/>
              <a:cs typeface="Leelawadee UI" panose="020B0502040204020203" pitchFamily="34" charset="-34"/>
            </a:endParaRPr>
          </a:p>
        </p:txBody>
      </p:sp>
      <p:sp>
        <p:nvSpPr>
          <p:cNvPr id="104549" name="Rectangle 101"/>
          <p:cNvSpPr>
            <a:spLocks noChangeArrowheads="1"/>
          </p:cNvSpPr>
          <p:nvPr/>
        </p:nvSpPr>
        <p:spPr bwMode="auto">
          <a:xfrm>
            <a:off x="8448676" y="4572000"/>
            <a:ext cx="669925" cy="45907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55" tIns="44436" rIns="90455" bIns="44436">
            <a:spAutoFit/>
          </a:bodyPr>
          <a:lstStyle/>
          <a:p>
            <a:pPr algn="ctr">
              <a:defRPr/>
            </a:pPr>
            <a:r>
              <a:rPr lang="th-TH" sz="800" b="1" dirty="0" smtClean="0">
                <a:solidFill>
                  <a:srgbClr val="000000"/>
                </a:solidFill>
                <a:latin typeface="Leelawadee UI" panose="020B0502040204020203" pitchFamily="34" charset="-34"/>
                <a:ea typeface="ＭＳ Ｐゴシック" charset="-128"/>
                <a:cs typeface="Leelawadee UI" panose="020B0502040204020203" pitchFamily="34" charset="-34"/>
              </a:rPr>
              <a:t>ทุกสิ่งถูกสร้างใหม่</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endParaRPr lang="en-US" sz="800" b="1" dirty="0">
              <a:solidFill>
                <a:srgbClr val="000000"/>
              </a:solidFill>
              <a:latin typeface="Leelawadee UI" panose="020B0502040204020203" pitchFamily="34" charset="-34"/>
              <a:ea typeface="ＭＳ Ｐゴシック" charset="-128"/>
              <a:cs typeface="Leelawadee UI" panose="020B0502040204020203" pitchFamily="34" charset="-34"/>
            </a:endParaRPr>
          </a:p>
          <a:p>
            <a:pPr algn="ctr">
              <a:defRPr/>
            </a:pP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000000"/>
                </a:solidFill>
                <a:latin typeface="Leelawadee UI" panose="020B0502040204020203" pitchFamily="34" charset="-34"/>
                <a:ea typeface="ＭＳ Ｐゴシック" charset="-128"/>
                <a:cs typeface="Leelawadee UI" panose="020B0502040204020203" pitchFamily="34" charset="-34"/>
              </a:rPr>
              <a:t>วว</a:t>
            </a:r>
            <a:r>
              <a:rPr lang="en-US" sz="800" b="1" dirty="0" smtClean="0">
                <a:solidFill>
                  <a:srgbClr val="000000"/>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000000"/>
                </a:solidFill>
                <a:latin typeface="Leelawadee UI" panose="020B0502040204020203" pitchFamily="34" charset="-34"/>
                <a:ea typeface="ＭＳ Ｐゴシック" charset="-128"/>
                <a:cs typeface="Leelawadee UI" panose="020B0502040204020203" pitchFamily="34" charset="-34"/>
              </a:rPr>
              <a:t>21:5)</a:t>
            </a:r>
          </a:p>
        </p:txBody>
      </p:sp>
      <p:sp>
        <p:nvSpPr>
          <p:cNvPr id="104550" name="Rectangle 102"/>
          <p:cNvSpPr>
            <a:spLocks noChangeArrowheads="1"/>
          </p:cNvSpPr>
          <p:nvPr/>
        </p:nvSpPr>
        <p:spPr bwMode="auto">
          <a:xfrm>
            <a:off x="2055813" y="5926139"/>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ชั่วคราว</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กท</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3:19)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และมีเงื่อนไข </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ฉธบ</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28)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เพื่อชี้บาป</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รม</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7:7)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ให้เป็น</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กฏ</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ของอิสราเอล</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กท</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3:23-25)</a:t>
            </a:r>
          </a:p>
        </p:txBody>
      </p:sp>
      <p:sp>
        <p:nvSpPr>
          <p:cNvPr id="104551" name="Rectangle 103"/>
          <p:cNvSpPr>
            <a:spLocks noChangeArrowheads="1"/>
          </p:cNvSpPr>
          <p:nvPr/>
        </p:nvSpPr>
        <p:spPr bwMode="auto">
          <a:xfrm>
            <a:off x="5894388" y="5765800"/>
            <a:ext cx="1820862" cy="45907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55" tIns="44436" rIns="90455" bIns="44436">
            <a:spAutoFit/>
          </a:bodyPr>
          <a:lstStyle/>
          <a:p>
            <a:pPr algn="ctr">
              <a:defRPr/>
            </a:pP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ล้าง</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กฏ</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เก่า</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ทำให้สำเร็จ</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และถูกแทนที่บนกางเขน</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th-TH" sz="800" b="1" dirty="0" smtClean="0">
                <a:solidFill>
                  <a:srgbClr val="FFFFFF"/>
                </a:solidFill>
                <a:latin typeface="Leelawadee UI" panose="020B0502040204020203" pitchFamily="34" charset="-34"/>
                <a:ea typeface="ＭＳ Ｐゴシック" charset="-128"/>
                <a:cs typeface="Leelawadee UI" panose="020B0502040204020203" pitchFamily="34" charset="-34"/>
              </a:rPr>
              <a:t>รม</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7:1-6</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1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คร</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9:19-21; </a:t>
            </a:r>
            <a:r>
              <a:rPr lang="th-TH" sz="800" b="1" dirty="0" err="1" smtClean="0">
                <a:solidFill>
                  <a:srgbClr val="FFFFFF"/>
                </a:solidFill>
                <a:latin typeface="Leelawadee UI" panose="020B0502040204020203" pitchFamily="34" charset="-34"/>
                <a:ea typeface="ＭＳ Ｐゴシック" charset="-128"/>
                <a:cs typeface="Leelawadee UI" panose="020B0502040204020203" pitchFamily="34" charset="-34"/>
              </a:rPr>
              <a:t>ฮบ</a:t>
            </a:r>
            <a:r>
              <a:rPr lang="en-US" sz="800" b="1" dirty="0" smtClean="0">
                <a:solidFill>
                  <a:srgbClr val="FFFFFF"/>
                </a:solidFill>
                <a:latin typeface="Leelawadee UI" panose="020B0502040204020203" pitchFamily="34" charset="-34"/>
                <a:ea typeface="ＭＳ Ｐゴシック" charset="-128"/>
                <a:cs typeface="Leelawadee UI" panose="020B0502040204020203" pitchFamily="34" charset="-34"/>
              </a:rPr>
              <a:t>. </a:t>
            </a:r>
            <a:r>
              <a:rPr lang="en-US" sz="800" b="1" dirty="0">
                <a:solidFill>
                  <a:srgbClr val="FFFFFF"/>
                </a:solidFill>
                <a:latin typeface="Leelawadee UI" panose="020B0502040204020203" pitchFamily="34" charset="-34"/>
                <a:ea typeface="ＭＳ Ｐゴシック" charset="-128"/>
                <a:cs typeface="Leelawadee UI" panose="020B0502040204020203" pitchFamily="34" charset="-34"/>
              </a:rPr>
              <a:t>8:13)</a:t>
            </a:r>
          </a:p>
        </p:txBody>
      </p:sp>
      <p:sp>
        <p:nvSpPr>
          <p:cNvPr id="104552" name="Rectangle 104"/>
          <p:cNvSpPr>
            <a:spLocks noChangeArrowheads="1"/>
          </p:cNvSpPr>
          <p:nvPr/>
        </p:nvSpPr>
        <p:spPr bwMode="auto">
          <a:xfrm>
            <a:off x="3463932" y="1760538"/>
            <a:ext cx="2417763" cy="228600"/>
          </a:xfrm>
          <a:prstGeom prst="rect">
            <a:avLst/>
          </a:prstGeom>
          <a:noFill/>
          <a:ln w="12700">
            <a:noFill/>
            <a:miter lim="800000"/>
            <a:headEnd/>
            <a:tailEnd/>
          </a:ln>
          <a:effectLst/>
        </p:spPr>
        <p:txBody>
          <a:bodyPr lIns="90455" tIns="44436" rIns="90455" bIns="44436">
            <a:spAutoFit/>
          </a:bodyPr>
          <a:lstStyle/>
          <a:p>
            <a:pPr>
              <a:defRPr/>
            </a:pPr>
            <a:r>
              <a:rPr lang="th-TH" sz="9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ปฐมกาล </a:t>
            </a:r>
            <a:r>
              <a:rPr lang="en-US" sz="9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6:18; </a:t>
            </a:r>
            <a:r>
              <a:rPr lang="en-US" sz="9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9:8-17</a:t>
            </a:r>
          </a:p>
        </p:txBody>
      </p:sp>
      <p:sp>
        <p:nvSpPr>
          <p:cNvPr id="104553" name="Text Box 105"/>
          <p:cNvSpPr txBox="1">
            <a:spLocks noChangeArrowheads="1"/>
          </p:cNvSpPr>
          <p:nvPr/>
        </p:nvSpPr>
        <p:spPr bwMode="auto">
          <a:xfrm>
            <a:off x="8456051" y="116639"/>
            <a:ext cx="551689" cy="4616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408" tIns="45704" rIns="91408" bIns="45704">
            <a:spAutoFit/>
          </a:bodyPr>
          <a:lstStyle/>
          <a:p>
            <a:pPr algn="ctr">
              <a:defRPr/>
            </a:pPr>
            <a:r>
              <a:rPr lang="en-US" b="1" dirty="0">
                <a:solidFill>
                  <a:srgbClr val="FFFFFF"/>
                </a:solidFill>
                <a:latin typeface="Leelawadee UI" panose="020B0502040204020203" pitchFamily="34" charset="-34"/>
                <a:ea typeface="ＭＳ Ｐゴシック" charset="-128"/>
                <a:cs typeface="Leelawadee UI" panose="020B0502040204020203" pitchFamily="34" charset="-34"/>
              </a:rPr>
              <a:t>9g</a:t>
            </a:r>
          </a:p>
        </p:txBody>
      </p:sp>
      <p:sp>
        <p:nvSpPr>
          <p:cNvPr id="104554" name="Rectangle 106"/>
          <p:cNvSpPr>
            <a:spLocks noChangeArrowheads="1"/>
          </p:cNvSpPr>
          <p:nvPr/>
        </p:nvSpPr>
        <p:spPr bwMode="auto">
          <a:xfrm>
            <a:off x="-685793" y="3886200"/>
            <a:ext cx="182737" cy="58758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55" tIns="44436" rIns="90455" bIns="44436">
            <a:spAutoFit/>
          </a:bodyPr>
          <a:lstStyle/>
          <a:p>
            <a:pPr>
              <a:defRPr/>
            </a:pPr>
            <a:endParaRPr lang="en-US" sz="3200" b="1">
              <a:solidFill>
                <a:srgbClr val="FFA040"/>
              </a:solidFill>
              <a:effectLst>
                <a:outerShdw blurRad="38100" dist="38100" dir="2700000" algn="tl">
                  <a:srgbClr val="000000"/>
                </a:outerShdw>
              </a:effectLst>
              <a:latin typeface="Leelawadee UI" panose="020B0502040204020203" pitchFamily="34" charset="-34"/>
              <a:ea typeface="ＭＳ Ｐゴシック" charset="-128"/>
              <a:cs typeface="Leelawadee UI" panose="020B0502040204020203" pitchFamily="34" charset="-34"/>
            </a:endParaRPr>
          </a:p>
        </p:txBody>
      </p:sp>
      <p:sp>
        <p:nvSpPr>
          <p:cNvPr id="104555" name="Rectangle 107"/>
          <p:cNvSpPr>
            <a:spLocks noGrp="1" noChangeArrowheads="1"/>
          </p:cNvSpPr>
          <p:nvPr>
            <p:ph type="ctrTitle"/>
          </p:nvPr>
        </p:nvSpPr>
        <p:spPr>
          <a:xfrm>
            <a:off x="-350823" y="107908"/>
            <a:ext cx="8283575" cy="533400"/>
          </a:xfrm>
          <a:ln w="12700">
            <a:miter lim="800000"/>
            <a:headEnd/>
            <a:tailEnd/>
          </a:ln>
          <a:effectLst>
            <a:outerShdw blurRad="63500" dist="35921" dir="2700000" algn="ctr" rotWithShape="0">
              <a:srgbClr val="000000">
                <a:alpha val="74998"/>
              </a:srgbClr>
            </a:outerShdw>
          </a:effectLst>
          <a:extLst/>
        </p:spPr>
        <p:txBody>
          <a:bodyPr/>
          <a:lstStyle/>
          <a:p>
            <a:pPr>
              <a:defRPr/>
            </a:pPr>
            <a:r>
              <a:rPr lang="th-TH" sz="3600" dirty="0" smtClean="0">
                <a:effectLst>
                  <a:glow rad="215900">
                    <a:schemeClr val="bg1">
                      <a:lumMod val="50000"/>
                      <a:alpha val="75000"/>
                    </a:schemeClr>
                  </a:glow>
                </a:effectLst>
                <a:latin typeface="Leelawadee UI" panose="020B0502040204020203" pitchFamily="34" charset="-34"/>
                <a:cs typeface="Leelawadee UI" panose="020B0502040204020203" pitchFamily="34" charset="-34"/>
              </a:rPr>
              <a:t>ลำดับเวลาของ</a:t>
            </a:r>
            <a:r>
              <a:rPr lang="th-TH" sz="3600" dirty="0" err="1" smtClean="0">
                <a:effectLst>
                  <a:glow rad="215900">
                    <a:schemeClr val="bg1">
                      <a:lumMod val="50000"/>
                      <a:alpha val="75000"/>
                    </a:schemeClr>
                  </a:glow>
                </a:effectLst>
                <a:latin typeface="Leelawadee UI" panose="020B0502040204020203" pitchFamily="34" charset="-34"/>
                <a:cs typeface="Leelawadee UI" panose="020B0502040204020203" pitchFamily="34" charset="-34"/>
              </a:rPr>
              <a:t>ราชอนา</a:t>
            </a:r>
            <a:r>
              <a:rPr lang="th-TH" sz="3600" dirty="0" smtClean="0">
                <a:effectLst>
                  <a:glow rad="215900">
                    <a:schemeClr val="bg1">
                      <a:lumMod val="50000"/>
                      <a:alpha val="75000"/>
                    </a:schemeClr>
                  </a:glow>
                </a:effectLst>
                <a:latin typeface="Leelawadee UI" panose="020B0502040204020203" pitchFamily="34" charset="-34"/>
                <a:cs typeface="Leelawadee UI" panose="020B0502040204020203" pitchFamily="34" charset="-34"/>
              </a:rPr>
              <a:t>จักรและพระสัญญา</a:t>
            </a:r>
            <a:endParaRPr lang="en-US" sz="4800" dirty="0">
              <a:effectLst>
                <a:glow rad="215900">
                  <a:schemeClr val="bg1">
                    <a:lumMod val="50000"/>
                    <a:alpha val="75000"/>
                  </a:schemeClr>
                </a:glow>
              </a:effectLst>
              <a:latin typeface="Leelawadee UI" panose="020B0502040204020203" pitchFamily="34" charset="-34"/>
              <a:cs typeface="Leelawadee UI" panose="020B0502040204020203" pitchFamily="34" charset="-34"/>
            </a:endParaRPr>
          </a:p>
        </p:txBody>
      </p:sp>
      <p:sp>
        <p:nvSpPr>
          <p:cNvPr id="107" name="Text Box 105"/>
          <p:cNvSpPr txBox="1">
            <a:spLocks noChangeArrowheads="1"/>
          </p:cNvSpPr>
          <p:nvPr/>
        </p:nvSpPr>
        <p:spPr bwMode="auto">
          <a:xfrm>
            <a:off x="9945258" y="-26988"/>
            <a:ext cx="883512" cy="83096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408" tIns="45704" rIns="91408" bIns="45704">
            <a:spAutoFit/>
          </a:bodyPr>
          <a:lstStyle/>
          <a:p>
            <a:pPr algn="ctr">
              <a:defRPr/>
            </a:pPr>
            <a:r>
              <a:rPr lang="en-US" b="1" dirty="0">
                <a:solidFill>
                  <a:srgbClr val="FFFFFF"/>
                </a:solidFill>
                <a:latin typeface="Leelawadee UI" panose="020B0502040204020203" pitchFamily="34" charset="-34"/>
                <a:cs typeface="Leelawadee UI" panose="020B0502040204020203" pitchFamily="34" charset="-34"/>
              </a:rPr>
              <a:t>22 &amp;</a:t>
            </a:r>
          </a:p>
          <a:p>
            <a:pPr algn="ctr">
              <a:defRPr/>
            </a:pPr>
            <a:r>
              <a:rPr lang="en-US" b="1" dirty="0">
                <a:solidFill>
                  <a:srgbClr val="FFFFFF"/>
                </a:solidFill>
                <a:latin typeface="Leelawadee UI" panose="020B0502040204020203" pitchFamily="34" charset="-34"/>
                <a:cs typeface="Leelawadee UI" panose="020B0502040204020203" pitchFamily="34" charset="-34"/>
              </a:rPr>
              <a:t>337</a:t>
            </a:r>
          </a:p>
        </p:txBody>
      </p:sp>
      <p:sp>
        <p:nvSpPr>
          <p:cNvPr id="108" name="Text Box 105"/>
          <p:cNvSpPr txBox="1">
            <a:spLocks noChangeArrowheads="1"/>
          </p:cNvSpPr>
          <p:nvPr/>
        </p:nvSpPr>
        <p:spPr bwMode="auto">
          <a:xfrm>
            <a:off x="9391430" y="836719"/>
            <a:ext cx="537262" cy="4616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408" tIns="45704" rIns="91408" bIns="45704">
            <a:spAutoFit/>
          </a:bodyPr>
          <a:lstStyle/>
          <a:p>
            <a:pPr algn="ctr">
              <a:defRPr/>
            </a:pPr>
            <a:r>
              <a:rPr lang="en-US" b="1" dirty="0">
                <a:solidFill>
                  <a:srgbClr val="FFFFFF"/>
                </a:solidFill>
                <a:latin typeface="Leelawadee UI" panose="020B0502040204020203" pitchFamily="34" charset="-34"/>
                <a:ea typeface="ＭＳ Ｐゴシック" charset="-128"/>
                <a:cs typeface="Leelawadee UI" panose="020B0502040204020203" pitchFamily="34" charset="-34"/>
              </a:rPr>
              <a:t>22</a:t>
            </a:r>
          </a:p>
        </p:txBody>
      </p:sp>
      <p:sp>
        <p:nvSpPr>
          <p:cNvPr id="109" name="Oval 1131"/>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408" tIns="45704" rIns="91408" bIns="45704" anchor="ctr"/>
          <a:lstStyle/>
          <a:p>
            <a:pPr algn="ctr" eaLnBrk="1" hangingPunct="1"/>
            <a:endParaRPr lang="en-US" sz="1800">
              <a:solidFill>
                <a:srgbClr val="FFFFFF"/>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962079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1"/>
            <a:ext cx="8763000" cy="838200"/>
          </a:xfrm>
        </p:spPr>
        <p:txBody>
          <a:bodyPr/>
          <a:lstStyle/>
          <a:p>
            <a:pPr eaLnBrk="1" hangingPunct="1">
              <a:defRPr/>
            </a:pPr>
            <a:r>
              <a:rPr lang="th-TH" sz="4000" b="1" dirty="0" err="1" smtClean="0">
                <a:effectLst>
                  <a:glow rad="101600">
                    <a:schemeClr val="bg1">
                      <a:alpha val="75000"/>
                    </a:schemeClr>
                  </a:glow>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พันธ</a:t>
            </a:r>
            <a:r>
              <a:rPr lang="th-TH" sz="4000" b="1" dirty="0" smtClean="0">
                <a:effectLst>
                  <a:glow rad="101600">
                    <a:schemeClr val="bg1">
                      <a:alpha val="75000"/>
                    </a:schemeClr>
                  </a:glow>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rPr>
              <a:t>สัญญาต่อดาวิด</a:t>
            </a:r>
            <a:endParaRPr lang="en-US" sz="4000" b="1" dirty="0">
              <a:effectLst>
                <a:glow rad="101600">
                  <a:schemeClr val="bg1">
                    <a:alpha val="75000"/>
                  </a:schemeClr>
                </a:glow>
                <a:outerShdw blurRad="38100" dist="38100" dir="2700000" algn="tl">
                  <a:srgbClr val="DDDDDD"/>
                </a:outerShdw>
              </a:effectLst>
              <a:latin typeface="Leelawadee UI" panose="020B0502040204020203" pitchFamily="34" charset="-34"/>
              <a:ea typeface="ＭＳ Ｐゴシック" charset="0"/>
              <a:cs typeface="Leelawadee UI" panose="020B0502040204020203" pitchFamily="34" charset="-34"/>
            </a:endParaRPr>
          </a:p>
        </p:txBody>
      </p:sp>
      <p:sp>
        <p:nvSpPr>
          <p:cNvPr id="65539" name="Text Box 5"/>
          <p:cNvSpPr txBox="1">
            <a:spLocks noChangeArrowheads="1"/>
          </p:cNvSpPr>
          <p:nvPr/>
        </p:nvSpPr>
        <p:spPr bwMode="auto">
          <a:xfrm>
            <a:off x="9370028" y="73989"/>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smtClean="0">
                <a:solidFill>
                  <a:srgbClr val="000000"/>
                </a:solidFill>
                <a:effectLst>
                  <a:glow rad="101600">
                    <a:srgbClr val="FFFFFF">
                      <a:alpha val="75000"/>
                    </a:srgbClr>
                  </a:glow>
                </a:effectLst>
                <a:latin typeface="Leelawadee UI" panose="020B0502040204020203" pitchFamily="34" charset="-34"/>
                <a:cs typeface="Leelawadee UI" panose="020B0502040204020203" pitchFamily="34" charset="-34"/>
              </a:rPr>
              <a:t>22</a:t>
            </a:r>
            <a:endParaRPr lang="en-US" sz="1800" dirty="0">
              <a:solidFill>
                <a:srgbClr val="000000"/>
              </a:solidFill>
              <a:effectLst>
                <a:glow rad="101600">
                  <a:srgbClr val="FFFFFF">
                    <a:alpha val="75000"/>
                  </a:srgbClr>
                </a:glow>
              </a:effectLst>
              <a:latin typeface="Leelawadee UI" panose="020B0502040204020203" pitchFamily="34" charset="-34"/>
              <a:cs typeface="Leelawadee UI" panose="020B0502040204020203" pitchFamily="34" charset="-34"/>
            </a:endParaRPr>
          </a:p>
        </p:txBody>
      </p:sp>
      <p:sp>
        <p:nvSpPr>
          <p:cNvPr id="6554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p>
            <a:pPr algn="ctr" eaLnBrk="1" hangingPunct="1"/>
            <a:r>
              <a:rPr lang="th-TH" sz="3200" b="1" dirty="0" smtClean="0">
                <a:solidFill>
                  <a:srgbClr val="FFFFFF"/>
                </a:solidFill>
                <a:latin typeface="Leelawadee UI" panose="020B0502040204020203" pitchFamily="34" charset="-34"/>
                <a:cs typeface="Leelawadee UI" panose="020B0502040204020203" pitchFamily="34" charset="-34"/>
              </a:rPr>
              <a:t>ราชวงศ์ใหม่</a:t>
            </a:r>
            <a:r>
              <a:rPr lang="en-US" sz="3200" b="1" dirty="0">
                <a:solidFill>
                  <a:srgbClr val="FFFFFF"/>
                </a:solidFill>
                <a:latin typeface="Leelawadee UI" panose="020B0502040204020203" pitchFamily="34" charset="-34"/>
                <a:cs typeface="Leelawadee UI" panose="020B0502040204020203" pitchFamily="34" charset="-34"/>
              </a:rPr>
              <a:t/>
            </a:r>
            <a:br>
              <a:rPr lang="en-US" sz="3200" b="1" dirty="0">
                <a:solidFill>
                  <a:srgbClr val="FFFFFF"/>
                </a:solidFill>
                <a:latin typeface="Leelawadee UI" panose="020B0502040204020203" pitchFamily="34" charset="-34"/>
                <a:cs typeface="Leelawadee UI" panose="020B0502040204020203" pitchFamily="34" charset="-34"/>
              </a:rPr>
            </a:br>
            <a:r>
              <a:rPr lang="en-US" b="1" dirty="0" smtClean="0">
                <a:solidFill>
                  <a:srgbClr val="FFFFFF"/>
                </a:solidFill>
                <a:latin typeface="Leelawadee UI" panose="020B0502040204020203" pitchFamily="34" charset="-34"/>
                <a:cs typeface="Leelawadee UI" panose="020B0502040204020203" pitchFamily="34" charset="-34"/>
              </a:rPr>
              <a:t>(2 </a:t>
            </a:r>
            <a:r>
              <a:rPr lang="th-TH" b="1" dirty="0" err="1" smtClean="0">
                <a:solidFill>
                  <a:srgbClr val="FFFFFF"/>
                </a:solidFill>
                <a:latin typeface="Leelawadee UI" panose="020B0502040204020203" pitchFamily="34" charset="-34"/>
                <a:cs typeface="Leelawadee UI" panose="020B0502040204020203" pitchFamily="34" charset="-34"/>
              </a:rPr>
              <a:t>ซมอ</a:t>
            </a:r>
            <a:r>
              <a:rPr lang="th-TH" b="1" dirty="0" smtClean="0">
                <a:solidFill>
                  <a:srgbClr val="FFFFFF"/>
                </a:solidFill>
                <a:latin typeface="Leelawadee UI" panose="020B0502040204020203" pitchFamily="34" charset="-34"/>
                <a:cs typeface="Leelawadee UI" panose="020B0502040204020203" pitchFamily="34" charset="-34"/>
              </a:rPr>
              <a:t>.</a:t>
            </a:r>
            <a:r>
              <a:rPr lang="en-US" b="1" dirty="0" smtClean="0">
                <a:solidFill>
                  <a:srgbClr val="FFFFFF"/>
                </a:solidFill>
                <a:latin typeface="Leelawadee UI" panose="020B0502040204020203" pitchFamily="34" charset="-34"/>
                <a:cs typeface="Leelawadee UI" panose="020B0502040204020203" pitchFamily="34" charset="-34"/>
              </a:rPr>
              <a:t> 7)</a:t>
            </a:r>
            <a:endParaRPr lang="en-US" sz="3200" dirty="0">
              <a:solidFill>
                <a:srgbClr val="FFFFFF"/>
              </a:solidFill>
              <a:latin typeface="Leelawadee UI" panose="020B0502040204020203" pitchFamily="34" charset="-34"/>
              <a:cs typeface="Leelawadee UI" panose="020B0502040204020203" pitchFamily="34" charset="-34"/>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lIns="91408" tIns="45704" rIns="91408" bIns="45704"/>
          <a:lstStyle/>
          <a:p>
            <a:pPr marL="461802" indent="-461802" eaLnBrk="1" hangingPunct="1">
              <a:spcBef>
                <a:spcPct val="20000"/>
              </a:spcBef>
              <a:defRPr/>
            </a:pP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พระเจ้าสัญญาอะไรกับดาวิดใน</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2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ซา</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มูเอล</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7:12-16?</a:t>
            </a:r>
          </a:p>
          <a:p>
            <a:pPr marL="461802" indent="-461802" eaLnBrk="1" hangingPunct="1">
              <a:spcBef>
                <a:spcPct val="20000"/>
              </a:spcBef>
              <a:buFontTx/>
              <a:buChar char="•"/>
              <a:defRPr/>
            </a:pPr>
            <a:r>
              <a:rPr lang="th-TH" sz="2800" b="1" u="sng"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พงศ์พันธุ์</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en-US" altLang="ja-JP"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a:t>
            </a:r>
            <a:r>
              <a:rPr lang="th-TH" altLang="ja-JP"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พงศ์พันธุ์”</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จะไม่หายไป</a:t>
            </a:r>
            <a:endPar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endParaRPr>
          </a:p>
          <a:p>
            <a:pPr marL="461802" indent="-461802" eaLnBrk="1" hangingPunct="1">
              <a:spcBef>
                <a:spcPct val="20000"/>
              </a:spcBef>
              <a:buFontTx/>
              <a:buChar char="•"/>
              <a:defRPr/>
            </a:pPr>
            <a:r>
              <a:rPr lang="th-TH" sz="2800" b="1" u="sng"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แผ่นดิน</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ครองราช</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กษัตริย์ของเยรูซาเล็มแต่ละพระองค์เป็น</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พงษ์</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พันธุ์โดยตรงของดาวิด</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a:t>
            </a:r>
            <a:endPar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endParaRPr>
          </a:p>
          <a:p>
            <a:pPr marL="461802" indent="-461802" eaLnBrk="1" hangingPunct="1">
              <a:spcBef>
                <a:spcPct val="20000"/>
              </a:spcBef>
              <a:buFontTx/>
              <a:buChar char="•"/>
              <a:defRPr/>
            </a:pPr>
            <a:r>
              <a:rPr lang="th-TH" sz="2800" b="1" u="sng"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บัลลังก์</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พันธ</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สัญญานิ</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รันดร์</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ข้อ</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16), </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พงษ์</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พันธุ์ของ</a:t>
            </a:r>
          </a:p>
          <a:p>
            <a:pPr eaLnBrk="1" hangingPunct="1">
              <a:spcBef>
                <a:spcPct val="20000"/>
              </a:spcBef>
              <a:defRPr/>
            </a:pPr>
            <a:r>
              <a:rPr lang="th-TH"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ดาวิดจะได้ครอบครองตลอดไป</a:t>
            </a:r>
            <a:endPar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endParaRPr>
          </a:p>
          <a:p>
            <a:pPr marL="461802" indent="-461802" eaLnBrk="1" hangingPunct="1">
              <a:spcBef>
                <a:spcPct val="20000"/>
              </a:spcBef>
              <a:buFontTx/>
              <a:buChar char="•"/>
              <a:defRPr/>
            </a:pPr>
            <a:r>
              <a:rPr lang="th-TH" sz="2800" b="1" u="sng"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พระวิหาร</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ซา</a:t>
            </a:r>
            <a:r>
              <a:rPr lang="th-TH" sz="2800" b="1" dirty="0" err="1"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โลมอน</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จะสร้างให้</a:t>
            </a:r>
            <a:endPar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endParaRPr>
          </a:p>
          <a:p>
            <a:pPr marL="461802" indent="-461802" eaLnBrk="1" hangingPunct="1">
              <a:spcBef>
                <a:spcPct val="20000"/>
              </a:spcBef>
              <a:buFontTx/>
              <a:buChar char="•"/>
              <a:defRPr/>
            </a:pPr>
            <a:r>
              <a:rPr lang="th-TH" sz="2800" b="1" u="sng"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การตีสอน</a:t>
            </a:r>
            <a:r>
              <a:rPr lang="en-US"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 </a:t>
            </a:r>
            <a:r>
              <a:rPr lang="th-TH" sz="2800" b="1" dirty="0" smtClean="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rPr>
              <a:t>พระเจ้าจะลงโทษกษัตริย์ที่ไม่เชื่อฟังแต่จะรักษาพระสัญญาทั้งหมดนี้</a:t>
            </a:r>
            <a:endParaRPr lang="en-US" sz="2800" b="1" dirty="0">
              <a:solidFill>
                <a:srgbClr val="000000"/>
              </a:solidFill>
              <a:effectLst>
                <a:glow rad="101600">
                  <a:srgbClr val="FFFFFF">
                    <a:alpha val="75000"/>
                  </a:srgbClr>
                </a:glow>
                <a:outerShdw blurRad="38100" dist="38100" dir="2700000" algn="tl">
                  <a:srgbClr val="DDDDDD"/>
                </a:outerShdw>
              </a:effectLst>
              <a:latin typeface="Leelawadee UI" panose="020B0502040204020203" pitchFamily="34" charset="-34"/>
              <a:cs typeface="Leelawadee UI" panose="020B0502040204020203" pitchFamily="34" charset="-34"/>
            </a:endParaRPr>
          </a:p>
        </p:txBody>
      </p:sp>
      <p:sp>
        <p:nvSpPr>
          <p:cNvPr id="7" name="Text Box 105"/>
          <p:cNvSpPr txBox="1">
            <a:spLocks noChangeArrowheads="1"/>
          </p:cNvSpPr>
          <p:nvPr/>
        </p:nvSpPr>
        <p:spPr bwMode="auto">
          <a:xfrm>
            <a:off x="8528060" y="44796"/>
            <a:ext cx="551689" cy="461633"/>
          </a:xfrm>
          <a:prstGeom prst="rect">
            <a:avLst/>
          </a:prstGeom>
          <a:noFill/>
          <a:ln>
            <a:noFill/>
          </a:ln>
        </p:spPr>
        <p:txBody>
          <a:bodyPr wrap="none" lIns="91408" tIns="45704" rIns="91408" bIns="45704" anchor="ctr">
            <a:spAutoFit/>
          </a:bodyPr>
          <a:lstStyle>
            <a:defPPr>
              <a:defRPr lang="en-US"/>
            </a:defPPr>
            <a:lvl1pPr algn="ctr" eaLnBrk="1" hangingPunct="1">
              <a:defRPr b="1">
                <a:solidFill>
                  <a:srgbClr val="000000"/>
                </a:solidFill>
                <a:effectLst>
                  <a:glow rad="101600">
                    <a:srgbClr val="FFFFFF">
                      <a:alpha val="75000"/>
                    </a:srgbClr>
                  </a:glow>
                </a:effectLst>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dirty="0">
                <a:latin typeface="Leelawadee UI" panose="020B0502040204020203" pitchFamily="34" charset="-34"/>
                <a:cs typeface="Leelawadee UI" panose="020B0502040204020203" pitchFamily="34" charset="-34"/>
              </a:rPr>
              <a:t>9g</a:t>
            </a:r>
          </a:p>
        </p:txBody>
      </p:sp>
    </p:spTree>
    <p:extLst>
      <p:ext uri="{BB962C8B-B14F-4D97-AF65-F5344CB8AC3E}">
        <p14:creationId xmlns:p14="http://schemas.microsoft.com/office/powerpoint/2010/main" val="4030795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7047">
                                            <p:txEl>
                                              <p:pRg st="6" end="6"/>
                                            </p:txEl>
                                          </p:spTgt>
                                        </p:tgtEl>
                                        <p:attrNameLst>
                                          <p:attrName>style.visibility</p:attrName>
                                        </p:attrNameLst>
                                      </p:cBhvr>
                                      <p:to>
                                        <p:strVal val="visible"/>
                                      </p:to>
                                    </p:set>
                                    <p:animEffect transition="in" filter="circle(in)">
                                      <p:cBhvr>
                                        <p:cTn id="32" dur="2000"/>
                                        <p:tgtEl>
                                          <p:spTgt spid="870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28905" y="0"/>
            <a:ext cx="918732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Text Box 2"/>
          <p:cNvSpPr txBox="1">
            <a:spLocks noChangeArrowheads="1"/>
          </p:cNvSpPr>
          <p:nvPr/>
        </p:nvSpPr>
        <p:spPr bwMode="auto">
          <a:xfrm>
            <a:off x="8458200" y="5483225"/>
            <a:ext cx="68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มารีย์</a:t>
            </a:r>
            <a:endParaRPr lang="en-GB" sz="1800" b="1">
              <a:solidFill>
                <a:schemeClr val="tx2"/>
              </a:solidFill>
              <a:latin typeface="Leelawadee UI" panose="020B0502040204020203" pitchFamily="34" charset="-34"/>
              <a:cs typeface="Leelawadee UI" panose="020B0502040204020203" pitchFamily="34" charset="-34"/>
            </a:endParaRPr>
          </a:p>
        </p:txBody>
      </p:sp>
      <p:sp>
        <p:nvSpPr>
          <p:cNvPr id="211971" name="Text Box 3"/>
          <p:cNvSpPr txBox="1">
            <a:spLocks noChangeArrowheads="1"/>
          </p:cNvSpPr>
          <p:nvPr/>
        </p:nvSpPr>
        <p:spPr bwMode="auto">
          <a:xfrm>
            <a:off x="20184" y="3401953"/>
            <a:ext cx="19812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th-TH" sz="1800" dirty="0">
                <a:solidFill>
                  <a:schemeClr val="tx2"/>
                </a:solidFill>
                <a:latin typeface="Leelawadee UI" panose="020B0502040204020203" pitchFamily="34" charset="-34"/>
                <a:cs typeface="Leelawadee UI" panose="020B0502040204020203" pitchFamily="34" charset="-34"/>
              </a:rPr>
              <a:t>ดังนั้นตั้งแต่อับ</a:t>
            </a:r>
            <a:r>
              <a:rPr lang="th-TH" sz="1800" dirty="0" err="1">
                <a:solidFill>
                  <a:schemeClr val="tx2"/>
                </a:solidFill>
                <a:latin typeface="Leelawadee UI" panose="020B0502040204020203" pitchFamily="34" charset="-34"/>
                <a:cs typeface="Leelawadee UI" panose="020B0502040204020203" pitchFamily="34" charset="-34"/>
              </a:rPr>
              <a:t>ราฮัม</a:t>
            </a:r>
            <a:r>
              <a:rPr lang="th-TH" sz="1800" dirty="0">
                <a:solidFill>
                  <a:schemeClr val="tx2"/>
                </a:solidFill>
                <a:latin typeface="Leelawadee UI" panose="020B0502040204020203" pitchFamily="34" charset="-34"/>
                <a:cs typeface="Leelawadee UI" panose="020B0502040204020203" pitchFamily="34" charset="-34"/>
              </a:rPr>
              <a:t>ลงมาจนถึงดาวิด มีสิบสี่ชั่วคน ตั้งแต่ดาวิดมาจนถึงเมื่อครั้งตกเป็นเชลยที่บาบิโลน มีสิบสี่ชั่วคน และตั้งแต่ครั้งที่ตกเป็นเชลยที่บาบิโลนจนถึงพระคริสต์ มีสิบสี่ชั่วคน</a:t>
            </a:r>
            <a:r>
              <a:rPr lang="en-GB" sz="1800" dirty="0">
                <a:solidFill>
                  <a:schemeClr val="tx2"/>
                </a:solidFill>
                <a:latin typeface="Leelawadee UI" panose="020B0502040204020203" pitchFamily="34" charset="-34"/>
                <a:cs typeface="Leelawadee UI" panose="020B0502040204020203" pitchFamily="34" charset="-34"/>
              </a:rPr>
              <a:t>   </a:t>
            </a:r>
          </a:p>
          <a:p>
            <a:pPr algn="ctr" eaLnBrk="1" hangingPunct="1">
              <a:spcBef>
                <a:spcPct val="50000"/>
              </a:spcBef>
            </a:pPr>
            <a:r>
              <a:rPr lang="th-TH" sz="1800" i="1" dirty="0" err="1">
                <a:solidFill>
                  <a:schemeClr val="tx2"/>
                </a:solidFill>
                <a:latin typeface="Leelawadee UI" panose="020B0502040204020203" pitchFamily="34" charset="-34"/>
                <a:cs typeface="Leelawadee UI" panose="020B0502040204020203" pitchFamily="34" charset="-34"/>
              </a:rPr>
              <a:t>มัทธิว</a:t>
            </a:r>
            <a:r>
              <a:rPr lang="en-US" sz="1800" i="1" dirty="0">
                <a:solidFill>
                  <a:schemeClr val="tx2"/>
                </a:solidFill>
                <a:latin typeface="Leelawadee UI" panose="020B0502040204020203" pitchFamily="34" charset="-34"/>
                <a:cs typeface="Leelawadee UI" panose="020B0502040204020203" pitchFamily="34" charset="-34"/>
              </a:rPr>
              <a:t> </a:t>
            </a:r>
            <a:r>
              <a:rPr lang="en-US" sz="1400" i="1" dirty="0">
                <a:solidFill>
                  <a:schemeClr val="tx2"/>
                </a:solidFill>
                <a:latin typeface="Leelawadee UI" panose="020B0502040204020203" pitchFamily="34" charset="-34"/>
                <a:cs typeface="Leelawadee UI" panose="020B0502040204020203" pitchFamily="34" charset="-34"/>
              </a:rPr>
              <a:t>1:17</a:t>
            </a:r>
            <a:endParaRPr lang="en-GB" sz="1400" i="1" dirty="0">
              <a:solidFill>
                <a:schemeClr val="tx2"/>
              </a:solidFill>
              <a:latin typeface="Leelawadee UI" panose="020B0502040204020203" pitchFamily="34" charset="-34"/>
              <a:cs typeface="Leelawadee UI" panose="020B0502040204020203" pitchFamily="34" charset="-34"/>
            </a:endParaRPr>
          </a:p>
        </p:txBody>
      </p:sp>
      <p:grpSp>
        <p:nvGrpSpPr>
          <p:cNvPr id="211972" name="Group 4"/>
          <p:cNvGrpSpPr>
            <a:grpSpLocks/>
          </p:cNvGrpSpPr>
          <p:nvPr/>
        </p:nvGrpSpPr>
        <p:grpSpPr bwMode="auto">
          <a:xfrm>
            <a:off x="228600" y="682625"/>
            <a:ext cx="5086350" cy="5965825"/>
            <a:chOff x="0" y="336"/>
            <a:chExt cx="3204" cy="3758"/>
          </a:xfrm>
        </p:grpSpPr>
        <p:sp>
          <p:nvSpPr>
            <p:cNvPr id="212034" name="Text Box 5"/>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2000">
                  <a:solidFill>
                    <a:schemeClr val="tx2"/>
                  </a:solidFill>
                  <a:latin typeface="Leelawadee UI" panose="020B0502040204020203" pitchFamily="34" charset="-34"/>
                  <a:cs typeface="Leelawadee UI" panose="020B0502040204020203" pitchFamily="34" charset="-34"/>
                </a:rPr>
                <a:t>อับราฮัม</a:t>
              </a:r>
              <a:endParaRPr lang="en-GB" sz="2000">
                <a:solidFill>
                  <a:schemeClr val="tx2"/>
                </a:solidFill>
                <a:latin typeface="Leelawadee UI" panose="020B0502040204020203" pitchFamily="34" charset="-34"/>
                <a:cs typeface="Leelawadee UI" panose="020B0502040204020203" pitchFamily="34" charset="-34"/>
              </a:endParaRPr>
            </a:p>
          </p:txBody>
        </p:sp>
        <p:grpSp>
          <p:nvGrpSpPr>
            <p:cNvPr id="212035" name="Group 6"/>
            <p:cNvGrpSpPr>
              <a:grpSpLocks/>
            </p:cNvGrpSpPr>
            <p:nvPr/>
          </p:nvGrpSpPr>
          <p:grpSpPr bwMode="auto">
            <a:xfrm>
              <a:off x="364" y="524"/>
              <a:ext cx="2840" cy="3570"/>
              <a:chOff x="608" y="92"/>
              <a:chExt cx="2500" cy="3570"/>
            </a:xfrm>
          </p:grpSpPr>
          <p:cxnSp>
            <p:nvCxnSpPr>
              <p:cNvPr id="212036"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37" name="Text Box 8"/>
              <p:cNvSpPr txBox="1">
                <a:spLocks noChangeArrowheads="1"/>
              </p:cNvSpPr>
              <p:nvPr/>
            </p:nvSpPr>
            <p:spPr bwMode="auto">
              <a:xfrm>
                <a:off x="795" y="104"/>
                <a:ext cx="6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อิสอัค</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38"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39" name="Text Box 10"/>
              <p:cNvSpPr txBox="1">
                <a:spLocks noChangeArrowheads="1"/>
              </p:cNvSpPr>
              <p:nvPr/>
            </p:nvSpPr>
            <p:spPr bwMode="auto">
              <a:xfrm>
                <a:off x="878" y="398"/>
                <a:ext cx="6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ยาโคบ</a:t>
                </a:r>
                <a:endParaRPr lang="en-GB" sz="1800">
                  <a:solidFill>
                    <a:schemeClr val="tx2"/>
                  </a:solidFill>
                  <a:latin typeface="Leelawadee UI" panose="020B0502040204020203" pitchFamily="34" charset="-34"/>
                  <a:cs typeface="Leelawadee UI" panose="020B0502040204020203" pitchFamily="34" charset="-34"/>
                </a:endParaRPr>
              </a:p>
            </p:txBody>
          </p:sp>
          <p:cxnSp>
            <p:nvCxnSpPr>
              <p:cNvPr id="212040"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41" name="Text Box 12"/>
              <p:cNvSpPr txBox="1">
                <a:spLocks noChangeArrowheads="1"/>
              </p:cNvSpPr>
              <p:nvPr/>
            </p:nvSpPr>
            <p:spPr bwMode="auto">
              <a:xfrm>
                <a:off x="986" y="674"/>
                <a:ext cx="6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ยูดาห์</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42"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43" name="Text Box 14"/>
              <p:cNvSpPr txBox="1">
                <a:spLocks noChangeArrowheads="1"/>
              </p:cNvSpPr>
              <p:nvPr/>
            </p:nvSpPr>
            <p:spPr bwMode="auto">
              <a:xfrm>
                <a:off x="1094" y="956"/>
                <a:ext cx="6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dirty="0" err="1">
                    <a:solidFill>
                      <a:schemeClr val="tx2"/>
                    </a:solidFill>
                    <a:latin typeface="Leelawadee UI" panose="020B0502040204020203" pitchFamily="34" charset="-34"/>
                    <a:cs typeface="Leelawadee UI" panose="020B0502040204020203" pitchFamily="34" charset="-34"/>
                  </a:rPr>
                  <a:t>เปเรศ</a:t>
                </a:r>
                <a:endParaRPr lang="en-GB" sz="1800" b="1" dirty="0">
                  <a:solidFill>
                    <a:schemeClr val="tx2"/>
                  </a:solidFill>
                  <a:latin typeface="Leelawadee UI" panose="020B0502040204020203" pitchFamily="34" charset="-34"/>
                  <a:cs typeface="Leelawadee UI" panose="020B0502040204020203" pitchFamily="34" charset="-34"/>
                </a:endParaRPr>
              </a:p>
            </p:txBody>
          </p:sp>
          <p:cxnSp>
            <p:nvCxnSpPr>
              <p:cNvPr id="212044"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45" name="Text Box 16"/>
              <p:cNvSpPr txBox="1">
                <a:spLocks noChangeArrowheads="1"/>
              </p:cNvSpPr>
              <p:nvPr/>
            </p:nvSpPr>
            <p:spPr bwMode="auto">
              <a:xfrm>
                <a:off x="1226" y="1232"/>
                <a:ext cx="6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เฮสโลน</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46"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47" name="Text Box 18"/>
              <p:cNvSpPr txBox="1">
                <a:spLocks noChangeArrowheads="1"/>
              </p:cNvSpPr>
              <p:nvPr/>
            </p:nvSpPr>
            <p:spPr bwMode="auto">
              <a:xfrm>
                <a:off x="1358" y="1508"/>
                <a:ext cx="6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ราม</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48"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49" name="Text Box 20"/>
              <p:cNvSpPr txBox="1">
                <a:spLocks noChangeArrowheads="1"/>
              </p:cNvSpPr>
              <p:nvPr/>
            </p:nvSpPr>
            <p:spPr bwMode="auto">
              <a:xfrm>
                <a:off x="1490" y="1778"/>
                <a:ext cx="8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อัมมีนาดับ</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50"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51" name="Text Box 22"/>
              <p:cNvSpPr txBox="1">
                <a:spLocks noChangeArrowheads="1"/>
              </p:cNvSpPr>
              <p:nvPr/>
            </p:nvSpPr>
            <p:spPr bwMode="auto">
              <a:xfrm>
                <a:off x="1634" y="2054"/>
                <a:ext cx="8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นาโชน</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52"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53" name="Text Box 24"/>
              <p:cNvSpPr txBox="1">
                <a:spLocks noChangeArrowheads="1"/>
              </p:cNvSpPr>
              <p:nvPr/>
            </p:nvSpPr>
            <p:spPr bwMode="auto">
              <a:xfrm>
                <a:off x="1754" y="2324"/>
                <a:ext cx="8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สัลโมน</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54"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55" name="Text Box 26"/>
              <p:cNvSpPr txBox="1">
                <a:spLocks noChangeArrowheads="1"/>
              </p:cNvSpPr>
              <p:nvPr/>
            </p:nvSpPr>
            <p:spPr bwMode="auto">
              <a:xfrm>
                <a:off x="1874" y="2594"/>
                <a:ext cx="8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โบอาส</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56"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57" name="Text Box 28"/>
              <p:cNvSpPr txBox="1">
                <a:spLocks noChangeArrowheads="1"/>
              </p:cNvSpPr>
              <p:nvPr/>
            </p:nvSpPr>
            <p:spPr bwMode="auto">
              <a:xfrm>
                <a:off x="2006" y="2864"/>
                <a:ext cx="8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โอเบดี</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58"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59" name="Text Box 30"/>
              <p:cNvSpPr txBox="1">
                <a:spLocks noChangeArrowheads="1"/>
              </p:cNvSpPr>
              <p:nvPr/>
            </p:nvSpPr>
            <p:spPr bwMode="auto">
              <a:xfrm>
                <a:off x="2144" y="3140"/>
                <a:ext cx="8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เจสซี</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60"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61" name="Text Box 32"/>
              <p:cNvSpPr txBox="1">
                <a:spLocks noChangeArrowheads="1"/>
              </p:cNvSpPr>
              <p:nvPr/>
            </p:nvSpPr>
            <p:spPr bwMode="auto">
              <a:xfrm>
                <a:off x="2252" y="3410"/>
                <a:ext cx="85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2000">
                    <a:solidFill>
                      <a:schemeClr val="tx2"/>
                    </a:solidFill>
                    <a:latin typeface="Leelawadee UI" panose="020B0502040204020203" pitchFamily="34" charset="-34"/>
                    <a:cs typeface="Leelawadee UI" panose="020B0502040204020203" pitchFamily="34" charset="-34"/>
                  </a:rPr>
                  <a:t>กษัตริย์ดาวิด</a:t>
                </a:r>
                <a:endParaRPr lang="en-GB" sz="2000">
                  <a:solidFill>
                    <a:schemeClr val="tx2"/>
                  </a:solidFill>
                  <a:latin typeface="Leelawadee UI" panose="020B0502040204020203" pitchFamily="34" charset="-34"/>
                  <a:cs typeface="Leelawadee UI" panose="020B0502040204020203" pitchFamily="34" charset="-34"/>
                </a:endParaRPr>
              </a:p>
            </p:txBody>
          </p:sp>
        </p:grpSp>
      </p:grpSp>
      <p:sp>
        <p:nvSpPr>
          <p:cNvPr id="211973" name="Text Box 33"/>
          <p:cNvSpPr txBox="1">
            <a:spLocks noChangeArrowheads="1"/>
          </p:cNvSpPr>
          <p:nvPr/>
        </p:nvSpPr>
        <p:spPr bwMode="auto">
          <a:xfrm>
            <a:off x="2438400" y="835025"/>
            <a:ext cx="1260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2000">
                <a:solidFill>
                  <a:schemeClr val="tx2"/>
                </a:solidFill>
                <a:latin typeface="Leelawadee UI" panose="020B0502040204020203" pitchFamily="34" charset="-34"/>
                <a:cs typeface="Leelawadee UI" panose="020B0502040204020203" pitchFamily="34" charset="-34"/>
              </a:rPr>
              <a:t>ซาโลมอน</a:t>
            </a:r>
            <a:endParaRPr lang="en-GB" sz="2000">
              <a:solidFill>
                <a:schemeClr val="tx2"/>
              </a:solidFill>
              <a:latin typeface="Leelawadee UI" panose="020B0502040204020203" pitchFamily="34" charset="-34"/>
              <a:cs typeface="Leelawadee UI" panose="020B0502040204020203" pitchFamily="34" charset="-34"/>
            </a:endParaRPr>
          </a:p>
        </p:txBody>
      </p:sp>
      <p:cxnSp>
        <p:nvCxnSpPr>
          <p:cNvPr id="211974"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75" name="Text Box 35"/>
          <p:cNvSpPr txBox="1">
            <a:spLocks noChangeArrowheads="1"/>
          </p:cNvSpPr>
          <p:nvPr/>
        </p:nvSpPr>
        <p:spPr bwMode="auto">
          <a:xfrm>
            <a:off x="3584575" y="1104900"/>
            <a:ext cx="1255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เรโหโบอัม</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76"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77" name="Text Box 37"/>
          <p:cNvSpPr txBox="1">
            <a:spLocks noChangeArrowheads="1"/>
          </p:cNvSpPr>
          <p:nvPr/>
        </p:nvSpPr>
        <p:spPr bwMode="auto">
          <a:xfrm>
            <a:off x="3781425" y="1543050"/>
            <a:ext cx="129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dirty="0">
                <a:solidFill>
                  <a:schemeClr val="tx2"/>
                </a:solidFill>
                <a:latin typeface="Leelawadee UI" panose="020B0502040204020203" pitchFamily="34" charset="-34"/>
                <a:cs typeface="Leelawadee UI" panose="020B0502040204020203" pitchFamily="34" charset="-34"/>
              </a:rPr>
              <a:t>อาบี</a:t>
            </a:r>
            <a:r>
              <a:rPr lang="th-TH" sz="1800" b="1" dirty="0" err="1">
                <a:solidFill>
                  <a:schemeClr val="tx2"/>
                </a:solidFill>
                <a:latin typeface="Leelawadee UI" panose="020B0502040204020203" pitchFamily="34" charset="-34"/>
                <a:cs typeface="Leelawadee UI" panose="020B0502040204020203" pitchFamily="34" charset="-34"/>
              </a:rPr>
              <a:t>ยาห์</a:t>
            </a:r>
            <a:endParaRPr lang="en-GB" sz="1800" b="1" dirty="0">
              <a:solidFill>
                <a:schemeClr val="tx2"/>
              </a:solidFill>
              <a:latin typeface="Leelawadee UI" panose="020B0502040204020203" pitchFamily="34" charset="-34"/>
              <a:cs typeface="Leelawadee UI" panose="020B0502040204020203" pitchFamily="34" charset="-34"/>
            </a:endParaRPr>
          </a:p>
        </p:txBody>
      </p:sp>
      <p:cxnSp>
        <p:nvCxnSpPr>
          <p:cNvPr id="211978"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79" name="Text Box 39"/>
          <p:cNvSpPr txBox="1">
            <a:spLocks noChangeArrowheads="1"/>
          </p:cNvSpPr>
          <p:nvPr/>
        </p:nvSpPr>
        <p:spPr bwMode="auto">
          <a:xfrm>
            <a:off x="3990975" y="1981200"/>
            <a:ext cx="96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อาสา</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80"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81" name="Text Box 41"/>
          <p:cNvSpPr txBox="1">
            <a:spLocks noChangeArrowheads="1"/>
          </p:cNvSpPr>
          <p:nvPr/>
        </p:nvSpPr>
        <p:spPr bwMode="auto">
          <a:xfrm>
            <a:off x="4175125" y="2428875"/>
            <a:ext cx="1395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เยโฮชาฟัท</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82"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83" name="Text Box 43"/>
          <p:cNvSpPr txBox="1">
            <a:spLocks noChangeArrowheads="1"/>
          </p:cNvSpPr>
          <p:nvPr/>
        </p:nvSpPr>
        <p:spPr bwMode="auto">
          <a:xfrm>
            <a:off x="4384675" y="2867025"/>
            <a:ext cx="1362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dirty="0">
                <a:solidFill>
                  <a:schemeClr val="tx2"/>
                </a:solidFill>
                <a:latin typeface="Leelawadee UI" panose="020B0502040204020203" pitchFamily="34" charset="-34"/>
                <a:cs typeface="Leelawadee UI" panose="020B0502040204020203" pitchFamily="34" charset="-34"/>
              </a:rPr>
              <a:t>เย</a:t>
            </a:r>
            <a:r>
              <a:rPr lang="th-TH" sz="1800" b="1" dirty="0" err="1">
                <a:solidFill>
                  <a:schemeClr val="tx2"/>
                </a:solidFill>
                <a:latin typeface="Leelawadee UI" panose="020B0502040204020203" pitchFamily="34" charset="-34"/>
                <a:cs typeface="Leelawadee UI" panose="020B0502040204020203" pitchFamily="34" charset="-34"/>
              </a:rPr>
              <a:t>โฮรัม</a:t>
            </a:r>
            <a:endParaRPr lang="en-GB" sz="1800" b="1" dirty="0">
              <a:solidFill>
                <a:schemeClr val="tx2"/>
              </a:solidFill>
              <a:latin typeface="Leelawadee UI" panose="020B0502040204020203" pitchFamily="34" charset="-34"/>
              <a:cs typeface="Leelawadee UI" panose="020B0502040204020203" pitchFamily="34" charset="-34"/>
            </a:endParaRPr>
          </a:p>
        </p:txBody>
      </p:sp>
      <p:cxnSp>
        <p:nvCxnSpPr>
          <p:cNvPr id="211984"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85" name="Text Box 45"/>
          <p:cNvSpPr txBox="1">
            <a:spLocks noChangeArrowheads="1"/>
          </p:cNvSpPr>
          <p:nvPr/>
        </p:nvSpPr>
        <p:spPr bwMode="auto">
          <a:xfrm>
            <a:off x="4594225" y="3305175"/>
            <a:ext cx="1169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dirty="0" err="1">
                <a:solidFill>
                  <a:schemeClr val="tx2"/>
                </a:solidFill>
                <a:latin typeface="Leelawadee UI" panose="020B0502040204020203" pitchFamily="34" charset="-34"/>
                <a:cs typeface="Leelawadee UI" panose="020B0502040204020203" pitchFamily="34" charset="-34"/>
              </a:rPr>
              <a:t>อุส</a:t>
            </a:r>
            <a:r>
              <a:rPr lang="th-TH" sz="1800" b="1" dirty="0">
                <a:solidFill>
                  <a:schemeClr val="tx2"/>
                </a:solidFill>
                <a:latin typeface="Leelawadee UI" panose="020B0502040204020203" pitchFamily="34" charset="-34"/>
                <a:cs typeface="Leelawadee UI" panose="020B0502040204020203" pitchFamily="34" charset="-34"/>
              </a:rPr>
              <a:t>ซี</a:t>
            </a:r>
            <a:r>
              <a:rPr lang="th-TH" sz="1800" b="1" dirty="0" err="1">
                <a:solidFill>
                  <a:schemeClr val="tx2"/>
                </a:solidFill>
                <a:latin typeface="Leelawadee UI" panose="020B0502040204020203" pitchFamily="34" charset="-34"/>
                <a:cs typeface="Leelawadee UI" panose="020B0502040204020203" pitchFamily="34" charset="-34"/>
              </a:rPr>
              <a:t>ยาห์</a:t>
            </a:r>
            <a:endParaRPr lang="en-GB" sz="1800" b="1" dirty="0">
              <a:solidFill>
                <a:schemeClr val="tx2"/>
              </a:solidFill>
              <a:latin typeface="Leelawadee UI" panose="020B0502040204020203" pitchFamily="34" charset="-34"/>
              <a:cs typeface="Leelawadee UI" panose="020B0502040204020203" pitchFamily="34" charset="-34"/>
            </a:endParaRPr>
          </a:p>
        </p:txBody>
      </p:sp>
      <p:cxnSp>
        <p:nvCxnSpPr>
          <p:cNvPr id="211986" name="AutoShape 46"/>
          <p:cNvCxnSpPr>
            <a:cxnSpLocks noChangeShapeType="1"/>
          </p:cNvCxnSpPr>
          <p:nvPr/>
        </p:nvCxnSpPr>
        <p:spPr bwMode="auto">
          <a:xfrm rot="16200000" flipH="1">
            <a:off x="4848740" y="3586164"/>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87" name="Text Box 47"/>
          <p:cNvSpPr txBox="1">
            <a:spLocks noChangeArrowheads="1"/>
          </p:cNvSpPr>
          <p:nvPr/>
        </p:nvSpPr>
        <p:spPr bwMode="auto">
          <a:xfrm>
            <a:off x="4803775" y="3733800"/>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โยธาม</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88"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89" name="Text Box 49"/>
          <p:cNvSpPr txBox="1">
            <a:spLocks noChangeArrowheads="1"/>
          </p:cNvSpPr>
          <p:nvPr/>
        </p:nvSpPr>
        <p:spPr bwMode="auto">
          <a:xfrm>
            <a:off x="5032375" y="4171950"/>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อาหัส</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90"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91" name="Text Box 51"/>
          <p:cNvSpPr txBox="1">
            <a:spLocks noChangeArrowheads="1"/>
          </p:cNvSpPr>
          <p:nvPr/>
        </p:nvSpPr>
        <p:spPr bwMode="auto">
          <a:xfrm>
            <a:off x="5222875" y="4600575"/>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เฮเซคียาห์</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92"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93" name="Text Box 53"/>
          <p:cNvSpPr txBox="1">
            <a:spLocks noChangeArrowheads="1"/>
          </p:cNvSpPr>
          <p:nvPr/>
        </p:nvSpPr>
        <p:spPr bwMode="auto">
          <a:xfrm>
            <a:off x="5413375" y="5029200"/>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มนัสเสห์</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94"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95" name="Text Box 55"/>
          <p:cNvSpPr txBox="1">
            <a:spLocks noChangeArrowheads="1"/>
          </p:cNvSpPr>
          <p:nvPr/>
        </p:nvSpPr>
        <p:spPr bwMode="auto">
          <a:xfrm>
            <a:off x="5622925" y="5457825"/>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อาโมน</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96"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97" name="Text Box 57"/>
          <p:cNvSpPr txBox="1">
            <a:spLocks noChangeArrowheads="1"/>
          </p:cNvSpPr>
          <p:nvPr/>
        </p:nvSpPr>
        <p:spPr bwMode="auto">
          <a:xfrm>
            <a:off x="5842000" y="5895975"/>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โยสิยาห์</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1998"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1999" name="Text Box 59"/>
          <p:cNvSpPr txBox="1">
            <a:spLocks noChangeArrowheads="1"/>
          </p:cNvSpPr>
          <p:nvPr/>
        </p:nvSpPr>
        <p:spPr bwMode="auto">
          <a:xfrm>
            <a:off x="5286375" y="6321425"/>
            <a:ext cx="2357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2000">
                <a:solidFill>
                  <a:schemeClr val="tx2"/>
                </a:solidFill>
                <a:latin typeface="Leelawadee UI" panose="020B0502040204020203" pitchFamily="34" charset="-34"/>
                <a:cs typeface="Leelawadee UI" panose="020B0502040204020203" pitchFamily="34" charset="-34"/>
              </a:rPr>
              <a:t>เยโคนิยาห์</a:t>
            </a:r>
            <a:r>
              <a:rPr lang="en-US" sz="2000">
                <a:solidFill>
                  <a:schemeClr val="tx2"/>
                </a:solidFill>
                <a:latin typeface="Leelawadee UI" panose="020B0502040204020203" pitchFamily="34" charset="-34"/>
                <a:cs typeface="Leelawadee UI" panose="020B0502040204020203" pitchFamily="34" charset="-34"/>
              </a:rPr>
              <a:t>(</a:t>
            </a:r>
            <a:r>
              <a:rPr lang="th-TH" sz="2000">
                <a:solidFill>
                  <a:schemeClr val="tx2"/>
                </a:solidFill>
                <a:latin typeface="Leelawadee UI" panose="020B0502040204020203" pitchFamily="34" charset="-34"/>
                <a:cs typeface="Leelawadee UI" panose="020B0502040204020203" pitchFamily="34" charset="-34"/>
              </a:rPr>
              <a:t>เป็นเชลย</a:t>
            </a:r>
            <a:r>
              <a:rPr lang="en-US" sz="2000">
                <a:solidFill>
                  <a:schemeClr val="tx2"/>
                </a:solidFill>
                <a:latin typeface="Leelawadee UI" panose="020B0502040204020203" pitchFamily="34" charset="-34"/>
                <a:cs typeface="Leelawadee UI" panose="020B0502040204020203" pitchFamily="34" charset="-34"/>
              </a:rPr>
              <a:t>)</a:t>
            </a:r>
            <a:endParaRPr lang="en-GB" sz="2000">
              <a:solidFill>
                <a:schemeClr val="tx2"/>
              </a:solidFill>
              <a:latin typeface="Leelawadee UI" panose="020B0502040204020203" pitchFamily="34" charset="-34"/>
              <a:cs typeface="Leelawadee UI" panose="020B0502040204020203" pitchFamily="34" charset="-34"/>
            </a:endParaRPr>
          </a:p>
        </p:txBody>
      </p:sp>
      <p:sp>
        <p:nvSpPr>
          <p:cNvPr id="212000" name="Text Box 60"/>
          <p:cNvSpPr txBox="1">
            <a:spLocks noChangeArrowheads="1"/>
          </p:cNvSpPr>
          <p:nvPr/>
        </p:nvSpPr>
        <p:spPr bwMode="auto">
          <a:xfrm>
            <a:off x="4816475" y="911225"/>
            <a:ext cx="1260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เชอัลทิเอล</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01"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02" name="Text Box 62"/>
          <p:cNvSpPr txBox="1">
            <a:spLocks noChangeArrowheads="1"/>
          </p:cNvSpPr>
          <p:nvPr/>
        </p:nvSpPr>
        <p:spPr bwMode="auto">
          <a:xfrm>
            <a:off x="5899150" y="1104900"/>
            <a:ext cx="1255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เศรุบบาเบล</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03"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04" name="Text Box 64"/>
          <p:cNvSpPr txBox="1">
            <a:spLocks noChangeArrowheads="1"/>
          </p:cNvSpPr>
          <p:nvPr/>
        </p:nvSpPr>
        <p:spPr bwMode="auto">
          <a:xfrm>
            <a:off x="6096000" y="1543050"/>
            <a:ext cx="1292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อาบียุด</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05"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06" name="Text Box 66"/>
          <p:cNvSpPr txBox="1">
            <a:spLocks noChangeArrowheads="1"/>
          </p:cNvSpPr>
          <p:nvPr/>
        </p:nvSpPr>
        <p:spPr bwMode="auto">
          <a:xfrm>
            <a:off x="6305550" y="1981200"/>
            <a:ext cx="968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เอลียาคิม</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07"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08" name="Text Box 68"/>
          <p:cNvSpPr txBox="1">
            <a:spLocks noChangeArrowheads="1"/>
          </p:cNvSpPr>
          <p:nvPr/>
        </p:nvSpPr>
        <p:spPr bwMode="auto">
          <a:xfrm>
            <a:off x="6489700" y="2428875"/>
            <a:ext cx="1395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อาซอร์</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09"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10" name="Text Box 70"/>
          <p:cNvSpPr txBox="1">
            <a:spLocks noChangeArrowheads="1"/>
          </p:cNvSpPr>
          <p:nvPr/>
        </p:nvSpPr>
        <p:spPr bwMode="auto">
          <a:xfrm>
            <a:off x="6699250" y="2867025"/>
            <a:ext cx="1362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ศาโดก</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11"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12" name="Text Box 72"/>
          <p:cNvSpPr txBox="1">
            <a:spLocks noChangeArrowheads="1"/>
          </p:cNvSpPr>
          <p:nvPr/>
        </p:nvSpPr>
        <p:spPr bwMode="auto">
          <a:xfrm>
            <a:off x="6908800" y="3305175"/>
            <a:ext cx="96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อาคิม</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13"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14" name="Text Box 74"/>
          <p:cNvSpPr txBox="1">
            <a:spLocks noChangeArrowheads="1"/>
          </p:cNvSpPr>
          <p:nvPr/>
        </p:nvSpPr>
        <p:spPr bwMode="auto">
          <a:xfrm>
            <a:off x="7118350" y="3733800"/>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เอลีอูด</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15"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16" name="Text Box 76"/>
          <p:cNvSpPr txBox="1">
            <a:spLocks noChangeArrowheads="1"/>
          </p:cNvSpPr>
          <p:nvPr/>
        </p:nvSpPr>
        <p:spPr bwMode="auto">
          <a:xfrm>
            <a:off x="7346950" y="4171950"/>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เอเลอาซาร์</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17"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18" name="Text Box 78"/>
          <p:cNvSpPr txBox="1">
            <a:spLocks noChangeArrowheads="1"/>
          </p:cNvSpPr>
          <p:nvPr/>
        </p:nvSpPr>
        <p:spPr bwMode="auto">
          <a:xfrm>
            <a:off x="7537450" y="4600575"/>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มัทธาน</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19"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20" name="Text Box 80"/>
          <p:cNvSpPr txBox="1">
            <a:spLocks noChangeArrowheads="1"/>
          </p:cNvSpPr>
          <p:nvPr/>
        </p:nvSpPr>
        <p:spPr bwMode="auto">
          <a:xfrm>
            <a:off x="7727950" y="5029200"/>
            <a:ext cx="1358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ยาโคบ</a:t>
            </a:r>
            <a:endParaRPr lang="en-GB" sz="1800" b="1">
              <a:solidFill>
                <a:schemeClr val="tx2"/>
              </a:solidFill>
              <a:latin typeface="Leelawadee UI" panose="020B0502040204020203" pitchFamily="34" charset="-34"/>
              <a:cs typeface="Leelawadee UI" panose="020B0502040204020203" pitchFamily="34" charset="-34"/>
            </a:endParaRPr>
          </a:p>
        </p:txBody>
      </p:sp>
      <p:cxnSp>
        <p:nvCxnSpPr>
          <p:cNvPr id="212021"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22" name="Text Box 82"/>
          <p:cNvSpPr txBox="1">
            <a:spLocks noChangeArrowheads="1"/>
          </p:cNvSpPr>
          <p:nvPr/>
        </p:nvSpPr>
        <p:spPr bwMode="auto">
          <a:xfrm>
            <a:off x="7643813" y="5483225"/>
            <a:ext cx="928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th-TH" sz="1800" b="1">
                <a:solidFill>
                  <a:schemeClr val="tx2"/>
                </a:solidFill>
                <a:latin typeface="Leelawadee UI" panose="020B0502040204020203" pitchFamily="34" charset="-34"/>
                <a:cs typeface="Leelawadee UI" panose="020B0502040204020203" pitchFamily="34" charset="-34"/>
              </a:rPr>
              <a:t>โยเซฟ</a:t>
            </a:r>
            <a:r>
              <a:rPr lang="en-US" sz="1800" b="1">
                <a:solidFill>
                  <a:schemeClr val="tx2"/>
                </a:solidFill>
                <a:latin typeface="Leelawadee UI" panose="020B0502040204020203" pitchFamily="34" charset="-34"/>
                <a:cs typeface="Leelawadee UI" panose="020B0502040204020203" pitchFamily="34" charset="-34"/>
              </a:rPr>
              <a:t>+</a:t>
            </a:r>
            <a:endParaRPr lang="en-GB" sz="1800" b="1">
              <a:solidFill>
                <a:schemeClr val="tx2"/>
              </a:solidFill>
              <a:latin typeface="Leelawadee UI" panose="020B0502040204020203" pitchFamily="34" charset="-34"/>
              <a:cs typeface="Leelawadee UI" panose="020B0502040204020203" pitchFamily="34" charset="-34"/>
            </a:endParaRPr>
          </a:p>
        </p:txBody>
      </p:sp>
      <p:sp>
        <p:nvSpPr>
          <p:cNvPr id="212023" name="Text Box 83"/>
          <p:cNvSpPr txBox="1">
            <a:spLocks noChangeArrowheads="1"/>
          </p:cNvSpPr>
          <p:nvPr/>
        </p:nvSpPr>
        <p:spPr bwMode="auto">
          <a:xfrm>
            <a:off x="7610475" y="6321425"/>
            <a:ext cx="1533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th-TH" sz="2000">
                <a:solidFill>
                  <a:schemeClr val="tx2"/>
                </a:solidFill>
                <a:latin typeface="Leelawadee UI" panose="020B0502040204020203" pitchFamily="34" charset="-34"/>
                <a:cs typeface="Leelawadee UI" panose="020B0502040204020203" pitchFamily="34" charset="-34"/>
              </a:rPr>
              <a:t>พระเยซูคริสต์</a:t>
            </a:r>
            <a:endParaRPr lang="en-GB" sz="2000">
              <a:solidFill>
                <a:schemeClr val="tx2"/>
              </a:solidFill>
              <a:latin typeface="Leelawadee UI" panose="020B0502040204020203" pitchFamily="34" charset="-34"/>
              <a:cs typeface="Leelawadee UI" panose="020B0502040204020203" pitchFamily="34" charset="-34"/>
            </a:endParaRPr>
          </a:p>
        </p:txBody>
      </p:sp>
      <p:cxnSp>
        <p:nvCxnSpPr>
          <p:cNvPr id="212024"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7237" name="Text Box 85"/>
          <p:cNvSpPr txBox="1">
            <a:spLocks noChangeArrowheads="1"/>
          </p:cNvSpPr>
          <p:nvPr/>
        </p:nvSpPr>
        <p:spPr bwMode="auto">
          <a:xfrm>
            <a:off x="6901831" y="1383565"/>
            <a:ext cx="2514600" cy="10156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r>
              <a:rPr lang="th-TH" sz="2000" b="1" dirty="0">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การสถาปนาอาณาจักร</a:t>
            </a:r>
          </a:p>
          <a:p>
            <a:pPr algn="ctr" eaLnBrk="1" hangingPunct="1"/>
            <a:r>
              <a:rPr lang="th-TH" sz="2000" b="1" dirty="0">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นิ</a:t>
            </a:r>
            <a:r>
              <a:rPr lang="th-TH" sz="2000" b="1" dirty="0" err="1">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รันดร์</a:t>
            </a:r>
            <a:endParaRPr lang="en-US" sz="2000" b="1" dirty="0">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p:txBody>
      </p:sp>
      <p:sp>
        <p:nvSpPr>
          <p:cNvPr id="212026"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h-TH" sz="1800">
              <a:solidFill>
                <a:schemeClr val="tx2"/>
              </a:solidFill>
              <a:latin typeface="Leelawadee UI" panose="020B0502040204020203" pitchFamily="34" charset="-34"/>
              <a:cs typeface="Leelawadee UI" panose="020B0502040204020203" pitchFamily="34" charset="-34"/>
            </a:endParaRPr>
          </a:p>
        </p:txBody>
      </p:sp>
      <p:sp>
        <p:nvSpPr>
          <p:cNvPr id="212027"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h-TH" sz="1800">
              <a:solidFill>
                <a:schemeClr val="tx2"/>
              </a:solidFill>
              <a:latin typeface="Leelawadee UI" panose="020B0502040204020203" pitchFamily="34" charset="-34"/>
              <a:cs typeface="Leelawadee UI" panose="020B0502040204020203" pitchFamily="34" charset="-34"/>
            </a:endParaRPr>
          </a:p>
        </p:txBody>
      </p:sp>
      <p:sp>
        <p:nvSpPr>
          <p:cNvPr id="177240" name="Text Box 88"/>
          <p:cNvSpPr txBox="1">
            <a:spLocks noChangeArrowheads="1"/>
          </p:cNvSpPr>
          <p:nvPr/>
        </p:nvSpPr>
        <p:spPr bwMode="auto">
          <a:xfrm>
            <a:off x="1604810" y="5403215"/>
            <a:ext cx="17526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r>
              <a:rPr lang="th-TH" sz="2000" b="1" dirty="0">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การเจริญขึ้นของอาณาจักร</a:t>
            </a:r>
            <a:endParaRPr lang="en-US" sz="2000" b="1" dirty="0">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p:txBody>
      </p:sp>
      <p:sp>
        <p:nvSpPr>
          <p:cNvPr id="177241" name="Text Box 89"/>
          <p:cNvSpPr txBox="1">
            <a:spLocks noChangeArrowheads="1"/>
          </p:cNvSpPr>
          <p:nvPr/>
        </p:nvSpPr>
        <p:spPr bwMode="auto">
          <a:xfrm>
            <a:off x="1371600" y="377825"/>
            <a:ext cx="39624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r>
              <a:rPr lang="th-TH" sz="2000" b="1">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การล่มสลายของอาณาจักร</a:t>
            </a:r>
            <a:endParaRPr lang="en-US" sz="2000" b="1">
              <a:solidFill>
                <a:schemeClr val="tx2"/>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p:txBody>
      </p:sp>
      <p:sp>
        <p:nvSpPr>
          <p:cNvPr id="177242" name="Oval 90"/>
          <p:cNvSpPr>
            <a:spLocks noChangeArrowheads="1"/>
          </p:cNvSpPr>
          <p:nvPr/>
        </p:nvSpPr>
        <p:spPr bwMode="auto">
          <a:xfrm rot="-2026311">
            <a:off x="1781175" y="106363"/>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th-TH" sz="1400">
              <a:solidFill>
                <a:schemeClr val="tx2"/>
              </a:solidFill>
              <a:latin typeface="Leelawadee UI" panose="020B0502040204020203" pitchFamily="34" charset="-34"/>
              <a:cs typeface="Leelawadee UI" panose="020B0502040204020203" pitchFamily="34" charset="-34"/>
            </a:endParaRPr>
          </a:p>
        </p:txBody>
      </p:sp>
      <p:sp>
        <p:nvSpPr>
          <p:cNvPr id="177243" name="Oval 91"/>
          <p:cNvSpPr>
            <a:spLocks noChangeArrowheads="1"/>
          </p:cNvSpPr>
          <p:nvPr/>
        </p:nvSpPr>
        <p:spPr bwMode="auto">
          <a:xfrm rot="-2026311">
            <a:off x="41148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th-TH" sz="1400">
              <a:solidFill>
                <a:schemeClr val="tx2"/>
              </a:solidFill>
              <a:latin typeface="Leelawadee UI" panose="020B0502040204020203" pitchFamily="34" charset="-34"/>
              <a:cs typeface="Leelawadee UI" panose="020B0502040204020203" pitchFamily="34" charset="-34"/>
            </a:endParaRPr>
          </a:p>
        </p:txBody>
      </p:sp>
      <p:sp>
        <p:nvSpPr>
          <p:cNvPr id="177244" name="Oval 92"/>
          <p:cNvSpPr>
            <a:spLocks noChangeArrowheads="1"/>
          </p:cNvSpPr>
          <p:nvPr/>
        </p:nvSpPr>
        <p:spPr bwMode="auto">
          <a:xfrm rot="19778410">
            <a:off x="6172200" y="225425"/>
            <a:ext cx="1863725" cy="739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hangingPunct="1"/>
            <a:endParaRPr lang="th-TH" sz="1400">
              <a:solidFill>
                <a:schemeClr val="tx2"/>
              </a:solidFill>
              <a:latin typeface="Leelawadee UI" panose="020B0502040204020203" pitchFamily="34" charset="-34"/>
              <a:cs typeface="Leelawadee UI" panose="020B0502040204020203" pitchFamily="34" charset="-34"/>
            </a:endParaRPr>
          </a:p>
        </p:txBody>
      </p:sp>
      <p:sp>
        <p:nvSpPr>
          <p:cNvPr id="212033" name="Rectangle 93"/>
          <p:cNvSpPr>
            <a:spLocks noGrp="1" noChangeArrowheads="1"/>
          </p:cNvSpPr>
          <p:nvPr>
            <p:ph type="title" idx="4294967295"/>
          </p:nvPr>
        </p:nvSpPr>
        <p:spPr>
          <a:xfrm>
            <a:off x="0" y="0"/>
            <a:ext cx="5257800" cy="457200"/>
          </a:xfrm>
        </p:spPr>
        <p:txBody>
          <a:bodyPr/>
          <a:lstStyle/>
          <a:p>
            <a:pPr eaLnBrk="1" hangingPunct="1"/>
            <a:r>
              <a:rPr lang="th-TH" sz="2400" b="1" smtClean="0">
                <a:latin typeface="Leelawadee UI" panose="020B0502040204020203" pitchFamily="34" charset="-34"/>
                <a:ea typeface="ＭＳ Ｐゴシック" panose="020B0600070205080204" pitchFamily="34" charset="-128"/>
                <a:cs typeface="Leelawadee UI" panose="020B0502040204020203" pitchFamily="34" charset="-34"/>
              </a:rPr>
              <a:t>อาณาจักรในมัทธิวบทที่</a:t>
            </a:r>
            <a:r>
              <a:rPr lang="en-US" sz="1800" i="1" smtClean="0">
                <a:latin typeface="Leelawadee UI" panose="020B0502040204020203" pitchFamily="34" charset="-34"/>
                <a:ea typeface="ＭＳ Ｐゴシック" panose="020B0600070205080204" pitchFamily="34" charset="-128"/>
                <a:cs typeface="Leelawadee UI" panose="020B0502040204020203" pitchFamily="34" charset="-34"/>
              </a:rPr>
              <a:t>1</a:t>
            </a:r>
          </a:p>
        </p:txBody>
      </p:sp>
      <p:grpSp>
        <p:nvGrpSpPr>
          <p:cNvPr id="94" name="Group 93"/>
          <p:cNvGrpSpPr/>
          <p:nvPr/>
        </p:nvGrpSpPr>
        <p:grpSpPr>
          <a:xfrm>
            <a:off x="7477767" y="2573056"/>
            <a:ext cx="1778000" cy="1236107"/>
            <a:chOff x="7390341" y="1916832"/>
            <a:chExt cx="1778000" cy="1236107"/>
          </a:xfrm>
        </p:grpSpPr>
        <p:sp>
          <p:nvSpPr>
            <p:cNvPr id="95" name="Text Box 43"/>
            <p:cNvSpPr txBox="1">
              <a:spLocks noChangeArrowheads="1"/>
            </p:cNvSpPr>
            <p:nvPr/>
          </p:nvSpPr>
          <p:spPr bwMode="auto">
            <a:xfrm>
              <a:off x="7390341" y="1916832"/>
              <a:ext cx="1362075"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chemeClr val="tx2"/>
                  </a:solidFill>
                  <a:latin typeface="Leelawadee UI" panose="020B0502040204020203" pitchFamily="34" charset="-34"/>
                  <a:cs typeface="Leelawadee UI" panose="020B0502040204020203" pitchFamily="34" charset="-34"/>
                </a:rPr>
                <a:t>อาฮาสิ</a:t>
              </a:r>
              <a:r>
                <a:rPr lang="th-TH" sz="1800" b="1" dirty="0" err="1" smtClean="0">
                  <a:solidFill>
                    <a:schemeClr val="tx2"/>
                  </a:solidFill>
                  <a:latin typeface="Leelawadee UI" panose="020B0502040204020203" pitchFamily="34" charset="-34"/>
                  <a:cs typeface="Leelawadee UI" panose="020B0502040204020203" pitchFamily="34" charset="-34"/>
                </a:rPr>
                <a:t>ยาห์</a:t>
              </a:r>
              <a:endParaRPr lang="en-GB" sz="1800" b="1" dirty="0">
                <a:solidFill>
                  <a:schemeClr val="tx2"/>
                </a:solidFill>
                <a:latin typeface="Leelawadee UI" panose="020B0502040204020203" pitchFamily="34" charset="-34"/>
                <a:cs typeface="Leelawadee UI" panose="020B0502040204020203" pitchFamily="34" charset="-34"/>
              </a:endParaRPr>
            </a:p>
          </p:txBody>
        </p:sp>
        <p:cxnSp>
          <p:nvCxnSpPr>
            <p:cNvPr id="96" name="AutoShape 44"/>
            <p:cNvCxnSpPr>
              <a:cxnSpLocks noChangeShapeType="1"/>
            </p:cNvCxnSpPr>
            <p:nvPr/>
          </p:nvCxnSpPr>
          <p:spPr bwMode="auto">
            <a:xfrm rot="16200000" flipH="1">
              <a:off x="7973601" y="2245557"/>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sp>
          <p:nvSpPr>
            <p:cNvPr id="97" name="Text Box 45"/>
            <p:cNvSpPr txBox="1">
              <a:spLocks noChangeArrowheads="1"/>
            </p:cNvSpPr>
            <p:nvPr/>
          </p:nvSpPr>
          <p:spPr bwMode="auto">
            <a:xfrm>
              <a:off x="7813548" y="2347725"/>
              <a:ext cx="968375"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chemeClr val="tx2"/>
                  </a:solidFill>
                  <a:latin typeface="Leelawadee UI" panose="020B0502040204020203" pitchFamily="34" charset="-34"/>
                  <a:cs typeface="Leelawadee UI" panose="020B0502040204020203" pitchFamily="34" charset="-34"/>
                </a:rPr>
                <a:t>โย</a:t>
              </a:r>
              <a:r>
                <a:rPr lang="th-TH" sz="1800" b="1" dirty="0" err="1" smtClean="0">
                  <a:solidFill>
                    <a:schemeClr val="tx2"/>
                  </a:solidFill>
                  <a:latin typeface="Leelawadee UI" panose="020B0502040204020203" pitchFamily="34" charset="-34"/>
                  <a:cs typeface="Leelawadee UI" panose="020B0502040204020203" pitchFamily="34" charset="-34"/>
                </a:rPr>
                <a:t>อาช</a:t>
              </a:r>
              <a:endParaRPr lang="en-GB" sz="1800" b="1" dirty="0">
                <a:solidFill>
                  <a:schemeClr val="tx2"/>
                </a:solidFill>
                <a:latin typeface="Leelawadee UI" panose="020B0502040204020203" pitchFamily="34" charset="-34"/>
                <a:cs typeface="Leelawadee UI" panose="020B0502040204020203" pitchFamily="34" charset="-34"/>
              </a:endParaRPr>
            </a:p>
          </p:txBody>
        </p:sp>
        <p:cxnSp>
          <p:nvCxnSpPr>
            <p:cNvPr id="98" name="AutoShape 46"/>
            <p:cNvCxnSpPr>
              <a:cxnSpLocks noChangeShapeType="1"/>
            </p:cNvCxnSpPr>
            <p:nvPr/>
          </p:nvCxnSpPr>
          <p:spPr bwMode="auto">
            <a:xfrm rot="16200000" flipH="1">
              <a:off x="8198084" y="268149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sp>
          <p:nvSpPr>
            <p:cNvPr id="99" name="Text Box 47"/>
            <p:cNvSpPr txBox="1">
              <a:spLocks noChangeArrowheads="1"/>
            </p:cNvSpPr>
            <p:nvPr/>
          </p:nvSpPr>
          <p:spPr bwMode="auto">
            <a:xfrm>
              <a:off x="7809441" y="2783607"/>
              <a:ext cx="1358900"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chemeClr val="tx2"/>
                  </a:solidFill>
                  <a:latin typeface="Leelawadee UI" panose="020B0502040204020203" pitchFamily="34" charset="-34"/>
                  <a:cs typeface="Leelawadee UI" panose="020B0502040204020203" pitchFamily="34" charset="-34"/>
                </a:rPr>
                <a:t>อามาซิ</a:t>
              </a:r>
              <a:r>
                <a:rPr lang="th-TH" sz="1800" b="1" dirty="0" err="1" smtClean="0">
                  <a:solidFill>
                    <a:schemeClr val="tx2"/>
                  </a:solidFill>
                  <a:latin typeface="Leelawadee UI" panose="020B0502040204020203" pitchFamily="34" charset="-34"/>
                  <a:cs typeface="Leelawadee UI" panose="020B0502040204020203" pitchFamily="34" charset="-34"/>
                </a:rPr>
                <a:t>ยาห์</a:t>
              </a:r>
              <a:endParaRPr lang="en-GB" sz="1800" b="1" dirty="0">
                <a:solidFill>
                  <a:schemeClr val="tx2"/>
                </a:solidFill>
                <a:latin typeface="Leelawadee UI" panose="020B0502040204020203" pitchFamily="34" charset="-34"/>
                <a:cs typeface="Leelawadee UI" panose="020B0502040204020203" pitchFamily="34" charset="-34"/>
              </a:endParaRPr>
            </a:p>
          </p:txBody>
        </p:sp>
      </p:grpSp>
      <p:sp>
        <p:nvSpPr>
          <p:cNvPr id="100" name="Left Arrow 99"/>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5"/>
            <a:endParaRPr lang="en-US">
              <a:solidFill>
                <a:schemeClr val="tx2"/>
              </a:solidFill>
              <a:latin typeface="Leelawadee UI" panose="020B0502040204020203" pitchFamily="34" charset="-34"/>
              <a:ea typeface="ＭＳ Ｐゴシック" pitchFamily="-112" charset="-128"/>
              <a:cs typeface="Leelawadee UI" panose="020B0502040204020203" pitchFamily="34" charset="-34"/>
            </a:endParaRPr>
          </a:p>
        </p:txBody>
      </p:sp>
    </p:spTree>
    <p:extLst>
      <p:ext uri="{BB962C8B-B14F-4D97-AF65-F5344CB8AC3E}">
        <p14:creationId xmlns:p14="http://schemas.microsoft.com/office/powerpoint/2010/main" val="95632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7242"/>
                                        </p:tgtEl>
                                        <p:attrNameLst>
                                          <p:attrName>style.visibility</p:attrName>
                                        </p:attrNameLst>
                                      </p:cBhvr>
                                      <p:to>
                                        <p:strVal val="visible"/>
                                      </p:to>
                                    </p:set>
                                    <p:animEffect transition="in" filter="diamond(in)">
                                      <p:cBhvr>
                                        <p:cTn id="7" dur="2000"/>
                                        <p:tgtEl>
                                          <p:spTgt spid="177242"/>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77240"/>
                                        </p:tgtEl>
                                        <p:attrNameLst>
                                          <p:attrName>style.visibility</p:attrName>
                                        </p:attrNameLst>
                                      </p:cBhvr>
                                      <p:to>
                                        <p:strVal val="visible"/>
                                      </p:to>
                                    </p:set>
                                    <p:anim calcmode="lin" valueType="num">
                                      <p:cBhvr additive="base">
                                        <p:cTn id="11" dur="500" fill="hold"/>
                                        <p:tgtEl>
                                          <p:spTgt spid="177240"/>
                                        </p:tgtEl>
                                        <p:attrNameLst>
                                          <p:attrName>ppt_x</p:attrName>
                                        </p:attrNameLst>
                                      </p:cBhvr>
                                      <p:tavLst>
                                        <p:tav tm="0">
                                          <p:val>
                                            <p:strVal val="#ppt_x"/>
                                          </p:val>
                                        </p:tav>
                                        <p:tav tm="100000">
                                          <p:val>
                                            <p:strVal val="#ppt_x"/>
                                          </p:val>
                                        </p:tav>
                                      </p:tavLst>
                                    </p:anim>
                                    <p:anim calcmode="lin" valueType="num">
                                      <p:cBhvr additive="base">
                                        <p:cTn id="12" dur="500" fill="hold"/>
                                        <p:tgtEl>
                                          <p:spTgt spid="17724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77243"/>
                                        </p:tgtEl>
                                        <p:attrNameLst>
                                          <p:attrName>style.visibility</p:attrName>
                                        </p:attrNameLst>
                                      </p:cBhvr>
                                      <p:to>
                                        <p:strVal val="visible"/>
                                      </p:to>
                                    </p:set>
                                    <p:animEffect transition="in" filter="fade">
                                      <p:cBhvr>
                                        <p:cTn id="17" dur="800" decel="100000"/>
                                        <p:tgtEl>
                                          <p:spTgt spid="177243"/>
                                        </p:tgtEl>
                                      </p:cBhvr>
                                    </p:animEffect>
                                    <p:anim calcmode="lin" valueType="num">
                                      <p:cBhvr>
                                        <p:cTn id="18" dur="800" decel="100000" fill="hold"/>
                                        <p:tgtEl>
                                          <p:spTgt spid="177243"/>
                                        </p:tgtEl>
                                        <p:attrNameLst>
                                          <p:attrName>style.rotation</p:attrName>
                                        </p:attrNameLst>
                                      </p:cBhvr>
                                      <p:tavLst>
                                        <p:tav tm="0">
                                          <p:val>
                                            <p:fltVal val="-90"/>
                                          </p:val>
                                        </p:tav>
                                        <p:tav tm="100000">
                                          <p:val>
                                            <p:fltVal val="0"/>
                                          </p:val>
                                        </p:tav>
                                      </p:tavLst>
                                    </p:anim>
                                    <p:anim calcmode="lin" valueType="num">
                                      <p:cBhvr>
                                        <p:cTn id="19" dur="800" decel="100000" fill="hold"/>
                                        <p:tgtEl>
                                          <p:spTgt spid="177243"/>
                                        </p:tgtEl>
                                        <p:attrNameLst>
                                          <p:attrName>ppt_x</p:attrName>
                                        </p:attrNameLst>
                                      </p:cBhvr>
                                      <p:tavLst>
                                        <p:tav tm="0">
                                          <p:val>
                                            <p:strVal val="#ppt_x+0.4"/>
                                          </p:val>
                                        </p:tav>
                                        <p:tav tm="100000">
                                          <p:val>
                                            <p:strVal val="#ppt_x-0.05"/>
                                          </p:val>
                                        </p:tav>
                                      </p:tavLst>
                                    </p:anim>
                                    <p:anim calcmode="lin" valueType="num">
                                      <p:cBhvr>
                                        <p:cTn id="20" dur="800" decel="100000" fill="hold"/>
                                        <p:tgtEl>
                                          <p:spTgt spid="17724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724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7243"/>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7724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77244"/>
                                        </p:tgtEl>
                                        <p:attrNameLst>
                                          <p:attrName>style.visibility</p:attrName>
                                        </p:attrNameLst>
                                      </p:cBhvr>
                                      <p:to>
                                        <p:strVal val="visible"/>
                                      </p:to>
                                    </p:set>
                                    <p:animEffect transition="in" filter="fade">
                                      <p:cBhvr>
                                        <p:cTn id="30" dur="800" decel="100000"/>
                                        <p:tgtEl>
                                          <p:spTgt spid="177244"/>
                                        </p:tgtEl>
                                      </p:cBhvr>
                                    </p:animEffect>
                                    <p:anim calcmode="lin" valueType="num">
                                      <p:cBhvr>
                                        <p:cTn id="31" dur="800" decel="100000" fill="hold"/>
                                        <p:tgtEl>
                                          <p:spTgt spid="177244"/>
                                        </p:tgtEl>
                                        <p:attrNameLst>
                                          <p:attrName>style.rotation</p:attrName>
                                        </p:attrNameLst>
                                      </p:cBhvr>
                                      <p:tavLst>
                                        <p:tav tm="0">
                                          <p:val>
                                            <p:fltVal val="-90"/>
                                          </p:val>
                                        </p:tav>
                                        <p:tav tm="100000">
                                          <p:val>
                                            <p:fltVal val="0"/>
                                          </p:val>
                                        </p:tav>
                                      </p:tavLst>
                                    </p:anim>
                                    <p:anim calcmode="lin" valueType="num">
                                      <p:cBhvr>
                                        <p:cTn id="32" dur="800" decel="100000" fill="hold"/>
                                        <p:tgtEl>
                                          <p:spTgt spid="177244"/>
                                        </p:tgtEl>
                                        <p:attrNameLst>
                                          <p:attrName>ppt_x</p:attrName>
                                        </p:attrNameLst>
                                      </p:cBhvr>
                                      <p:tavLst>
                                        <p:tav tm="0">
                                          <p:val>
                                            <p:strVal val="#ppt_x+0.4"/>
                                          </p:val>
                                        </p:tav>
                                        <p:tav tm="100000">
                                          <p:val>
                                            <p:strVal val="#ppt_x-0.05"/>
                                          </p:val>
                                        </p:tav>
                                      </p:tavLst>
                                    </p:anim>
                                    <p:anim calcmode="lin" valueType="num">
                                      <p:cBhvr>
                                        <p:cTn id="33" dur="800" decel="100000" fill="hold"/>
                                        <p:tgtEl>
                                          <p:spTgt spid="17724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7724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77244"/>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772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 calcmode="lin" valueType="num">
                                      <p:cBhvr>
                                        <p:cTn id="43" dur="1000" fill="hold"/>
                                        <p:tgtEl>
                                          <p:spTgt spid="94"/>
                                        </p:tgtEl>
                                        <p:attrNameLst>
                                          <p:attrName>ppt_w</p:attrName>
                                        </p:attrNameLst>
                                      </p:cBhvr>
                                      <p:tavLst>
                                        <p:tav tm="0">
                                          <p:val>
                                            <p:strVal val="#ppt_w*0.70"/>
                                          </p:val>
                                        </p:tav>
                                        <p:tav tm="100000">
                                          <p:val>
                                            <p:strVal val="#ppt_w"/>
                                          </p:val>
                                        </p:tav>
                                      </p:tavLst>
                                    </p:anim>
                                    <p:anim calcmode="lin" valueType="num">
                                      <p:cBhvr>
                                        <p:cTn id="44" dur="1000" fill="hold"/>
                                        <p:tgtEl>
                                          <p:spTgt spid="94"/>
                                        </p:tgtEl>
                                        <p:attrNameLst>
                                          <p:attrName>ppt_h</p:attrName>
                                        </p:attrNameLst>
                                      </p:cBhvr>
                                      <p:tavLst>
                                        <p:tav tm="0">
                                          <p:val>
                                            <p:strVal val="#ppt_h"/>
                                          </p:val>
                                        </p:tav>
                                        <p:tav tm="100000">
                                          <p:val>
                                            <p:strVal val="#ppt_h"/>
                                          </p:val>
                                        </p:tav>
                                      </p:tavLst>
                                    </p:anim>
                                    <p:animEffect transition="in" filter="fade">
                                      <p:cBhvr>
                                        <p:cTn id="45" dur="1000"/>
                                        <p:tgtEl>
                                          <p:spTgt spid="94"/>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wipe(right)">
                                      <p:cBhvr>
                                        <p:cTn id="4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37" grpId="0"/>
      <p:bldP spid="177240" grpId="0"/>
      <p:bldP spid="177241" grpId="0"/>
      <p:bldP spid="177242" grpId="0" animBg="1"/>
      <p:bldP spid="177243" grpId="0" animBg="1"/>
      <p:bldP spid="177244" grpId="0" animBg="1"/>
      <p:bldP spid="100" grpId="0" animBg="1"/>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sz="1600" b="1">
              <a:solidFill>
                <a:srgbClr val="FFFFFF"/>
              </a:solidFill>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5290" name="Text Box 42"/>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คริสเวลล์</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ดับบลิว</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เอ</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แดง</a:t>
            </a:r>
            <a:r>
              <a:rPr lang="th-TH" sz="2200" dirty="0" err="1" smtClean="0">
                <a:solidFill>
                  <a:srgbClr val="FFFF00"/>
                </a:solidFill>
                <a:latin typeface="Leelawadee UI" panose="020B0502040204020203" pitchFamily="34" charset="-34"/>
                <a:cs typeface="Leelawadee UI" panose="020B0502040204020203" pitchFamily="34" charset="-34"/>
              </a:rPr>
              <a:t>เคอร์</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เฟ</a:t>
            </a:r>
            <a:r>
              <a:rPr lang="th-TH" sz="2200" dirty="0" smtClean="0">
                <a:solidFill>
                  <a:srgbClr val="FFFF00"/>
                </a:solidFill>
                <a:latin typeface="Leelawadee UI" panose="020B0502040204020203" pitchFamily="34" charset="-34"/>
                <a:cs typeface="Leelawadee UI" panose="020B0502040204020203" pitchFamily="34" charset="-34"/>
              </a:rPr>
              <a:t>เด</a:t>
            </a:r>
            <a:r>
              <a:rPr lang="th-TH" sz="2200" dirty="0" err="1" smtClean="0">
                <a:solidFill>
                  <a:srgbClr val="FFFF00"/>
                </a:solidFill>
                <a:latin typeface="Leelawadee UI" panose="020B0502040204020203" pitchFamily="34" charset="-34"/>
                <a:cs typeface="Leelawadee UI" panose="020B0502040204020203" pitchFamily="34" charset="-34"/>
              </a:rPr>
              <a:t>อริค</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เอลลิซ</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อี</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เอิรล์</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ฟิตส์</a:t>
            </a:r>
            <a:r>
              <a:rPr lang="th-TH" sz="2200" dirty="0" smtClean="0">
                <a:solidFill>
                  <a:srgbClr val="FFFF00"/>
                </a:solidFill>
                <a:latin typeface="Leelawadee UI" panose="020B0502040204020203" pitchFamily="34" charset="-34"/>
                <a:cs typeface="Leelawadee UI" panose="020B0502040204020203" pitchFamily="34" charset="-34"/>
              </a:rPr>
              <a:t>เม</a:t>
            </a:r>
            <a:r>
              <a:rPr lang="th-TH" sz="2200" dirty="0" err="1" smtClean="0">
                <a:solidFill>
                  <a:srgbClr val="FFFF00"/>
                </a:solidFill>
                <a:latin typeface="Leelawadee UI" panose="020B0502040204020203" pitchFamily="34" charset="-34"/>
                <a:cs typeface="Leelawadee UI" panose="020B0502040204020203" pitchFamily="34" charset="-34"/>
              </a:rPr>
              <a:t>เยอร์</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โจเซฟ</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โก</a:t>
            </a:r>
            <a:r>
              <a:rPr lang="th-TH" sz="2200" dirty="0" err="1" smtClean="0">
                <a:solidFill>
                  <a:srgbClr val="FFFF00"/>
                </a:solidFill>
                <a:latin typeface="Leelawadee UI" panose="020B0502040204020203" pitchFamily="34" charset="-34"/>
                <a:cs typeface="Leelawadee UI" panose="020B0502040204020203" pitchFamily="34" charset="-34"/>
              </a:rPr>
              <a:t>เดท</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เอฟ</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เอ</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เฮนดริค</a:t>
            </a:r>
            <a:r>
              <a:rPr lang="th-TH" sz="2200" dirty="0" smtClean="0">
                <a:solidFill>
                  <a:srgbClr val="FFFF00"/>
                </a:solidFill>
                <a:latin typeface="Leelawadee UI" panose="020B0502040204020203" pitchFamily="34" charset="-34"/>
                <a:cs typeface="Leelawadee UI" panose="020B0502040204020203" pitchFamily="34" charset="-34"/>
              </a:rPr>
              <a:t>เซน</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วิ</a:t>
            </a:r>
            <a:r>
              <a:rPr lang="th-TH" sz="2200" dirty="0" err="1" smtClean="0">
                <a:solidFill>
                  <a:srgbClr val="FFFF00"/>
                </a:solidFill>
                <a:latin typeface="Leelawadee UI" panose="020B0502040204020203" pitchFamily="34" charset="-34"/>
                <a:cs typeface="Leelawadee UI" panose="020B0502040204020203" pitchFamily="34" charset="-34"/>
              </a:rPr>
              <a:t>ลเลียม</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โฮ</a:t>
            </a:r>
            <a:r>
              <a:rPr lang="th-TH" sz="2200" dirty="0" err="1" smtClean="0">
                <a:solidFill>
                  <a:srgbClr val="FFFF00"/>
                </a:solidFill>
                <a:latin typeface="Leelawadee UI" panose="020B0502040204020203" pitchFamily="34" charset="-34"/>
                <a:cs typeface="Leelawadee UI" panose="020B0502040204020203" pitchFamily="34" charset="-34"/>
              </a:rPr>
              <a:t>เนอร์</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แฮ</a:t>
            </a:r>
            <a:r>
              <a:rPr lang="th-TH" sz="2200" dirty="0" err="1" smtClean="0">
                <a:solidFill>
                  <a:srgbClr val="FFFF00"/>
                </a:solidFill>
                <a:latin typeface="Leelawadee UI" panose="020B0502040204020203" pitchFamily="34" charset="-34"/>
                <a:cs typeface="Leelawadee UI" panose="020B0502040204020203" pitchFamily="34" charset="-34"/>
              </a:rPr>
              <a:t>โรลล์</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ไอรอนไซด์</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เอฟ</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เอ</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มาร์แชลล์</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ไอ</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โอ</a:t>
            </a:r>
            <a:r>
              <a:rPr lang="th-TH" sz="2200" dirty="0" err="1" smtClean="0">
                <a:solidFill>
                  <a:srgbClr val="FFFF00"/>
                </a:solidFill>
                <a:latin typeface="Leelawadee UI" panose="020B0502040204020203" pitchFamily="34" charset="-34"/>
                <a:cs typeface="Leelawadee UI" panose="020B0502040204020203" pitchFamily="34" charset="-34"/>
              </a:rPr>
              <a:t>วาร์ด</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แมคดี</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เจ</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เวอร์</a:t>
            </a:r>
            <a:r>
              <a:rPr lang="th-TH" sz="2200" dirty="0" smtClean="0">
                <a:solidFill>
                  <a:srgbClr val="FFFF00"/>
                </a:solidFill>
                <a:latin typeface="Leelawadee UI" panose="020B0502040204020203" pitchFamily="34" charset="-34"/>
                <a:cs typeface="Leelawadee UI" panose="020B0502040204020203" pitchFamily="34" charset="-34"/>
              </a:rPr>
              <a:t>นอน</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a:solidFill>
                  <a:srgbClr val="FFFF00"/>
                </a:solidFill>
                <a:latin typeface="Leelawadee UI" panose="020B0502040204020203" pitchFamily="34" charset="-34"/>
                <a:cs typeface="Leelawadee UI" panose="020B0502040204020203" pitchFamily="34" charset="-34"/>
              </a:rPr>
              <a:t>ม</a:t>
            </a:r>
            <a:r>
              <a:rPr lang="th-TH" sz="2200" dirty="0" err="1" smtClean="0">
                <a:solidFill>
                  <a:srgbClr val="FFFF00"/>
                </a:solidFill>
                <a:latin typeface="Leelawadee UI" panose="020B0502040204020203" pitchFamily="34" charset="-34"/>
                <a:cs typeface="Leelawadee UI" panose="020B0502040204020203" pitchFamily="34" charset="-34"/>
              </a:rPr>
              <a:t>อร์</a:t>
            </a:r>
            <a:r>
              <a:rPr lang="th-TH" sz="2200" dirty="0" smtClean="0">
                <a:solidFill>
                  <a:srgbClr val="FFFF00"/>
                </a:solidFill>
                <a:latin typeface="Leelawadee UI" panose="020B0502040204020203" pitchFamily="34" charset="-34"/>
                <a:cs typeface="Leelawadee UI" panose="020B0502040204020203" pitchFamily="34" charset="-34"/>
              </a:rPr>
              <a:t>แกน</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จี </a:t>
            </a:r>
            <a:r>
              <a:rPr lang="th-TH" sz="2200" dirty="0" err="1" smtClean="0">
                <a:solidFill>
                  <a:srgbClr val="FFFF00"/>
                </a:solidFill>
                <a:latin typeface="Leelawadee UI" panose="020B0502040204020203" pitchFamily="34" charset="-34"/>
                <a:cs typeface="Leelawadee UI" panose="020B0502040204020203" pitchFamily="34" charset="-34"/>
              </a:rPr>
              <a:t>แคมป์เบลล์</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แมคอา</a:t>
            </a:r>
            <a:r>
              <a:rPr lang="th-TH" sz="2200" dirty="0" err="1" smtClean="0">
                <a:solidFill>
                  <a:srgbClr val="FFFF00"/>
                </a:solidFill>
                <a:latin typeface="Leelawadee UI" panose="020B0502040204020203" pitchFamily="34" charset="-34"/>
                <a:cs typeface="Leelawadee UI" panose="020B0502040204020203" pitchFamily="34" charset="-34"/>
              </a:rPr>
              <a:t>เทอร์</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จอห์น</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สโค</a:t>
            </a:r>
            <a:r>
              <a:rPr lang="th-TH" sz="2200" dirty="0" smtClean="0">
                <a:solidFill>
                  <a:srgbClr val="FFFF00"/>
                </a:solidFill>
                <a:latin typeface="Leelawadee UI" panose="020B0502040204020203" pitchFamily="34" charset="-34"/>
                <a:cs typeface="Leelawadee UI" panose="020B0502040204020203" pitchFamily="34" charset="-34"/>
              </a:rPr>
              <a:t>ฟิลด์</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ซี ไอ</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ชวินดอลล์</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err="1" smtClean="0">
                <a:solidFill>
                  <a:srgbClr val="FFFF00"/>
                </a:solidFill>
                <a:latin typeface="Leelawadee UI" panose="020B0502040204020203" pitchFamily="34" charset="-34"/>
                <a:cs typeface="Leelawadee UI" panose="020B0502040204020203" pitchFamily="34" charset="-34"/>
              </a:rPr>
              <a:t>ชาร์ลส์</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smtClean="0">
                <a:solidFill>
                  <a:srgbClr val="FFFF00"/>
                </a:solidFill>
                <a:latin typeface="Leelawadee UI" panose="020B0502040204020203" pitchFamily="34" charset="-34"/>
                <a:cs typeface="Leelawadee UI" panose="020B0502040204020203" pitchFamily="34" charset="-34"/>
              </a:rPr>
              <a:t>อัน</a:t>
            </a:r>
            <a:r>
              <a:rPr lang="th-TH" sz="2200" dirty="0" err="1" smtClean="0">
                <a:solidFill>
                  <a:srgbClr val="FFFF00"/>
                </a:solidFill>
                <a:latin typeface="Leelawadee UI" panose="020B0502040204020203" pitchFamily="34" charset="-34"/>
                <a:cs typeface="Leelawadee UI" panose="020B0502040204020203" pitchFamily="34" charset="-34"/>
              </a:rPr>
              <a:t>เกอร์</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เม</a:t>
            </a:r>
            <a:r>
              <a:rPr lang="th-TH" sz="2200" dirty="0" err="1" smtClean="0">
                <a:solidFill>
                  <a:srgbClr val="FFFF00"/>
                </a:solidFill>
                <a:latin typeface="Leelawadee UI" panose="020B0502040204020203" pitchFamily="34" charset="-34"/>
                <a:cs typeface="Leelawadee UI" panose="020B0502040204020203" pitchFamily="34" charset="-34"/>
              </a:rPr>
              <a:t>อริล</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แวลวูด</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จอห์น</a:t>
            </a:r>
            <a:endParaRPr lang="en-US" sz="2200" dirty="0" smtClean="0">
              <a:solidFill>
                <a:srgbClr val="FFFF00"/>
              </a:solidFill>
              <a:latin typeface="Leelawadee UI" panose="020B0502040204020203" pitchFamily="34" charset="-34"/>
              <a:cs typeface="Leelawadee UI" panose="020B0502040204020203" pitchFamily="34" charset="-34"/>
            </a:endParaRPr>
          </a:p>
          <a:p>
            <a:pPr>
              <a:lnSpc>
                <a:spcPct val="65000"/>
              </a:lnSpc>
              <a:spcBef>
                <a:spcPct val="50000"/>
              </a:spcBef>
              <a:defRPr/>
            </a:pPr>
            <a:r>
              <a:rPr lang="th-TH" sz="2200" dirty="0" err="1" smtClean="0">
                <a:solidFill>
                  <a:srgbClr val="FFFF00"/>
                </a:solidFill>
                <a:latin typeface="Leelawadee UI" panose="020B0502040204020203" pitchFamily="34" charset="-34"/>
                <a:cs typeface="Leelawadee UI" panose="020B0502040204020203" pitchFamily="34" charset="-34"/>
              </a:rPr>
              <a:t>ซัค</a:t>
            </a:r>
            <a:r>
              <a:rPr lang="en-US" sz="2200" dirty="0" smtClean="0">
                <a:solidFill>
                  <a:srgbClr val="FFFF00"/>
                </a:solidFill>
                <a:latin typeface="Leelawadee UI" panose="020B0502040204020203" pitchFamily="34" charset="-34"/>
                <a:cs typeface="Leelawadee UI" panose="020B0502040204020203" pitchFamily="34" charset="-34"/>
              </a:rPr>
              <a:t>, </a:t>
            </a:r>
            <a:r>
              <a:rPr lang="th-TH" sz="2200" dirty="0" smtClean="0">
                <a:solidFill>
                  <a:srgbClr val="FFFF00"/>
                </a:solidFill>
                <a:latin typeface="Leelawadee UI" panose="020B0502040204020203" pitchFamily="34" charset="-34"/>
                <a:cs typeface="Leelawadee UI" panose="020B0502040204020203" pitchFamily="34" charset="-34"/>
              </a:rPr>
              <a:t>รอย</a:t>
            </a:r>
            <a:endParaRPr lang="en-US" sz="2000" dirty="0" smtClean="0">
              <a:solidFill>
                <a:srgbClr val="FFFFFF"/>
              </a:solidFill>
              <a:latin typeface="Leelawadee UI" panose="020B0502040204020203" pitchFamily="34" charset="-34"/>
              <a:cs typeface="Leelawadee UI" panose="020B0502040204020203" pitchFamily="34" charset="-34"/>
            </a:endParaRPr>
          </a:p>
        </p:txBody>
      </p:sp>
      <p:sp>
        <p:nvSpPr>
          <p:cNvPr id="565291" name="Text Box 43"/>
          <p:cNvSpPr txBox="1">
            <a:spLocks noChangeArrowheads="1"/>
          </p:cNvSpPr>
          <p:nvPr/>
        </p:nvSpPr>
        <p:spPr bwMode="auto">
          <a:xfrm>
            <a:off x="1808480" y="1745625"/>
            <a:ext cx="2316480" cy="332398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r">
              <a:spcBef>
                <a:spcPct val="50000"/>
              </a:spcBef>
              <a:defRPr/>
            </a:pPr>
            <a:r>
              <a:rPr lang="th-TH" sz="3000" b="1" i="1" dirty="0" smtClean="0">
                <a:solidFill>
                  <a:srgbClr val="FFFF00"/>
                </a:solidFill>
                <a:latin typeface="Leelawadee UI" panose="020B0502040204020203" pitchFamily="34" charset="-34"/>
                <a:ea typeface="+mn-ea"/>
                <a:cs typeface="Leelawadee UI" panose="020B0502040204020203" pitchFamily="34" charset="-34"/>
              </a:rPr>
              <a:t>นักเขียนที่เขียนบทความเกี่ยวกับลำดับ</a:t>
            </a:r>
            <a:r>
              <a:rPr lang="th-TH" sz="3000" b="1" i="1" dirty="0" err="1" smtClean="0">
                <a:solidFill>
                  <a:srgbClr val="FFFF00"/>
                </a:solidFill>
                <a:latin typeface="Leelawadee UI" panose="020B0502040204020203" pitchFamily="34" charset="-34"/>
                <a:ea typeface="+mn-ea"/>
                <a:cs typeface="Leelawadee UI" panose="020B0502040204020203" pitchFamily="34" charset="-34"/>
              </a:rPr>
              <a:t>พงษ์</a:t>
            </a:r>
            <a:r>
              <a:rPr lang="th-TH" sz="3000" b="1" i="1" dirty="0" smtClean="0">
                <a:solidFill>
                  <a:srgbClr val="FFFF00"/>
                </a:solidFill>
                <a:latin typeface="Leelawadee UI" panose="020B0502040204020203" pitchFamily="34" charset="-34"/>
                <a:ea typeface="+mn-ea"/>
                <a:cs typeface="Leelawadee UI" panose="020B0502040204020203" pitchFamily="34" charset="-34"/>
              </a:rPr>
              <a:t>พันธ์ของพระเยซู</a:t>
            </a:r>
            <a:endParaRPr lang="en-US" sz="3000" b="1" i="1" dirty="0">
              <a:solidFill>
                <a:srgbClr val="FFFF00"/>
              </a:solidFill>
              <a:latin typeface="Leelawadee UI" panose="020B0502040204020203" pitchFamily="34" charset="-34"/>
              <a:ea typeface="+mn-ea"/>
              <a:cs typeface="Leelawadee UI" panose="020B0502040204020203" pitchFamily="34" charset="-34"/>
            </a:endParaRP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90123" name="Text Box 50"/>
          <p:cNvSpPr txBox="1">
            <a:spLocks noChangeArrowheads="1"/>
          </p:cNvSpPr>
          <p:nvPr/>
        </p:nvSpPr>
        <p:spPr bwMode="auto">
          <a:xfrm>
            <a:off x="465976" y="6544147"/>
            <a:ext cx="942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65299" name="Rectangle 51"/>
          <p:cNvSpPr>
            <a:spLocks noChangeArrowheads="1"/>
          </p:cNvSpPr>
          <p:nvPr/>
        </p:nvSpPr>
        <p:spPr bwMode="auto">
          <a:xfrm>
            <a:off x="7497990" y="6525340"/>
            <a:ext cx="740908" cy="246221"/>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38</a:t>
            </a:r>
          </a:p>
        </p:txBody>
      </p:sp>
    </p:spTree>
    <p:extLst>
      <p:ext uri="{BB962C8B-B14F-4D97-AF65-F5344CB8AC3E}">
        <p14:creationId xmlns:p14="http://schemas.microsoft.com/office/powerpoint/2010/main" val="26386189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4</a:t>
            </a:r>
          </a:p>
        </p:txBody>
      </p:sp>
    </p:spTree>
    <p:extLst>
      <p:ext uri="{BB962C8B-B14F-4D97-AF65-F5344CB8AC3E}">
        <p14:creationId xmlns:p14="http://schemas.microsoft.com/office/powerpoint/2010/main" val="3238061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th-TH" altLang="zh-CN" sz="2800" b="1" dirty="0" smtClean="0">
                <a:latin typeface="Leelawadee UI" panose="020B0502040204020203" pitchFamily="34" charset="-34"/>
                <a:cs typeface="Leelawadee UI" panose="020B0502040204020203" pitchFamily="34" charset="-34"/>
              </a:rPr>
              <a:t>สิ่งต่างๆของโลกนี้</a:t>
            </a:r>
            <a:endParaRPr lang="en-US" altLang="zh-CN" sz="2000" dirty="0">
              <a:latin typeface="Leelawadee UI" panose="020B0502040204020203" pitchFamily="34" charset="-34"/>
              <a:cs typeface="Leelawadee UI" panose="020B0502040204020203" pitchFamily="34" charset="-34"/>
            </a:endParaRPr>
          </a:p>
        </p:txBody>
      </p:sp>
      <p:pic>
        <p:nvPicPr>
          <p:cNvPr id="476162" name="Picture 21" descr="0-8091-4117-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ที่มาของ</a:t>
            </a:r>
          </a:p>
          <a:p>
            <a:pPr algn="ctr" defTabSz="457200" eaLnBrk="1" fontAlgn="auto" hangingPunct="1">
              <a:spcBef>
                <a:spcPts val="0"/>
              </a:spcBef>
              <a:spcAft>
                <a:spcPts val="0"/>
              </a:spcAft>
              <a:defRPr/>
            </a:pP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การล่อลวง</a:t>
            </a:r>
            <a:endParaRPr lang="en-US" sz="1600" b="1" i="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เอวา</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r>
            <a:b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b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r>
              <a:rPr lang="th-TH" sz="2000" b="1" dirty="0" err="1"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ปฐก</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3)</a:t>
            </a:r>
            <a:endParaRPr lang="en-US" sz="1600" b="1" i="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th-TH" altLang="zh-CN" sz="1800" b="1" dirty="0" smtClean="0">
                <a:solidFill>
                  <a:srgbClr val="F8F8F8"/>
                </a:solidFill>
                <a:latin typeface="Leelawadee UI" panose="020B0502040204020203" pitchFamily="34" charset="-34"/>
                <a:cs typeface="Leelawadee UI" panose="020B0502040204020203" pitchFamily="34" charset="-34"/>
              </a:rPr>
              <a:t>ตัณหาของเนื้อหนัง</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ผิดประเวณี</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ตะกละ</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อื่นๆ</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น่ากิน</a:t>
            </a:r>
            <a:r>
              <a:rPr lang="ru-RU" altLang="ja-JP" sz="1800" b="1" dirty="0" smtClean="0">
                <a:solidFill>
                  <a:srgbClr val="F8F8F8"/>
                </a:solidFill>
                <a:cs typeface="Leelawadee UI" panose="020B0502040204020203" pitchFamily="34" charset="-34"/>
              </a:rPr>
              <a:t>"</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th-TH" altLang="zh-CN" sz="1800" b="1" dirty="0" smtClean="0">
                <a:solidFill>
                  <a:srgbClr val="F8F8F8"/>
                </a:solidFill>
                <a:latin typeface="Leelawadee UI" panose="020B0502040204020203" pitchFamily="34" charset="-34"/>
                <a:cs typeface="Leelawadee UI" panose="020B0502040204020203" pitchFamily="34" charset="-34"/>
              </a:rPr>
              <a:t>โลภ</a:t>
            </a:r>
            <a:r>
              <a:rPr lang="en-US" altLang="zh-CN" sz="1800" b="1" dirty="0" smtClean="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ละโมบ</a:t>
            </a:r>
            <a:r>
              <a:rPr lang="en-US" altLang="zh-CN" sz="1800" b="1" dirty="0">
                <a:solidFill>
                  <a:srgbClr val="F8F8F8"/>
                </a:solidFill>
                <a:latin typeface="Leelawadee UI" panose="020B0502040204020203" pitchFamily="34" charset="-34"/>
                <a:cs typeface="Leelawadee UI" panose="020B0502040204020203" pitchFamily="34" charset="-34"/>
              </a:rPr>
              <a:t/>
            </a:r>
            <a:br>
              <a:rPr lang="en-US" altLang="zh-CN" sz="1800" b="1" dirty="0">
                <a:solidFill>
                  <a:srgbClr val="F8F8F8"/>
                </a:solidFill>
                <a:latin typeface="Leelawadee UI" panose="020B0502040204020203" pitchFamily="34" charset="-34"/>
                <a:cs typeface="Leelawadee UI" panose="020B0502040204020203" pitchFamily="34" charset="-34"/>
              </a:rPr>
            </a:br>
            <a:r>
              <a:rPr lang="en-US" altLang="zh-CN" sz="1800" b="1" dirty="0" smtClean="0">
                <a:solidFill>
                  <a:srgbClr val="F8F8F8"/>
                </a:solidFill>
                <a:latin typeface="Leelawadee UI" panose="020B0502040204020203" pitchFamily="34" charset="-34"/>
                <a:cs typeface="Leelawadee UI" panose="020B0502040204020203" pitchFamily="34" charset="-34"/>
              </a:rPr>
              <a:t>(</a:t>
            </a:r>
            <a:r>
              <a:rPr lang="th-TH" altLang="zh-CN" sz="1800" b="1" dirty="0" smtClean="0">
                <a:solidFill>
                  <a:srgbClr val="F8F8F8"/>
                </a:solidFill>
                <a:latin typeface="Leelawadee UI" panose="020B0502040204020203" pitchFamily="34" charset="-34"/>
                <a:cs typeface="Leelawadee UI" panose="020B0502040204020203" pitchFamily="34" charset="-34"/>
              </a:rPr>
              <a:t>บัญญัติ 10 ประการ</a:t>
            </a:r>
            <a:r>
              <a:rPr lang="en-US" altLang="zh-CN" sz="1800" b="1" dirty="0" smtClean="0">
                <a:solidFill>
                  <a:srgbClr val="F8F8F8"/>
                </a:solidFill>
                <a:latin typeface="Leelawadee UI" panose="020B0502040204020203" pitchFamily="34" charset="-34"/>
                <a:cs typeface="Leelawadee UI" panose="020B0502040204020203" pitchFamily="34" charset="-34"/>
              </a:rPr>
              <a:t>)</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เห็นว่าดี</a:t>
            </a:r>
            <a:r>
              <a:rPr lang="ru-RU" altLang="ja-JP" sz="1800" b="1" dirty="0" smtClean="0">
                <a:solidFill>
                  <a:srgbClr val="F8F8F8"/>
                </a:solidFill>
                <a:cs typeface="Leelawadee UI" panose="020B0502040204020203" pitchFamily="34" charset="-34"/>
              </a:rPr>
              <a:t>"</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th-TH" altLang="zh-CN" sz="1800" b="1" dirty="0" smtClean="0">
                <a:solidFill>
                  <a:srgbClr val="F8F8F8"/>
                </a:solidFill>
                <a:latin typeface="Leelawadee UI" panose="020B0502040204020203" pitchFamily="34" charset="-34"/>
                <a:cs typeface="Leelawadee UI" panose="020B0502040204020203" pitchFamily="34" charset="-34"/>
              </a:rPr>
              <a:t>ความภูมิใจและอวดตัว</a:t>
            </a:r>
            <a:r>
              <a:rPr lang="en-US" altLang="zh-CN" sz="1800" b="1" dirty="0" smtClean="0">
                <a:solidFill>
                  <a:srgbClr val="F8F8F8"/>
                </a:solidFill>
                <a:latin typeface="Leelawadee UI" panose="020B0502040204020203" pitchFamily="34" charset="-34"/>
                <a:cs typeface="Leelawadee UI" panose="020B0502040204020203" pitchFamily="34" charset="-34"/>
              </a:rPr>
              <a:t>:</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หน้าที่การงาน</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ตำแหน่ง</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การเอาเปรียบของโลกนี้</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a:solidFill>
                  <a:srgbClr val="F8F8F8"/>
                </a:solidFill>
                <a:latin typeface="Leelawadee UI" panose="020B0502040204020203" pitchFamily="34" charset="-34"/>
                <a:cs typeface="Leelawadee UI" panose="020B0502040204020203" pitchFamily="34" charset="-34"/>
              </a:rPr>
              <a:t>• </a:t>
            </a:r>
            <a:r>
              <a:rPr lang="th-TH" altLang="zh-CN" sz="1800" b="1" dirty="0" smtClean="0">
                <a:solidFill>
                  <a:srgbClr val="F8F8F8"/>
                </a:solidFill>
                <a:latin typeface="Leelawadee UI" panose="020B0502040204020203" pitchFamily="34" charset="-34"/>
                <a:cs typeface="Leelawadee UI" panose="020B0502040204020203" pitchFamily="34" charset="-34"/>
              </a:rPr>
              <a:t>อื่นๆ</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83" name="Text Box 11"/>
          <p:cNvSpPr txBox="1">
            <a:spLocks noChangeArrowheads="1"/>
          </p:cNvSpPr>
          <p:nvPr/>
        </p:nvSpPr>
        <p:spPr bwMode="auto">
          <a:xfrm>
            <a:off x="5029200" y="4995863"/>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ปรารถนาจะได้ปัญญา</a:t>
            </a:r>
            <a:r>
              <a:rPr lang="ru-RU" altLang="ja-JP" sz="1800" b="1" dirty="0" smtClean="0">
                <a:solidFill>
                  <a:srgbClr val="F8F8F8"/>
                </a:solidFill>
                <a:cs typeface="Leelawadee UI" panose="020B0502040204020203" pitchFamily="34" charset="-34"/>
              </a:rPr>
              <a:t>"</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87" name="Text Box 15"/>
          <p:cNvSpPr txBox="1">
            <a:spLocks noChangeArrowheads="1"/>
          </p:cNvSpPr>
          <p:nvPr/>
        </p:nvSpPr>
        <p:spPr bwMode="auto">
          <a:xfrm>
            <a:off x="381000" y="1565275"/>
            <a:ext cx="2246784"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โลก</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r>
            <a:b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b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(1 </a:t>
            </a:r>
            <a:r>
              <a:rPr lang="th-TH" sz="2000" b="1" dirty="0" err="1"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ยอห์น</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2:15-16)</a:t>
            </a:r>
            <a:endParaRPr lang="en-US" sz="1600" b="1" i="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974288" name="Text Box 16"/>
          <p:cNvSpPr txBox="1">
            <a:spLocks noChangeArrowheads="1"/>
          </p:cNvSpPr>
          <p:nvPr/>
        </p:nvSpPr>
        <p:spPr bwMode="auto">
          <a:xfrm>
            <a:off x="457200" y="2424113"/>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ความปรารถนาของคนบาป</a:t>
            </a:r>
            <a:r>
              <a:rPr lang="ru-RU" altLang="ja-JP" sz="1800" b="1" dirty="0" smtClean="0">
                <a:solidFill>
                  <a:srgbClr val="F8F8F8"/>
                </a:solidFill>
                <a:cs typeface="Leelawadee UI" panose="020B0502040204020203" pitchFamily="34" charset="-34"/>
              </a:rPr>
              <a:t>"</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89" name="Text Box 17"/>
          <p:cNvSpPr txBox="1">
            <a:spLocks noChangeArrowheads="1"/>
          </p:cNvSpPr>
          <p:nvPr/>
        </p:nvSpPr>
        <p:spPr bwMode="auto">
          <a:xfrm>
            <a:off x="457200" y="3887788"/>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ตัณหาของตา</a:t>
            </a:r>
            <a:r>
              <a:rPr lang="ru-RU" altLang="ja-JP" sz="1800" b="1" dirty="0" smtClean="0">
                <a:solidFill>
                  <a:srgbClr val="F8F8F8"/>
                </a:solidFill>
                <a:cs typeface="Leelawadee UI" panose="020B0502040204020203" pitchFamily="34" charset="-34"/>
              </a:rPr>
              <a:t>"</a:t>
            </a:r>
            <a:endParaRPr lang="en-US" altLang="zh-CN" sz="1800" b="1" dirty="0">
              <a:solidFill>
                <a:srgbClr val="F8F8F8"/>
              </a:solidFill>
              <a:latin typeface="Leelawadee UI" panose="020B0502040204020203" pitchFamily="34" charset="-34"/>
              <a:cs typeface="Leelawadee UI" panose="020B0502040204020203" pitchFamily="34" charset="-34"/>
            </a:endParaRPr>
          </a:p>
        </p:txBody>
      </p:sp>
      <p:sp>
        <p:nvSpPr>
          <p:cNvPr id="1974290" name="Text Box 18"/>
          <p:cNvSpPr txBox="1">
            <a:spLocks noChangeArrowheads="1"/>
          </p:cNvSpPr>
          <p:nvPr/>
        </p:nvSpPr>
        <p:spPr bwMode="auto">
          <a:xfrm>
            <a:off x="457200" y="4995863"/>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อวดอ้างสิ่งที่ได้เป็นคนทำ</a:t>
            </a:r>
            <a:r>
              <a:rPr lang="ru-RU" altLang="ja-JP" sz="1800" b="1" dirty="0" smtClean="0">
                <a:solidFill>
                  <a:srgbClr val="F8F8F8"/>
                </a:solidFill>
                <a:cs typeface="Leelawadee UI" panose="020B0502040204020203" pitchFamily="34" charset="-34"/>
              </a:rPr>
              <a:t>"</a:t>
            </a:r>
            <a:endParaRPr lang="en-US" altLang="zh-CN" sz="1800" b="1" dirty="0">
              <a:solidFill>
                <a:srgbClr val="F8F8F8"/>
              </a:solidFill>
              <a:latin typeface="Leelawadee UI" panose="020B0502040204020203" pitchFamily="34" charset="-34"/>
              <a:cs typeface="Leelawadee UI" panose="020B0502040204020203" pitchFamily="34" charset="-34"/>
            </a:endParaRPr>
          </a:p>
        </p:txBody>
      </p:sp>
      <p:sp>
        <p:nvSpPr>
          <p:cNvPr id="1974294" name="Text Box 22"/>
          <p:cNvSpPr txBox="1">
            <a:spLocks noChangeArrowheads="1"/>
          </p:cNvSpPr>
          <p:nvPr/>
        </p:nvSpPr>
        <p:spPr bwMode="auto">
          <a:xfrm>
            <a:off x="6781801" y="1565275"/>
            <a:ext cx="1943998" cy="707886"/>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พระเยซู</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r>
            <a:b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br>
            <a:r>
              <a:rPr lang="th-TH" sz="2000" b="1" dirty="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r>
              <a:rPr lang="th-TH" sz="2000" b="1" dirty="0" err="1"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มธ</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4</a:t>
            </a: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ลก.</a:t>
            </a:r>
            <a:r>
              <a:rPr lang="en-US"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4</a:t>
            </a:r>
            <a:r>
              <a:rPr lang="th-TH" sz="2000" b="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2000" b="1" i="1" dirty="0" smtClean="0">
              <a:solidFill>
                <a:srgbClr val="F8F8F8"/>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974295" name="Text Box 23"/>
          <p:cNvSpPr txBox="1">
            <a:spLocks noChangeArrowheads="1"/>
          </p:cNvSpPr>
          <p:nvPr/>
        </p:nvSpPr>
        <p:spPr bwMode="auto">
          <a:xfrm>
            <a:off x="6781800" y="2424113"/>
            <a:ext cx="2105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th-TH" altLang="zh-CN" sz="1800" b="1" dirty="0" smtClean="0">
                <a:solidFill>
                  <a:srgbClr val="F8F8F8"/>
                </a:solidFill>
                <a:latin typeface="Leelawadee UI" panose="020B0502040204020203" pitchFamily="34" charset="-34"/>
                <a:cs typeface="Leelawadee UI" panose="020B0502040204020203" pitchFamily="34" charset="-34"/>
              </a:rPr>
              <a:t>เปลี่ยนก้อนหินเป็นขนมปัง</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96" name="Text Box 24"/>
          <p:cNvSpPr txBox="1">
            <a:spLocks noChangeArrowheads="1"/>
          </p:cNvSpPr>
          <p:nvPr/>
        </p:nvSpPr>
        <p:spPr bwMode="auto">
          <a:xfrm>
            <a:off x="6781800" y="3887788"/>
            <a:ext cx="2105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th-TH" altLang="zh-CN" sz="1800" b="1" dirty="0" smtClean="0">
                <a:solidFill>
                  <a:srgbClr val="F8F8F8"/>
                </a:solidFill>
                <a:latin typeface="Leelawadee UI" panose="020B0502040204020203" pitchFamily="34" charset="-34"/>
                <a:cs typeface="Leelawadee UI" panose="020B0502040204020203" pitchFamily="34" charset="-34"/>
              </a:rPr>
              <a:t>ได้ราชอานาจักร</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1974297" name="Text Box 25"/>
          <p:cNvSpPr txBox="1">
            <a:spLocks noChangeArrowheads="1"/>
          </p:cNvSpPr>
          <p:nvPr/>
        </p:nvSpPr>
        <p:spPr bwMode="auto">
          <a:xfrm>
            <a:off x="6781800" y="4995863"/>
            <a:ext cx="2105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th-TH" altLang="zh-CN" sz="1800" b="1" dirty="0" smtClean="0">
                <a:solidFill>
                  <a:srgbClr val="F8F8F8"/>
                </a:solidFill>
                <a:latin typeface="Leelawadee UI" panose="020B0502040204020203" pitchFamily="34" charset="-34"/>
                <a:cs typeface="Leelawadee UI" panose="020B0502040204020203" pitchFamily="34" charset="-34"/>
              </a:rPr>
              <a:t>สรรเสริญโดยมนุษย์</a:t>
            </a:r>
            <a:endParaRPr lang="en-US" altLang="zh-CN" sz="1800" b="1" dirty="0">
              <a:solidFill>
                <a:srgbClr val="F8F8F8"/>
              </a:solidFill>
              <a:latin typeface="Leelawadee UI" panose="020B0502040204020203" pitchFamily="34" charset="-34"/>
              <a:cs typeface="Leelawadee UI" panose="020B0502040204020203" pitchFamily="34" charset="-34"/>
            </a:endParaRPr>
          </a:p>
          <a:p>
            <a:pPr defTabSz="457200" eaLnBrk="1" fontAlgn="auto" hangingPunct="1">
              <a:spcBef>
                <a:spcPts val="0"/>
              </a:spcBef>
              <a:spcAft>
                <a:spcPts val="0"/>
              </a:spcAft>
            </a:pPr>
            <a:r>
              <a:rPr lang="en-US" altLang="zh-CN" sz="1800" b="1" dirty="0" smtClean="0">
                <a:solidFill>
                  <a:srgbClr val="F8F8F8"/>
                </a:solidFill>
                <a:latin typeface="Leelawadee UI" panose="020B0502040204020203" pitchFamily="34" charset="-34"/>
                <a:cs typeface="Leelawadee UI" panose="020B0502040204020203" pitchFamily="34" charset="-34"/>
              </a:rPr>
              <a:t>(</a:t>
            </a:r>
            <a:r>
              <a:rPr lang="ru-RU" altLang="ja-JP" sz="1800" b="1" dirty="0" smtClean="0">
                <a:solidFill>
                  <a:srgbClr val="F8F8F8"/>
                </a:solidFill>
                <a:cs typeface="Leelawadee UI" panose="020B0502040204020203" pitchFamily="34" charset="-34"/>
              </a:rPr>
              <a:t>“</a:t>
            </a:r>
            <a:r>
              <a:rPr lang="th-TH" altLang="ja-JP" sz="1800" b="1" dirty="0" smtClean="0">
                <a:solidFill>
                  <a:srgbClr val="F8F8F8"/>
                </a:solidFill>
                <a:latin typeface="Leelawadee UI" panose="020B0502040204020203" pitchFamily="34" charset="-34"/>
                <a:cs typeface="Leelawadee UI" panose="020B0502040204020203" pitchFamily="34" charset="-34"/>
              </a:rPr>
              <a:t>กระโจนลงไป</a:t>
            </a:r>
            <a:r>
              <a:rPr lang="ru-RU" altLang="ja-JP" sz="1800" b="1" dirty="0" smtClean="0">
                <a:solidFill>
                  <a:srgbClr val="F8F8F8"/>
                </a:solidFill>
                <a:cs typeface="Leelawadee UI" panose="020B0502040204020203" pitchFamily="34" charset="-34"/>
              </a:rPr>
              <a:t>"</a:t>
            </a:r>
            <a:r>
              <a:rPr lang="en-US" altLang="ja-JP" sz="1800" b="1" dirty="0" smtClean="0">
                <a:solidFill>
                  <a:srgbClr val="F8F8F8"/>
                </a:solidFill>
                <a:latin typeface="Leelawadee UI" panose="020B0502040204020203" pitchFamily="34" charset="-34"/>
                <a:cs typeface="Leelawadee UI" panose="020B0502040204020203" pitchFamily="34" charset="-34"/>
              </a:rPr>
              <a:t>)</a:t>
            </a:r>
            <a:endParaRPr lang="en-US" altLang="zh-CN" sz="1400" b="1" i="1" dirty="0">
              <a:solidFill>
                <a:srgbClr val="F8F8F8"/>
              </a:solidFill>
              <a:latin typeface="Leelawadee UI" panose="020B0502040204020203" pitchFamily="34" charset="-34"/>
              <a:cs typeface="Leelawadee UI" panose="020B0502040204020203" pitchFamily="34" charset="-34"/>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defTabSz="457200" eaLnBrk="1" fontAlgn="auto" hangingPunct="1">
              <a:spcBef>
                <a:spcPts val="0"/>
              </a:spcBef>
              <a:spcAft>
                <a:spcPts val="0"/>
              </a:spcAft>
            </a:pPr>
            <a:r>
              <a:rPr lang="th-TH" altLang="zh-CN" sz="2000" b="1" i="1" dirty="0" smtClean="0">
                <a:solidFill>
                  <a:srgbClr val="F8F8F8"/>
                </a:solidFill>
                <a:latin typeface="Leelawadee UI" panose="020B0502040204020203" pitchFamily="34" charset="-34"/>
                <a:cs typeface="Leelawadee UI" panose="020B0502040204020203" pitchFamily="34" charset="-34"/>
              </a:rPr>
              <a:t>ตารางเปรียบเทียบ</a:t>
            </a:r>
            <a:endParaRPr lang="en-US" altLang="zh-CN" sz="2000" b="1" i="1" dirty="0">
              <a:solidFill>
                <a:srgbClr val="F8F8F8"/>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153124535"/>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346676" y="1371600"/>
            <a:ext cx="2819400" cy="2590800"/>
          </a:xfrm>
          <a:effectLst>
            <a:outerShdw blurRad="63500" dist="35921" dir="2700000" algn="ctr" rotWithShape="0">
              <a:schemeClr val="tx2">
                <a:alpha val="74998"/>
              </a:schemeClr>
            </a:outerShdw>
          </a:effectLst>
        </p:spPr>
        <p:txBody>
          <a:bodyPr/>
          <a:lstStyle/>
          <a:p>
            <a:pPr eaLnBrk="1" hangingPunct="1">
              <a:defRPr/>
            </a:pPr>
            <a:r>
              <a:rPr lang="th-TH" dirty="0" err="1" smtClean="0">
                <a:solidFill>
                  <a:schemeClr val="bg1"/>
                </a:solidFill>
                <a:latin typeface="Leelawadee UI" panose="020B0502040204020203" pitchFamily="34" charset="-34"/>
                <a:ea typeface="+mj-ea"/>
                <a:cs typeface="Leelawadee UI" panose="020B0502040204020203" pitchFamily="34" charset="-34"/>
              </a:rPr>
              <a:t>มัทธิว</a:t>
            </a:r>
            <a:r>
              <a:rPr lang="en-US" dirty="0" smtClean="0">
                <a:solidFill>
                  <a:schemeClr val="bg1"/>
                </a:solidFill>
                <a:latin typeface="Leelawadee UI" panose="020B0502040204020203" pitchFamily="34" charset="-34"/>
                <a:ea typeface="+mj-ea"/>
                <a:cs typeface="Leelawadee UI" panose="020B0502040204020203" pitchFamily="34" charset="-34"/>
              </a:rPr>
              <a:t>: </a:t>
            </a:r>
            <a:r>
              <a:rPr lang="th-TH" dirty="0" smtClean="0">
                <a:solidFill>
                  <a:schemeClr val="bg1"/>
                </a:solidFill>
                <a:latin typeface="Leelawadee UI" panose="020B0502040204020203" pitchFamily="34" charset="-34"/>
                <a:ea typeface="+mj-ea"/>
                <a:cs typeface="Leelawadee UI" panose="020B0502040204020203" pitchFamily="34" charset="-34"/>
              </a:rPr>
              <a:t/>
            </a:r>
            <a:br>
              <a:rPr lang="th-TH" dirty="0" smtClean="0">
                <a:solidFill>
                  <a:schemeClr val="bg1"/>
                </a:solidFill>
                <a:latin typeface="Leelawadee UI" panose="020B0502040204020203" pitchFamily="34" charset="-34"/>
                <a:ea typeface="+mj-ea"/>
                <a:cs typeface="Leelawadee UI" panose="020B0502040204020203" pitchFamily="34" charset="-34"/>
              </a:rPr>
            </a:br>
            <a:r>
              <a:rPr lang="th-TH" dirty="0" smtClean="0">
                <a:solidFill>
                  <a:schemeClr val="bg1"/>
                </a:solidFill>
                <a:latin typeface="Leelawadee UI" panose="020B0502040204020203" pitchFamily="34" charset="-34"/>
                <a:ea typeface="+mj-ea"/>
                <a:cs typeface="Leelawadee UI" panose="020B0502040204020203" pitchFamily="34" charset="-34"/>
              </a:rPr>
              <a:t>พระกิตติคุณ</a:t>
            </a:r>
            <a:br>
              <a:rPr lang="th-TH" dirty="0" smtClean="0">
                <a:solidFill>
                  <a:schemeClr val="bg1"/>
                </a:solidFill>
                <a:latin typeface="Leelawadee UI" panose="020B0502040204020203" pitchFamily="34" charset="-34"/>
                <a:ea typeface="+mj-ea"/>
                <a:cs typeface="Leelawadee UI" panose="020B0502040204020203" pitchFamily="34" charset="-34"/>
              </a:rPr>
            </a:br>
            <a:r>
              <a:rPr lang="th-TH" dirty="0" smtClean="0">
                <a:solidFill>
                  <a:schemeClr val="bg1"/>
                </a:solidFill>
                <a:latin typeface="Leelawadee UI" panose="020B0502040204020203" pitchFamily="34" charset="-34"/>
                <a:ea typeface="+mj-ea"/>
                <a:cs typeface="Leelawadee UI" panose="020B0502040204020203" pitchFamily="34" charset="-34"/>
              </a:rPr>
              <a:t>แห่งคำเทศนา</a:t>
            </a:r>
            <a:endParaRPr lang="en-US" dirty="0">
              <a:solidFill>
                <a:schemeClr val="bg1"/>
              </a:solidFill>
              <a:latin typeface="Leelawadee UI" panose="020B0502040204020203" pitchFamily="34" charset="-34"/>
              <a:ea typeface="+mj-ea"/>
              <a:cs typeface="Leelawadee UI" panose="020B0502040204020203" pitchFamily="34" charset="-34"/>
            </a:endParaRPr>
          </a:p>
        </p:txBody>
      </p:sp>
      <p:graphicFrame>
        <p:nvGraphicFramePr>
          <p:cNvPr id="19460" name="Group 4"/>
          <p:cNvGraphicFramePr>
            <a:graphicFrameLocks noGrp="1"/>
          </p:cNvGraphicFramePr>
          <p:nvPr>
            <p:extLst>
              <p:ext uri="{D42A27DB-BD31-4B8C-83A1-F6EECF244321}">
                <p14:modId xmlns:p14="http://schemas.microsoft.com/office/powerpoint/2010/main" val="2173764807"/>
              </p:ext>
            </p:extLst>
          </p:nvPr>
        </p:nvGraphicFramePr>
        <p:xfrm>
          <a:off x="770384" y="1246188"/>
          <a:ext cx="5601816" cy="4606970"/>
        </p:xfrm>
        <a:graphic>
          <a:graphicData uri="http://schemas.openxmlformats.org/drawingml/2006/table">
            <a:tbl>
              <a:tblPr/>
              <a:tblGrid>
                <a:gridCol w="2800908"/>
                <a:gridCol w="2800908"/>
              </a:tblGrid>
              <a:tr h="895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การบรรยายเรื่อง</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3"/>
                        </a:rPr>
                        <a:t>4:12-25</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คำเทศนา</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5:1-7:29</a:t>
                      </a:r>
                      <a:endPar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endParaRP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การบรรยายเรื่อง</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4"/>
                        </a:rPr>
                        <a:t>8:1-9:38</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คำเทศนา</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5"/>
                        </a:rPr>
                        <a:t>10:1-11:1</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การบรรยายเรื่อง</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6"/>
                        </a:rPr>
                        <a:t>11:2-12:50</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คำเทศนา</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7"/>
                        </a:rPr>
                        <a:t>13:1-53</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การบรรยายเรื่อง</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8"/>
                        </a:rPr>
                        <a:t>13:54-17:27</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คำเทศนา</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a:ln>
                            <a:noFill/>
                          </a:ln>
                          <a:solidFill>
                            <a:schemeClr val="hlink"/>
                          </a:solidFill>
                          <a:effectLst/>
                          <a:latin typeface="Arial" charset="0"/>
                          <a:ea typeface="ＭＳ Ｐゴシック" charset="0"/>
                          <a:cs typeface="ＭＳ Ｐゴシック" charset="0"/>
                        </a:rPr>
                        <a:t>18:1-19:2</a:t>
                      </a:r>
                      <a:endPar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endParaRP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895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การบรรยายเรื่อง</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9"/>
                        </a:rPr>
                        <a:t>19:3-23:39</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2400" b="0" i="0" u="none" strike="noStrike" cap="none" normalizeH="0" baseline="0" dirty="0" smtClean="0">
                          <a:ln>
                            <a:noFill/>
                          </a:ln>
                          <a:solidFill>
                            <a:schemeClr val="tx1"/>
                          </a:solidFill>
                          <a:effectLst/>
                          <a:latin typeface="Arial" charset="0"/>
                          <a:ea typeface="ＭＳ Ｐゴシック" charset="0"/>
                          <a:cs typeface="ＭＳ Ｐゴシック" charset="0"/>
                        </a:rPr>
                        <a:t>คำเทศนา</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6600"/>
                          </a:solidFill>
                          <a:effectLst/>
                          <a:latin typeface="Arial" charset="0"/>
                          <a:ea typeface="ＭＳ Ｐゴシック" charset="0"/>
                          <a:cs typeface="ＭＳ Ｐゴシック" charset="0"/>
                          <a:hlinkClick r:id="rId10"/>
                        </a:rPr>
                        <a:t>24:1-26:2</a:t>
                      </a: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T="45661" marB="4566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19480" name="Rectangle 24"/>
          <p:cNvSpPr>
            <a:spLocks noChangeArrowheads="1"/>
          </p:cNvSpPr>
          <p:nvPr/>
        </p:nvSpPr>
        <p:spPr bwMode="auto">
          <a:xfrm>
            <a:off x="152400" y="304800"/>
            <a:ext cx="5867400" cy="914400"/>
          </a:xfrm>
          <a:prstGeom prst="rect">
            <a:avLst/>
          </a:prstGeom>
          <a:solidFill>
            <a:schemeClr val="bg1"/>
          </a:solidFill>
          <a:ln w="9525">
            <a:solidFill>
              <a:schemeClr val="tx1"/>
            </a:solidFill>
            <a:miter lim="800000"/>
            <a:headEnd/>
            <a:tailEnd/>
          </a:ln>
        </p:spPr>
        <p:txBody>
          <a:bodyPr wrap="none" lIns="91408" tIns="45704" rIns="91408" bIns="45704" anchor="ctr"/>
          <a:lstStyle/>
          <a:p>
            <a:pPr algn="ctr" eaLnBrk="1" hangingPunct="1">
              <a:spcBef>
                <a:spcPct val="20000"/>
              </a:spcBef>
            </a:pPr>
            <a:r>
              <a:rPr lang="th-TH" dirty="0">
                <a:latin typeface="Leelawadee UI" panose="020B0502040204020203" pitchFamily="34" charset="-34"/>
                <a:cs typeface="Leelawadee UI" panose="020B0502040204020203" pitchFamily="34" charset="-34"/>
              </a:rPr>
              <a:t>บทนำ: การเกิด, ชีวิตตอนต้น, </a:t>
            </a:r>
            <a:r>
              <a:rPr lang="th-TH" dirty="0" err="1">
                <a:latin typeface="Leelawadee UI" panose="020B0502040204020203" pitchFamily="34" charset="-34"/>
                <a:cs typeface="Leelawadee UI" panose="020B0502040204020203" pitchFamily="34" charset="-34"/>
              </a:rPr>
              <a:t>บัติ</a:t>
            </a:r>
            <a:r>
              <a:rPr lang="th-TH" dirty="0">
                <a:latin typeface="Leelawadee UI" panose="020B0502040204020203" pitchFamily="34" charset="-34"/>
                <a:cs typeface="Leelawadee UI" panose="020B0502040204020203" pitchFamily="34" charset="-34"/>
              </a:rPr>
              <a:t>สมา, การ</a:t>
            </a:r>
            <a:r>
              <a:rPr lang="th-TH" dirty="0" smtClean="0">
                <a:latin typeface="Leelawadee UI" panose="020B0502040204020203" pitchFamily="34" charset="-34"/>
                <a:cs typeface="Leelawadee UI" panose="020B0502040204020203" pitchFamily="34" charset="-34"/>
              </a:rPr>
              <a:t>ทดลอง</a:t>
            </a:r>
            <a:endParaRPr lang="en-US" dirty="0">
              <a:latin typeface="Leelawadee UI" panose="020B0502040204020203" pitchFamily="34" charset="-34"/>
              <a:cs typeface="Leelawadee UI" panose="020B0502040204020203" pitchFamily="34" charset="-34"/>
            </a:endParaRPr>
          </a:p>
          <a:p>
            <a:pPr algn="ctr" eaLnBrk="1" hangingPunct="1">
              <a:spcBef>
                <a:spcPct val="20000"/>
              </a:spcBef>
            </a:pPr>
            <a:r>
              <a:rPr lang="en-US" u="sng" dirty="0">
                <a:solidFill>
                  <a:schemeClr val="hlink"/>
                </a:solidFill>
                <a:latin typeface="Leelawadee UI" panose="020B0502040204020203" pitchFamily="34" charset="-34"/>
                <a:cs typeface="Leelawadee UI" panose="020B0502040204020203" pitchFamily="34" charset="-34"/>
              </a:rPr>
              <a:t>1:1-4:11</a:t>
            </a:r>
          </a:p>
        </p:txBody>
      </p:sp>
      <p:sp>
        <p:nvSpPr>
          <p:cNvPr id="19481" name="Rectangle 25"/>
          <p:cNvSpPr>
            <a:spLocks noChangeArrowheads="1"/>
          </p:cNvSpPr>
          <p:nvPr/>
        </p:nvSpPr>
        <p:spPr bwMode="auto">
          <a:xfrm>
            <a:off x="152400" y="5715000"/>
            <a:ext cx="7299920" cy="914400"/>
          </a:xfrm>
          <a:prstGeom prst="rect">
            <a:avLst/>
          </a:prstGeom>
          <a:solidFill>
            <a:schemeClr val="bg1"/>
          </a:solidFill>
          <a:ln w="9525">
            <a:solidFill>
              <a:schemeClr val="tx1"/>
            </a:solidFill>
            <a:miter lim="800000"/>
            <a:headEnd/>
            <a:tailEnd/>
          </a:ln>
        </p:spPr>
        <p:txBody>
          <a:bodyPr wrap="none" lIns="91408" tIns="45704" rIns="91408" bIns="45704" anchor="ctr"/>
          <a:lstStyle/>
          <a:p>
            <a:pPr algn="ctr" eaLnBrk="1" hangingPunct="1">
              <a:spcBef>
                <a:spcPct val="20000"/>
              </a:spcBef>
            </a:pPr>
            <a:r>
              <a:rPr lang="th-TH" dirty="0">
                <a:latin typeface="Leelawadee UI" panose="020B0502040204020203" pitchFamily="34" charset="-34"/>
                <a:cs typeface="Leelawadee UI" panose="020B0502040204020203" pitchFamily="34" charset="-34"/>
              </a:rPr>
              <a:t>บทสรุป</a:t>
            </a: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เหตุการณ์ตอนท้าย</a:t>
            </a: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ความตาย</a:t>
            </a: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การเป็นขึ้นจากตาย </a:t>
            </a:r>
            <a:endParaRPr lang="en-US" dirty="0" smtClean="0">
              <a:latin typeface="Leelawadee UI" panose="020B0502040204020203" pitchFamily="34" charset="-34"/>
              <a:cs typeface="Leelawadee UI" panose="020B0502040204020203" pitchFamily="34" charset="-34"/>
            </a:endParaRPr>
          </a:p>
          <a:p>
            <a:pPr algn="ctr" eaLnBrk="1" hangingPunct="1">
              <a:spcBef>
                <a:spcPct val="20000"/>
              </a:spcBef>
            </a:pPr>
            <a:r>
              <a:rPr lang="en-US" u="sng" dirty="0" smtClean="0">
                <a:solidFill>
                  <a:schemeClr val="hlink"/>
                </a:solidFill>
                <a:latin typeface="Leelawadee UI" panose="020B0502040204020203" pitchFamily="34" charset="-34"/>
                <a:cs typeface="Leelawadee UI" panose="020B0502040204020203" pitchFamily="34" charset="-34"/>
              </a:rPr>
              <a:t>26:3-28:20</a:t>
            </a:r>
            <a:endParaRPr lang="en-US" u="sng" dirty="0">
              <a:solidFill>
                <a:schemeClr val="hlink"/>
              </a:solidFill>
              <a:latin typeface="Leelawadee UI" panose="020B0502040204020203" pitchFamily="34" charset="-34"/>
              <a:cs typeface="Leelawadee UI" panose="020B0502040204020203" pitchFamily="34" charset="-34"/>
            </a:endParaRPr>
          </a:p>
        </p:txBody>
      </p:sp>
      <p:sp>
        <p:nvSpPr>
          <p:cNvPr id="19482" name="Text Box 26"/>
          <p:cNvSpPr txBox="1">
            <a:spLocks noChangeArrowheads="1"/>
          </p:cNvSpPr>
          <p:nvPr/>
        </p:nvSpPr>
        <p:spPr bwMode="auto">
          <a:xfrm>
            <a:off x="0" y="1445587"/>
            <a:ext cx="9144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dirty="0" err="1">
                <a:solidFill>
                  <a:schemeClr val="bg1"/>
                </a:solidFill>
                <a:latin typeface="Leelawadee UI" panose="020B0502040204020203" pitchFamily="34" charset="-34"/>
                <a:cs typeface="Leelawadee UI" panose="020B0502040204020203" pitchFamily="34" charset="-34"/>
              </a:rPr>
              <a:t>ปฐก</a:t>
            </a:r>
            <a:endParaRPr lang="en-US" dirty="0">
              <a:solidFill>
                <a:schemeClr val="bg1"/>
              </a:solidFill>
              <a:latin typeface="Leelawadee UI" panose="020B0502040204020203" pitchFamily="34" charset="-34"/>
              <a:cs typeface="Leelawadee UI" panose="020B0502040204020203" pitchFamily="34" charset="-34"/>
            </a:endParaRPr>
          </a:p>
        </p:txBody>
      </p:sp>
      <p:sp>
        <p:nvSpPr>
          <p:cNvPr id="19483" name="Text Box 27"/>
          <p:cNvSpPr txBox="1">
            <a:spLocks noChangeArrowheads="1"/>
          </p:cNvSpPr>
          <p:nvPr/>
        </p:nvSpPr>
        <p:spPr bwMode="auto">
          <a:xfrm>
            <a:off x="0" y="2302838"/>
            <a:ext cx="9144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dirty="0" err="1">
                <a:solidFill>
                  <a:schemeClr val="bg1"/>
                </a:solidFill>
                <a:latin typeface="Leelawadee UI" panose="020B0502040204020203" pitchFamily="34" charset="-34"/>
                <a:cs typeface="Leelawadee UI" panose="020B0502040204020203" pitchFamily="34" charset="-34"/>
              </a:rPr>
              <a:t>อพย</a:t>
            </a:r>
            <a:endParaRPr lang="en-US" dirty="0">
              <a:solidFill>
                <a:schemeClr val="bg1"/>
              </a:solidFill>
              <a:latin typeface="Leelawadee UI" panose="020B0502040204020203" pitchFamily="34" charset="-34"/>
              <a:cs typeface="Leelawadee UI" panose="020B0502040204020203" pitchFamily="34" charset="-34"/>
            </a:endParaRPr>
          </a:p>
        </p:txBody>
      </p:sp>
      <p:sp>
        <p:nvSpPr>
          <p:cNvPr id="19484" name="Text Box 28"/>
          <p:cNvSpPr txBox="1">
            <a:spLocks noChangeArrowheads="1"/>
          </p:cNvSpPr>
          <p:nvPr/>
        </p:nvSpPr>
        <p:spPr bwMode="auto">
          <a:xfrm>
            <a:off x="0" y="3160089"/>
            <a:ext cx="9144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dirty="0" err="1">
                <a:solidFill>
                  <a:schemeClr val="bg1"/>
                </a:solidFill>
                <a:latin typeface="Leelawadee UI" panose="020B0502040204020203" pitchFamily="34" charset="-34"/>
                <a:cs typeface="Leelawadee UI" panose="020B0502040204020203" pitchFamily="34" charset="-34"/>
              </a:rPr>
              <a:t>ลนต</a:t>
            </a:r>
            <a:endParaRPr lang="en-US" dirty="0">
              <a:solidFill>
                <a:schemeClr val="bg1"/>
              </a:solidFill>
              <a:latin typeface="Leelawadee UI" panose="020B0502040204020203" pitchFamily="34" charset="-34"/>
              <a:cs typeface="Leelawadee UI" panose="020B0502040204020203" pitchFamily="34" charset="-34"/>
            </a:endParaRPr>
          </a:p>
        </p:txBody>
      </p:sp>
      <p:sp>
        <p:nvSpPr>
          <p:cNvPr id="19485" name="Text Box 29"/>
          <p:cNvSpPr txBox="1">
            <a:spLocks noChangeArrowheads="1"/>
          </p:cNvSpPr>
          <p:nvPr/>
        </p:nvSpPr>
        <p:spPr bwMode="auto">
          <a:xfrm>
            <a:off x="0" y="4017338"/>
            <a:ext cx="9144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dirty="0" err="1">
                <a:solidFill>
                  <a:schemeClr val="bg1"/>
                </a:solidFill>
                <a:latin typeface="Leelawadee UI" panose="020B0502040204020203" pitchFamily="34" charset="-34"/>
                <a:cs typeface="Leelawadee UI" panose="020B0502040204020203" pitchFamily="34" charset="-34"/>
              </a:rPr>
              <a:t>กดว</a:t>
            </a:r>
            <a:endParaRPr lang="en-US" dirty="0">
              <a:solidFill>
                <a:schemeClr val="bg1"/>
              </a:solidFill>
              <a:latin typeface="Leelawadee UI" panose="020B0502040204020203" pitchFamily="34" charset="-34"/>
              <a:cs typeface="Leelawadee UI" panose="020B0502040204020203" pitchFamily="34" charset="-34"/>
            </a:endParaRPr>
          </a:p>
        </p:txBody>
      </p:sp>
      <p:sp>
        <p:nvSpPr>
          <p:cNvPr id="19486" name="Text Box 30"/>
          <p:cNvSpPr txBox="1">
            <a:spLocks noChangeArrowheads="1"/>
          </p:cNvSpPr>
          <p:nvPr/>
        </p:nvSpPr>
        <p:spPr bwMode="auto">
          <a:xfrm>
            <a:off x="0" y="4874588"/>
            <a:ext cx="914400"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dirty="0" err="1">
                <a:solidFill>
                  <a:schemeClr val="bg1"/>
                </a:solidFill>
                <a:latin typeface="Leelawadee UI" panose="020B0502040204020203" pitchFamily="34" charset="-34"/>
                <a:cs typeface="Leelawadee UI" panose="020B0502040204020203" pitchFamily="34" charset="-34"/>
              </a:rPr>
              <a:t>ฉธบ</a:t>
            </a:r>
            <a:endParaRPr lang="en-US" dirty="0">
              <a:solidFill>
                <a:schemeClr val="bg1"/>
              </a:solidFill>
              <a:latin typeface="Leelawadee UI" panose="020B0502040204020203" pitchFamily="34" charset="-34"/>
              <a:cs typeface="Leelawadee UI" panose="020B0502040204020203" pitchFamily="34" charset="-34"/>
            </a:endParaRPr>
          </a:p>
        </p:txBody>
      </p:sp>
      <p:sp>
        <p:nvSpPr>
          <p:cNvPr id="280605" name="Rectangle 31"/>
          <p:cNvSpPr>
            <a:spLocks noChangeArrowheads="1"/>
          </p:cNvSpPr>
          <p:nvPr/>
        </p:nvSpPr>
        <p:spPr bwMode="auto">
          <a:xfrm>
            <a:off x="6372200" y="4282918"/>
            <a:ext cx="2771800" cy="137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algn="ctr" eaLnBrk="1" hangingPunct="1">
              <a:spcBef>
                <a:spcPct val="20000"/>
              </a:spcBef>
            </a:pPr>
            <a:r>
              <a:rPr lang="th-TH" altLang="ja-JP" sz="1600" dirty="0" smtClean="0">
                <a:solidFill>
                  <a:schemeClr val="bg1"/>
                </a:solidFill>
                <a:latin typeface="Leelawadee UI" panose="020B0502040204020203" pitchFamily="34" charset="-34"/>
                <a:cs typeface="Leelawadee UI" panose="020B0502040204020203" pitchFamily="34" charset="-34"/>
              </a:rPr>
              <a:t>ดัดแปลงจาก </a:t>
            </a:r>
            <a:r>
              <a:rPr lang="en-US" altLang="ja-JP" sz="1600" dirty="0" smtClean="0">
                <a:solidFill>
                  <a:schemeClr val="bg1"/>
                </a:solidFill>
                <a:latin typeface="Leelawadee UI" panose="020B0502040204020203" pitchFamily="34" charset="-34"/>
                <a:cs typeface="Leelawadee UI" panose="020B0502040204020203" pitchFamily="34" charset="-34"/>
              </a:rPr>
              <a:t>“</a:t>
            </a:r>
            <a:r>
              <a:rPr lang="th-TH" altLang="ja-JP" sz="1600" dirty="0" err="1" smtClean="0">
                <a:solidFill>
                  <a:schemeClr val="bg1"/>
                </a:solidFill>
                <a:latin typeface="Leelawadee UI" panose="020B0502040204020203" pitchFamily="34" charset="-34"/>
                <a:cs typeface="Leelawadee UI" panose="020B0502040204020203" pitchFamily="34" charset="-34"/>
              </a:rPr>
              <a:t>มัทธิว</a:t>
            </a:r>
            <a:r>
              <a:rPr lang="en-US" altLang="ja-JP" sz="1600" dirty="0" smtClean="0">
                <a:solidFill>
                  <a:schemeClr val="bg1"/>
                </a:solidFill>
                <a:latin typeface="Leelawadee UI" panose="020B0502040204020203" pitchFamily="34" charset="-34"/>
                <a:cs typeface="Leelawadee UI" panose="020B0502040204020203" pitchFamily="34" charset="-34"/>
              </a:rPr>
              <a:t>" </a:t>
            </a:r>
            <a:endParaRPr lang="en-US" altLang="ja-JP" sz="1600" dirty="0">
              <a:solidFill>
                <a:schemeClr val="bg1"/>
              </a:solidFill>
              <a:latin typeface="Leelawadee UI" panose="020B0502040204020203" pitchFamily="34" charset="-34"/>
              <a:cs typeface="Leelawadee UI" panose="020B0502040204020203" pitchFamily="34" charset="-34"/>
            </a:endParaRPr>
          </a:p>
          <a:p>
            <a:pPr algn="ctr" eaLnBrk="1" hangingPunct="1">
              <a:spcBef>
                <a:spcPct val="20000"/>
              </a:spcBef>
            </a:pPr>
            <a:r>
              <a:rPr lang="th-TH" sz="1600" dirty="0" smtClean="0">
                <a:solidFill>
                  <a:schemeClr val="bg1"/>
                </a:solidFill>
                <a:latin typeface="Leelawadee UI" panose="020B0502040204020203" pitchFamily="34" charset="-34"/>
                <a:cs typeface="Leelawadee UI" panose="020B0502040204020203" pitchFamily="34" charset="-34"/>
              </a:rPr>
              <a:t>สำรวจ</a:t>
            </a:r>
            <a:r>
              <a:rPr lang="th-TH" sz="1600" dirty="0" err="1" smtClean="0">
                <a:solidFill>
                  <a:schemeClr val="bg1"/>
                </a:solidFill>
                <a:latin typeface="Leelawadee UI" panose="020B0502040204020203" pitchFamily="34" charset="-34"/>
                <a:cs typeface="Leelawadee UI" panose="020B0502040204020203" pitchFamily="34" charset="-34"/>
              </a:rPr>
              <a:t>พันธ</a:t>
            </a:r>
            <a:r>
              <a:rPr lang="th-TH" sz="1600" dirty="0" smtClean="0">
                <a:solidFill>
                  <a:schemeClr val="bg1"/>
                </a:solidFill>
                <a:latin typeface="Leelawadee UI" panose="020B0502040204020203" pitchFamily="34" charset="-34"/>
                <a:cs typeface="Leelawadee UI" panose="020B0502040204020203" pitchFamily="34" charset="-34"/>
              </a:rPr>
              <a:t>สัญญาใหม่</a:t>
            </a:r>
            <a:r>
              <a:rPr lang="en-US" sz="1600" dirty="0" smtClean="0">
                <a:solidFill>
                  <a:schemeClr val="bg1"/>
                </a:solidFill>
                <a:latin typeface="Leelawadee UI" panose="020B0502040204020203" pitchFamily="34" charset="-34"/>
                <a:cs typeface="Leelawadee UI" panose="020B0502040204020203" pitchFamily="34" charset="-34"/>
              </a:rPr>
              <a:t> </a:t>
            </a:r>
          </a:p>
          <a:p>
            <a:pPr algn="ctr" eaLnBrk="1" hangingPunct="1">
              <a:spcBef>
                <a:spcPct val="20000"/>
              </a:spcBef>
            </a:pPr>
            <a:r>
              <a:rPr lang="en-US" sz="1600" dirty="0" smtClean="0">
                <a:solidFill>
                  <a:schemeClr val="bg1"/>
                </a:solidFill>
                <a:latin typeface="Leelawadee UI" panose="020B0502040204020203" pitchFamily="34" charset="-34"/>
                <a:cs typeface="Leelawadee UI" panose="020B0502040204020203" pitchFamily="34" charset="-34"/>
              </a:rPr>
              <a:t>(</a:t>
            </a:r>
            <a:r>
              <a:rPr lang="th-TH" sz="1600" dirty="0" err="1" smtClean="0">
                <a:solidFill>
                  <a:schemeClr val="bg1"/>
                </a:solidFill>
                <a:latin typeface="Leelawadee UI" panose="020B0502040204020203" pitchFamily="34" charset="-34"/>
                <a:cs typeface="Leelawadee UI" panose="020B0502040204020203" pitchFamily="34" charset="-34"/>
              </a:rPr>
              <a:t>เอ็ม</a:t>
            </a:r>
            <a:r>
              <a:rPr lang="th-TH" sz="1600" dirty="0" smtClean="0">
                <a:solidFill>
                  <a:schemeClr val="bg1"/>
                </a:solidFill>
                <a:latin typeface="Leelawadee UI" panose="020B0502040204020203" pitchFamily="34" charset="-34"/>
                <a:cs typeface="Leelawadee UI" panose="020B0502040204020203" pitchFamily="34" charset="-34"/>
              </a:rPr>
              <a:t>บีไอ</a:t>
            </a:r>
            <a:r>
              <a:rPr lang="en-US" sz="1600" dirty="0" smtClean="0">
                <a:solidFill>
                  <a:schemeClr val="bg1"/>
                </a:solidFill>
                <a:latin typeface="Leelawadee UI" panose="020B0502040204020203" pitchFamily="34" charset="-34"/>
                <a:cs typeface="Leelawadee UI" panose="020B0502040204020203" pitchFamily="34" charset="-34"/>
              </a:rPr>
              <a:t> </a:t>
            </a:r>
            <a:r>
              <a:rPr lang="th-TH" sz="1600" dirty="0" smtClean="0">
                <a:solidFill>
                  <a:schemeClr val="bg1"/>
                </a:solidFill>
                <a:latin typeface="Leelawadee UI" panose="020B0502040204020203" pitchFamily="34" charset="-34"/>
                <a:cs typeface="Leelawadee UI" panose="020B0502040204020203" pitchFamily="34" charset="-34"/>
              </a:rPr>
              <a:t>แนะการเรียน</a:t>
            </a:r>
            <a:r>
              <a:rPr lang="en-US" sz="1600" dirty="0" smtClean="0">
                <a:solidFill>
                  <a:schemeClr val="bg1"/>
                </a:solidFill>
                <a:latin typeface="Leelawadee UI" panose="020B0502040204020203" pitchFamily="34" charset="-34"/>
                <a:cs typeface="Leelawadee UI" panose="020B0502040204020203" pitchFamily="34" charset="-34"/>
              </a:rPr>
              <a:t>), </a:t>
            </a:r>
            <a:endParaRPr lang="en-US" sz="1600" dirty="0">
              <a:solidFill>
                <a:schemeClr val="bg1"/>
              </a:solidFill>
              <a:latin typeface="Leelawadee UI" panose="020B0502040204020203" pitchFamily="34" charset="-34"/>
              <a:cs typeface="Leelawadee UI" panose="020B0502040204020203" pitchFamily="34" charset="-34"/>
            </a:endParaRPr>
          </a:p>
          <a:p>
            <a:pPr algn="ctr" eaLnBrk="1" hangingPunct="1">
              <a:spcBef>
                <a:spcPct val="20000"/>
              </a:spcBef>
            </a:pPr>
            <a:r>
              <a:rPr lang="th-TH" sz="1600" dirty="0" smtClean="0">
                <a:solidFill>
                  <a:schemeClr val="bg1"/>
                </a:solidFill>
                <a:latin typeface="Leelawadee UI" panose="020B0502040204020203" pitchFamily="34" charset="-34"/>
                <a:cs typeface="Leelawadee UI" panose="020B0502040204020203" pitchFamily="34" charset="-34"/>
              </a:rPr>
              <a:t>สไลด์ที่</a:t>
            </a:r>
            <a:r>
              <a:rPr lang="en-US" sz="1600" dirty="0" smtClean="0">
                <a:solidFill>
                  <a:schemeClr val="bg1"/>
                </a:solidFill>
                <a:latin typeface="Leelawadee UI" panose="020B0502040204020203" pitchFamily="34" charset="-34"/>
                <a:cs typeface="Leelawadee UI" panose="020B0502040204020203" pitchFamily="34" charset="-34"/>
              </a:rPr>
              <a:t> </a:t>
            </a:r>
            <a:r>
              <a:rPr lang="en-US" sz="1600" dirty="0">
                <a:solidFill>
                  <a:schemeClr val="bg1"/>
                </a:solidFill>
                <a:latin typeface="Leelawadee UI" panose="020B0502040204020203" pitchFamily="34" charset="-34"/>
                <a:cs typeface="Leelawadee UI" panose="020B0502040204020203" pitchFamily="34" charset="-34"/>
              </a:rPr>
              <a:t>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80"/>
                                        </p:tgtEl>
                                        <p:attrNameLst>
                                          <p:attrName>style.visibility</p:attrName>
                                        </p:attrNameLst>
                                      </p:cBhvr>
                                      <p:to>
                                        <p:strVal val="visible"/>
                                      </p:to>
                                    </p:set>
                                    <p:animEffect transition="in" filter="dissolve">
                                      <p:cBhvr>
                                        <p:cTn id="12" dur="500"/>
                                        <p:tgtEl>
                                          <p:spTgt spid="194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81"/>
                                        </p:tgtEl>
                                        <p:attrNameLst>
                                          <p:attrName>style.visibility</p:attrName>
                                        </p:attrNameLst>
                                      </p:cBhvr>
                                      <p:to>
                                        <p:strVal val="visible"/>
                                      </p:to>
                                    </p:set>
                                    <p:animEffect transition="in" filter="dissolve">
                                      <p:cBhvr>
                                        <p:cTn id="17" dur="500"/>
                                        <p:tgtEl>
                                          <p:spTgt spid="194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82"/>
                                        </p:tgtEl>
                                        <p:attrNameLst>
                                          <p:attrName>style.visibility</p:attrName>
                                        </p:attrNameLst>
                                      </p:cBhvr>
                                      <p:to>
                                        <p:strVal val="visible"/>
                                      </p:to>
                                    </p:set>
                                    <p:animEffect transition="in" filter="dissolve">
                                      <p:cBhvr>
                                        <p:cTn id="22" dur="500"/>
                                        <p:tgtEl>
                                          <p:spTgt spid="194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483"/>
                                        </p:tgtEl>
                                        <p:attrNameLst>
                                          <p:attrName>style.visibility</p:attrName>
                                        </p:attrNameLst>
                                      </p:cBhvr>
                                      <p:to>
                                        <p:strVal val="visible"/>
                                      </p:to>
                                    </p:set>
                                    <p:animEffect transition="in" filter="dissolve">
                                      <p:cBhvr>
                                        <p:cTn id="27" dur="500"/>
                                        <p:tgtEl>
                                          <p:spTgt spid="194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484"/>
                                        </p:tgtEl>
                                        <p:attrNameLst>
                                          <p:attrName>style.visibility</p:attrName>
                                        </p:attrNameLst>
                                      </p:cBhvr>
                                      <p:to>
                                        <p:strVal val="visible"/>
                                      </p:to>
                                    </p:set>
                                    <p:animEffect transition="in" filter="dissolve">
                                      <p:cBhvr>
                                        <p:cTn id="32" dur="500"/>
                                        <p:tgtEl>
                                          <p:spTgt spid="1948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485"/>
                                        </p:tgtEl>
                                        <p:attrNameLst>
                                          <p:attrName>style.visibility</p:attrName>
                                        </p:attrNameLst>
                                      </p:cBhvr>
                                      <p:to>
                                        <p:strVal val="visible"/>
                                      </p:to>
                                    </p:set>
                                    <p:animEffect transition="in" filter="dissolve">
                                      <p:cBhvr>
                                        <p:cTn id="37" dur="500"/>
                                        <p:tgtEl>
                                          <p:spTgt spid="194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486"/>
                                        </p:tgtEl>
                                        <p:attrNameLst>
                                          <p:attrName>style.visibility</p:attrName>
                                        </p:attrNameLst>
                                      </p:cBhvr>
                                      <p:to>
                                        <p:strVal val="visible"/>
                                      </p:to>
                                    </p:set>
                                    <p:animEffect transition="in" filter="dissolve">
                                      <p:cBhvr>
                                        <p:cTn id="42" dur="500"/>
                                        <p:tgtEl>
                                          <p:spTgt spid="19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0" grpId="0" animBg="1"/>
      <p:bldP spid="19481" grpId="0" animBg="1"/>
      <p:bldP spid="19482" grpId="0"/>
      <p:bldP spid="19483" grpId="0"/>
      <p:bldP spid="19484" grpId="0"/>
      <p:bldP spid="19485" grpId="0"/>
      <p:bldP spid="1948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5222954"/>
            <a:ext cx="8928100" cy="769290"/>
          </a:xfrm>
          <a:prstGeom prst="rect">
            <a:avLst/>
          </a:prstGeom>
          <a:noFill/>
        </p:spPr>
        <p:txBody>
          <a:bodyPr wrap="square" lIns="91289" tIns="45645" rIns="91289" bIns="45645">
            <a:spAutoFit/>
          </a:bodyPr>
          <a:lstStyle/>
          <a:p>
            <a:pPr>
              <a:defRPr/>
            </a:pPr>
            <a:r>
              <a:rPr lang="th-TH" sz="4400" b="1" dirty="0"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ชายที่มีผีโสโครก</a:t>
            </a:r>
            <a:endParaRPr lang="en-US" sz="4400" b="1" dirty="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266229" y="4634039"/>
            <a:ext cx="8891464" cy="584739"/>
          </a:xfrm>
          <a:prstGeom prst="rect">
            <a:avLst/>
          </a:prstGeom>
          <a:noFill/>
        </p:spPr>
        <p:txBody>
          <a:bodyPr wrap="square" lIns="91289" tIns="45645" rIns="91289" bIns="45645">
            <a:spAutoFit/>
          </a:bodyPr>
          <a:lstStyle/>
          <a:p>
            <a:pPr>
              <a:defRPr/>
            </a:pPr>
            <a:r>
              <a:rPr lang="th-TH"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มาระโก </a:t>
            </a:r>
            <a:r>
              <a:rPr lang="en-US"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1:21-28; </a:t>
            </a:r>
            <a:r>
              <a:rPr lang="th-TH" sz="32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6371688" y="116633"/>
            <a:ext cx="3456896" cy="1394677"/>
            <a:chOff x="5508104" y="620689"/>
            <a:chExt cx="3456896" cy="1394677"/>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Leelawadee UI" panose="020B0502040204020203" pitchFamily="34" charset="-34"/>
                  <a:ea typeface="+mn-ea"/>
                  <a:cs typeface="Leelawadee UI" panose="020B0502040204020203" pitchFamily="34" charset="-34"/>
                </a:endParaRPr>
              </a:p>
            </p:txBody>
          </p:sp>
        </p:grpSp>
        <p:sp>
          <p:nvSpPr>
            <p:cNvPr id="10" name="TextBox 9"/>
            <p:cNvSpPr txBox="1"/>
            <p:nvPr/>
          </p:nvSpPr>
          <p:spPr>
            <a:xfrm>
              <a:off x="6804248" y="648153"/>
              <a:ext cx="2160752" cy="1348639"/>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Free</a:t>
              </a:r>
              <a: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kumimoji="0" lang="en-US" altLang="zh-CN" sz="4000" b="0" i="0" u="none" strike="noStrike" kern="0" cap="none" spc="-250" normalizeH="0" baseline="0" noProof="0" dirty="0" smtClean="0">
                  <a:ln>
                    <a:noFill/>
                  </a:ln>
                  <a:solidFill>
                    <a:srgbClr val="36BAD5"/>
                  </a:solidFill>
                  <a:effectLst/>
                  <a:uLnTx/>
                  <a:uFillTx/>
                  <a:latin typeface="Leelawadee UI" panose="020B0502040204020203" pitchFamily="34" charset="-34"/>
                  <a:cs typeface="Leelawadee UI" panose="020B0502040204020203" pitchFamily="34" charset="-34"/>
                </a:rPr>
                <a:t>Bible </a:t>
              </a:r>
              <a: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kumimoji="0" lang="en-US" altLang="zh-CN" sz="32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images</a:t>
              </a:r>
              <a:endParaRPr kumimoji="0" lang="en-GB" sz="6000" b="0" i="0" u="none" strike="noStrike" kern="0" cap="none" spc="-250" normalizeH="0" baseline="0" noProof="0" dirty="0">
                <a:ln>
                  <a:noFill/>
                </a:ln>
                <a:solidFill>
                  <a:srgbClr val="002060"/>
                </a:solidFill>
                <a:effectLst/>
                <a:uLnTx/>
                <a:uFillTx/>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1583773399"/>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algn="ctr"/>
            <a:endParaRPr lang="en-US">
              <a:solidFill>
                <a:srgbClr val="000000"/>
              </a:solidFill>
              <a:latin typeface="+mj-lt"/>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th-TH" sz="4800" b="1" dirty="0" smtClean="0">
                <a:effectLst>
                  <a:glow rad="127000">
                    <a:schemeClr val="tx1"/>
                  </a:glow>
                </a:effectLst>
                <a:latin typeface="+mj-lt"/>
                <a:ea typeface="ＭＳ Ｐゴシック" charset="0"/>
                <a:cs typeface="Leelawadee UI" panose="020B0502040204020203" pitchFamily="34" charset="-34"/>
              </a:rPr>
              <a:t>คำสำคัญ</a:t>
            </a:r>
            <a:endParaRPr lang="en-US" sz="4800" b="1" dirty="0">
              <a:effectLst>
                <a:glow rad="127000">
                  <a:schemeClr val="tx1"/>
                </a:glow>
              </a:effectLst>
              <a:latin typeface="+mj-lt"/>
              <a:ea typeface="ＭＳ Ｐゴシック" charset="0"/>
              <a:cs typeface="Leelawadee UI" panose="020B0502040204020203" pitchFamily="34" charset="-34"/>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th-TH" sz="7200" b="1" dirty="0" err="1" smtClean="0">
                <a:solidFill>
                  <a:srgbClr val="FFFFFF"/>
                </a:solidFill>
                <a:effectLst>
                  <a:glow rad="127000">
                    <a:srgbClr val="000000"/>
                  </a:glow>
                </a:effectLst>
                <a:latin typeface="+mj-lt"/>
                <a:ea typeface="ＭＳ Ｐゴシック" charset="0"/>
                <a:cs typeface="ＭＳ Ｐゴシック" charset="0"/>
              </a:rPr>
              <a:t>ฤทธิ</a:t>
            </a:r>
            <a:r>
              <a:rPr lang="th-TH" sz="7200" b="1" dirty="0" smtClean="0">
                <a:solidFill>
                  <a:srgbClr val="FFFFFF"/>
                </a:solidFill>
                <a:effectLst>
                  <a:glow rad="127000">
                    <a:srgbClr val="000000"/>
                  </a:glow>
                </a:effectLst>
                <a:latin typeface="+mj-lt"/>
                <a:ea typeface="ＭＳ Ｐゴシック" charset="0"/>
                <a:cs typeface="ＭＳ Ｐゴシック" charset="0"/>
              </a:rPr>
              <a:t>อำนาจ</a:t>
            </a:r>
            <a:r>
              <a:rPr lang="en-US" sz="7200" b="1" dirty="0" smtClean="0">
                <a:solidFill>
                  <a:srgbClr val="FFFFFF"/>
                </a:solidFill>
                <a:effectLst>
                  <a:glow rad="127000">
                    <a:srgbClr val="000000"/>
                  </a:glow>
                </a:effectLst>
                <a:latin typeface="+mj-lt"/>
                <a:ea typeface="ＭＳ Ｐゴシック" charset="0"/>
                <a:cs typeface="ＭＳ Ｐゴシック" charset="0"/>
              </a:rPr>
              <a:t> </a:t>
            </a:r>
            <a:r>
              <a:rPr lang="en-US" sz="7200" b="1" dirty="0">
                <a:solidFill>
                  <a:srgbClr val="FFFFFF"/>
                </a:solidFill>
                <a:effectLst>
                  <a:glow rad="127000">
                    <a:srgbClr val="000000"/>
                  </a:glow>
                </a:effectLst>
                <a:latin typeface="+mj-lt"/>
                <a:ea typeface="ＭＳ Ｐゴシック" charset="0"/>
                <a:cs typeface="ＭＳ Ｐゴシック" charset="0"/>
              </a:rPr>
              <a:t>1</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th-TH" sz="4800" b="1" dirty="0" err="1" smtClean="0">
                <a:solidFill>
                  <a:srgbClr val="FFFFFF"/>
                </a:solidFill>
                <a:effectLst>
                  <a:glow rad="127000">
                    <a:srgbClr val="000000"/>
                  </a:glow>
                </a:effectLst>
                <a:latin typeface="+mj-lt"/>
                <a:ea typeface="ＭＳ Ｐゴシック" charset="0"/>
                <a:cs typeface="ＭＳ Ｐゴシック" charset="0"/>
              </a:rPr>
              <a:t>ลู</a:t>
            </a:r>
            <a:r>
              <a:rPr lang="th-TH" sz="4800" b="1" dirty="0" smtClean="0">
                <a:solidFill>
                  <a:srgbClr val="FFFFFF"/>
                </a:solidFill>
                <a:effectLst>
                  <a:glow rad="127000">
                    <a:srgbClr val="000000"/>
                  </a:glow>
                </a:effectLst>
                <a:latin typeface="+mj-lt"/>
                <a:ea typeface="ＭＳ Ｐゴシック" charset="0"/>
                <a:cs typeface="ＭＳ Ｐゴシック" charset="0"/>
              </a:rPr>
              <a:t>กา</a:t>
            </a:r>
            <a:endParaRPr lang="en-US" sz="4800" b="1" dirty="0">
              <a:solidFill>
                <a:srgbClr val="FFFFFF"/>
              </a:solidFill>
              <a:effectLst>
                <a:glow rad="127000">
                  <a:srgbClr val="000000"/>
                </a:glow>
              </a:effectLst>
              <a:latin typeface="+mj-lt"/>
              <a:ea typeface="ＭＳ Ｐゴシック" charset="0"/>
              <a:cs typeface="ＭＳ Ｐゴシック" charset="0"/>
            </a:endParaRPr>
          </a:p>
        </p:txBody>
      </p:sp>
      <p:sp>
        <p:nvSpPr>
          <p:cNvPr id="7" name="Text Box 24"/>
          <p:cNvSpPr txBox="1">
            <a:spLocks noChangeArrowheads="1"/>
          </p:cNvSpPr>
          <p:nvPr/>
        </p:nvSpPr>
        <p:spPr bwMode="auto">
          <a:xfrm>
            <a:off x="8448758" y="65344"/>
            <a:ext cx="526981"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CC"/>
                </a:solidFill>
                <a:latin typeface="+mj-lt"/>
                <a:cs typeface="Arial" charset="0"/>
              </a:rPr>
              <a:t>93</a:t>
            </a:r>
          </a:p>
        </p:txBody>
      </p:sp>
    </p:spTree>
    <p:extLst>
      <p:ext uri="{BB962C8B-B14F-4D97-AF65-F5344CB8AC3E}">
        <p14:creationId xmlns:p14="http://schemas.microsoft.com/office/powerpoint/2010/main" val="3970538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46"/>
          <p:cNvSpPr>
            <a:spLocks noGrp="1" noChangeArrowheads="1"/>
          </p:cNvSpPr>
          <p:nvPr>
            <p:ph type="title" idx="4294967295"/>
          </p:nvPr>
        </p:nvSpPr>
        <p:spPr>
          <a:xfrm>
            <a:off x="0" y="1"/>
            <a:ext cx="9144000" cy="830964"/>
          </a:xfrm>
          <a:solidFill>
            <a:schemeClr val="accent2"/>
          </a:solidFill>
        </p:spPr>
        <p:txBody>
          <a:bodyPr anchor="t">
            <a:spAutoFit/>
          </a:bodyPr>
          <a:lstStyle/>
          <a:p>
            <a:pPr eaLnBrk="1" hangingPunct="1">
              <a:spcBef>
                <a:spcPct val="50000"/>
              </a:spcBef>
            </a:pPr>
            <a:r>
              <a:rPr lang="th-TH" sz="4800" dirty="0">
                <a:solidFill>
                  <a:schemeClr val="bg1"/>
                </a:solidFill>
                <a:latin typeface="Leelawadee UI" panose="020B0502040204020203" pitchFamily="34" charset="-34"/>
                <a:ea typeface="ＭＳ Ｐゴシック" panose="020B0600070205080204" pitchFamily="34" charset="-128"/>
                <a:cs typeface="Leelawadee UI" panose="020B0502040204020203" pitchFamily="34" charset="-34"/>
              </a:rPr>
              <a:t>แผน</a:t>
            </a:r>
            <a:r>
              <a:rPr lang="th-TH" sz="4800" dirty="0" smtClean="0">
                <a:solidFill>
                  <a:schemeClr val="bg1"/>
                </a:solidFill>
                <a:latin typeface="Leelawadee UI" panose="020B0502040204020203" pitchFamily="34" charset="-34"/>
                <a:ea typeface="ＭＳ Ｐゴシック" panose="020B0600070205080204" pitchFamily="34" charset="-128"/>
                <a:cs typeface="Leelawadee UI" panose="020B0502040204020203" pitchFamily="34" charset="-34"/>
              </a:rPr>
              <a:t>ผังพระ</a:t>
            </a:r>
            <a:r>
              <a:rPr lang="th-TH" sz="4800" dirty="0" err="1" smtClean="0">
                <a:solidFill>
                  <a:schemeClr val="bg1"/>
                </a:solidFill>
                <a:latin typeface="Leelawadee UI" panose="020B0502040204020203" pitchFamily="34" charset="-34"/>
                <a:ea typeface="ＭＳ Ｐゴシック" panose="020B0600070205080204" pitchFamily="34" charset="-128"/>
                <a:cs typeface="Leelawadee UI" panose="020B0502040204020203" pitchFamily="34" charset="-34"/>
              </a:rPr>
              <a:t>ธรรมมัทธิว</a:t>
            </a:r>
            <a:endParaRPr lang="en-US" sz="4800" b="1" dirty="0">
              <a:solidFill>
                <a:schemeClr val="bg1"/>
              </a:solidFill>
              <a:latin typeface="Leelawadee UI" panose="020B0502040204020203" pitchFamily="34" charset="-34"/>
              <a:cs typeface="Leelawadee UI" panose="020B0502040204020203" pitchFamily="34" charset="-34"/>
            </a:endParaRPr>
          </a:p>
        </p:txBody>
      </p:sp>
      <p:sp>
        <p:nvSpPr>
          <p:cNvPr id="282626"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grpSp>
        <p:nvGrpSpPr>
          <p:cNvPr id="282627" name="Group 3"/>
          <p:cNvGrpSpPr>
            <a:grpSpLocks/>
          </p:cNvGrpSpPr>
          <p:nvPr/>
        </p:nvGrpSpPr>
        <p:grpSpPr bwMode="auto">
          <a:xfrm>
            <a:off x="-301028" y="838200"/>
            <a:ext cx="9372600" cy="2754708"/>
            <a:chOff x="-133" y="0"/>
            <a:chExt cx="4141" cy="1808"/>
          </a:xfrm>
        </p:grpSpPr>
        <p:sp>
          <p:nvSpPr>
            <p:cNvPr id="282659"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1" hangingPunct="1"/>
              <a:r>
                <a:rPr lang="en-US" altLang="zh-CN" sz="3400" b="1" dirty="0">
                  <a:latin typeface="Leelawadee UI" panose="020B0502040204020203" pitchFamily="34" charset="-34"/>
                  <a:cs typeface="Leelawadee UI" panose="020B0502040204020203" pitchFamily="34" charset="-34"/>
                </a:rPr>
                <a:t> </a:t>
              </a:r>
            </a:p>
            <a:p>
              <a:pPr algn="ctr" eaLnBrk="1" hangingPunct="1"/>
              <a:r>
                <a:rPr lang="th-TH" sz="3600" b="1" dirty="0">
                  <a:latin typeface="Leelawadee UI" panose="020B0502040204020203" pitchFamily="34" charset="-34"/>
                  <a:cs typeface="Leelawadee UI" panose="020B0502040204020203" pitchFamily="34" charset="-34"/>
                </a:rPr>
                <a:t>พระ</a:t>
              </a:r>
              <a:r>
                <a:rPr lang="th-TH" sz="3600" b="1" dirty="0" err="1">
                  <a:latin typeface="Leelawadee UI" panose="020B0502040204020203" pitchFamily="34" charset="-34"/>
                  <a:cs typeface="Leelawadee UI" panose="020B0502040204020203" pitchFamily="34" charset="-34"/>
                </a:rPr>
                <a:t>เมส</a:t>
              </a:r>
              <a:r>
                <a:rPr lang="th-TH" sz="3600" b="1" dirty="0">
                  <a:latin typeface="Leelawadee UI" panose="020B0502040204020203" pitchFamily="34" charset="-34"/>
                  <a:cs typeface="Leelawadee UI" panose="020B0502040204020203" pitchFamily="34" charset="-34"/>
                </a:rPr>
                <a:t>สิยามีสิทธิอำนาจเหนือคริสตจักร </a:t>
              </a:r>
              <a:endParaRPr lang="en-US" sz="3600" b="1" dirty="0">
                <a:latin typeface="Leelawadee UI" panose="020B0502040204020203" pitchFamily="34" charset="-34"/>
                <a:cs typeface="Leelawadee UI" panose="020B0502040204020203" pitchFamily="34" charset="-34"/>
              </a:endParaRPr>
            </a:p>
            <a:p>
              <a:pPr algn="ctr"/>
              <a:r>
                <a:rPr lang="en-US" altLang="zh-CN" sz="3400" b="1" dirty="0">
                  <a:latin typeface="Leelawadee UI" panose="020B0502040204020203" pitchFamily="34" charset="-34"/>
                  <a:cs typeface="Leelawadee UI" panose="020B0502040204020203" pitchFamily="34" charset="-34"/>
                </a:rPr>
                <a:t> </a:t>
              </a:r>
            </a:p>
          </p:txBody>
        </p:sp>
        <p:sp>
          <p:nvSpPr>
            <p:cNvPr id="282660" name="Rectangle 5"/>
            <p:cNvSpPr>
              <a:spLocks noChangeArrowheads="1"/>
            </p:cNvSpPr>
            <p:nvPr/>
          </p:nvSpPr>
          <p:spPr bwMode="auto">
            <a:xfrm>
              <a:off x="-133" y="1137"/>
              <a:ext cx="4040" cy="671"/>
            </a:xfrm>
            <a:prstGeom prst="rect">
              <a:avLst/>
            </a:prstGeom>
            <a:solidFill>
              <a:srgbClr val="FFFFCC">
                <a:alpha val="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Leelawadee UI" panose="020B0502040204020203" pitchFamily="34" charset="-34"/>
                <a:cs typeface="Leelawadee UI" panose="020B0502040204020203" pitchFamily="34" charset="-34"/>
              </a:endParaRPr>
            </a:p>
          </p:txBody>
        </p:sp>
      </p:grpSp>
      <p:grpSp>
        <p:nvGrpSpPr>
          <p:cNvPr id="282628" name="Group 6"/>
          <p:cNvGrpSpPr>
            <a:grpSpLocks/>
          </p:cNvGrpSpPr>
          <p:nvPr/>
        </p:nvGrpSpPr>
        <p:grpSpPr bwMode="auto">
          <a:xfrm>
            <a:off x="72429" y="1676407"/>
            <a:ext cx="8225033" cy="3302140"/>
            <a:chOff x="32" y="671"/>
            <a:chExt cx="3634" cy="2167"/>
          </a:xfrm>
        </p:grpSpPr>
        <p:sp>
          <p:nvSpPr>
            <p:cNvPr id="282657" name="Rectangle 7"/>
            <p:cNvSpPr>
              <a:spLocks noChangeArrowheads="1"/>
            </p:cNvSpPr>
            <p:nvPr/>
          </p:nvSpPr>
          <p:spPr bwMode="auto">
            <a:xfrm>
              <a:off x="32" y="671"/>
              <a:ext cx="1296" cy="748"/>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1" hangingPunct="1"/>
              <a:endParaRPr lang="th-TH" sz="2000" b="1" dirty="0" smtClean="0">
                <a:latin typeface="Leelawadee UI" panose="020B0502040204020203" pitchFamily="34" charset="-34"/>
                <a:cs typeface="Leelawadee UI" panose="020B0502040204020203" pitchFamily="34" charset="-34"/>
              </a:endParaRPr>
            </a:p>
            <a:p>
              <a:pPr algn="ctr" eaLnBrk="1" hangingPunct="1"/>
              <a:r>
                <a:rPr lang="th-TH" sz="2000" b="1" dirty="0" smtClean="0">
                  <a:latin typeface="Leelawadee UI" panose="020B0502040204020203" pitchFamily="34" charset="-34"/>
                  <a:cs typeface="Leelawadee UI" panose="020B0502040204020203" pitchFamily="34" charset="-34"/>
                </a:rPr>
                <a:t>หลักฐาน</a:t>
              </a:r>
              <a:r>
                <a:rPr lang="th-TH" sz="2000" b="1" dirty="0">
                  <a:latin typeface="Leelawadee UI" panose="020B0502040204020203" pitchFamily="34" charset="-34"/>
                  <a:cs typeface="Leelawadee UI" panose="020B0502040204020203" pitchFamily="34" charset="-34"/>
                </a:rPr>
                <a:t>เบื้องต้นที่ว่า พระคริสต์ทรงเป็นพระ</a:t>
              </a:r>
              <a:r>
                <a:rPr lang="th-TH" sz="2000" b="1" dirty="0" err="1">
                  <a:latin typeface="Leelawadee UI" panose="020B0502040204020203" pitchFamily="34" charset="-34"/>
                  <a:cs typeface="Leelawadee UI" panose="020B0502040204020203" pitchFamily="34" charset="-34"/>
                </a:rPr>
                <a:t>เมส</a:t>
              </a:r>
              <a:r>
                <a:rPr lang="th-TH" sz="2000" b="1" dirty="0">
                  <a:latin typeface="Leelawadee UI" panose="020B0502040204020203" pitchFamily="34" charset="-34"/>
                  <a:cs typeface="Leelawadee UI" panose="020B0502040204020203" pitchFamily="34" charset="-34"/>
                </a:rPr>
                <a:t>สิยา</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p:txBody>
        </p:sp>
        <p:sp>
          <p:nvSpPr>
            <p:cNvPr id="282658" name="Rectangle 8"/>
            <p:cNvSpPr>
              <a:spLocks noChangeArrowheads="1"/>
            </p:cNvSpPr>
            <p:nvPr/>
          </p:nvSpPr>
          <p:spPr bwMode="auto">
            <a:xfrm>
              <a:off x="2306" y="2090"/>
              <a:ext cx="1360" cy="748"/>
            </a:xfrm>
            <a:prstGeom prst="rect">
              <a:avLst/>
            </a:prstGeom>
            <a:solidFill>
              <a:srgbClr val="FFFFCC">
                <a:alpha val="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Leelawadee UI" panose="020B0502040204020203" pitchFamily="34" charset="-34"/>
                <a:cs typeface="Leelawadee UI" panose="020B0502040204020203" pitchFamily="34" charset="-34"/>
              </a:endParaRPr>
            </a:p>
          </p:txBody>
        </p:sp>
      </p:grpSp>
      <p:sp>
        <p:nvSpPr>
          <p:cNvPr id="282629" name="Rectangle 9"/>
          <p:cNvSpPr>
            <a:spLocks noChangeArrowheads="1"/>
          </p:cNvSpPr>
          <p:nvPr/>
        </p:nvSpPr>
        <p:spPr bwMode="auto">
          <a:xfrm>
            <a:off x="3110156" y="1664102"/>
            <a:ext cx="2932112" cy="1139825"/>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r>
              <a:rPr lang="en-US" altLang="zh-CN" sz="2200" b="1" dirty="0">
                <a:latin typeface="Leelawadee UI" panose="020B0502040204020203" pitchFamily="34" charset="-34"/>
                <a:cs typeface="Leelawadee UI" panose="020B0502040204020203" pitchFamily="34" charset="-34"/>
              </a:rPr>
              <a:t> </a:t>
            </a:r>
          </a:p>
          <a:p>
            <a:pPr algn="ctr" eaLnBrk="1" hangingPunct="1"/>
            <a:r>
              <a:rPr lang="th-TH" sz="2000" b="1" dirty="0">
                <a:latin typeface="Leelawadee UI" panose="020B0502040204020203" pitchFamily="34" charset="-34"/>
                <a:cs typeface="Leelawadee UI" panose="020B0502040204020203" pitchFamily="34" charset="-34"/>
              </a:rPr>
              <a:t>การปฏิเสธ และ ช่วงเวลาที่พระเยซูมา </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p:txBody>
      </p:sp>
      <p:sp>
        <p:nvSpPr>
          <p:cNvPr id="282630" name="Rectangle 11"/>
          <p:cNvSpPr>
            <a:spLocks noChangeArrowheads="1"/>
          </p:cNvSpPr>
          <p:nvPr/>
        </p:nvSpPr>
        <p:spPr bwMode="auto">
          <a:xfrm>
            <a:off x="6209487" y="1720461"/>
            <a:ext cx="2841625" cy="1139825"/>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endParaRPr lang="en-US" altLang="zh-CN" sz="2200" b="1" dirty="0">
              <a:latin typeface="Leelawadee UI" panose="020B0502040204020203" pitchFamily="34" charset="-34"/>
              <a:cs typeface="Leelawadee UI" panose="020B0502040204020203" pitchFamily="34" charset="-34"/>
            </a:endParaRPr>
          </a:p>
          <a:p>
            <a:pPr algn="ctr" eaLnBrk="1" hangingPunct="1"/>
            <a:r>
              <a:rPr lang="th-TH" sz="2000" b="1" dirty="0">
                <a:latin typeface="Leelawadee UI" panose="020B0502040204020203" pitchFamily="34" charset="-34"/>
                <a:cs typeface="Leelawadee UI" panose="020B0502040204020203" pitchFamily="34" charset="-34"/>
              </a:rPr>
              <a:t>หลักฐานสุดท้ายที่ว่า พระคริสต์ทรงเป็นพระ</a:t>
            </a:r>
            <a:r>
              <a:rPr lang="th-TH" sz="2000" b="1" dirty="0" err="1">
                <a:latin typeface="Leelawadee UI" panose="020B0502040204020203" pitchFamily="34" charset="-34"/>
                <a:cs typeface="Leelawadee UI" panose="020B0502040204020203" pitchFamily="34" charset="-34"/>
              </a:rPr>
              <a:t>เมส</a:t>
            </a:r>
            <a:r>
              <a:rPr lang="th-TH" sz="2000" b="1" dirty="0">
                <a:latin typeface="Leelawadee UI" panose="020B0502040204020203" pitchFamily="34" charset="-34"/>
                <a:cs typeface="Leelawadee UI" panose="020B0502040204020203" pitchFamily="34" charset="-34"/>
              </a:rPr>
              <a:t>สิยา</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p:txBody>
      </p:sp>
      <p:sp>
        <p:nvSpPr>
          <p:cNvPr id="282631" name="Rectangle 14"/>
          <p:cNvSpPr>
            <a:spLocks noChangeArrowheads="1"/>
          </p:cNvSpPr>
          <p:nvPr/>
        </p:nvSpPr>
        <p:spPr bwMode="auto">
          <a:xfrm>
            <a:off x="73032" y="3000382"/>
            <a:ext cx="2932113" cy="96361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r>
              <a:rPr lang="en-US" altLang="zh-CN" sz="2200" b="1" dirty="0">
                <a:latin typeface="Leelawadee UI" panose="020B0502040204020203" pitchFamily="34" charset="-34"/>
                <a:cs typeface="Leelawadee UI" panose="020B0502040204020203" pitchFamily="34" charset="-34"/>
              </a:rPr>
              <a:t> </a:t>
            </a:r>
          </a:p>
          <a:p>
            <a:pPr algn="ctr"/>
            <a:r>
              <a:rPr lang="th-TH" altLang="zh-CN" sz="2200" b="1" dirty="0" smtClean="0">
                <a:latin typeface="Leelawadee UI" panose="020B0502040204020203" pitchFamily="34" charset="-34"/>
                <a:cs typeface="Leelawadee UI" panose="020B0502040204020203" pitchFamily="34" charset="-34"/>
              </a:rPr>
              <a:t>บทที่</a:t>
            </a:r>
            <a:r>
              <a:rPr lang="en-US" altLang="zh-CN" sz="2200" b="1" dirty="0" smtClean="0">
                <a:latin typeface="Leelawadee UI" panose="020B0502040204020203" pitchFamily="34" charset="-34"/>
                <a:cs typeface="Leelawadee UI" panose="020B0502040204020203" pitchFamily="34" charset="-34"/>
              </a:rPr>
              <a:t> </a:t>
            </a:r>
            <a:r>
              <a:rPr lang="en-US" altLang="zh-CN" sz="2200" b="1" dirty="0">
                <a:latin typeface="Leelawadee UI" panose="020B0502040204020203" pitchFamily="34" charset="-34"/>
                <a:cs typeface="Leelawadee UI" panose="020B0502040204020203" pitchFamily="34" charset="-34"/>
              </a:rPr>
              <a:t>1–10</a:t>
            </a:r>
          </a:p>
          <a:p>
            <a:pPr algn="ctr"/>
            <a:endParaRPr lang="en-US" altLang="zh-CN" sz="2200" b="1" dirty="0">
              <a:latin typeface="Leelawadee UI" panose="020B0502040204020203" pitchFamily="34" charset="-34"/>
              <a:cs typeface="Leelawadee UI" panose="020B0502040204020203" pitchFamily="34" charset="-34"/>
            </a:endParaRPr>
          </a:p>
        </p:txBody>
      </p:sp>
      <p:sp>
        <p:nvSpPr>
          <p:cNvPr id="282632" name="Rectangle 16"/>
          <p:cNvSpPr>
            <a:spLocks noChangeArrowheads="1"/>
          </p:cNvSpPr>
          <p:nvPr/>
        </p:nvSpPr>
        <p:spPr bwMode="auto">
          <a:xfrm>
            <a:off x="3074195" y="3185719"/>
            <a:ext cx="2932112" cy="96361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r>
              <a:rPr lang="en-US" altLang="zh-CN" sz="2200" b="1" dirty="0">
                <a:latin typeface="Leelawadee UI" panose="020B0502040204020203" pitchFamily="34" charset="-34"/>
                <a:cs typeface="Leelawadee UI" panose="020B0502040204020203" pitchFamily="34" charset="-34"/>
              </a:rPr>
              <a:t> </a:t>
            </a:r>
            <a:r>
              <a:rPr lang="th-TH" altLang="zh-CN" sz="2200" b="1" dirty="0" smtClean="0">
                <a:latin typeface="Leelawadee UI" panose="020B0502040204020203" pitchFamily="34" charset="-34"/>
                <a:cs typeface="Leelawadee UI" panose="020B0502040204020203" pitchFamily="34" charset="-34"/>
              </a:rPr>
              <a:t>บทที่</a:t>
            </a:r>
            <a:r>
              <a:rPr lang="en-US" altLang="zh-CN" sz="2200" b="1" dirty="0" smtClean="0">
                <a:latin typeface="Leelawadee UI" panose="020B0502040204020203" pitchFamily="34" charset="-34"/>
                <a:cs typeface="Leelawadee UI" panose="020B0502040204020203" pitchFamily="34" charset="-34"/>
              </a:rPr>
              <a:t> </a:t>
            </a:r>
            <a:r>
              <a:rPr lang="en-US" altLang="zh-CN" sz="2200" b="1" dirty="0">
                <a:latin typeface="Leelawadee UI" panose="020B0502040204020203" pitchFamily="34" charset="-34"/>
                <a:cs typeface="Leelawadee UI" panose="020B0502040204020203" pitchFamily="34" charset="-34"/>
              </a:rPr>
              <a:t>11–27</a:t>
            </a:r>
          </a:p>
          <a:p>
            <a:pPr algn="ctr"/>
            <a:endParaRPr lang="en-US" altLang="zh-CN" sz="2200" b="1" dirty="0">
              <a:latin typeface="Leelawadee UI" panose="020B0502040204020203" pitchFamily="34" charset="-34"/>
              <a:cs typeface="Leelawadee UI" panose="020B0502040204020203" pitchFamily="34" charset="-34"/>
            </a:endParaRPr>
          </a:p>
        </p:txBody>
      </p:sp>
      <p:sp>
        <p:nvSpPr>
          <p:cNvPr id="282633" name="Rectangle 18"/>
          <p:cNvSpPr>
            <a:spLocks noChangeArrowheads="1"/>
          </p:cNvSpPr>
          <p:nvPr/>
        </p:nvSpPr>
        <p:spPr bwMode="auto">
          <a:xfrm>
            <a:off x="6173525" y="3211113"/>
            <a:ext cx="2841625" cy="96361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r>
              <a:rPr lang="en-US" altLang="zh-CN" sz="2200" b="1" dirty="0">
                <a:latin typeface="Leelawadee UI" panose="020B0502040204020203" pitchFamily="34" charset="-34"/>
                <a:cs typeface="Leelawadee UI" panose="020B0502040204020203" pitchFamily="34" charset="-34"/>
              </a:rPr>
              <a:t> </a:t>
            </a:r>
            <a:r>
              <a:rPr lang="th-TH" altLang="zh-CN" sz="2200" b="1" dirty="0" smtClean="0">
                <a:latin typeface="Leelawadee UI" panose="020B0502040204020203" pitchFamily="34" charset="-34"/>
                <a:cs typeface="Leelawadee UI" panose="020B0502040204020203" pitchFamily="34" charset="-34"/>
              </a:rPr>
              <a:t>บทที่</a:t>
            </a:r>
            <a:r>
              <a:rPr lang="en-US" altLang="zh-CN" sz="2200" b="1" dirty="0" smtClean="0">
                <a:latin typeface="Leelawadee UI" panose="020B0502040204020203" pitchFamily="34" charset="-34"/>
                <a:cs typeface="Leelawadee UI" panose="020B0502040204020203" pitchFamily="34" charset="-34"/>
              </a:rPr>
              <a:t> </a:t>
            </a:r>
            <a:r>
              <a:rPr lang="en-US" altLang="zh-CN" sz="2200" b="1" dirty="0">
                <a:latin typeface="Leelawadee UI" panose="020B0502040204020203" pitchFamily="34" charset="-34"/>
                <a:cs typeface="Leelawadee UI" panose="020B0502040204020203" pitchFamily="34" charset="-34"/>
              </a:rPr>
              <a:t>28</a:t>
            </a:r>
          </a:p>
          <a:p>
            <a:pPr algn="ctr"/>
            <a:r>
              <a:rPr lang="en-US" altLang="zh-CN" sz="2200" b="1" dirty="0">
                <a:latin typeface="Leelawadee UI" panose="020B0502040204020203" pitchFamily="34" charset="-34"/>
                <a:cs typeface="Leelawadee UI" panose="020B0502040204020203" pitchFamily="34" charset="-34"/>
              </a:rPr>
              <a:t> </a:t>
            </a:r>
          </a:p>
        </p:txBody>
      </p:sp>
      <p:sp>
        <p:nvSpPr>
          <p:cNvPr id="282634" name="Rectangle 20"/>
          <p:cNvSpPr>
            <a:spLocks noChangeArrowheads="1"/>
          </p:cNvSpPr>
          <p:nvPr/>
        </p:nvSpPr>
        <p:spPr bwMode="auto">
          <a:xfrm>
            <a:off x="73032" y="4038600"/>
            <a:ext cx="2932113" cy="965200"/>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r>
              <a:rPr lang="th-TH" sz="2000" b="1" dirty="0">
                <a:latin typeface="Leelawadee UI" panose="020B0502040204020203" pitchFamily="34" charset="-34"/>
                <a:cs typeface="Leelawadee UI" panose="020B0502040204020203" pitchFamily="34" charset="-34"/>
              </a:rPr>
              <a:t>กษัตริย์รับการ</a:t>
            </a:r>
            <a:r>
              <a:rPr lang="th-TH" sz="2000" b="1" dirty="0" smtClean="0">
                <a:latin typeface="Leelawadee UI" panose="020B0502040204020203" pitchFamily="34" charset="-34"/>
                <a:cs typeface="Leelawadee UI" panose="020B0502040204020203" pitchFamily="34" charset="-34"/>
              </a:rPr>
              <a:t>ถวาย</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p:txBody>
      </p:sp>
      <p:sp>
        <p:nvSpPr>
          <p:cNvPr id="282635"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endParaRPr lang="en-US" altLang="zh-CN" sz="2200" b="1" dirty="0">
              <a:latin typeface="Leelawadee UI" panose="020B0502040204020203" pitchFamily="34" charset="-34"/>
              <a:cs typeface="Leelawadee UI" panose="020B0502040204020203" pitchFamily="34" charset="-34"/>
            </a:endParaRPr>
          </a:p>
          <a:p>
            <a:pPr algn="ctr" eaLnBrk="1" hangingPunct="1"/>
            <a:r>
              <a:rPr lang="th-TH" sz="2000" b="1" dirty="0">
                <a:latin typeface="Leelawadee UI" panose="020B0502040204020203" pitchFamily="34" charset="-34"/>
                <a:cs typeface="Leelawadee UI" panose="020B0502040204020203" pitchFamily="34" charset="-34"/>
              </a:rPr>
              <a:t>กษัตริย์ถูกปฏิเสธ</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p:txBody>
      </p:sp>
      <p:sp>
        <p:nvSpPr>
          <p:cNvPr id="282636" name="Rectangle 24"/>
          <p:cNvSpPr>
            <a:spLocks noChangeArrowheads="1"/>
          </p:cNvSpPr>
          <p:nvPr/>
        </p:nvSpPr>
        <p:spPr bwMode="auto">
          <a:xfrm>
            <a:off x="6019807" y="3886200"/>
            <a:ext cx="3051175" cy="965200"/>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08" tIns="45704" rIns="91408" bIns="45704" anchor="ctr"/>
          <a:lstStyle/>
          <a:p>
            <a:pPr algn="ctr" eaLnBrk="1" hangingPunct="1"/>
            <a:endParaRPr lang="en-US" altLang="zh-CN" sz="2200" b="1" dirty="0">
              <a:latin typeface="Leelawadee UI" panose="020B0502040204020203" pitchFamily="34" charset="-34"/>
              <a:cs typeface="Leelawadee UI" panose="020B0502040204020203" pitchFamily="34" charset="-34"/>
            </a:endParaRPr>
          </a:p>
          <a:p>
            <a:pPr algn="ctr" eaLnBrk="1" hangingPunct="1"/>
            <a:r>
              <a:rPr lang="th-TH" sz="2000" b="1" dirty="0">
                <a:latin typeface="Leelawadee UI" panose="020B0502040204020203" pitchFamily="34" charset="-34"/>
                <a:cs typeface="Leelawadee UI" panose="020B0502040204020203" pitchFamily="34" charset="-34"/>
              </a:rPr>
              <a:t>กษัตริย์รับการถวายอีกครั้ง</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p:txBody>
      </p:sp>
      <p:grpSp>
        <p:nvGrpSpPr>
          <p:cNvPr id="282637" name="Group 26"/>
          <p:cNvGrpSpPr>
            <a:grpSpLocks/>
          </p:cNvGrpSpPr>
          <p:nvPr/>
        </p:nvGrpSpPr>
        <p:grpSpPr bwMode="auto">
          <a:xfrm>
            <a:off x="157126" y="4954087"/>
            <a:ext cx="3675689" cy="1797829"/>
            <a:chOff x="32" y="2685"/>
            <a:chExt cx="1624" cy="1181"/>
          </a:xfrm>
        </p:grpSpPr>
        <p:sp>
          <p:nvSpPr>
            <p:cNvPr id="282655"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1" hangingPunct="1"/>
              <a:r>
                <a:rPr lang="en-US" altLang="zh-CN" sz="2200" b="1" dirty="0">
                  <a:latin typeface="Leelawadee UI" panose="020B0502040204020203" pitchFamily="34" charset="-34"/>
                  <a:cs typeface="Leelawadee UI" panose="020B0502040204020203" pitchFamily="34" charset="-34"/>
                </a:rPr>
                <a:t> </a:t>
              </a:r>
            </a:p>
            <a:p>
              <a:pPr algn="ctr" eaLnBrk="1" hangingPunct="1"/>
              <a:r>
                <a:rPr lang="th-TH" sz="2000" b="1" dirty="0">
                  <a:latin typeface="Leelawadee UI" panose="020B0502040204020203" pitchFamily="34" charset="-34"/>
                  <a:cs typeface="Leelawadee UI" panose="020B0502040204020203" pitchFamily="34" charset="-34"/>
                </a:rPr>
                <a:t>ทรงสั่งสอนฝูงชน</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a:p>
              <a:pPr algn="ctr"/>
              <a:endParaRPr lang="en-US" altLang="zh-CN" sz="2200" b="1" dirty="0">
                <a:latin typeface="Leelawadee UI" panose="020B0502040204020203" pitchFamily="34" charset="-34"/>
                <a:cs typeface="Leelawadee UI" panose="020B0502040204020203" pitchFamily="34" charset="-34"/>
              </a:endParaRPr>
            </a:p>
          </p:txBody>
        </p:sp>
        <p:sp>
          <p:nvSpPr>
            <p:cNvPr id="282656" name="Rectangle 28"/>
            <p:cNvSpPr>
              <a:spLocks noChangeArrowheads="1"/>
            </p:cNvSpPr>
            <p:nvPr/>
          </p:nvSpPr>
          <p:spPr bwMode="auto">
            <a:xfrm>
              <a:off x="296" y="3233"/>
              <a:ext cx="1360" cy="633"/>
            </a:xfrm>
            <a:prstGeom prst="rect">
              <a:avLst/>
            </a:prstGeom>
            <a:solidFill>
              <a:srgbClr val="FFFFCC">
                <a:alpha val="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Leelawadee UI" panose="020B0502040204020203" pitchFamily="34" charset="-34"/>
                <a:cs typeface="Leelawadee UI" panose="020B0502040204020203" pitchFamily="34" charset="-34"/>
              </a:endParaRPr>
            </a:p>
          </p:txBody>
        </p:sp>
      </p:grpSp>
      <p:grpSp>
        <p:nvGrpSpPr>
          <p:cNvPr id="282638" name="Group 29"/>
          <p:cNvGrpSpPr>
            <a:grpSpLocks/>
          </p:cNvGrpSpPr>
          <p:nvPr/>
        </p:nvGrpSpPr>
        <p:grpSpPr bwMode="auto">
          <a:xfrm>
            <a:off x="3150598" y="4929188"/>
            <a:ext cx="6337442" cy="1817619"/>
            <a:chOff x="1392" y="2685"/>
            <a:chExt cx="2800" cy="1194"/>
          </a:xfrm>
        </p:grpSpPr>
        <p:sp>
          <p:nvSpPr>
            <p:cNvPr id="282653"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1" hangingPunct="1"/>
              <a:r>
                <a:rPr lang="en-US" altLang="zh-CN" sz="2200" b="1" dirty="0">
                  <a:latin typeface="Leelawadee UI" panose="020B0502040204020203" pitchFamily="34" charset="-34"/>
                  <a:cs typeface="Leelawadee UI" panose="020B0502040204020203" pitchFamily="34" charset="-34"/>
                </a:rPr>
                <a:t> </a:t>
              </a:r>
            </a:p>
            <a:p>
              <a:pPr algn="ctr" eaLnBrk="1" hangingPunct="1"/>
              <a:r>
                <a:rPr lang="th-TH" sz="2000" b="1" dirty="0">
                  <a:latin typeface="Leelawadee UI" panose="020B0502040204020203" pitchFamily="34" charset="-34"/>
                  <a:cs typeface="Leelawadee UI" panose="020B0502040204020203" pitchFamily="34" charset="-34"/>
                </a:rPr>
                <a:t>ทรงสั่งสอนเหล่าสาวก </a:t>
              </a:r>
              <a:r>
                <a:rPr lang="en-US" altLang="zh-CN" sz="2000" b="1" dirty="0">
                  <a:latin typeface="Leelawadee UI" panose="020B0502040204020203" pitchFamily="34" charset="-34"/>
                  <a:ea typeface="SimSun" panose="02010600030101010101" pitchFamily="2" charset="-122"/>
                  <a:cs typeface="Leelawadee UI" panose="020B0502040204020203" pitchFamily="34" charset="-34"/>
                </a:rPr>
                <a:t> </a:t>
              </a:r>
            </a:p>
            <a:p>
              <a:pPr algn="ctr"/>
              <a:r>
                <a:rPr lang="en-US" altLang="zh-CN" sz="2200" b="1" dirty="0">
                  <a:latin typeface="Leelawadee UI" panose="020B0502040204020203" pitchFamily="34" charset="-34"/>
                  <a:cs typeface="Leelawadee UI" panose="020B0502040204020203" pitchFamily="34" charset="-34"/>
                </a:rPr>
                <a:t> </a:t>
              </a:r>
            </a:p>
          </p:txBody>
        </p:sp>
        <p:sp>
          <p:nvSpPr>
            <p:cNvPr id="282654" name="Rectangle 31"/>
            <p:cNvSpPr>
              <a:spLocks noChangeArrowheads="1"/>
            </p:cNvSpPr>
            <p:nvPr/>
          </p:nvSpPr>
          <p:spPr bwMode="auto">
            <a:xfrm>
              <a:off x="1512" y="3246"/>
              <a:ext cx="2680" cy="633"/>
            </a:xfrm>
            <a:prstGeom prst="rect">
              <a:avLst/>
            </a:prstGeom>
            <a:solidFill>
              <a:srgbClr val="FFFFCC">
                <a:alpha val="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Leelawadee UI" panose="020B0502040204020203" pitchFamily="34" charset="-34"/>
                <a:cs typeface="Leelawadee UI" panose="020B0502040204020203" pitchFamily="34" charset="-34"/>
              </a:endParaRPr>
            </a:p>
          </p:txBody>
        </p:sp>
      </p:grpSp>
      <p:grpSp>
        <p:nvGrpSpPr>
          <p:cNvPr id="282639" name="Group 32"/>
          <p:cNvGrpSpPr>
            <a:grpSpLocks/>
          </p:cNvGrpSpPr>
          <p:nvPr/>
        </p:nvGrpSpPr>
        <p:grpSpPr bwMode="auto">
          <a:xfrm>
            <a:off x="72429" y="5892799"/>
            <a:ext cx="3349766" cy="2005115"/>
            <a:chOff x="32" y="3318"/>
            <a:chExt cx="1480" cy="1315"/>
          </a:xfrm>
        </p:grpSpPr>
        <p:sp>
          <p:nvSpPr>
            <p:cNvPr id="282651"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1" hangingPunct="1"/>
              <a:r>
                <a:rPr lang="en-US" altLang="zh-CN" sz="2200" b="1" dirty="0">
                  <a:latin typeface="Leelawadee UI" panose="020B0502040204020203" pitchFamily="34" charset="-34"/>
                  <a:cs typeface="Leelawadee UI" panose="020B0502040204020203" pitchFamily="34" charset="-34"/>
                </a:rPr>
                <a:t> </a:t>
              </a:r>
            </a:p>
            <a:p>
              <a:pPr algn="ctr" eaLnBrk="1" hangingPunct="1"/>
              <a:r>
                <a:rPr lang="th-TH" sz="2000" b="1" dirty="0">
                  <a:latin typeface="Leelawadee UI" panose="020B0502040204020203" pitchFamily="34" charset="-34"/>
                  <a:cs typeface="Leelawadee UI" panose="020B0502040204020203" pitchFamily="34" charset="-34"/>
                </a:rPr>
                <a:t>ตามหัวเรื่อง</a:t>
              </a:r>
              <a:endParaRPr lang="en-US" altLang="zh-CN" sz="2000" b="1" dirty="0">
                <a:latin typeface="Leelawadee UI" panose="020B0502040204020203" pitchFamily="34" charset="-34"/>
                <a:ea typeface="SimSun" panose="02010600030101010101" pitchFamily="2" charset="-122"/>
                <a:cs typeface="Leelawadee UI" panose="020B0502040204020203" pitchFamily="34" charset="-34"/>
              </a:endParaRPr>
            </a:p>
            <a:p>
              <a:pPr algn="ctr"/>
              <a:endParaRPr lang="en-US" altLang="zh-CN" sz="2200" b="1" dirty="0">
                <a:latin typeface="Leelawadee UI" panose="020B0502040204020203" pitchFamily="34" charset="-34"/>
                <a:cs typeface="Leelawadee UI" panose="020B0502040204020203" pitchFamily="34" charset="-34"/>
              </a:endParaRPr>
            </a:p>
          </p:txBody>
        </p:sp>
        <p:sp>
          <p:nvSpPr>
            <p:cNvPr id="282652" name="Rectangle 34"/>
            <p:cNvSpPr>
              <a:spLocks noChangeArrowheads="1"/>
            </p:cNvSpPr>
            <p:nvPr/>
          </p:nvSpPr>
          <p:spPr bwMode="auto">
            <a:xfrm>
              <a:off x="152" y="4000"/>
              <a:ext cx="1360" cy="633"/>
            </a:xfrm>
            <a:prstGeom prst="rect">
              <a:avLst/>
            </a:prstGeom>
            <a:solidFill>
              <a:srgbClr val="FFFFCC">
                <a:alpha val="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Leelawadee UI" panose="020B0502040204020203" pitchFamily="34" charset="-34"/>
                <a:cs typeface="Leelawadee UI" panose="020B0502040204020203" pitchFamily="34" charset="-34"/>
              </a:endParaRPr>
            </a:p>
          </p:txBody>
        </p:sp>
      </p:grpSp>
      <p:grpSp>
        <p:nvGrpSpPr>
          <p:cNvPr id="282640" name="Group 35"/>
          <p:cNvGrpSpPr>
            <a:grpSpLocks/>
          </p:cNvGrpSpPr>
          <p:nvPr/>
        </p:nvGrpSpPr>
        <p:grpSpPr bwMode="auto">
          <a:xfrm>
            <a:off x="3150598" y="5892800"/>
            <a:ext cx="6480034" cy="2238410"/>
            <a:chOff x="1392" y="3318"/>
            <a:chExt cx="2863" cy="1468"/>
          </a:xfrm>
        </p:grpSpPr>
        <p:sp>
          <p:nvSpPr>
            <p:cNvPr id="282649"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r>
                <a:rPr lang="th-TH" sz="2000" b="1" dirty="0" smtClean="0">
                  <a:latin typeface="Leelawadee UI" panose="020B0502040204020203" pitchFamily="34" charset="-34"/>
                  <a:cs typeface="Leelawadee UI" panose="020B0502040204020203" pitchFamily="34" charset="-34"/>
                </a:rPr>
                <a:t>ตามลำดับ</a:t>
              </a:r>
              <a:r>
                <a:rPr lang="th-TH" sz="2000" b="1" dirty="0">
                  <a:latin typeface="Leelawadee UI" panose="020B0502040204020203" pitchFamily="34" charset="-34"/>
                  <a:cs typeface="Leelawadee UI" panose="020B0502040204020203" pitchFamily="34" charset="-34"/>
                </a:rPr>
                <a:t>เหตุการณ์ </a:t>
              </a:r>
              <a:r>
                <a:rPr lang="en-US" altLang="zh-CN" sz="2200" b="1" dirty="0">
                  <a:latin typeface="Leelawadee UI" panose="020B0502040204020203" pitchFamily="34" charset="-34"/>
                  <a:cs typeface="Leelawadee UI" panose="020B0502040204020203" pitchFamily="34" charset="-34"/>
                </a:rPr>
                <a:t> </a:t>
              </a:r>
            </a:p>
          </p:txBody>
        </p:sp>
        <p:sp>
          <p:nvSpPr>
            <p:cNvPr id="282650" name="Rectangle 37"/>
            <p:cNvSpPr>
              <a:spLocks noChangeArrowheads="1"/>
            </p:cNvSpPr>
            <p:nvPr/>
          </p:nvSpPr>
          <p:spPr bwMode="auto">
            <a:xfrm>
              <a:off x="1575" y="4153"/>
              <a:ext cx="2680" cy="633"/>
            </a:xfrm>
            <a:prstGeom prst="rect">
              <a:avLst/>
            </a:prstGeom>
            <a:solidFill>
              <a:srgbClr val="FFFFCC">
                <a:alpha val="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Leelawadee UI" panose="020B0502040204020203" pitchFamily="34" charset="-34"/>
                <a:cs typeface="Leelawadee UI" panose="020B0502040204020203" pitchFamily="34" charset="-34"/>
              </a:endParaRPr>
            </a:p>
          </p:txBody>
        </p:sp>
      </p:grpSp>
      <p:sp>
        <p:nvSpPr>
          <p:cNvPr id="282641" name="Text Box 38"/>
          <p:cNvSpPr txBox="1">
            <a:spLocks noChangeArrowheads="1"/>
          </p:cNvSpPr>
          <p:nvPr/>
        </p:nvSpPr>
        <p:spPr bwMode="auto">
          <a:xfrm>
            <a:off x="8578854" y="1524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latin typeface="Leelawadee UI" panose="020B0502040204020203" pitchFamily="34" charset="-34"/>
                <a:cs typeface="Leelawadee UI" panose="020B0502040204020203" pitchFamily="34" charset="-34"/>
              </a:rPr>
              <a:t>67</a:t>
            </a:r>
          </a:p>
        </p:txBody>
      </p:sp>
      <p:sp>
        <p:nvSpPr>
          <p:cNvPr id="282642"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2643"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2644"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2645"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2646"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2647"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2648"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9079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r>
              <a:rPr lang="th-TH" sz="1300" kern="0" dirty="0" smtClean="0">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en-US" sz="12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en-US" sz="1300" kern="0" dirty="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202050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5</a:t>
            </a:r>
          </a:p>
        </p:txBody>
      </p:sp>
    </p:spTree>
    <p:extLst>
      <p:ext uri="{BB962C8B-B14F-4D97-AF65-F5344CB8AC3E}">
        <p14:creationId xmlns:p14="http://schemas.microsoft.com/office/powerpoint/2010/main" val="340223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15900" y="5275722"/>
            <a:ext cx="8928100" cy="769342"/>
          </a:xfrm>
          <a:prstGeom prst="rect">
            <a:avLst/>
          </a:prstGeom>
          <a:noFill/>
        </p:spPr>
        <p:txBody>
          <a:bodyPr wrap="square" lIns="91341" tIns="45671" rIns="91341" bIns="45671">
            <a:spAutoFit/>
          </a:bodyPr>
          <a:lstStyle/>
          <a:p>
            <a:pPr>
              <a:defRPr/>
            </a:pPr>
            <a:r>
              <a:rPr lang="th-TH" sz="4400" b="1" dirty="0"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พระเยซูทรงรักษาคนง่อย</a:t>
            </a:r>
            <a:endParaRPr lang="en-US" sz="4400" b="1" dirty="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214784" y="4740835"/>
            <a:ext cx="8891464" cy="584739"/>
          </a:xfrm>
          <a:prstGeom prst="rect">
            <a:avLst/>
          </a:prstGeom>
          <a:noFill/>
        </p:spPr>
        <p:txBody>
          <a:bodyPr wrap="square" lIns="91341" tIns="45671" rIns="91341" bIns="45671">
            <a:spAutoFit/>
          </a:bodyPr>
          <a:lstStyle/>
          <a:p>
            <a:pPr>
              <a:defRPr/>
            </a:pPr>
            <a:r>
              <a:rPr lang="th-TH"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มาระโก</a:t>
            </a:r>
            <a:r>
              <a:rPr lang="en-US"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2:2-12; </a:t>
            </a:r>
            <a:r>
              <a:rPr lang="th-TH" sz="32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32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07504" y="116633"/>
            <a:ext cx="3456896" cy="1394677"/>
            <a:chOff x="5508104" y="620689"/>
            <a:chExt cx="3456896" cy="1394677"/>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Leelawadee UI" panose="020B0502040204020203" pitchFamily="34" charset="-34"/>
                  <a:ea typeface="+mn-ea"/>
                  <a:cs typeface="Leelawadee UI" panose="020B0502040204020203" pitchFamily="34" charset="-34"/>
                </a:endParaRPr>
              </a:p>
            </p:txBody>
          </p:sp>
        </p:grpSp>
        <p:sp>
          <p:nvSpPr>
            <p:cNvPr id="10" name="TextBox 9"/>
            <p:cNvSpPr txBox="1"/>
            <p:nvPr/>
          </p:nvSpPr>
          <p:spPr>
            <a:xfrm>
              <a:off x="6804248" y="648153"/>
              <a:ext cx="2160752" cy="1348639"/>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Free</a:t>
              </a:r>
              <a: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kumimoji="0" lang="en-US" altLang="zh-CN" sz="4000" b="0" i="0" u="none" strike="noStrike" kern="0" cap="none" spc="-250" normalizeH="0" baseline="0" noProof="0" dirty="0" smtClean="0">
                  <a:ln>
                    <a:noFill/>
                  </a:ln>
                  <a:solidFill>
                    <a:srgbClr val="36BAD5"/>
                  </a:solidFill>
                  <a:effectLst/>
                  <a:uLnTx/>
                  <a:uFillTx/>
                  <a:latin typeface="Leelawadee UI" panose="020B0502040204020203" pitchFamily="34" charset="-34"/>
                  <a:cs typeface="Leelawadee UI" panose="020B0502040204020203" pitchFamily="34" charset="-34"/>
                </a:rPr>
                <a:t>Bible </a:t>
              </a:r>
              <a: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kumimoji="0" lang="en-US" altLang="zh-CN" sz="32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images</a:t>
              </a:r>
              <a:endParaRPr kumimoji="0" lang="en-GB" sz="6000" b="0" i="0" u="none" strike="noStrike" kern="0" cap="none" spc="-250" normalizeH="0" baseline="0" noProof="0" dirty="0">
                <a:ln>
                  <a:noFill/>
                </a:ln>
                <a:solidFill>
                  <a:srgbClr val="002060"/>
                </a:solidFill>
                <a:effectLst/>
                <a:uLnTx/>
                <a:uFillTx/>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836747018"/>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3"/>
          <p:cNvSpPr>
            <a:spLocks noChangeArrowheads="1"/>
          </p:cNvSpPr>
          <p:nvPr/>
        </p:nvSpPr>
        <p:spPr bwMode="auto">
          <a:xfrm>
            <a:off x="0" y="990600"/>
            <a:ext cx="9144000" cy="502920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08" tIns="45704" rIns="91408" bIns="45704" anchor="ctr"/>
          <a:lstStyle/>
          <a:p>
            <a:pPr algn="ctr" eaLnBrk="1" hangingPunct="1"/>
            <a:endParaRPr lang="en-US" sz="3200" b="1">
              <a:solidFill>
                <a:srgbClr val="000000"/>
              </a:solidFill>
              <a:latin typeface="Leelawadee UI" panose="020B0502040204020203" pitchFamily="34" charset="-34"/>
              <a:cs typeface="Leelawadee UI" panose="020B0502040204020203" pitchFamily="34" charset="-34"/>
            </a:endParaRPr>
          </a:p>
        </p:txBody>
      </p:sp>
      <p:sp>
        <p:nvSpPr>
          <p:cNvPr id="284674" name="Rectangle 5"/>
          <p:cNvSpPr>
            <a:spLocks noChangeArrowheads="1"/>
          </p:cNvSpPr>
          <p:nvPr/>
        </p:nvSpPr>
        <p:spPr bwMode="auto">
          <a:xfrm>
            <a:off x="32718" y="990600"/>
            <a:ext cx="1012651" cy="13271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endParaRPr lang="en-US" altLang="zh-CN" sz="1200"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sz="1400" b="1" dirty="0" err="1" smtClean="0">
                <a:solidFill>
                  <a:srgbClr val="000000"/>
                </a:solidFill>
                <a:latin typeface="Leelawadee UI" panose="020B0502040204020203" pitchFamily="34" charset="-34"/>
                <a:cs typeface="Leelawadee UI" panose="020B0502040204020203" pitchFamily="34" charset="-34"/>
              </a:rPr>
              <a:t>เบธเลเฮม</a:t>
            </a:r>
            <a:r>
              <a:rPr lang="th-TH" altLang="zh-CN" sz="1400" b="1" dirty="0" smtClean="0">
                <a:solidFill>
                  <a:srgbClr val="000000"/>
                </a:solidFill>
                <a:latin typeface="Leelawadee UI" panose="020B0502040204020203" pitchFamily="34" charset="-34"/>
                <a:cs typeface="Leelawadee UI" panose="020B0502040204020203" pitchFamily="34" charset="-34"/>
              </a:rPr>
              <a:t>และนาซา</a:t>
            </a:r>
            <a:r>
              <a:rPr lang="th-TH" altLang="zh-CN" sz="1400" b="1" dirty="0" err="1" smtClean="0">
                <a:solidFill>
                  <a:srgbClr val="000000"/>
                </a:solidFill>
                <a:latin typeface="Leelawadee UI" panose="020B0502040204020203" pitchFamily="34" charset="-34"/>
                <a:cs typeface="Leelawadee UI" panose="020B0502040204020203" pitchFamily="34" charset="-34"/>
              </a:rPr>
              <a:t>เร็ท</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1:1–4:11</a:t>
            </a:r>
          </a:p>
        </p:txBody>
      </p:sp>
      <p:sp>
        <p:nvSpPr>
          <p:cNvPr id="284675" name="Rectangle 8"/>
          <p:cNvSpPr>
            <a:spLocks noChangeArrowheads="1"/>
          </p:cNvSpPr>
          <p:nvPr/>
        </p:nvSpPr>
        <p:spPr bwMode="auto">
          <a:xfrm>
            <a:off x="1157295" y="990600"/>
            <a:ext cx="2987675" cy="13271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2000" b="1" dirty="0" smtClean="0">
                <a:solidFill>
                  <a:srgbClr val="000000"/>
                </a:solidFill>
                <a:latin typeface="Leelawadee UI" panose="020B0502040204020203" pitchFamily="34" charset="-34"/>
                <a:cs typeface="Leelawadee UI" panose="020B0502040204020203" pitchFamily="34" charset="-34"/>
              </a:rPr>
              <a:t>กาลิลี</a:t>
            </a:r>
            <a:endParaRPr lang="en-US" altLang="zh-CN" sz="2000" b="1" dirty="0">
              <a:solidFill>
                <a:srgbClr val="000000"/>
              </a:solidFill>
              <a:latin typeface="Leelawadee UI" panose="020B0502040204020203" pitchFamily="34" charset="-34"/>
              <a:cs typeface="Leelawadee UI" panose="020B0502040204020203" pitchFamily="34" charset="-34"/>
            </a:endParaRPr>
          </a:p>
          <a:p>
            <a:pPr algn="ctr"/>
            <a:r>
              <a:rPr lang="en-US" altLang="zh-CN" sz="2000" b="1" dirty="0">
                <a:solidFill>
                  <a:srgbClr val="000000"/>
                </a:solidFill>
                <a:latin typeface="Leelawadee UI" panose="020B0502040204020203" pitchFamily="34" charset="-34"/>
                <a:cs typeface="Leelawadee UI" panose="020B0502040204020203" pitchFamily="34" charset="-34"/>
              </a:rPr>
              <a:t>4:12–16:12</a:t>
            </a:r>
          </a:p>
          <a:p>
            <a:pPr algn="ctr"/>
            <a:endParaRPr lang="en-US" altLang="zh-CN" sz="2000" b="1" dirty="0">
              <a:solidFill>
                <a:srgbClr val="000000"/>
              </a:solidFill>
              <a:latin typeface="Leelawadee UI" panose="020B0502040204020203" pitchFamily="34" charset="-34"/>
              <a:cs typeface="Leelawadee UI" panose="020B0502040204020203" pitchFamily="34" charset="-34"/>
            </a:endParaRPr>
          </a:p>
        </p:txBody>
      </p:sp>
      <p:sp>
        <p:nvSpPr>
          <p:cNvPr id="284676" name="Rectangle 11"/>
          <p:cNvSpPr>
            <a:spLocks noChangeArrowheads="1"/>
          </p:cNvSpPr>
          <p:nvPr/>
        </p:nvSpPr>
        <p:spPr bwMode="auto">
          <a:xfrm>
            <a:off x="4278313" y="990600"/>
            <a:ext cx="3635375" cy="13271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2000" b="1" dirty="0" smtClean="0">
                <a:solidFill>
                  <a:srgbClr val="000000"/>
                </a:solidFill>
                <a:latin typeface="Leelawadee UI" panose="020B0502040204020203" pitchFamily="34" charset="-34"/>
                <a:cs typeface="Leelawadee UI" panose="020B0502040204020203" pitchFamily="34" charset="-34"/>
              </a:rPr>
              <a:t>ยู</a:t>
            </a:r>
            <a:r>
              <a:rPr lang="th-TH" altLang="zh-CN" sz="2000" b="1" dirty="0" err="1" smtClean="0">
                <a:solidFill>
                  <a:srgbClr val="000000"/>
                </a:solidFill>
                <a:latin typeface="Leelawadee UI" panose="020B0502040204020203" pitchFamily="34" charset="-34"/>
                <a:cs typeface="Leelawadee UI" panose="020B0502040204020203" pitchFamily="34" charset="-34"/>
              </a:rPr>
              <a:t>เดีย</a:t>
            </a:r>
            <a:endParaRPr lang="en-US" altLang="zh-CN" sz="2000" b="1" dirty="0">
              <a:solidFill>
                <a:srgbClr val="000000"/>
              </a:solidFill>
              <a:latin typeface="Leelawadee UI" panose="020B0502040204020203" pitchFamily="34" charset="-34"/>
              <a:cs typeface="Leelawadee UI" panose="020B0502040204020203" pitchFamily="34" charset="-34"/>
            </a:endParaRPr>
          </a:p>
          <a:p>
            <a:pPr algn="ctr"/>
            <a:r>
              <a:rPr lang="en-US" altLang="zh-CN" sz="2000" b="1" dirty="0">
                <a:solidFill>
                  <a:srgbClr val="000000"/>
                </a:solidFill>
                <a:latin typeface="Leelawadee UI" panose="020B0502040204020203" pitchFamily="34" charset="-34"/>
                <a:cs typeface="Leelawadee UI" panose="020B0502040204020203" pitchFamily="34" charset="-34"/>
              </a:rPr>
              <a:t>16:13–28:15</a:t>
            </a:r>
          </a:p>
          <a:p>
            <a:pPr algn="ctr"/>
            <a:r>
              <a:rPr lang="en-US" altLang="zh-CN" sz="2000" b="1" dirty="0">
                <a:solidFill>
                  <a:srgbClr val="000000"/>
                </a:solidFill>
                <a:latin typeface="Leelawadee UI" panose="020B0502040204020203" pitchFamily="34" charset="-34"/>
                <a:cs typeface="Leelawadee UI" panose="020B0502040204020203" pitchFamily="34" charset="-34"/>
              </a:rPr>
              <a:t> </a:t>
            </a:r>
          </a:p>
        </p:txBody>
      </p:sp>
      <p:grpSp>
        <p:nvGrpSpPr>
          <p:cNvPr id="284677" name="Group 13"/>
          <p:cNvGrpSpPr>
            <a:grpSpLocks/>
          </p:cNvGrpSpPr>
          <p:nvPr/>
        </p:nvGrpSpPr>
        <p:grpSpPr bwMode="auto">
          <a:xfrm>
            <a:off x="7879084" y="990600"/>
            <a:ext cx="1198773" cy="2691343"/>
            <a:chOff x="3812" y="0"/>
            <a:chExt cx="580" cy="2107"/>
          </a:xfrm>
        </p:grpSpPr>
        <p:sp>
          <p:nvSpPr>
            <p:cNvPr id="284739" name="Rectangle 14"/>
            <p:cNvSpPr>
              <a:spLocks noChangeArrowheads="1"/>
            </p:cNvSpPr>
            <p:nvPr/>
          </p:nvSpPr>
          <p:spPr bwMode="auto">
            <a:xfrm>
              <a:off x="3893" y="0"/>
              <a:ext cx="499" cy="103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600" b="1" dirty="0" smtClean="0">
                  <a:solidFill>
                    <a:srgbClr val="000000"/>
                  </a:solidFill>
                  <a:latin typeface="Leelawadee UI" panose="020B0502040204020203" pitchFamily="34" charset="-34"/>
                  <a:cs typeface="Leelawadee UI" panose="020B0502040204020203" pitchFamily="34" charset="-34"/>
                </a:rPr>
                <a:t>กาลิลี</a:t>
              </a:r>
              <a:endParaRPr lang="en-US" altLang="zh-CN" sz="1600" b="1" dirty="0">
                <a:solidFill>
                  <a:srgbClr val="000000"/>
                </a:solidFill>
                <a:latin typeface="Leelawadee UI" panose="020B0502040204020203" pitchFamily="34" charset="-34"/>
                <a:cs typeface="Leelawadee UI" panose="020B0502040204020203" pitchFamily="34" charset="-34"/>
              </a:endParaRPr>
            </a:p>
            <a:p>
              <a:pPr algn="ctr"/>
              <a:r>
                <a:rPr lang="en-US" altLang="zh-CN" sz="1600" b="1" dirty="0">
                  <a:solidFill>
                    <a:srgbClr val="000000"/>
                  </a:solidFill>
                  <a:latin typeface="Leelawadee UI" panose="020B0502040204020203" pitchFamily="34" charset="-34"/>
                  <a:cs typeface="Leelawadee UI" panose="020B0502040204020203" pitchFamily="34" charset="-34"/>
                </a:rPr>
                <a:t>28:16-20</a:t>
              </a:r>
            </a:p>
            <a:p>
              <a:pPr algn="ctr"/>
              <a:r>
                <a:rPr lang="en-US" altLang="zh-CN" sz="1600" b="1" dirty="0">
                  <a:solidFill>
                    <a:srgbClr val="000000"/>
                  </a:solidFill>
                  <a:latin typeface="Leelawadee UI" panose="020B0502040204020203" pitchFamily="34" charset="-34"/>
                  <a:cs typeface="Leelawadee UI" panose="020B0502040204020203" pitchFamily="34" charset="-34"/>
                </a:rPr>
                <a:t> </a:t>
              </a:r>
            </a:p>
          </p:txBody>
        </p:sp>
        <p:sp>
          <p:nvSpPr>
            <p:cNvPr id="284740" name="Rectangle 15"/>
            <p:cNvSpPr>
              <a:spLocks noChangeArrowheads="1"/>
            </p:cNvSpPr>
            <p:nvPr/>
          </p:nvSpPr>
          <p:spPr bwMode="auto">
            <a:xfrm>
              <a:off x="3812" y="1068"/>
              <a:ext cx="563" cy="1039"/>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sp>
        <p:nvSpPr>
          <p:cNvPr id="284678" name="Rectangle 17"/>
          <p:cNvSpPr>
            <a:spLocks noChangeArrowheads="1"/>
          </p:cNvSpPr>
          <p:nvPr/>
        </p:nvSpPr>
        <p:spPr bwMode="auto">
          <a:xfrm>
            <a:off x="66682" y="2317757"/>
            <a:ext cx="957263" cy="13493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th-TH" altLang="zh-CN" sz="1400" b="1" dirty="0" smtClean="0">
                <a:solidFill>
                  <a:srgbClr val="000000"/>
                </a:solidFill>
                <a:latin typeface="Leelawadee UI" panose="020B0502040204020203" pitchFamily="34" charset="-34"/>
                <a:cs typeface="Leelawadee UI" panose="020B0502040204020203" pitchFamily="34" charset="-34"/>
              </a:rPr>
              <a:t>การเสด็จมาและการรับรอง</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1:1–4:11</a:t>
            </a:r>
          </a:p>
        </p:txBody>
      </p:sp>
      <p:sp>
        <p:nvSpPr>
          <p:cNvPr id="284679" name="Rectangle 20"/>
          <p:cNvSpPr>
            <a:spLocks noChangeArrowheads="1"/>
          </p:cNvSpPr>
          <p:nvPr/>
        </p:nvSpPr>
        <p:spPr bwMode="auto">
          <a:xfrm>
            <a:off x="1063625" y="2317757"/>
            <a:ext cx="1149350" cy="146049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th-TH" altLang="zh-CN" sz="1400" b="1" dirty="0" smtClean="0">
                <a:solidFill>
                  <a:srgbClr val="000000"/>
                </a:solidFill>
                <a:latin typeface="Leelawadee UI" panose="020B0502040204020203" pitchFamily="34" charset="-34"/>
                <a:cs typeface="Leelawadee UI" panose="020B0502040204020203" pitchFamily="34" charset="-34"/>
              </a:rPr>
              <a:t>งานรับใช้ตอนต้นและการป่าวประกาศ</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4:12–7:29</a:t>
            </a:r>
          </a:p>
        </p:txBody>
      </p:sp>
      <p:sp>
        <p:nvSpPr>
          <p:cNvPr id="284680" name="Rectangle 23"/>
          <p:cNvSpPr>
            <a:spLocks noChangeArrowheads="1"/>
          </p:cNvSpPr>
          <p:nvPr/>
        </p:nvSpPr>
        <p:spPr bwMode="auto">
          <a:xfrm>
            <a:off x="2240220" y="2339977"/>
            <a:ext cx="838200" cy="13493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th-TH" altLang="zh-CN" sz="1200" b="1" dirty="0" smtClean="0">
                <a:solidFill>
                  <a:srgbClr val="000000"/>
                </a:solidFill>
                <a:latin typeface="Leelawadee UI" panose="020B0502040204020203" pitchFamily="34" charset="-34"/>
                <a:cs typeface="Leelawadee UI" panose="020B0502040204020203" pitchFamily="34" charset="-34"/>
              </a:rPr>
              <a:t>การอัศจรรย์และสิทธิอำนาจ</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8–10</a:t>
            </a:r>
          </a:p>
        </p:txBody>
      </p:sp>
      <p:sp>
        <p:nvSpPr>
          <p:cNvPr id="284681" name="Rectangle 26"/>
          <p:cNvSpPr>
            <a:spLocks noChangeArrowheads="1"/>
          </p:cNvSpPr>
          <p:nvPr/>
        </p:nvSpPr>
        <p:spPr bwMode="auto">
          <a:xfrm>
            <a:off x="3192465" y="2317757"/>
            <a:ext cx="1004887" cy="13493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th-TH" altLang="zh-CN" sz="1200" b="1" dirty="0" smtClean="0">
                <a:solidFill>
                  <a:srgbClr val="000000"/>
                </a:solidFill>
                <a:latin typeface="Leelawadee UI" panose="020B0502040204020203" pitchFamily="34" charset="-34"/>
                <a:cs typeface="Leelawadee UI" panose="020B0502040204020203" pitchFamily="34" charset="-34"/>
              </a:rPr>
              <a:t>การปฏิเสธและการเลื่อนออกไป</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11:1–16:12</a:t>
            </a:r>
          </a:p>
        </p:txBody>
      </p:sp>
      <p:sp>
        <p:nvSpPr>
          <p:cNvPr id="284682" name="Rectangle 28"/>
          <p:cNvSpPr>
            <a:spLocks noChangeArrowheads="1"/>
          </p:cNvSpPr>
          <p:nvPr/>
        </p:nvSpPr>
        <p:spPr bwMode="auto">
          <a:xfrm>
            <a:off x="4286250" y="2362207"/>
            <a:ext cx="820738" cy="13493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r>
              <a:rPr lang="th-TH" altLang="zh-CN" sz="1400" b="1" dirty="0" smtClean="0">
                <a:solidFill>
                  <a:srgbClr val="000000"/>
                </a:solidFill>
                <a:latin typeface="Leelawadee UI" panose="020B0502040204020203" pitchFamily="34" charset="-34"/>
                <a:cs typeface="Leelawadee UI" panose="020B0502040204020203" pitchFamily="34" charset="-34"/>
              </a:rPr>
              <a:t>เตรียมเหล่าสาวก</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16:13–</a:t>
            </a:r>
          </a:p>
          <a:p>
            <a:pPr algn="ctr"/>
            <a:r>
              <a:rPr lang="en-US" altLang="zh-CN" sz="1400" b="1" dirty="0">
                <a:solidFill>
                  <a:srgbClr val="000000"/>
                </a:solidFill>
                <a:latin typeface="Leelawadee UI" panose="020B0502040204020203" pitchFamily="34" charset="-34"/>
                <a:cs typeface="Leelawadee UI" panose="020B0502040204020203" pitchFamily="34" charset="-34"/>
              </a:rPr>
              <a:t>20:34</a:t>
            </a:r>
          </a:p>
        </p:txBody>
      </p:sp>
      <p:sp>
        <p:nvSpPr>
          <p:cNvPr id="284683" name="Rectangle 30"/>
          <p:cNvSpPr>
            <a:spLocks noChangeArrowheads="1"/>
          </p:cNvSpPr>
          <p:nvPr/>
        </p:nvSpPr>
        <p:spPr bwMode="auto">
          <a:xfrm>
            <a:off x="5156200" y="2317757"/>
            <a:ext cx="1092200" cy="13493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th-TH" altLang="zh-CN" sz="1200" b="1" dirty="0" smtClean="0">
                <a:solidFill>
                  <a:srgbClr val="000000"/>
                </a:solidFill>
                <a:latin typeface="Leelawadee UI" panose="020B0502040204020203" pitchFamily="34" charset="-34"/>
                <a:cs typeface="Leelawadee UI" panose="020B0502040204020203" pitchFamily="34" charset="-34"/>
              </a:rPr>
              <a:t>ต่อหน้าทางการและการถูกปฏิเสธ</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21–27</a:t>
            </a:r>
          </a:p>
        </p:txBody>
      </p:sp>
      <p:grpSp>
        <p:nvGrpSpPr>
          <p:cNvPr id="284684" name="Group 32"/>
          <p:cNvGrpSpPr>
            <a:grpSpLocks/>
          </p:cNvGrpSpPr>
          <p:nvPr/>
        </p:nvGrpSpPr>
        <p:grpSpPr bwMode="auto">
          <a:xfrm>
            <a:off x="6160754" y="2317757"/>
            <a:ext cx="942975" cy="2499411"/>
            <a:chOff x="2981" y="1039"/>
            <a:chExt cx="456" cy="1956"/>
          </a:xfrm>
        </p:grpSpPr>
        <p:sp>
          <p:nvSpPr>
            <p:cNvPr id="284737" name="Rectangle 33"/>
            <p:cNvSpPr>
              <a:spLocks noChangeArrowheads="1"/>
            </p:cNvSpPr>
            <p:nvPr/>
          </p:nvSpPr>
          <p:spPr bwMode="auto">
            <a:xfrm>
              <a:off x="3021" y="1039"/>
              <a:ext cx="392" cy="1056"/>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th-TH" altLang="zh-CN" sz="1400" b="1" dirty="0" smtClean="0">
                  <a:solidFill>
                    <a:srgbClr val="000000"/>
                  </a:solidFill>
                  <a:latin typeface="Leelawadee UI" panose="020B0502040204020203" pitchFamily="34" charset="-34"/>
                  <a:cs typeface="Leelawadee UI" panose="020B0502040204020203" pitchFamily="34" charset="-34"/>
                </a:rPr>
                <a:t>อุโมงค์ว่างเปล่า</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28:1-10</a:t>
              </a:r>
            </a:p>
          </p:txBody>
        </p:sp>
        <p:sp>
          <p:nvSpPr>
            <p:cNvPr id="284738" name="Rectangle 34"/>
            <p:cNvSpPr>
              <a:spLocks noChangeArrowheads="1"/>
            </p:cNvSpPr>
            <p:nvPr/>
          </p:nvSpPr>
          <p:spPr bwMode="auto">
            <a:xfrm>
              <a:off x="2981" y="1939"/>
              <a:ext cx="456" cy="1056"/>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85" name="Group 35"/>
          <p:cNvGrpSpPr>
            <a:grpSpLocks/>
          </p:cNvGrpSpPr>
          <p:nvPr/>
        </p:nvGrpSpPr>
        <p:grpSpPr bwMode="auto">
          <a:xfrm>
            <a:off x="7097527" y="2317757"/>
            <a:ext cx="868363" cy="2404852"/>
            <a:chOff x="3434" y="1039"/>
            <a:chExt cx="420" cy="1882"/>
          </a:xfrm>
        </p:grpSpPr>
        <p:sp>
          <p:nvSpPr>
            <p:cNvPr id="284735" name="Rectangle 36"/>
            <p:cNvSpPr>
              <a:spLocks noChangeArrowheads="1"/>
            </p:cNvSpPr>
            <p:nvPr/>
          </p:nvSpPr>
          <p:spPr bwMode="auto">
            <a:xfrm>
              <a:off x="3473" y="1039"/>
              <a:ext cx="356" cy="1056"/>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th-TH" altLang="zh-CN" sz="1200" b="1" dirty="0" smtClean="0">
                  <a:solidFill>
                    <a:srgbClr val="000000"/>
                  </a:solidFill>
                  <a:latin typeface="Leelawadee UI" panose="020B0502040204020203" pitchFamily="34" charset="-34"/>
                  <a:cs typeface="Leelawadee UI" panose="020B0502040204020203" pitchFamily="34" charset="-34"/>
                </a:rPr>
                <a:t>รายงานเท็จ</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28:11-15</a:t>
              </a:r>
            </a:p>
          </p:txBody>
        </p:sp>
        <p:sp>
          <p:nvSpPr>
            <p:cNvPr id="284736" name="Rectangle 37"/>
            <p:cNvSpPr>
              <a:spLocks noChangeArrowheads="1"/>
            </p:cNvSpPr>
            <p:nvPr/>
          </p:nvSpPr>
          <p:spPr bwMode="auto">
            <a:xfrm>
              <a:off x="3434" y="1865"/>
              <a:ext cx="420" cy="1056"/>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sp>
        <p:nvSpPr>
          <p:cNvPr id="284686" name="Rectangle 39"/>
          <p:cNvSpPr>
            <a:spLocks noChangeArrowheads="1"/>
          </p:cNvSpPr>
          <p:nvPr/>
        </p:nvSpPr>
        <p:spPr bwMode="auto">
          <a:xfrm>
            <a:off x="7956550" y="2317757"/>
            <a:ext cx="1187450" cy="13493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704" rIns="0" bIns="45704" anchor="ctr"/>
          <a:lstStyle/>
          <a:p>
            <a:pPr algn="ctr" eaLnBrk="1" hangingPunct="1"/>
            <a:r>
              <a:rPr lang="th-TH" altLang="zh-CN" sz="1400" b="1" dirty="0" smtClean="0">
                <a:solidFill>
                  <a:srgbClr val="000000"/>
                </a:solidFill>
                <a:latin typeface="Leelawadee UI" panose="020B0502040204020203" pitchFamily="34" charset="-34"/>
                <a:cs typeface="Leelawadee UI" panose="020B0502040204020203" pitchFamily="34" charset="-34"/>
              </a:rPr>
              <a:t>พระมหาบัญชา</a:t>
            </a:r>
            <a:endParaRPr lang="en-US" altLang="zh-CN" sz="1400" b="1" dirty="0">
              <a:solidFill>
                <a:srgbClr val="000000"/>
              </a:solidFill>
              <a:latin typeface="Leelawadee UI" panose="020B0502040204020203" pitchFamily="34" charset="-34"/>
              <a:cs typeface="Leelawadee UI" panose="020B0502040204020203" pitchFamily="34" charset="-34"/>
            </a:endParaRPr>
          </a:p>
          <a:p>
            <a:pPr algn="ctr"/>
            <a:r>
              <a:rPr lang="en-US" altLang="zh-CN" sz="1400" b="1" dirty="0">
                <a:solidFill>
                  <a:srgbClr val="000000"/>
                </a:solidFill>
                <a:latin typeface="Leelawadee UI" panose="020B0502040204020203" pitchFamily="34" charset="-34"/>
                <a:cs typeface="Leelawadee UI" panose="020B0502040204020203" pitchFamily="34" charset="-34"/>
              </a:rPr>
              <a:t>28:16-20</a:t>
            </a:r>
          </a:p>
        </p:txBody>
      </p:sp>
      <p:grpSp>
        <p:nvGrpSpPr>
          <p:cNvPr id="284687" name="Group 41"/>
          <p:cNvGrpSpPr>
            <a:grpSpLocks/>
          </p:cNvGrpSpPr>
          <p:nvPr/>
        </p:nvGrpSpPr>
        <p:grpSpPr bwMode="auto">
          <a:xfrm>
            <a:off x="-61960" y="3667126"/>
            <a:ext cx="1090613" cy="1529772"/>
            <a:chOff x="-30" y="2095"/>
            <a:chExt cx="528" cy="1197"/>
          </a:xfrm>
        </p:grpSpPr>
        <p:sp>
          <p:nvSpPr>
            <p:cNvPr id="284733" name="Rectangle 42"/>
            <p:cNvSpPr>
              <a:spLocks noChangeArrowheads="1"/>
            </p:cNvSpPr>
            <p:nvPr/>
          </p:nvSpPr>
          <p:spPr bwMode="auto">
            <a:xfrm>
              <a:off x="32" y="2095"/>
              <a:ext cx="464"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บทนำ</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34" name="Rectangle 43"/>
            <p:cNvSpPr>
              <a:spLocks noChangeArrowheads="1"/>
            </p:cNvSpPr>
            <p:nvPr/>
          </p:nvSpPr>
          <p:spPr bwMode="auto">
            <a:xfrm>
              <a:off x="-30" y="2697"/>
              <a:ext cx="528"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88" name="Group 44"/>
          <p:cNvGrpSpPr>
            <a:grpSpLocks/>
          </p:cNvGrpSpPr>
          <p:nvPr/>
        </p:nvGrpSpPr>
        <p:grpSpPr bwMode="auto">
          <a:xfrm>
            <a:off x="1053362" y="3807443"/>
            <a:ext cx="1163637" cy="955498"/>
            <a:chOff x="536" y="2095"/>
            <a:chExt cx="563" cy="1126"/>
          </a:xfrm>
        </p:grpSpPr>
        <p:sp>
          <p:nvSpPr>
            <p:cNvPr id="284731" name="Rectangle 45"/>
            <p:cNvSpPr>
              <a:spLocks noChangeArrowheads="1"/>
            </p:cNvSpPr>
            <p:nvPr/>
          </p:nvSpPr>
          <p:spPr bwMode="auto">
            <a:xfrm>
              <a:off x="560" y="2095"/>
              <a:ext cx="499"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เทศนา</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32" name="Rectangle 46"/>
            <p:cNvSpPr>
              <a:spLocks noChangeArrowheads="1"/>
            </p:cNvSpPr>
            <p:nvPr/>
          </p:nvSpPr>
          <p:spPr bwMode="auto">
            <a:xfrm>
              <a:off x="536" y="2626"/>
              <a:ext cx="563"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89" name="Group 47"/>
          <p:cNvGrpSpPr>
            <a:grpSpLocks/>
          </p:cNvGrpSpPr>
          <p:nvPr/>
        </p:nvGrpSpPr>
        <p:grpSpPr bwMode="auto">
          <a:xfrm>
            <a:off x="2285263" y="3667127"/>
            <a:ext cx="868363" cy="1689523"/>
            <a:chOff x="1106" y="2095"/>
            <a:chExt cx="420" cy="1322"/>
          </a:xfrm>
        </p:grpSpPr>
        <p:sp>
          <p:nvSpPr>
            <p:cNvPr id="284729" name="Rectangle 48"/>
            <p:cNvSpPr>
              <a:spLocks noChangeArrowheads="1"/>
            </p:cNvSpPr>
            <p:nvPr/>
          </p:nvSpPr>
          <p:spPr bwMode="auto">
            <a:xfrm>
              <a:off x="1123" y="2095"/>
              <a:ext cx="356"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อำนาจ</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30" name="Rectangle 49"/>
            <p:cNvSpPr>
              <a:spLocks noChangeArrowheads="1"/>
            </p:cNvSpPr>
            <p:nvPr/>
          </p:nvSpPr>
          <p:spPr bwMode="auto">
            <a:xfrm>
              <a:off x="1106" y="2822"/>
              <a:ext cx="420"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0" name="Group 50"/>
          <p:cNvGrpSpPr>
            <a:grpSpLocks/>
          </p:cNvGrpSpPr>
          <p:nvPr/>
        </p:nvGrpSpPr>
        <p:grpSpPr bwMode="auto">
          <a:xfrm>
            <a:off x="3137085" y="3667126"/>
            <a:ext cx="1089025" cy="1695913"/>
            <a:chOff x="1518" y="2095"/>
            <a:chExt cx="527" cy="1327"/>
          </a:xfrm>
        </p:grpSpPr>
        <p:sp>
          <p:nvSpPr>
            <p:cNvPr id="284727" name="Rectangle 51"/>
            <p:cNvSpPr>
              <a:spLocks noChangeArrowheads="1"/>
            </p:cNvSpPr>
            <p:nvPr/>
          </p:nvSpPr>
          <p:spPr bwMode="auto">
            <a:xfrm>
              <a:off x="1543" y="2095"/>
              <a:ext cx="463"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ถูกเลื่อนออกไป</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28" name="Rectangle 52"/>
            <p:cNvSpPr>
              <a:spLocks noChangeArrowheads="1"/>
            </p:cNvSpPr>
            <p:nvPr/>
          </p:nvSpPr>
          <p:spPr bwMode="auto">
            <a:xfrm>
              <a:off x="1518" y="2827"/>
              <a:ext cx="527"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1" name="Group 53"/>
          <p:cNvGrpSpPr>
            <a:grpSpLocks/>
          </p:cNvGrpSpPr>
          <p:nvPr/>
        </p:nvGrpSpPr>
        <p:grpSpPr bwMode="auto">
          <a:xfrm>
            <a:off x="4218566" y="3667125"/>
            <a:ext cx="969962" cy="1872277"/>
            <a:chOff x="2041" y="2095"/>
            <a:chExt cx="420" cy="1465"/>
          </a:xfrm>
        </p:grpSpPr>
        <p:sp>
          <p:nvSpPr>
            <p:cNvPr id="284725" name="Rectangle 54"/>
            <p:cNvSpPr>
              <a:spLocks noChangeArrowheads="1"/>
            </p:cNvSpPr>
            <p:nvPr/>
          </p:nvSpPr>
          <p:spPr bwMode="auto">
            <a:xfrm>
              <a:off x="2070" y="2095"/>
              <a:ext cx="356"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เตรียม</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26" name="Rectangle 55"/>
            <p:cNvSpPr>
              <a:spLocks noChangeArrowheads="1"/>
            </p:cNvSpPr>
            <p:nvPr/>
          </p:nvSpPr>
          <p:spPr bwMode="auto">
            <a:xfrm>
              <a:off x="2041" y="2965"/>
              <a:ext cx="420"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2" name="Group 56"/>
          <p:cNvGrpSpPr>
            <a:grpSpLocks/>
          </p:cNvGrpSpPr>
          <p:nvPr/>
        </p:nvGrpSpPr>
        <p:grpSpPr bwMode="auto">
          <a:xfrm>
            <a:off x="5146135" y="3667127"/>
            <a:ext cx="1132421" cy="1676743"/>
            <a:chOff x="2490" y="2095"/>
            <a:chExt cx="548" cy="1312"/>
          </a:xfrm>
        </p:grpSpPr>
        <p:sp>
          <p:nvSpPr>
            <p:cNvPr id="284723" name="Rectangle 57"/>
            <p:cNvSpPr>
              <a:spLocks noChangeArrowheads="1"/>
            </p:cNvSpPr>
            <p:nvPr/>
          </p:nvSpPr>
          <p:spPr bwMode="auto">
            <a:xfrm>
              <a:off x="2490" y="2095"/>
              <a:ext cx="463"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ถูกนำไปแสดงตัว</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24" name="Rectangle 58"/>
            <p:cNvSpPr>
              <a:spLocks noChangeArrowheads="1"/>
            </p:cNvSpPr>
            <p:nvPr/>
          </p:nvSpPr>
          <p:spPr bwMode="auto">
            <a:xfrm>
              <a:off x="2511" y="2812"/>
              <a:ext cx="527"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3" name="Group 59"/>
          <p:cNvGrpSpPr>
            <a:grpSpLocks/>
          </p:cNvGrpSpPr>
          <p:nvPr/>
        </p:nvGrpSpPr>
        <p:grpSpPr bwMode="auto">
          <a:xfrm>
            <a:off x="6235200" y="3667126"/>
            <a:ext cx="942975" cy="1750867"/>
            <a:chOff x="3017" y="2095"/>
            <a:chExt cx="456" cy="1370"/>
          </a:xfrm>
        </p:grpSpPr>
        <p:sp>
          <p:nvSpPr>
            <p:cNvPr id="284721" name="Rectangle 60"/>
            <p:cNvSpPr>
              <a:spLocks noChangeArrowheads="1"/>
            </p:cNvSpPr>
            <p:nvPr/>
          </p:nvSpPr>
          <p:spPr bwMode="auto">
            <a:xfrm>
              <a:off x="3017" y="2095"/>
              <a:ext cx="392"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พิสูจน์</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22" name="Rectangle 61"/>
            <p:cNvSpPr>
              <a:spLocks noChangeArrowheads="1"/>
            </p:cNvSpPr>
            <p:nvPr/>
          </p:nvSpPr>
          <p:spPr bwMode="auto">
            <a:xfrm>
              <a:off x="3017" y="2870"/>
              <a:ext cx="456"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4" name="Group 62"/>
          <p:cNvGrpSpPr>
            <a:grpSpLocks/>
          </p:cNvGrpSpPr>
          <p:nvPr/>
        </p:nvGrpSpPr>
        <p:grpSpPr bwMode="auto">
          <a:xfrm>
            <a:off x="7169891" y="3667127"/>
            <a:ext cx="868363" cy="1689523"/>
            <a:chOff x="3469" y="2095"/>
            <a:chExt cx="420" cy="1322"/>
          </a:xfrm>
        </p:grpSpPr>
        <p:sp>
          <p:nvSpPr>
            <p:cNvPr id="284719" name="Rectangle 63"/>
            <p:cNvSpPr>
              <a:spLocks noChangeArrowheads="1"/>
            </p:cNvSpPr>
            <p:nvPr/>
          </p:nvSpPr>
          <p:spPr bwMode="auto">
            <a:xfrm>
              <a:off x="3473" y="2095"/>
              <a:ext cx="356"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000000"/>
                  </a:solidFill>
                  <a:latin typeface="Leelawadee UI" panose="020B0502040204020203" pitchFamily="34" charset="-34"/>
                  <a:cs typeface="Leelawadee UI" panose="020B0502040204020203" pitchFamily="34" charset="-34"/>
                </a:rPr>
                <a:t>ให้การเท็จ</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20" name="Rectangle 64"/>
            <p:cNvSpPr>
              <a:spLocks noChangeArrowheads="1"/>
            </p:cNvSpPr>
            <p:nvPr/>
          </p:nvSpPr>
          <p:spPr bwMode="auto">
            <a:xfrm>
              <a:off x="3469" y="2822"/>
              <a:ext cx="420"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5" name="Group 65"/>
          <p:cNvGrpSpPr>
            <a:grpSpLocks/>
          </p:cNvGrpSpPr>
          <p:nvPr/>
        </p:nvGrpSpPr>
        <p:grpSpPr bwMode="auto">
          <a:xfrm>
            <a:off x="7961761" y="3667127"/>
            <a:ext cx="1163637" cy="1658851"/>
            <a:chOff x="3852" y="2095"/>
            <a:chExt cx="563" cy="1298"/>
          </a:xfrm>
        </p:grpSpPr>
        <p:sp>
          <p:nvSpPr>
            <p:cNvPr id="284717" name="Rectangle 66"/>
            <p:cNvSpPr>
              <a:spLocks noChangeArrowheads="1"/>
            </p:cNvSpPr>
            <p:nvPr/>
          </p:nvSpPr>
          <p:spPr bwMode="auto">
            <a:xfrm>
              <a:off x="3893" y="2095"/>
              <a:ext cx="499" cy="5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1400" b="1" dirty="0" err="1" smtClean="0">
                  <a:solidFill>
                    <a:srgbClr val="000000"/>
                  </a:solidFill>
                  <a:latin typeface="Leelawadee UI" panose="020B0502040204020203" pitchFamily="34" charset="-34"/>
                  <a:cs typeface="Leelawadee UI" panose="020B0502040204020203" pitchFamily="34" charset="-34"/>
                </a:rPr>
                <a:t>แผนการณ์</a:t>
              </a:r>
              <a:endParaRPr lang="en-US" altLang="zh-CN" sz="1400" b="1" dirty="0">
                <a:solidFill>
                  <a:srgbClr val="000000"/>
                </a:solidFill>
                <a:latin typeface="Leelawadee UI" panose="020B0502040204020203" pitchFamily="34" charset="-34"/>
                <a:cs typeface="Leelawadee UI" panose="020B0502040204020203" pitchFamily="34" charset="-34"/>
              </a:endParaRPr>
            </a:p>
          </p:txBody>
        </p:sp>
        <p:sp>
          <p:nvSpPr>
            <p:cNvPr id="284718" name="Rectangle 67"/>
            <p:cNvSpPr>
              <a:spLocks noChangeArrowheads="1"/>
            </p:cNvSpPr>
            <p:nvPr/>
          </p:nvSpPr>
          <p:spPr bwMode="auto">
            <a:xfrm>
              <a:off x="3852" y="2798"/>
              <a:ext cx="563" cy="59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6" name="Group 68"/>
          <p:cNvGrpSpPr>
            <a:grpSpLocks/>
          </p:cNvGrpSpPr>
          <p:nvPr/>
        </p:nvGrpSpPr>
        <p:grpSpPr bwMode="auto">
          <a:xfrm>
            <a:off x="-4134" y="4427545"/>
            <a:ext cx="9144000" cy="1797077"/>
            <a:chOff x="-2" y="2690"/>
            <a:chExt cx="4424" cy="1409"/>
          </a:xfrm>
        </p:grpSpPr>
        <p:sp>
          <p:nvSpPr>
            <p:cNvPr id="284715" name="Rectangle 69"/>
            <p:cNvSpPr>
              <a:spLocks noChangeArrowheads="1"/>
            </p:cNvSpPr>
            <p:nvPr/>
          </p:nvSpPr>
          <p:spPr bwMode="auto">
            <a:xfrm>
              <a:off x="32" y="2690"/>
              <a:ext cx="4360" cy="58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p>
            <a:p>
              <a:pPr algn="ctr"/>
              <a:r>
                <a:rPr lang="th-TH" altLang="zh-CN" sz="2000" b="1" dirty="0" smtClean="0">
                  <a:solidFill>
                    <a:srgbClr val="000000"/>
                  </a:solidFill>
                  <a:latin typeface="Leelawadee UI" panose="020B0502040204020203" pitchFamily="34" charset="-34"/>
                  <a:cs typeface="Leelawadee UI" panose="020B0502040204020203" pitchFamily="34" charset="-34"/>
                </a:rPr>
                <a:t>ปาเลสไตน์</a:t>
              </a:r>
              <a:endParaRPr lang="en-US" altLang="zh-CN" sz="2000" b="1" dirty="0">
                <a:solidFill>
                  <a:srgbClr val="000000"/>
                </a:solidFill>
                <a:latin typeface="Leelawadee UI" panose="020B0502040204020203" pitchFamily="34" charset="-34"/>
                <a:cs typeface="Leelawadee UI" panose="020B0502040204020203" pitchFamily="34" charset="-34"/>
              </a:endParaRPr>
            </a:p>
            <a:p>
              <a:pPr algn="ctr"/>
              <a:r>
                <a:rPr lang="en-US" altLang="zh-CN" sz="1200" b="1" dirty="0">
                  <a:solidFill>
                    <a:srgbClr val="000000"/>
                  </a:solidFill>
                  <a:latin typeface="Leelawadee UI" panose="020B0502040204020203" pitchFamily="34" charset="-34"/>
                  <a:cs typeface="Leelawadee UI" panose="020B0502040204020203" pitchFamily="34" charset="-34"/>
                </a:rPr>
                <a:t> </a:t>
              </a:r>
            </a:p>
          </p:txBody>
        </p:sp>
        <p:sp>
          <p:nvSpPr>
            <p:cNvPr id="284716" name="Rectangle 70"/>
            <p:cNvSpPr>
              <a:spLocks noChangeArrowheads="1"/>
            </p:cNvSpPr>
            <p:nvPr/>
          </p:nvSpPr>
          <p:spPr bwMode="auto">
            <a:xfrm>
              <a:off x="-2" y="3514"/>
              <a:ext cx="4424" cy="585"/>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grpSp>
        <p:nvGrpSpPr>
          <p:cNvPr id="284697" name="Group 71"/>
          <p:cNvGrpSpPr>
            <a:grpSpLocks/>
          </p:cNvGrpSpPr>
          <p:nvPr/>
        </p:nvGrpSpPr>
        <p:grpSpPr bwMode="auto">
          <a:xfrm>
            <a:off x="66141" y="5173670"/>
            <a:ext cx="9144000" cy="1959408"/>
            <a:chOff x="32" y="3275"/>
            <a:chExt cx="4424" cy="1533"/>
          </a:xfrm>
        </p:grpSpPr>
        <p:sp>
          <p:nvSpPr>
            <p:cNvPr id="284713" name="Rectangle 72"/>
            <p:cNvSpPr>
              <a:spLocks noChangeArrowheads="1"/>
            </p:cNvSpPr>
            <p:nvPr/>
          </p:nvSpPr>
          <p:spPr bwMode="auto">
            <a:xfrm>
              <a:off x="32" y="3275"/>
              <a:ext cx="4360" cy="662"/>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nchor="ctr"/>
            <a:lstStyle/>
            <a:p>
              <a:pPr algn="ctr" eaLnBrk="1" hangingPunct="1"/>
              <a:r>
                <a:rPr lang="en-US" altLang="zh-CN" sz="1200" b="1" dirty="0">
                  <a:solidFill>
                    <a:srgbClr val="000000"/>
                  </a:solidFill>
                  <a:latin typeface="Leelawadee UI" panose="020B0502040204020203" pitchFamily="34" charset="-34"/>
                  <a:cs typeface="Leelawadee UI" panose="020B0502040204020203" pitchFamily="34" charset="-34"/>
                </a:rPr>
                <a:t> </a:t>
              </a:r>
              <a:r>
                <a:rPr lang="th-TH" sz="2000" b="1" dirty="0">
                  <a:latin typeface="Leelawadee UI" panose="020B0502040204020203" pitchFamily="34" charset="-34"/>
                  <a:cs typeface="Leelawadee UI" panose="020B0502040204020203" pitchFamily="34" charset="-34"/>
                </a:rPr>
                <a:t>ถูกเขียนขึ้นในช่วงทศวรรษที่ </a:t>
              </a:r>
              <a:r>
                <a:rPr lang="en-US" sz="2000" b="1" dirty="0">
                  <a:latin typeface="Leelawadee UI" panose="020B0502040204020203" pitchFamily="34" charset="-34"/>
                  <a:cs typeface="Leelawadee UI" panose="020B0502040204020203" pitchFamily="34" charset="-34"/>
                </a:rPr>
                <a:t>40s   </a:t>
              </a:r>
              <a:r>
                <a:rPr lang="th-TH" sz="2000" b="1" dirty="0">
                  <a:latin typeface="Leelawadee UI" panose="020B0502040204020203" pitchFamily="34" charset="-34"/>
                  <a:cs typeface="Leelawadee UI" panose="020B0502040204020203" pitchFamily="34" charset="-34"/>
                </a:rPr>
                <a:t>ครอบคลุมระหว่าง ปี ก.ค.ศ. </a:t>
              </a:r>
              <a:r>
                <a:rPr lang="en-US" sz="2000" b="1" dirty="0">
                  <a:latin typeface="Leelawadee UI" panose="020B0502040204020203" pitchFamily="34" charset="-34"/>
                  <a:cs typeface="Leelawadee UI" panose="020B0502040204020203" pitchFamily="34" charset="-34"/>
                </a:rPr>
                <a:t>5 </a:t>
              </a:r>
              <a:r>
                <a:rPr lang="th-TH" sz="2000" b="1" dirty="0">
                  <a:latin typeface="Leelawadee UI" panose="020B0502040204020203" pitchFamily="34" charset="-34"/>
                  <a:cs typeface="Leelawadee UI" panose="020B0502040204020203" pitchFamily="34" charset="-34"/>
                </a:rPr>
                <a:t>กับ</a:t>
              </a:r>
              <a:r>
                <a:rPr lang="en-US" sz="2000" b="1" dirty="0">
                  <a:latin typeface="Leelawadee UI" panose="020B0502040204020203" pitchFamily="34" charset="-34"/>
                  <a:cs typeface="Leelawadee UI" panose="020B0502040204020203" pitchFamily="34" charset="-34"/>
                </a:rPr>
                <a:t> </a:t>
              </a:r>
              <a:r>
                <a:rPr lang="th-TH" sz="2000" b="1" dirty="0">
                  <a:latin typeface="Leelawadee UI" panose="020B0502040204020203" pitchFamily="34" charset="-34"/>
                  <a:cs typeface="Leelawadee UI" panose="020B0502040204020203" pitchFamily="34" charset="-34"/>
                </a:rPr>
                <a:t>ปี ค.ศ. </a:t>
              </a:r>
              <a:r>
                <a:rPr lang="en-US" sz="2000" b="1" dirty="0">
                  <a:latin typeface="Leelawadee UI" panose="020B0502040204020203" pitchFamily="34" charset="-34"/>
                  <a:cs typeface="Leelawadee UI" panose="020B0502040204020203" pitchFamily="34" charset="-34"/>
                </a:rPr>
                <a:t>33</a:t>
              </a:r>
              <a:endParaRPr lang="th-TH" sz="2000" b="1" dirty="0">
                <a:latin typeface="Leelawadee UI" panose="020B0502040204020203" pitchFamily="34" charset="-34"/>
                <a:cs typeface="Leelawadee UI" panose="020B0502040204020203" pitchFamily="34" charset="-34"/>
              </a:endParaRPr>
            </a:p>
          </p:txBody>
        </p:sp>
        <p:sp>
          <p:nvSpPr>
            <p:cNvPr id="284714" name="Rectangle 73"/>
            <p:cNvSpPr>
              <a:spLocks noChangeArrowheads="1"/>
            </p:cNvSpPr>
            <p:nvPr/>
          </p:nvSpPr>
          <p:spPr bwMode="auto">
            <a:xfrm>
              <a:off x="32" y="4146"/>
              <a:ext cx="4424" cy="662"/>
            </a:xfrm>
            <a:prstGeom prst="rect">
              <a:avLst/>
            </a:prstGeom>
            <a:solidFill>
              <a:schemeClr val="accent1">
                <a:alpha val="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rIns="0" anchor="ctr"/>
            <a:lstStyle/>
            <a:p>
              <a:endParaRPr lang="en-US" sz="2000">
                <a:solidFill>
                  <a:srgbClr val="000000"/>
                </a:solidFill>
                <a:latin typeface="Leelawadee UI" panose="020B0502040204020203" pitchFamily="34" charset="-34"/>
                <a:cs typeface="Leelawadee UI" panose="020B0502040204020203" pitchFamily="34" charset="-34"/>
              </a:endParaRPr>
            </a:p>
          </p:txBody>
        </p:sp>
      </p:grpSp>
      <p:sp>
        <p:nvSpPr>
          <p:cNvPr id="284698" name="Line 74"/>
          <p:cNvSpPr>
            <a:spLocks noChangeShapeType="1"/>
          </p:cNvSpPr>
          <p:nvPr/>
        </p:nvSpPr>
        <p:spPr bwMode="auto">
          <a:xfrm>
            <a:off x="0" y="2286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699" name="Line 75"/>
          <p:cNvSpPr>
            <a:spLocks noChangeShapeType="1"/>
          </p:cNvSpPr>
          <p:nvPr/>
        </p:nvSpPr>
        <p:spPr bwMode="auto">
          <a:xfrm>
            <a:off x="0" y="3810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0" name="Line 76"/>
          <p:cNvSpPr>
            <a:spLocks noChangeShapeType="1"/>
          </p:cNvSpPr>
          <p:nvPr/>
        </p:nvSpPr>
        <p:spPr bwMode="auto">
          <a:xfrm>
            <a:off x="-76200" y="44958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1" name="Line 77"/>
          <p:cNvSpPr>
            <a:spLocks noChangeShapeType="1"/>
          </p:cNvSpPr>
          <p:nvPr/>
        </p:nvSpPr>
        <p:spPr bwMode="auto">
          <a:xfrm>
            <a:off x="0" y="51054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2" name="Line 78"/>
          <p:cNvSpPr>
            <a:spLocks noChangeShapeType="1"/>
          </p:cNvSpPr>
          <p:nvPr/>
        </p:nvSpPr>
        <p:spPr bwMode="auto">
          <a:xfrm>
            <a:off x="1066800" y="9906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3" name="Line 79"/>
          <p:cNvSpPr>
            <a:spLocks noChangeShapeType="1"/>
          </p:cNvSpPr>
          <p:nvPr/>
        </p:nvSpPr>
        <p:spPr bwMode="auto">
          <a:xfrm>
            <a:off x="4267200" y="9906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4" name="Line 80"/>
          <p:cNvSpPr>
            <a:spLocks noChangeShapeType="1"/>
          </p:cNvSpPr>
          <p:nvPr/>
        </p:nvSpPr>
        <p:spPr bwMode="auto">
          <a:xfrm>
            <a:off x="7086600" y="22860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5" name="Line 81"/>
          <p:cNvSpPr>
            <a:spLocks noChangeShapeType="1"/>
          </p:cNvSpPr>
          <p:nvPr/>
        </p:nvSpPr>
        <p:spPr bwMode="auto">
          <a:xfrm>
            <a:off x="2209800" y="22860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6" name="Line 82"/>
          <p:cNvSpPr>
            <a:spLocks noChangeShapeType="1"/>
          </p:cNvSpPr>
          <p:nvPr/>
        </p:nvSpPr>
        <p:spPr bwMode="auto">
          <a:xfrm>
            <a:off x="3124200" y="22860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7" name="Line 83"/>
          <p:cNvSpPr>
            <a:spLocks noChangeShapeType="1"/>
          </p:cNvSpPr>
          <p:nvPr/>
        </p:nvSpPr>
        <p:spPr bwMode="auto">
          <a:xfrm>
            <a:off x="5105400" y="22860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8" name="Line 84"/>
          <p:cNvSpPr>
            <a:spLocks noChangeShapeType="1"/>
          </p:cNvSpPr>
          <p:nvPr/>
        </p:nvSpPr>
        <p:spPr bwMode="auto">
          <a:xfrm>
            <a:off x="6248400" y="22860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09" name="Line 85"/>
          <p:cNvSpPr>
            <a:spLocks noChangeShapeType="1"/>
          </p:cNvSpPr>
          <p:nvPr/>
        </p:nvSpPr>
        <p:spPr bwMode="auto">
          <a:xfrm>
            <a:off x="7956550" y="22860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35926" name="Rectangle 86"/>
          <p:cNvSpPr>
            <a:spLocks noGrp="1" noChangeArrowheads="1"/>
          </p:cNvSpPr>
          <p:nvPr>
            <p:ph type="title" idx="4294967295"/>
          </p:nvPr>
        </p:nvSpPr>
        <p:spPr>
          <a:xfrm>
            <a:off x="381000" y="0"/>
            <a:ext cx="8229600" cy="990600"/>
          </a:xfrm>
          <a:effectLst>
            <a:outerShdw blurRad="63500" dist="35921" dir="2700000" algn="ctr" rotWithShape="0">
              <a:schemeClr val="tx2">
                <a:alpha val="74998"/>
              </a:schemeClr>
            </a:outerShdw>
          </a:effectLst>
        </p:spPr>
        <p:txBody>
          <a:bodyPr/>
          <a:lstStyle/>
          <a:p>
            <a:pPr eaLnBrk="1" hangingPunct="1">
              <a:defRPr/>
            </a:pPr>
            <a:r>
              <a:rPr lang="th-TH" sz="4000" b="1" dirty="0" err="1">
                <a:solidFill>
                  <a:srgbClr val="FFFFFF"/>
                </a:solidFill>
                <a:latin typeface="Leelawadee UI" panose="020B0502040204020203" pitchFamily="34" charset="-34"/>
                <a:ea typeface="ＭＳ Ｐゴシック" panose="020B0600070205080204" pitchFamily="34" charset="-128"/>
                <a:cs typeface="Leelawadee UI" panose="020B0502040204020203" pitchFamily="34" charset="-34"/>
              </a:rPr>
              <a:t>มัทธิว</a:t>
            </a:r>
            <a:r>
              <a:rPr lang="th-TH" sz="4000" b="1" dirty="0">
                <a:solidFill>
                  <a:srgbClr val="FFFFFF"/>
                </a:solidFill>
                <a:latin typeface="Leelawadee UI" panose="020B0502040204020203" pitchFamily="34" charset="-34"/>
                <a:ea typeface="ＭＳ Ｐゴシック" panose="020B0600070205080204" pitchFamily="34" charset="-128"/>
                <a:cs typeface="Leelawadee UI" panose="020B0502040204020203" pitchFamily="34" charset="-34"/>
              </a:rPr>
              <a:t> </a:t>
            </a:r>
            <a:r>
              <a:rPr lang="th-TH" sz="4000" b="1" dirty="0" smtClean="0">
                <a:solidFill>
                  <a:srgbClr val="FFFFFF"/>
                </a:solidFill>
                <a:latin typeface="Leelawadee UI" panose="020B0502040204020203" pitchFamily="34" charset="-34"/>
                <a:ea typeface="ＭＳ Ｐゴシック" panose="020B0600070205080204" pitchFamily="34" charset="-128"/>
                <a:cs typeface="Leelawadee UI" panose="020B0502040204020203" pitchFamily="34" charset="-34"/>
              </a:rPr>
              <a:t>ในเก้าช่วง</a:t>
            </a:r>
            <a:endParaRPr lang="en-US" sz="4000" b="1" dirty="0">
              <a:solidFill>
                <a:srgbClr val="FFFFFF"/>
              </a:solidFill>
              <a:latin typeface="Leelawadee UI" panose="020B0502040204020203" pitchFamily="34" charset="-34"/>
              <a:cs typeface="Leelawadee UI" panose="020B0502040204020203" pitchFamily="34" charset="-34"/>
            </a:endParaRPr>
          </a:p>
        </p:txBody>
      </p:sp>
      <p:sp>
        <p:nvSpPr>
          <p:cNvPr id="284711" name="Line 80"/>
          <p:cNvSpPr>
            <a:spLocks noChangeShapeType="1"/>
          </p:cNvSpPr>
          <p:nvPr/>
        </p:nvSpPr>
        <p:spPr bwMode="auto">
          <a:xfrm>
            <a:off x="7956550" y="990600"/>
            <a:ext cx="0" cy="3505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91408" tIns="45704" rIns="91408" bIns="45704" anchor="ctr"/>
          <a:lstStyle/>
          <a:p>
            <a:endParaRPr lang="en-US">
              <a:latin typeface="Leelawadee UI" panose="020B0502040204020203" pitchFamily="34" charset="-34"/>
              <a:cs typeface="Leelawadee UI" panose="020B0502040204020203" pitchFamily="34" charset="-34"/>
            </a:endParaRPr>
          </a:p>
        </p:txBody>
      </p:sp>
      <p:sp>
        <p:nvSpPr>
          <p:cNvPr id="284712" name="Text Box 38"/>
          <p:cNvSpPr txBox="1">
            <a:spLocks noChangeArrowheads="1"/>
          </p:cNvSpPr>
          <p:nvPr/>
        </p:nvSpPr>
        <p:spPr bwMode="auto">
          <a:xfrm>
            <a:off x="8578854" y="44455"/>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Leelawadee UI" panose="020B0502040204020203" pitchFamily="34" charset="-34"/>
                <a:cs typeface="Leelawadee UI" panose="020B0502040204020203" pitchFamily="34" charset="-34"/>
              </a:rPr>
              <a:t>67</a:t>
            </a:r>
          </a:p>
        </p:txBody>
      </p:sp>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extLst>
              <p:ext uri="{D42A27DB-BD31-4B8C-83A1-F6EECF244321}">
                <p14:modId xmlns:p14="http://schemas.microsoft.com/office/powerpoint/2010/main" val="2338293092"/>
              </p:ext>
            </p:extLst>
          </p:nvPr>
        </p:nvGraphicFramePr>
        <p:xfrm>
          <a:off x="0" y="579657"/>
          <a:ext cx="9144000" cy="6247223"/>
        </p:xfrm>
        <a:graphic>
          <a:graphicData uri="http://schemas.openxmlformats.org/drawingml/2006/table">
            <a:tbl>
              <a:tblPr/>
              <a:tblGrid>
                <a:gridCol w="2123728"/>
                <a:gridCol w="1533872"/>
                <a:gridCol w="1828800"/>
                <a:gridCol w="1830388"/>
                <a:gridCol w="1827212"/>
              </a:tblGrid>
              <a:tr h="46551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400" b="1" i="0" u="none" strike="noStrike" cap="none" normalizeH="0" baseline="0" dirty="0">
                        <a:ln>
                          <a:noFill/>
                        </a:ln>
                        <a:solidFill>
                          <a:srgbClr val="FFFFFF"/>
                        </a:solidFill>
                        <a:effectLst/>
                        <a:latin typeface="Leelawadee UI" panose="020B0502040204020203" pitchFamily="34" charset="-34"/>
                        <a:ea typeface="ＭＳ Ｐゴシック"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4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มัทธิว</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มาระโก</a:t>
                      </a:r>
                      <a:endParaRPr kumimoji="0" lang="en-US" altLang="zh-CN"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4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ลู</a:t>
                      </a:r>
                      <a:r>
                        <a:rPr kumimoji="0" lang="th-TH" altLang="zh-CN"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กา</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4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ยอห์น</a:t>
                      </a:r>
                      <a:endParaRPr kumimoji="0" lang="en-US" altLang="zh-CN"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r>
              <a:tr h="68463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งานก่อนถูกเรียก</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คนเก็บภาษี</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ไม่มี</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 (</a:t>
                      </a: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อนุชน</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หมอ</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ชาวประมง</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6511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เชื้อชาติ</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ยิว</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ยิว</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คนต่างชาติ</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ยิว</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72200">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ของประทาน</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สาวก</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การรับใช้และการอภิบาล</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การรับใช้และการสั่งสอน</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สาวก</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2518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ผู้อ่าน</a:t>
                      </a:r>
                      <a:r>
                        <a:rPr kumimoji="0" lang="en-US" altLang="zh-CN"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Leelawadee UI" panose="020B0502040204020203" pitchFamily="34" charset="-34"/>
                        <a:ea typeface="ＭＳ Ｐゴシック"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Leelawadee UI" panose="020B0502040204020203" pitchFamily="34" charset="-34"/>
                        <a:ea typeface="ＭＳ Ｐゴシック"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Leelawadee UI" panose="020B0502040204020203" pitchFamily="34" charset="-34"/>
                        <a:ea typeface="ＭＳ Ｐゴシック"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Leelawadee UI" panose="020B0502040204020203" pitchFamily="34" charset="-34"/>
                        <a:ea typeface="ＭＳ Ｐゴシック"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99553">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th-TH"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เชื่อชาติ</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ยิว</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โรมัน</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คนต่างชาติ</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 (</a:t>
                      </a: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กรีก</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โลก</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70410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th-TH"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ความสนใจ</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หมายสำคัญ</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 </a:t>
                      </a:r>
                      <a:endPar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rPr>
                        <a:t>(1 </a:t>
                      </a: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คร</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 </a:t>
                      </a:r>
                      <a:r>
                        <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rPr>
                        <a:t>1:22)</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Leelawadee UI" panose="020B0502040204020203" pitchFamily="34" charset="-34"/>
                          <a:ea typeface="SimSun" charset="0"/>
                          <a:cs typeface="Leelawadee UI" panose="020B0502040204020203" pitchFamily="34" charset="-34"/>
                        </a:rPr>
                        <a:t> </a:t>
                      </a:r>
                      <a:endParaRPr kumimoji="0" lang="en-US" sz="2000" b="1" i="0" u="none" strike="noStrike" cap="none" normalizeH="0" baseline="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ปัญญา</a:t>
                      </a:r>
                      <a:endPar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rPr>
                        <a:t>(1 </a:t>
                      </a: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คร</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 </a:t>
                      </a:r>
                      <a:r>
                        <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rPr>
                        <a:t>1:22)</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rPr>
                        <a:t> </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6511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th-TH" altLang="zh-CN"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ความเชื่อ</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ไม่ใช่ผู้เชื่อ</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ผู้เชื่อ</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ไม่ใช่ผู้เชื่อ</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ไม่ใช่ผู้เชื่อ</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1287117">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th-TH" altLang="zh-CN" sz="24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ชี้ให้ผู้อ่านเห็น</a:t>
                      </a:r>
                      <a:endParaRPr kumimoji="0" lang="en-US" sz="24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พระ</a:t>
                      </a: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เมส</a:t>
                      </a: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สิ</a:t>
                      </a:r>
                      <a:r>
                        <a:rPr kumimoji="0" lang="th-TH" altLang="zh-CN" sz="2000" b="1" i="0" u="none" strike="noStrike" cap="none" normalizeH="0" baseline="0" dirty="0" err="1" smtClean="0">
                          <a:ln>
                            <a:noFill/>
                          </a:ln>
                          <a:solidFill>
                            <a:schemeClr val="bg2"/>
                          </a:solidFill>
                          <a:effectLst/>
                          <a:latin typeface="Leelawadee UI" panose="020B0502040204020203" pitchFamily="34" charset="-34"/>
                          <a:ea typeface="SimSun" charset="0"/>
                          <a:cs typeface="Leelawadee UI" panose="020B0502040204020203" pitchFamily="34" charset="-34"/>
                        </a:rPr>
                        <a:t>ยาห์</a:t>
                      </a: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และการได้แผ่นดินของพระเจ้า</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แบบอย่างในการทนทุกข์</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a:t>
                      </a: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นำไปสู้การเป็นสาวก</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สากลโลก</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 (</a:t>
                      </a:r>
                      <a:r>
                        <a:rPr kumimoji="0" lang="th-TH"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และการขยายแผ่นดินพระเจ้า</a:t>
                      </a:r>
                      <a:r>
                        <a:rPr kumimoji="0" lang="en-US" altLang="zh-CN"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2"/>
                          </a:solidFill>
                          <a:effectLst/>
                          <a:latin typeface="Leelawadee UI" panose="020B0502040204020203" pitchFamily="34" charset="-34"/>
                          <a:ea typeface="SimSun" charset="0"/>
                          <a:cs typeface="Leelawadee UI" panose="020B0502040204020203" pitchFamily="34" charset="-34"/>
                        </a:rPr>
                        <a:t>ความเป็นพระเจ้า</a:t>
                      </a:r>
                      <a:endParaRPr kumimoji="0" lang="en-US" sz="2000" b="1" i="0" u="none" strike="noStrike" cap="none" normalizeH="0" baseline="0" dirty="0">
                        <a:ln>
                          <a:noFill/>
                        </a:ln>
                        <a:solidFill>
                          <a:schemeClr val="bg2"/>
                        </a:solidFill>
                        <a:effectLst/>
                        <a:latin typeface="Leelawadee UI" panose="020B0502040204020203" pitchFamily="34" charset="-34"/>
                        <a:ea typeface="SimSun" charset="0"/>
                        <a:cs typeface="Leelawadee UI" panose="020B0502040204020203" pitchFamily="34" charset="-34"/>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433215" name="Text Box 70"/>
          <p:cNvSpPr txBox="1">
            <a:spLocks noChangeArrowheads="1"/>
          </p:cNvSpPr>
          <p:nvPr/>
        </p:nvSpPr>
        <p:spPr bwMode="auto">
          <a:xfrm>
            <a:off x="8604253" y="-2698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latin typeface="Leelawadee UI" panose="020B0502040204020203" pitchFamily="34" charset="-34"/>
                <a:cs typeface="Leelawadee UI" panose="020B0502040204020203" pitchFamily="34" charset="-34"/>
              </a:rPr>
              <a:t>52</a:t>
            </a:r>
          </a:p>
        </p:txBody>
      </p:sp>
      <p:sp>
        <p:nvSpPr>
          <p:cNvPr id="433216" name="Rectangle 71"/>
          <p:cNvSpPr>
            <a:spLocks noGrp="1" noChangeArrowheads="1"/>
          </p:cNvSpPr>
          <p:nvPr>
            <p:ph type="title"/>
          </p:nvPr>
        </p:nvSpPr>
        <p:spPr>
          <a:xfrm>
            <a:off x="2508004" y="7"/>
            <a:ext cx="4129592" cy="461633"/>
          </a:xfrm>
          <a:solidFill>
            <a:schemeClr val="bg2"/>
          </a:solidFill>
        </p:spPr>
        <p:txBody>
          <a:bodyPr wrap="none" anchor="t">
            <a:spAutoFit/>
          </a:bodyPr>
          <a:lstStyle/>
          <a:p>
            <a:pPr eaLnBrk="1" hangingPunct="1"/>
            <a:r>
              <a:rPr lang="th-TH" sz="2400" b="1" dirty="0" smtClean="0">
                <a:solidFill>
                  <a:schemeClr val="tx1"/>
                </a:solidFill>
                <a:latin typeface="Leelawadee UI" panose="020B0502040204020203" pitchFamily="34" charset="-34"/>
                <a:ea typeface="SimSun" charset="0"/>
                <a:cs typeface="Leelawadee UI" panose="020B0502040204020203" pitchFamily="34" charset="-34"/>
              </a:rPr>
              <a:t>ตารางเทียบพระกิตติคุณ 4 เล่ม</a:t>
            </a:r>
            <a:endParaRPr lang="en-US" sz="2400" b="1" dirty="0">
              <a:solidFill>
                <a:schemeClr val="tx1"/>
              </a:solidFill>
              <a:latin typeface="Leelawadee UI" panose="020B0502040204020203" pitchFamily="34" charset="-34"/>
              <a:ea typeface="SimSun" charset="0"/>
              <a:cs typeface="Leelawadee UI" panose="020B0502040204020203" pitchFamily="34" charset="-34"/>
            </a:endParaRPr>
          </a:p>
        </p:txBody>
      </p:sp>
    </p:spTree>
    <p:extLst>
      <p:ext uri="{BB962C8B-B14F-4D97-AF65-F5344CB8AC3E}">
        <p14:creationId xmlns:p14="http://schemas.microsoft.com/office/powerpoint/2010/main" val="3968343680"/>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extLst>
              <p:ext uri="{D42A27DB-BD31-4B8C-83A1-F6EECF244321}">
                <p14:modId xmlns:p14="http://schemas.microsoft.com/office/powerpoint/2010/main" val="2533266417"/>
              </p:ext>
            </p:extLst>
          </p:nvPr>
        </p:nvGraphicFramePr>
        <p:xfrm>
          <a:off x="0" y="694580"/>
          <a:ext cx="9239716" cy="6188820"/>
        </p:xfrm>
        <a:graphic>
          <a:graphicData uri="http://schemas.openxmlformats.org/drawingml/2006/table">
            <a:tbl>
              <a:tblPr/>
              <a:tblGrid>
                <a:gridCol w="1846340"/>
                <a:gridCol w="1973139"/>
                <a:gridCol w="1724351"/>
                <a:gridCol w="1768213"/>
                <a:gridCol w="1927673"/>
              </a:tblGrid>
              <a:tr h="38750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dirty="0">
                        <a:ln>
                          <a:noFill/>
                        </a:ln>
                        <a:solidFill>
                          <a:srgbClr val="FFFFFF"/>
                        </a:solidFill>
                        <a:effectLst/>
                        <a:latin typeface="Leelawadee UI" panose="020B0502040204020203" pitchFamily="34" charset="-34"/>
                        <a:ea typeface="ＭＳ Ｐゴシック"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มัทธิว</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มาระโก</a:t>
                      </a:r>
                      <a:endParaRPr kumimoji="0" lang="en-US" altLang="zh-CN"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ลู</a:t>
                      </a:r>
                      <a:r>
                        <a:rPr kumimoji="0" lang="th-TH"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กา</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ยอห์น</a:t>
                      </a:r>
                      <a:endParaRPr kumimoji="0" lang="en-US" altLang="zh-CN"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r>
              <a:tr h="38750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เขียนเมื่อปี</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ราวๆ </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40</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64-68</a:t>
                      </a:r>
                      <a:endParaRPr kumimoji="0" lang="en-US"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57-59</a:t>
                      </a:r>
                      <a:endParaRPr kumimoji="0" lang="en-US"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ปลายๆ </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60</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8559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สถานที่เขียน</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อันติโอกหรือซีเรีย</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โรม</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ซีซาริยาหรือโรม</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เอเฟซัส</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8559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ส่งไปที่</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ts val="4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ปาเลสไตน์</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โรม</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ให้</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 </a:t>
                      </a: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เธโอฟีลัส</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เอเชียและอื่นๆ</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104330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พระเยซูคือ</a:t>
                      </a:r>
                      <a:r>
                        <a:rPr kumimoji="0" lang="en-US"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rPr>
                        <a:t> </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ts val="1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กษัตริย์ของอิสราเอล</a:t>
                      </a:r>
                      <a:endPar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endParaRPr>
                    </a:p>
                    <a:p>
                      <a:pPr marL="0" marR="0" lvl="0" indent="0" algn="ctr" defTabSz="914400" rtl="0" eaLnBrk="1" fontAlgn="base" latinLnBrk="0" hangingPunct="1">
                        <a:lnSpc>
                          <a:spcPct val="100000"/>
                        </a:lnSpc>
                        <a:spcBef>
                          <a:spcPts val="100"/>
                        </a:spcBef>
                        <a:spcAft>
                          <a:spcPct val="0"/>
                        </a:spcAft>
                        <a:buClrTx/>
                        <a:buSzPct val="80000"/>
                        <a:buFontTx/>
                        <a:buNone/>
                        <a:tabLst/>
                      </a:pP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เมส</a:t>
                      </a: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สิ</a:t>
                      </a: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ยาห์</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ผู้รับใช้ทนทุกข์ </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พระเจ้า</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คนสมบูรณ์แบบ </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เมส</a:t>
                      </a: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สิ</a:t>
                      </a: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ยาห์</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บุตรพระเจ้า</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 (</a:t>
                      </a: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พระเจ้า</a:t>
                      </a:r>
                      <a:r>
                        <a:rPr kumimoji="0" lang="en-US"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8750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ข้อสำคัญ</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21:5</a:t>
                      </a:r>
                      <a:endParaRPr kumimoji="0" lang="en-US"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10:45</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19:10</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20:31</a:t>
                      </a:r>
                      <a:endParaRPr kumimoji="0" lang="en-US" sz="20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8750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ธีม</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กฏ</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กำลัง</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พระคุณ</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เกียรติยศ</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8559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งานเขียนเน้นหลักที่</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เทศนา</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การอัศจรรย์</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คำอุปมา</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การเปรียบเทียบ</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8559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การจัดเรียง</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เรียงตามหัวเรื่อง</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เรียงตามเวลา</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smtClean="0">
                          <a:ln>
                            <a:noFill/>
                          </a:ln>
                          <a:solidFill>
                            <a:schemeClr val="bg1"/>
                          </a:solidFill>
                          <a:effectLst/>
                          <a:latin typeface="Leelawadee UI" panose="020B0502040204020203" pitchFamily="34" charset="-34"/>
                          <a:ea typeface="SimSun" charset="0"/>
                          <a:cs typeface="Leelawadee UI" panose="020B0502040204020203" pitchFamily="34" charset="-34"/>
                        </a:rPr>
                        <a:t>เรียงตามเวลา</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เรียงตามหัวเรื่อง</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8559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ลำดับ</a:t>
                      </a:r>
                      <a:r>
                        <a:rPr kumimoji="0" lang="th-TH" sz="20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พงษ์</a:t>
                      </a:r>
                      <a:r>
                        <a:rPr kumimoji="0" lang="th-TH" sz="20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พันธุ์</a:t>
                      </a:r>
                      <a:endParaRPr kumimoji="0" lang="en-US" sz="20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อับรา</a:t>
                      </a:r>
                      <a:r>
                        <a:rPr kumimoji="0" lang="th-TH"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ฮัม</a:t>
                      </a:r>
                      <a:endParaRPr kumimoji="0" lang="en-US"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ถึงโยเซฟ</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ไม่มี</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อาดัม</a:t>
                      </a: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ถึงมา</a:t>
                      </a:r>
                      <a:r>
                        <a:rPr kumimoji="0" lang="th-TH" altLang="zh-CN" sz="20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รีย์</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20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ไม่มี</a:t>
                      </a:r>
                      <a:endParaRPr kumimoji="0" lang="en-US" sz="20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435269" name="Rectangle 71"/>
          <p:cNvSpPr>
            <a:spLocks noGrp="1" noChangeArrowheads="1"/>
          </p:cNvSpPr>
          <p:nvPr>
            <p:ph type="title"/>
          </p:nvPr>
        </p:nvSpPr>
        <p:spPr>
          <a:xfrm>
            <a:off x="2627784" y="41260"/>
            <a:ext cx="4129592" cy="461633"/>
          </a:xfrm>
          <a:solidFill>
            <a:schemeClr val="bg2"/>
          </a:solidFill>
        </p:spPr>
        <p:txBody>
          <a:bodyPr wrap="none" anchor="t">
            <a:spAutoFit/>
          </a:bodyPr>
          <a:lstStyle/>
          <a:p>
            <a:pPr eaLnBrk="1" hangingPunct="1"/>
            <a:r>
              <a:rPr lang="th-TH" sz="2400" b="1" dirty="0">
                <a:solidFill>
                  <a:schemeClr val="tx1"/>
                </a:solidFill>
                <a:latin typeface="Leelawadee UI" panose="020B0502040204020203" pitchFamily="34" charset="-34"/>
                <a:ea typeface="SimSun" charset="0"/>
                <a:cs typeface="Leelawadee UI" panose="020B0502040204020203" pitchFamily="34" charset="-34"/>
              </a:rPr>
              <a:t>ตารางเทียบพระกิตติคุณ 4 เล่ม</a:t>
            </a:r>
            <a:endParaRPr lang="en-US" sz="2400" b="1" dirty="0">
              <a:solidFill>
                <a:schemeClr val="tx1"/>
              </a:solidFill>
              <a:latin typeface="Leelawadee UI" panose="020B0502040204020203" pitchFamily="34" charset="-34"/>
              <a:ea typeface="SimSun" charset="0"/>
              <a:cs typeface="Leelawadee UI" panose="020B0502040204020203" pitchFamily="34" charset="-34"/>
            </a:endParaRPr>
          </a:p>
        </p:txBody>
      </p:sp>
      <p:sp>
        <p:nvSpPr>
          <p:cNvPr id="435270" name="Text Box 70"/>
          <p:cNvSpPr txBox="1">
            <a:spLocks noChangeArrowheads="1"/>
          </p:cNvSpPr>
          <p:nvPr/>
        </p:nvSpPr>
        <p:spPr bwMode="auto">
          <a:xfrm>
            <a:off x="8604253" y="14292"/>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latin typeface="Leelawadee UI" panose="020B0502040204020203" pitchFamily="34" charset="-34"/>
                <a:cs typeface="Leelawadee UI" panose="020B0502040204020203" pitchFamily="34" charset="-34"/>
              </a:rPr>
              <a:t>52</a:t>
            </a:r>
          </a:p>
        </p:txBody>
      </p:sp>
    </p:spTree>
    <p:extLst>
      <p:ext uri="{BB962C8B-B14F-4D97-AF65-F5344CB8AC3E}">
        <p14:creationId xmlns:p14="http://schemas.microsoft.com/office/powerpoint/2010/main" val="2483624474"/>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9079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r>
              <a:rPr lang="th-TH" sz="1300" kern="0" dirty="0" smtClean="0">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en-US" sz="12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en-US" sz="1300" kern="0" dirty="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48813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6</a:t>
            </a:r>
          </a:p>
        </p:txBody>
      </p:sp>
    </p:spTree>
    <p:extLst>
      <p:ext uri="{BB962C8B-B14F-4D97-AF65-F5344CB8AC3E}">
        <p14:creationId xmlns:p14="http://schemas.microsoft.com/office/powerpoint/2010/main" val="3077585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7</a:t>
            </a:r>
          </a:p>
        </p:txBody>
      </p:sp>
    </p:spTree>
    <p:extLst>
      <p:ext uri="{BB962C8B-B14F-4D97-AF65-F5344CB8AC3E}">
        <p14:creationId xmlns:p14="http://schemas.microsoft.com/office/powerpoint/2010/main" val="16031787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8</a:t>
            </a:r>
          </a:p>
        </p:txBody>
      </p:sp>
    </p:spTree>
    <p:extLst>
      <p:ext uri="{BB962C8B-B14F-4D97-AF65-F5344CB8AC3E}">
        <p14:creationId xmlns:p14="http://schemas.microsoft.com/office/powerpoint/2010/main" val="1171401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89" tIns="45695" rIns="91389" bIns="45695">
            <a:spAutoFit/>
          </a:bodyPr>
          <a:lstStyle/>
          <a:p>
            <a:pPr algn="ctr">
              <a:defRPr/>
            </a:pPr>
            <a:r>
              <a:rPr lang="th-TH" sz="4800" b="1" dirty="0" smtClean="0">
                <a:solidFill>
                  <a:srgbClr val="6BCBF4"/>
                </a:solidFill>
                <a:effectLst>
                  <a:glow rad="228600">
                    <a:schemeClr val="tx1">
                      <a:alpha val="75000"/>
                    </a:schemeClr>
                  </a:glow>
                  <a:outerShdw blurRad="50800" dist="38100" dir="2700000" algn="tl" rotWithShape="0">
                    <a:srgbClr val="000000"/>
                  </a:outerShdw>
                </a:effectLst>
                <a:latin typeface="Leelawadee UI" panose="020B0502040204020203" pitchFamily="34" charset="-34"/>
                <a:cs typeface="Leelawadee UI" panose="020B0502040204020203" pitchFamily="34" charset="-34"/>
              </a:rPr>
              <a:t>คำอุปมาเรื่องผู้หว่าน</a:t>
            </a:r>
            <a:endParaRPr lang="en-US" sz="4800" b="1" dirty="0">
              <a:solidFill>
                <a:srgbClr val="6BCBF4"/>
              </a:solidFill>
              <a:effectLst>
                <a:glow rad="228600">
                  <a:schemeClr val="tx1">
                    <a:alpha val="75000"/>
                  </a:schemeClr>
                </a:glow>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algn="ctr">
              <a:defRPr/>
            </a:pPr>
            <a:r>
              <a:rPr lang="th-TH" sz="3200" b="1" dirty="0" err="1"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มัทธิว</a:t>
            </a:r>
            <a:r>
              <a:rPr lang="en-US" sz="3200" b="1" dirty="0"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13:1-23</a:t>
            </a:r>
            <a:r>
              <a:rPr lang="en-US" sz="3200" b="1" dirty="0"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3200" b="1" dirty="0"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มาระโก</a:t>
            </a:r>
            <a:r>
              <a:rPr lang="en-US" sz="3200" b="1" dirty="0"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4:1-20; </a:t>
            </a:r>
            <a:r>
              <a:rPr lang="th-TH" sz="3200" b="1" dirty="0" err="1"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3200" b="1" dirty="0"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3200" b="1" dirty="0" smtClean="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glow rad="228600">
                    <a:schemeClr val="tx1">
                      <a:alpha val="75000"/>
                    </a:scheme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6443696" y="32719"/>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smtClean="0">
                  <a:solidFill>
                    <a:srgbClr val="FFFFFF"/>
                  </a:solidFill>
                  <a:latin typeface="Leelawadee UI" panose="020B0502040204020203" pitchFamily="34" charset="-34"/>
                  <a:cs typeface="Leelawadee UI" panose="020B0502040204020203" pitchFamily="34" charset="-34"/>
                </a:endParaRPr>
              </a:p>
            </p:txBody>
          </p:sp>
        </p:grpSp>
        <p:sp>
          <p:nvSpPr>
            <p:cNvPr id="10" name="TextBox 9"/>
            <p:cNvSpPr txBox="1"/>
            <p:nvPr/>
          </p:nvSpPr>
          <p:spPr>
            <a:xfrm>
              <a:off x="6804248" y="648153"/>
              <a:ext cx="2160752" cy="1348639"/>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smtClean="0">
                  <a:solidFill>
                    <a:srgbClr val="002060"/>
                  </a:solidFill>
                  <a:latin typeface="Leelawadee UI" panose="020B0502040204020203" pitchFamily="34" charset="-34"/>
                  <a:cs typeface="Leelawadee UI" panose="020B0502040204020203" pitchFamily="34" charset="-34"/>
                </a:rPr>
                <a:t>Free</a:t>
              </a:r>
              <a:r>
                <a:rPr lang="en-US" altLang="zh-CN" sz="4000" kern="0" spc="-250" dirty="0" smtClean="0">
                  <a:solidFill>
                    <a:srgbClr val="002060"/>
                  </a:solidFill>
                  <a:latin typeface="Leelawadee UI" panose="020B0502040204020203" pitchFamily="34" charset="-34"/>
                  <a:cs typeface="Leelawadee UI" panose="020B0502040204020203" pitchFamily="34" charset="-34"/>
                </a:rPr>
                <a:t/>
              </a:r>
              <a:br>
                <a:rPr lang="en-US" altLang="zh-CN" sz="4000" kern="0" spc="-250" dirty="0" smtClean="0">
                  <a:solidFill>
                    <a:srgbClr val="002060"/>
                  </a:solidFill>
                  <a:latin typeface="Leelawadee UI" panose="020B0502040204020203" pitchFamily="34" charset="-34"/>
                  <a:cs typeface="Leelawadee UI" panose="020B0502040204020203" pitchFamily="34" charset="-34"/>
                </a:rPr>
              </a:br>
              <a:r>
                <a:rPr lang="en-US" altLang="zh-CN" sz="4000" kern="0" spc="-250" dirty="0" smtClean="0">
                  <a:solidFill>
                    <a:srgbClr val="36BAD5"/>
                  </a:solidFill>
                  <a:latin typeface="Leelawadee UI" panose="020B0502040204020203" pitchFamily="34" charset="-34"/>
                  <a:cs typeface="Leelawadee UI" panose="020B0502040204020203" pitchFamily="34" charset="-34"/>
                </a:rPr>
                <a:t>Bible </a:t>
              </a:r>
              <a:r>
                <a:rPr lang="en-US" altLang="zh-CN" sz="4000" kern="0" spc="-250" dirty="0" smtClean="0">
                  <a:solidFill>
                    <a:srgbClr val="002060"/>
                  </a:solidFill>
                  <a:latin typeface="Leelawadee UI" panose="020B0502040204020203" pitchFamily="34" charset="-34"/>
                  <a:cs typeface="Leelawadee UI" panose="020B0502040204020203" pitchFamily="34" charset="-34"/>
                </a:rPr>
                <a:t/>
              </a:r>
              <a:br>
                <a:rPr lang="en-US" altLang="zh-CN" sz="4000" kern="0" spc="-250" dirty="0" smtClean="0">
                  <a:solidFill>
                    <a:srgbClr val="002060"/>
                  </a:solidFill>
                  <a:latin typeface="Leelawadee UI" panose="020B0502040204020203" pitchFamily="34" charset="-34"/>
                  <a:cs typeface="Leelawadee UI" panose="020B0502040204020203" pitchFamily="34" charset="-34"/>
                </a:rPr>
              </a:br>
              <a:r>
                <a:rPr lang="en-US" altLang="zh-CN" sz="3200" kern="0" spc="-250" dirty="0" smtClean="0">
                  <a:solidFill>
                    <a:srgbClr val="002060"/>
                  </a:solidFill>
                  <a:latin typeface="Leelawadee UI" panose="020B0502040204020203" pitchFamily="34" charset="-34"/>
                  <a:cs typeface="Leelawadee UI" panose="020B0502040204020203" pitchFamily="34" charset="-34"/>
                </a:rPr>
                <a:t>images</a:t>
              </a:r>
              <a:endParaRPr lang="en-GB" sz="6000" kern="0" spc="-250" dirty="0" smtClean="0">
                <a:solidFill>
                  <a:srgbClr val="002060"/>
                </a:solidFill>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2663219533"/>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0290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9537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9092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42495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04935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extLst>
              <p:ext uri="{D42A27DB-BD31-4B8C-83A1-F6EECF244321}">
                <p14:modId xmlns:p14="http://schemas.microsoft.com/office/powerpoint/2010/main" val="1208095846"/>
              </p:ext>
            </p:extLst>
          </p:nvPr>
        </p:nvGraphicFramePr>
        <p:xfrm>
          <a:off x="4152" y="531039"/>
          <a:ext cx="9139848" cy="6326963"/>
        </p:xfrm>
        <a:graphic>
          <a:graphicData uri="http://schemas.openxmlformats.org/drawingml/2006/table">
            <a:tbl>
              <a:tblPr/>
              <a:tblGrid>
                <a:gridCol w="1906838"/>
                <a:gridCol w="1749101"/>
                <a:gridCol w="1827970"/>
                <a:gridCol w="1829557"/>
                <a:gridCol w="1826382"/>
              </a:tblGrid>
              <a:tr h="37817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1800" b="1" i="0" u="none" strike="noStrike" cap="none" normalizeH="0" baseline="0" dirty="0">
                        <a:ln>
                          <a:noFill/>
                        </a:ln>
                        <a:solidFill>
                          <a:srgbClr val="FFFFFF"/>
                        </a:solidFill>
                        <a:effectLst/>
                        <a:latin typeface="Leelawadee UI" panose="020B0502040204020203" pitchFamily="34" charset="-34"/>
                        <a:ea typeface="ＭＳ Ｐゴシック"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มัทธิว</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มาระโก</a:t>
                      </a:r>
                      <a:endParaRPr kumimoji="0" lang="en-US" altLang="zh-CN"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ลู</a:t>
                      </a: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กา</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ยอห์น</a:t>
                      </a:r>
                      <a:endParaRPr kumimoji="0" lang="en-US" altLang="zh-CN"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r>
              <a:tr h="66907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ขอบเขต</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ประสูติถึงฟื้นคืนพระชนม์</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พันธ</a:t>
                      </a: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กิจถึงฟื้นคืนพระชนม์</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พันธ</a:t>
                      </a: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กิจถึงฟื้นคืนพระชนม์</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err="1" smtClean="0">
                          <a:ln>
                            <a:noFill/>
                          </a:ln>
                          <a:solidFill>
                            <a:schemeClr val="bg1"/>
                          </a:solidFill>
                          <a:effectLst/>
                          <a:latin typeface="Leelawadee UI" panose="020B0502040204020203" pitchFamily="34" charset="-34"/>
                          <a:ea typeface="SimSun" charset="0"/>
                          <a:cs typeface="Leelawadee UI" panose="020B0502040204020203" pitchFamily="34" charset="-34"/>
                        </a:rPr>
                        <a:t>พันธ</a:t>
                      </a: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กิจถึงฟื้นคืนพระชนม์</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7817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ลักษณะ</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พยากรณ์</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อภิบาล</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ประวัติศาสตร์</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พระวิญญาณ</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7817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คำตรัสพระเยซู</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60%</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42%</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50%</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50%</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78173">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บท</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28</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16</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24</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21</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41199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ข้อ</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1068</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661</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1149</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878</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6907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จำนวนข้อต่อบท</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38</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41</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48</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42</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6907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ใช้คำเหมือน</a:t>
                      </a:r>
                      <a:r>
                        <a:rPr kumimoji="0" lang="th-TH" altLang="zh-CN" sz="18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พันธ</a:t>
                      </a: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สัญญาเดิม</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53</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36</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25</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20</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6907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ยก</a:t>
                      </a:r>
                      <a:r>
                        <a:rPr kumimoji="0" lang="th-TH" altLang="zh-CN" sz="18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พันธ</a:t>
                      </a:r>
                      <a:r>
                        <a:rPr kumimoji="0" lang="th-TH" altLang="zh-CN"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สัญญาเดิมมาอ้างอิง</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76</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27</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42</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105</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6907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อ้างถึง</a:t>
                      </a:r>
                      <a:r>
                        <a:rPr kumimoji="0" lang="th-TH" sz="1800" b="1" i="0" u="none" strike="noStrike" cap="none" normalizeH="0" baseline="0" dirty="0" err="1" smtClean="0">
                          <a:ln>
                            <a:noFill/>
                          </a:ln>
                          <a:solidFill>
                            <a:srgbClr val="FFFFFF"/>
                          </a:solidFill>
                          <a:effectLst/>
                          <a:latin typeface="Leelawadee UI" panose="020B0502040204020203" pitchFamily="34" charset="-34"/>
                          <a:ea typeface="SimSun" charset="0"/>
                          <a:cs typeface="Leelawadee UI" panose="020B0502040204020203" pitchFamily="34" charset="-34"/>
                        </a:rPr>
                        <a:t>พันธ</a:t>
                      </a: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สัญญาเดิม</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129</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63</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67</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125</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38782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เนื้อหาที่ไม่ซ้ำ</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42% </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7%</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rPr>
                        <a:t>59%</a:t>
                      </a:r>
                      <a:endParaRPr kumimoji="0" lang="en-US" sz="1800" b="1" i="0" u="none" strike="noStrike" cap="none" normalizeH="0" baseline="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rPr>
                        <a:t>92%</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r h="66907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sz="1800" b="1" i="0" u="none" strike="noStrike" cap="none" normalizeH="0" baseline="0" dirty="0" smtClean="0">
                          <a:ln>
                            <a:noFill/>
                          </a:ln>
                          <a:solidFill>
                            <a:srgbClr val="FFFFFF"/>
                          </a:solidFill>
                          <a:effectLst/>
                          <a:latin typeface="Leelawadee UI" panose="020B0502040204020203" pitchFamily="34" charset="-34"/>
                          <a:ea typeface="SimSun" charset="0"/>
                          <a:cs typeface="Leelawadee UI" panose="020B0502040204020203" pitchFamily="34" charset="-34"/>
                        </a:rPr>
                        <a:t>แบ่งแบบกว้างๆ</a:t>
                      </a:r>
                      <a:endParaRPr kumimoji="0" lang="en-US" sz="1800" b="1" i="0" u="none" strike="noStrike" cap="none" normalizeH="0" baseline="0" dirty="0">
                        <a:ln>
                          <a:noFill/>
                        </a:ln>
                        <a:solidFill>
                          <a:srgbClr val="FFFFFF"/>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1800" b="1" i="0" u="none" strike="noStrike" cap="none" normalizeH="0" baseline="0" dirty="0">
                          <a:ln>
                            <a:noFill/>
                          </a:ln>
                          <a:solidFill>
                            <a:schemeClr val="bg1"/>
                          </a:solidFill>
                          <a:effectLst/>
                          <a:latin typeface="Leelawadee UI" panose="020B0502040204020203" pitchFamily="34" charset="-34"/>
                          <a:ea typeface="ＭＳ Ｐゴシック" charset="0"/>
                          <a:cs typeface="Leelawadee UI" panose="020B0502040204020203" pitchFamily="34" charset="-34"/>
                        </a:rPr>
                        <a:t>-----------------</a:t>
                      </a:r>
                      <a:r>
                        <a:rPr kumimoji="0" lang="en-US" sz="1800" b="1" i="0" u="none" strike="noStrike" cap="none" normalizeH="0" baseline="0" dirty="0" smtClean="0">
                          <a:ln>
                            <a:noFill/>
                          </a:ln>
                          <a:solidFill>
                            <a:schemeClr val="bg1"/>
                          </a:solidFill>
                          <a:effectLst/>
                          <a:latin typeface="Leelawadee UI" panose="020B0502040204020203" pitchFamily="34" charset="-34"/>
                          <a:ea typeface="ＭＳ Ｐゴシック" charset="0"/>
                          <a:cs typeface="Leelawadee UI" panose="020B0502040204020203" pitchFamily="34" charset="-34"/>
                        </a:rPr>
                        <a:t>-- </a:t>
                      </a:r>
                      <a:r>
                        <a:rPr kumimoji="0" lang="th-TH" sz="1800" b="1" i="0" u="none" strike="noStrike" cap="none" normalizeH="0" baseline="0" dirty="0" smtClean="0">
                          <a:ln>
                            <a:noFill/>
                          </a:ln>
                          <a:solidFill>
                            <a:schemeClr val="bg1"/>
                          </a:solidFill>
                          <a:effectLst/>
                          <a:latin typeface="Leelawadee UI" panose="020B0502040204020203" pitchFamily="34" charset="-34"/>
                          <a:ea typeface="ＭＳ Ｐゴシック" charset="0"/>
                          <a:cs typeface="Leelawadee UI" panose="020B0502040204020203" pitchFamily="34" charset="-34"/>
                        </a:rPr>
                        <a:t>พระกิตติคุณหลัก</a:t>
                      </a:r>
                      <a:r>
                        <a:rPr kumimoji="0" lang="en-US" sz="1800" b="1" i="0" u="none" strike="noStrike" cap="none" normalizeH="0" baseline="0" dirty="0" smtClean="0">
                          <a:ln>
                            <a:noFill/>
                          </a:ln>
                          <a:solidFill>
                            <a:schemeClr val="bg1"/>
                          </a:solidFill>
                          <a:effectLst/>
                          <a:latin typeface="Leelawadee UI" panose="020B0502040204020203" pitchFamily="34" charset="-34"/>
                          <a:ea typeface="ＭＳ Ｐゴシック" charset="0"/>
                          <a:cs typeface="Leelawadee UI" panose="020B0502040204020203" pitchFamily="34" charset="-34"/>
                        </a:rPr>
                        <a:t>----------------</a:t>
                      </a:r>
                      <a:endParaRPr kumimoji="0" lang="en-US" sz="1800" b="1" i="0" u="none" strike="noStrike" cap="none" normalizeH="0" baseline="0" dirty="0">
                        <a:ln>
                          <a:noFill/>
                        </a:ln>
                        <a:solidFill>
                          <a:schemeClr val="bg1"/>
                        </a:solidFill>
                        <a:effectLst/>
                        <a:latin typeface="Leelawadee UI" panose="020B0502040204020203" pitchFamily="34" charset="-34"/>
                        <a:ea typeface="ＭＳ Ｐゴシック"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th-TH" altLang="zh-CN" sz="1800" b="1" i="0" u="none" strike="noStrike" cap="none" normalizeH="0" baseline="0" dirty="0" smtClean="0">
                          <a:ln>
                            <a:noFill/>
                          </a:ln>
                          <a:solidFill>
                            <a:schemeClr val="bg1"/>
                          </a:solidFill>
                          <a:effectLst/>
                          <a:latin typeface="Leelawadee UI" panose="020B0502040204020203" pitchFamily="34" charset="-34"/>
                          <a:ea typeface="SimSun" charset="0"/>
                          <a:cs typeface="Leelawadee UI" panose="020B0502040204020203" pitchFamily="34" charset="-34"/>
                        </a:rPr>
                        <a:t>พระกิตติคุณเสริม</a:t>
                      </a:r>
                      <a:endParaRPr kumimoji="0" lang="en-US" sz="1800" b="1" i="0" u="none" strike="noStrike" cap="none" normalizeH="0" baseline="0" dirty="0">
                        <a:ln>
                          <a:noFill/>
                        </a:ln>
                        <a:solidFill>
                          <a:schemeClr val="bg1"/>
                        </a:solidFill>
                        <a:effectLst/>
                        <a:latin typeface="Leelawadee UI" panose="020B0502040204020203" pitchFamily="34" charset="-34"/>
                        <a:ea typeface="SimSun" charset="0"/>
                        <a:cs typeface="Leelawadee UI" panose="020B0502040204020203" pitchFamily="34" charset="-34"/>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r>
            </a:tbl>
          </a:graphicData>
        </a:graphic>
      </p:graphicFrame>
      <p:sp>
        <p:nvSpPr>
          <p:cNvPr id="437327" name="Rectangle 82"/>
          <p:cNvSpPr>
            <a:spLocks noGrp="1" noChangeArrowheads="1"/>
          </p:cNvSpPr>
          <p:nvPr>
            <p:ph type="title"/>
          </p:nvPr>
        </p:nvSpPr>
        <p:spPr>
          <a:xfrm>
            <a:off x="2507211" y="7"/>
            <a:ext cx="4129592" cy="461633"/>
          </a:xfrm>
          <a:solidFill>
            <a:schemeClr val="bg2"/>
          </a:solidFill>
        </p:spPr>
        <p:txBody>
          <a:bodyPr wrap="none" anchor="t">
            <a:spAutoFit/>
          </a:bodyPr>
          <a:lstStyle/>
          <a:p>
            <a:pPr eaLnBrk="1" hangingPunct="1"/>
            <a:r>
              <a:rPr lang="th-TH" sz="2400" b="1" dirty="0">
                <a:solidFill>
                  <a:schemeClr val="tx1"/>
                </a:solidFill>
                <a:latin typeface="Leelawadee UI" panose="020B0502040204020203" pitchFamily="34" charset="-34"/>
                <a:ea typeface="SimSun" charset="0"/>
                <a:cs typeface="Leelawadee UI" panose="020B0502040204020203" pitchFamily="34" charset="-34"/>
              </a:rPr>
              <a:t>ตารางเทียบพระกิตติคุณ 4 เล่ม</a:t>
            </a:r>
            <a:endParaRPr lang="en-US" sz="2400" b="1" dirty="0">
              <a:solidFill>
                <a:schemeClr val="tx1"/>
              </a:solidFill>
              <a:latin typeface="Leelawadee UI" panose="020B0502040204020203" pitchFamily="34" charset="-34"/>
              <a:ea typeface="SimSun" charset="0"/>
              <a:cs typeface="Leelawadee UI" panose="020B0502040204020203" pitchFamily="34" charset="-34"/>
            </a:endParaRPr>
          </a:p>
        </p:txBody>
      </p:sp>
      <p:sp>
        <p:nvSpPr>
          <p:cNvPr id="437328" name="Text Box 70"/>
          <p:cNvSpPr txBox="1">
            <a:spLocks noChangeArrowheads="1"/>
          </p:cNvSpPr>
          <p:nvPr/>
        </p:nvSpPr>
        <p:spPr bwMode="auto">
          <a:xfrm>
            <a:off x="8604253" y="-2698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CC"/>
                </a:solidFill>
                <a:latin typeface="Leelawadee UI" panose="020B0502040204020203" pitchFamily="34" charset="-34"/>
                <a:cs typeface="Leelawadee UI" panose="020B0502040204020203" pitchFamily="34" charset="-34"/>
              </a:rPr>
              <a:t>52</a:t>
            </a:r>
          </a:p>
        </p:txBody>
      </p:sp>
    </p:spTree>
    <p:extLst>
      <p:ext uri="{BB962C8B-B14F-4D97-AF65-F5344CB8AC3E}">
        <p14:creationId xmlns:p14="http://schemas.microsoft.com/office/powerpoint/2010/main" val="183400148"/>
      </p:ext>
    </p:extLst>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7317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86021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65156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1361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49055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62325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35702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08239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18754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20209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0" y="0"/>
            <a:ext cx="9180513" cy="7002462"/>
          </a:xfrm>
          <a:prstGeom prst="rect">
            <a:avLst/>
          </a:prstGeom>
          <a:solidFill>
            <a:srgbClr val="FFFFFF"/>
          </a:solidFill>
          <a:ln>
            <a:noFill/>
          </a:ln>
        </p:spPr>
        <p:txBody>
          <a:bodyPr wrap="none" lIns="91408" tIns="45704" rIns="91408" bIns="45704" anchor="ctr"/>
          <a:lstStyle/>
          <a:p>
            <a:pPr eaLnBrk="1" fontAlgn="auto" hangingPunct="1">
              <a:spcBef>
                <a:spcPts val="0"/>
              </a:spcBef>
              <a:spcAft>
                <a:spcPts val="0"/>
              </a:spcAft>
              <a:defRPr/>
            </a:pPr>
            <a:endParaRPr lang="en-US" sz="1800" kern="0">
              <a:solidFill>
                <a:srgbClr val="000000"/>
              </a:solidFill>
              <a:latin typeface="Leelawadee UI" panose="020B0502040204020203" pitchFamily="34" charset="-34"/>
              <a:cs typeface="Leelawadee UI" panose="020B0502040204020203" pitchFamily="34" charset="-34"/>
            </a:endParaRPr>
          </a:p>
        </p:txBody>
      </p:sp>
      <p:pic>
        <p:nvPicPr>
          <p:cNvPr id="28672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7"/>
            <a:ext cx="3319462"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32" y="3500438"/>
            <a:ext cx="4422775"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900309" y="517533"/>
            <a:ext cx="9027971" cy="1143000"/>
          </a:xfrm>
          <a:extLst/>
        </p:spPr>
        <p:txBody>
          <a:bodyPr/>
          <a:lstStyle/>
          <a:p>
            <a:pPr eaLnBrk="1" hangingPunct="1">
              <a:defRPr/>
            </a:pPr>
            <a:r>
              <a:rPr lang="th-TH" b="1" dirty="0" smtClean="0">
                <a:effectLst>
                  <a:glow rad="241300">
                    <a:schemeClr val="bg2">
                      <a:alpha val="90000"/>
                    </a:schemeClr>
                  </a:glow>
                </a:effectLst>
                <a:latin typeface="Leelawadee UI" panose="020B0502040204020203" pitchFamily="34" charset="-34"/>
                <a:cs typeface="Leelawadee UI" panose="020B0502040204020203" pitchFamily="34" charset="-34"/>
              </a:rPr>
              <a:t>ประวัติศาสตร์</a:t>
            </a:r>
            <a:r>
              <a:rPr lang="en-US" b="1" dirty="0" smtClean="0">
                <a:effectLst>
                  <a:glow rad="241300">
                    <a:schemeClr val="bg2">
                      <a:alpha val="90000"/>
                    </a:schemeClr>
                  </a:glow>
                </a:effectLst>
                <a:latin typeface="Leelawadee UI" panose="020B0502040204020203" pitchFamily="34" charset="-34"/>
                <a:cs typeface="Leelawadee UI" panose="020B0502040204020203" pitchFamily="34" charset="-34"/>
              </a:rPr>
              <a:t> </a:t>
            </a:r>
            <a:r>
              <a:rPr lang="en-US" b="1" dirty="0">
                <a:effectLst>
                  <a:glow rad="241300">
                    <a:schemeClr val="bg2">
                      <a:alpha val="90000"/>
                    </a:schemeClr>
                  </a:glow>
                </a:effectLst>
                <a:latin typeface="Leelawadee UI" panose="020B0502040204020203" pitchFamily="34" charset="-34"/>
                <a:cs typeface="Leelawadee UI" panose="020B0502040204020203" pitchFamily="34" charset="-34"/>
              </a:rPr>
              <a:t>. . . </a:t>
            </a: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7" y="806451"/>
            <a:ext cx="1571625" cy="2603500"/>
          </a:xfrm>
        </p:spPr>
      </p:pic>
      <p:sp>
        <p:nvSpPr>
          <p:cNvPr id="25610" name="Rectangle 10"/>
          <p:cNvSpPr>
            <a:spLocks noChangeArrowheads="1"/>
          </p:cNvSpPr>
          <p:nvPr/>
        </p:nvSpPr>
        <p:spPr bwMode="auto">
          <a:xfrm>
            <a:off x="1421488" y="5635630"/>
            <a:ext cx="3382226"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p>
            <a:pPr algn="ctr" eaLnBrk="1" hangingPunct="1">
              <a:defRPr/>
            </a:pPr>
            <a:r>
              <a:rPr lang="th-TH" sz="3600" b="1" dirty="0" err="1"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เป็นวัฒ</a:t>
            </a:r>
            <a:r>
              <a:rPr lang="th-TH" sz="3600" b="1" dirty="0"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จักร</a:t>
            </a:r>
            <a:r>
              <a:rPr lang="en-US" sz="3600" b="1" dirty="0"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 </a:t>
            </a:r>
            <a:endParaRPr lang="en-US" sz="3600" b="1" dirty="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endParaRPr>
          </a:p>
        </p:txBody>
      </p:sp>
      <p:sp>
        <p:nvSpPr>
          <p:cNvPr id="25612" name="Rectangle 12"/>
          <p:cNvSpPr>
            <a:spLocks noChangeArrowheads="1"/>
          </p:cNvSpPr>
          <p:nvPr/>
        </p:nvSpPr>
        <p:spPr bwMode="auto">
          <a:xfrm>
            <a:off x="4266075" y="5638011"/>
            <a:ext cx="130345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p>
            <a:pPr algn="ctr" eaLnBrk="1" hangingPunct="1">
              <a:defRPr/>
            </a:pPr>
            <a:r>
              <a:rPr lang="th-TH" sz="3600" b="1" dirty="0"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หรือ</a:t>
            </a:r>
            <a:r>
              <a:rPr lang="en-US" sz="3600" b="1" dirty="0"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 </a:t>
            </a:r>
            <a:endParaRPr lang="en-US" sz="3600" b="1" dirty="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endParaRP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95" y="1773238"/>
            <a:ext cx="17033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95" y="2214570"/>
            <a:ext cx="17557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a:off x="7372357" y="5137150"/>
            <a:ext cx="1736725" cy="1531938"/>
            <a:chOff x="4080" y="2256"/>
            <a:chExt cx="1430" cy="1493"/>
          </a:xfrm>
        </p:grpSpPr>
        <p:pic>
          <p:nvPicPr>
            <p:cNvPr id="286735"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6"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9"/>
            <a:ext cx="23622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45"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Rectangle 11"/>
          <p:cNvSpPr>
            <a:spLocks noChangeArrowheads="1"/>
          </p:cNvSpPr>
          <p:nvPr/>
        </p:nvSpPr>
        <p:spPr bwMode="auto">
          <a:xfrm>
            <a:off x="5112394" y="5683525"/>
            <a:ext cx="247826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ctr"/>
          <a:lstStyle/>
          <a:p>
            <a:pPr algn="ctr" eaLnBrk="1" hangingPunct="1">
              <a:defRPr/>
            </a:pPr>
            <a:r>
              <a:rPr lang="th-TH" sz="3600" b="1" dirty="0"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เส้นตรง</a:t>
            </a:r>
            <a:r>
              <a:rPr lang="en-US" sz="3600" b="1" dirty="0" smtClean="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rPr>
              <a:t>? </a:t>
            </a:r>
            <a:endParaRPr lang="en-US" sz="3600" b="1" dirty="0">
              <a:solidFill>
                <a:srgbClr val="FFFFFF"/>
              </a:solidFill>
              <a:effectLst>
                <a:glow rad="241300">
                  <a:schemeClr val="bg2">
                    <a:alpha val="90000"/>
                  </a:schemeClr>
                </a:glow>
              </a:effectLst>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762813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th-TH" spc="-120" dirty="0" smtClean="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rPr>
              <a:t>คำศัพท์ในรูปภาพ</a:t>
            </a:r>
            <a:endParaRPr lang="en-US" spc="-120" dirty="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endParaRPr>
          </a:p>
        </p:txBody>
      </p:sp>
      <p:sp>
        <p:nvSpPr>
          <p:cNvPr id="4" name="TextBox 3"/>
          <p:cNvSpPr txBox="1"/>
          <p:nvPr/>
        </p:nvSpPr>
        <p:spPr>
          <a:xfrm>
            <a:off x="4607496" y="836712"/>
            <a:ext cx="4501008" cy="3227037"/>
          </a:xfrm>
          <a:prstGeom prst="rect">
            <a:avLst/>
          </a:prstGeom>
          <a:solidFill>
            <a:schemeClr val="bg1"/>
          </a:solidFill>
        </p:spPr>
        <p:txBody>
          <a:bodyPr wrap="square" rtlCol="0">
            <a:spAutoFit/>
          </a:bodyPr>
          <a:lstStyle/>
          <a:p>
            <a:pPr>
              <a:lnSpc>
                <a:spcPct val="70000"/>
              </a:lnSpc>
            </a:pPr>
            <a:r>
              <a:rPr lang="th-TH" altLang="zh-CN" sz="11500" spc="-250" dirty="0" smtClean="0">
                <a:solidFill>
                  <a:srgbClr val="002060"/>
                </a:solidFill>
                <a:latin typeface="Leelawadee UI" panose="020B0502040204020203" pitchFamily="34" charset="-34"/>
                <a:cs typeface="Leelawadee UI" panose="020B0502040204020203" pitchFamily="34" charset="-34"/>
              </a:rPr>
              <a:t>ฟรี</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9600" spc="-250" dirty="0" smtClean="0">
                <a:solidFill>
                  <a:srgbClr val="36BAD5"/>
                </a:solidFill>
                <a:latin typeface="Leelawadee UI" panose="020B0502040204020203" pitchFamily="34" charset="-34"/>
                <a:cs typeface="Leelawadee UI" panose="020B0502040204020203" pitchFamily="34" charset="-34"/>
              </a:rPr>
              <a:t>รูปภาพ</a:t>
            </a:r>
            <a:r>
              <a:rPr lang="en-US" altLang="zh-CN" sz="9600" spc="-250" dirty="0" smtClean="0">
                <a:solidFill>
                  <a:srgbClr val="36BAD5"/>
                </a:solidFill>
                <a:latin typeface="Leelawadee UI" panose="020B0502040204020203" pitchFamily="34" charset="-34"/>
                <a:cs typeface="Leelawadee UI" panose="020B0502040204020203" pitchFamily="34" charset="-34"/>
              </a:rPr>
              <a:t> </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8000" spc="-250" dirty="0" smtClean="0">
                <a:solidFill>
                  <a:srgbClr val="002060"/>
                </a:solidFill>
                <a:latin typeface="Leelawadee UI" panose="020B0502040204020203" pitchFamily="34" charset="-34"/>
                <a:cs typeface="Leelawadee UI" panose="020B0502040204020203" pitchFamily="34" charset="-34"/>
              </a:rPr>
              <a:t>พระ</a:t>
            </a:r>
            <a:r>
              <a:rPr lang="th-TH" altLang="zh-CN" sz="8000" spc="-250" dirty="0" err="1" smtClean="0">
                <a:solidFill>
                  <a:srgbClr val="002060"/>
                </a:solidFill>
                <a:latin typeface="Leelawadee UI" panose="020B0502040204020203" pitchFamily="34" charset="-34"/>
                <a:cs typeface="Leelawadee UI" panose="020B0502040204020203" pitchFamily="34" charset="-34"/>
              </a:rPr>
              <a:t>คำภีร์</a:t>
            </a:r>
            <a:endParaRPr lang="en-GB" sz="19900" spc="-250" dirty="0">
              <a:solidFill>
                <a:srgbClr val="002060"/>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029432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9079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r>
              <a:rPr lang="th-TH" sz="1300" kern="0" dirty="0" smtClean="0">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en-US" sz="12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en-US" sz="1300" kern="0" dirty="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3243082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389" tIns="45695" rIns="91389" bIns="45695">
            <a:spAutoFit/>
          </a:bodyPr>
          <a:lstStyle/>
          <a:p>
            <a:pPr>
              <a:defRPr/>
            </a:pPr>
            <a:r>
              <a:rPr lang="th-TH" sz="5400" b="1" dirty="0"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การทรงห้ามพายุ</a:t>
            </a:r>
            <a:endParaRPr lang="en-US" sz="5400" b="1" dirty="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215900" y="1989139"/>
            <a:ext cx="3762465" cy="1938942"/>
          </a:xfrm>
          <a:prstGeom prst="rect">
            <a:avLst/>
          </a:prstGeom>
          <a:noFill/>
        </p:spPr>
        <p:txBody>
          <a:bodyPr wrap="none" lIns="91389" tIns="45695" rIns="91389" bIns="45695">
            <a:spAutoFit/>
          </a:bodyPr>
          <a:lstStyle/>
          <a:p>
            <a:pPr>
              <a:defRPr/>
            </a:pPr>
            <a:r>
              <a:rPr lang="th-TH" sz="40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มัทธิว</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8:23-27</a:t>
            </a:r>
          </a:p>
          <a:p>
            <a:pPr>
              <a:defRPr/>
            </a:pPr>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มาระโก</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4:35-41</a:t>
            </a:r>
            <a:br>
              <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br>
            <a:r>
              <a:rPr lang="th-TH" sz="40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79512" y="116632"/>
            <a:ext cx="3456896" cy="1394677"/>
            <a:chOff x="5508104" y="620689"/>
            <a:chExt cx="3456896" cy="1394677"/>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Leelawadee UI" panose="020B0502040204020203" pitchFamily="34" charset="-34"/>
                  <a:ea typeface="+mn-ea"/>
                  <a:cs typeface="Leelawadee UI" panose="020B0502040204020203" pitchFamily="34" charset="-34"/>
                </a:endParaRPr>
              </a:p>
            </p:txBody>
          </p:sp>
        </p:grpSp>
        <p:sp>
          <p:nvSpPr>
            <p:cNvPr id="10" name="TextBox 9"/>
            <p:cNvSpPr txBox="1"/>
            <p:nvPr/>
          </p:nvSpPr>
          <p:spPr>
            <a:xfrm>
              <a:off x="6804248" y="648153"/>
              <a:ext cx="2160752" cy="1348639"/>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Free</a:t>
              </a:r>
              <a: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kumimoji="0" lang="en-US" altLang="zh-CN" sz="4000" b="0" i="0" u="none" strike="noStrike" kern="0" cap="none" spc="-250" normalizeH="0" baseline="0" noProof="0" dirty="0" smtClean="0">
                  <a:ln>
                    <a:noFill/>
                  </a:ln>
                  <a:solidFill>
                    <a:srgbClr val="36BAD5"/>
                  </a:solidFill>
                  <a:effectLst/>
                  <a:uLnTx/>
                  <a:uFillTx/>
                  <a:latin typeface="Leelawadee UI" panose="020B0502040204020203" pitchFamily="34" charset="-34"/>
                  <a:cs typeface="Leelawadee UI" panose="020B0502040204020203" pitchFamily="34" charset="-34"/>
                </a:rPr>
                <a:t>Bible </a:t>
              </a:r>
              <a: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40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kumimoji="0" lang="en-US" altLang="zh-CN" sz="32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images</a:t>
              </a:r>
              <a:endParaRPr kumimoji="0" lang="en-GB" sz="6000" b="0" i="0" u="none" strike="noStrike" kern="0" cap="none" spc="-250" normalizeH="0" baseline="0" noProof="0" dirty="0">
                <a:ln>
                  <a:noFill/>
                </a:ln>
                <a:solidFill>
                  <a:srgbClr val="002060"/>
                </a:solidFill>
                <a:effectLst/>
                <a:uLnTx/>
                <a:uFillTx/>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2818761591"/>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11739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04170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81920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73863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77501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73129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69" name="Text Box 3"/>
          <p:cNvSpPr txBox="1">
            <a:spLocks noChangeArrowheads="1"/>
          </p:cNvSpPr>
          <p:nvPr/>
        </p:nvSpPr>
        <p:spPr bwMode="auto">
          <a:xfrm>
            <a:off x="8610603" y="5"/>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Leelawadee UI" panose="020B0502040204020203" pitchFamily="34" charset="-34"/>
                <a:cs typeface="Leelawadee UI" panose="020B0502040204020203" pitchFamily="34" charset="-34"/>
              </a:rPr>
              <a:t>25</a:t>
            </a:r>
          </a:p>
        </p:txBody>
      </p:sp>
      <p:sp>
        <p:nvSpPr>
          <p:cNvPr id="31748" name="Text Box 4"/>
          <p:cNvSpPr txBox="1">
            <a:spLocks noChangeArrowheads="1"/>
          </p:cNvSpPr>
          <p:nvPr/>
        </p:nvSpPr>
        <p:spPr bwMode="auto">
          <a:xfrm>
            <a:off x="0" y="914400"/>
            <a:ext cx="9144000" cy="1015630"/>
          </a:xfrm>
          <a:prstGeom prst="rect">
            <a:avLst/>
          </a:prstGeom>
          <a:solidFill>
            <a:srgbClr val="F5D8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sz="2000" b="1" dirty="0" smtClean="0">
                <a:latin typeface="Leelawadee UI" panose="020B0502040204020203" pitchFamily="34" charset="-34"/>
                <a:ea typeface="SimSun" charset="0"/>
                <a:cs typeface="Leelawadee UI" panose="020B0502040204020203" pitchFamily="34" charset="-34"/>
              </a:rPr>
              <a:t>หัวข้อ</a:t>
            </a:r>
            <a:r>
              <a:rPr lang="en-US" altLang="zh-CN" sz="2000" b="1" dirty="0">
                <a:latin typeface="Leelawadee UI" panose="020B0502040204020203" pitchFamily="34" charset="-34"/>
                <a:ea typeface="SimSun" charset="0"/>
                <a:cs typeface="Leelawadee UI" panose="020B0502040204020203" pitchFamily="34" charset="-34"/>
              </a:rPr>
              <a:t>	+	</a:t>
            </a:r>
            <a:r>
              <a:rPr lang="th-TH" altLang="zh-CN" sz="2000" b="1" dirty="0" smtClean="0">
                <a:latin typeface="Leelawadee UI" panose="020B0502040204020203" pitchFamily="34" charset="-34"/>
                <a:ea typeface="SimSun" charset="0"/>
                <a:cs typeface="Leelawadee UI" panose="020B0502040204020203" pitchFamily="34" charset="-34"/>
              </a:rPr>
              <a:t>จุดประสงค์</a:t>
            </a:r>
            <a:r>
              <a:rPr lang="en-US" altLang="zh-CN" sz="2000" b="1" dirty="0">
                <a:latin typeface="Leelawadee UI" panose="020B0502040204020203" pitchFamily="34" charset="-34"/>
                <a:ea typeface="SimSun" charset="0"/>
                <a:cs typeface="Leelawadee UI" panose="020B0502040204020203" pitchFamily="34" charset="-34"/>
              </a:rPr>
              <a:t>	=	</a:t>
            </a:r>
            <a:r>
              <a:rPr lang="th-TH" altLang="zh-CN" sz="2000" b="1" dirty="0" smtClean="0">
                <a:latin typeface="Leelawadee UI" panose="020B0502040204020203" pitchFamily="34" charset="-34"/>
                <a:ea typeface="SimSun" charset="0"/>
                <a:cs typeface="Leelawadee UI" panose="020B0502040204020203" pitchFamily="34" charset="-34"/>
              </a:rPr>
              <a:t>ประเด็น</a:t>
            </a:r>
            <a:endParaRPr lang="th-TH" altLang="zh-CN" sz="2000" dirty="0">
              <a:latin typeface="Leelawadee UI" panose="020B0502040204020203" pitchFamily="34" charset="-34"/>
              <a:ea typeface="SimSun" charset="0"/>
              <a:cs typeface="Leelawadee UI" panose="020B0502040204020203" pitchFamily="34" charset="-34"/>
            </a:endParaRPr>
          </a:p>
          <a:p>
            <a:pPr algn="ctr" eaLnBrk="1" hangingPunct="1"/>
            <a:r>
              <a:rPr lang="th-TH" altLang="zh-CN" sz="2000" i="1" dirty="0" smtClean="0">
                <a:latin typeface="Leelawadee UI" panose="020B0502040204020203" pitchFamily="34" charset="-34"/>
                <a:ea typeface="SimSun" charset="0"/>
                <a:cs typeface="Leelawadee UI" panose="020B0502040204020203" pitchFamily="34" charset="-34"/>
              </a:rPr>
              <a:t>พระธรรมเล่มนั้นพูดถึงอะไร</a:t>
            </a:r>
            <a:r>
              <a:rPr lang="th-TH" altLang="zh-CN" sz="2000" i="1" dirty="0">
                <a:latin typeface="Leelawadee UI" panose="020B0502040204020203" pitchFamily="34" charset="-34"/>
                <a:ea typeface="SimSun" charset="0"/>
                <a:cs typeface="Leelawadee UI" panose="020B0502040204020203" pitchFamily="34" charset="-34"/>
              </a:rPr>
              <a:t>	</a:t>
            </a:r>
            <a:r>
              <a:rPr lang="th-TH" altLang="zh-CN" sz="2000" i="1" dirty="0" smtClean="0">
                <a:latin typeface="Leelawadee UI" panose="020B0502040204020203" pitchFamily="34" charset="-34"/>
                <a:ea typeface="SimSun" charset="0"/>
                <a:cs typeface="Leelawadee UI" panose="020B0502040204020203" pitchFamily="34" charset="-34"/>
              </a:rPr>
              <a:t>ทำไมถึงพูดถึง</a:t>
            </a:r>
            <a:r>
              <a:rPr lang="en-US" altLang="zh-CN" sz="2000" i="1" dirty="0">
                <a:latin typeface="Leelawadee UI" panose="020B0502040204020203" pitchFamily="34" charset="-34"/>
                <a:ea typeface="SimSun" charset="0"/>
                <a:cs typeface="Leelawadee UI" panose="020B0502040204020203" pitchFamily="34" charset="-34"/>
              </a:rPr>
              <a:t> </a:t>
            </a:r>
            <a:r>
              <a:rPr lang="en-US" altLang="zh-CN" sz="2000" i="1" dirty="0" smtClean="0">
                <a:latin typeface="Leelawadee UI" panose="020B0502040204020203" pitchFamily="34" charset="-34"/>
                <a:ea typeface="SimSun" charset="0"/>
                <a:cs typeface="Leelawadee UI" panose="020B0502040204020203" pitchFamily="34" charset="-34"/>
              </a:rPr>
              <a:t>   </a:t>
            </a:r>
            <a:r>
              <a:rPr lang="en-US" altLang="zh-CN" sz="2000" i="1" dirty="0">
                <a:latin typeface="Leelawadee UI" panose="020B0502040204020203" pitchFamily="34" charset="-34"/>
                <a:ea typeface="SimSun" charset="0"/>
                <a:cs typeface="Leelawadee UI" panose="020B0502040204020203" pitchFamily="34" charset="-34"/>
              </a:rPr>
              <a:t>	</a:t>
            </a:r>
            <a:r>
              <a:rPr lang="th-TH" altLang="zh-CN" sz="2000" i="1" dirty="0" smtClean="0">
                <a:latin typeface="Leelawadee UI" panose="020B0502040204020203" pitchFamily="34" charset="-34"/>
                <a:ea typeface="SimSun" charset="0"/>
                <a:cs typeface="Leelawadee UI" panose="020B0502040204020203" pitchFamily="34" charset="-34"/>
              </a:rPr>
              <a:t>   ใจความสำคัญ</a:t>
            </a:r>
            <a:r>
              <a:rPr lang="en-US" altLang="zh-CN" sz="2000" i="1" dirty="0" smtClean="0">
                <a:latin typeface="Leelawadee UI" panose="020B0502040204020203" pitchFamily="34" charset="-34"/>
                <a:ea typeface="SimSun" charset="0"/>
                <a:cs typeface="Leelawadee UI" panose="020B0502040204020203" pitchFamily="34" charset="-34"/>
              </a:rPr>
              <a:t>	 </a:t>
            </a:r>
            <a:endParaRPr lang="en-US" altLang="zh-CN" sz="2000" dirty="0">
              <a:latin typeface="Leelawadee UI" panose="020B0502040204020203" pitchFamily="34" charset="-34"/>
              <a:ea typeface="SimSun" charset="0"/>
              <a:cs typeface="Leelawadee UI" panose="020B0502040204020203" pitchFamily="34" charset="-34"/>
            </a:endParaRPr>
          </a:p>
          <a:p>
            <a:pPr algn="ctr" eaLnBrk="1" hangingPunct="1"/>
            <a:r>
              <a:rPr lang="en-US" altLang="zh-CN" sz="2000" i="1" dirty="0" smtClean="0">
                <a:latin typeface="Leelawadee UI" panose="020B0502040204020203" pitchFamily="34" charset="-34"/>
                <a:ea typeface="SimSun" charset="0"/>
                <a:cs typeface="Leelawadee UI" panose="020B0502040204020203" pitchFamily="34" charset="-34"/>
              </a:rPr>
              <a:t>      (</a:t>
            </a:r>
            <a:r>
              <a:rPr lang="th-TH" altLang="zh-CN" sz="2000" i="1" dirty="0" err="1" smtClean="0">
                <a:latin typeface="Leelawadee UI" panose="020B0502040204020203" pitchFamily="34" charset="-34"/>
                <a:ea typeface="SimSun" charset="0"/>
                <a:cs typeface="Leelawadee UI" panose="020B0502040204020203" pitchFamily="34" charset="-34"/>
              </a:rPr>
              <a:t>ธีม</a:t>
            </a:r>
            <a:r>
              <a:rPr lang="en-US" altLang="zh-CN" sz="2000" i="1" dirty="0" smtClean="0">
                <a:latin typeface="Leelawadee UI" panose="020B0502040204020203" pitchFamily="34" charset="-34"/>
                <a:ea typeface="SimSun" charset="0"/>
                <a:cs typeface="Leelawadee UI" panose="020B0502040204020203" pitchFamily="34" charset="-34"/>
              </a:rPr>
              <a:t>)</a:t>
            </a:r>
            <a:r>
              <a:rPr lang="en-US" altLang="zh-CN" sz="2000" i="1" dirty="0">
                <a:latin typeface="Leelawadee UI" panose="020B0502040204020203" pitchFamily="34" charset="-34"/>
                <a:ea typeface="SimSun" charset="0"/>
                <a:cs typeface="Leelawadee UI" panose="020B0502040204020203" pitchFamily="34" charset="-34"/>
              </a:rPr>
              <a:t>		    </a:t>
            </a:r>
            <a:r>
              <a:rPr lang="en-US" altLang="zh-CN" sz="2000" i="1" dirty="0" smtClean="0">
                <a:latin typeface="Leelawadee UI" panose="020B0502040204020203" pitchFamily="34" charset="-34"/>
                <a:ea typeface="SimSun" charset="0"/>
                <a:cs typeface="Leelawadee UI" panose="020B0502040204020203" pitchFamily="34" charset="-34"/>
              </a:rPr>
              <a:t>(</a:t>
            </a:r>
            <a:r>
              <a:rPr lang="th-TH" altLang="zh-CN" sz="2000" i="1" dirty="0" smtClean="0">
                <a:latin typeface="Leelawadee UI" panose="020B0502040204020203" pitchFamily="34" charset="-34"/>
                <a:ea typeface="SimSun" charset="0"/>
                <a:cs typeface="Leelawadee UI" panose="020B0502040204020203" pitchFamily="34" charset="-34"/>
              </a:rPr>
              <a:t>เหตุผล</a:t>
            </a:r>
            <a:r>
              <a:rPr lang="en-US" altLang="zh-CN" sz="2000" i="1" dirty="0" smtClean="0">
                <a:latin typeface="Leelawadee UI" panose="020B0502040204020203" pitchFamily="34" charset="-34"/>
                <a:ea typeface="SimSun" charset="0"/>
                <a:cs typeface="Leelawadee UI" panose="020B0502040204020203" pitchFamily="34" charset="-34"/>
              </a:rPr>
              <a:t>)</a:t>
            </a:r>
            <a:r>
              <a:rPr lang="en-US" altLang="zh-CN" sz="2000" i="1" dirty="0">
                <a:latin typeface="Leelawadee UI" panose="020B0502040204020203" pitchFamily="34" charset="-34"/>
                <a:ea typeface="SimSun" charset="0"/>
                <a:cs typeface="Leelawadee UI" panose="020B0502040204020203" pitchFamily="34" charset="-34"/>
              </a:rPr>
              <a:t>	  </a:t>
            </a:r>
            <a:r>
              <a:rPr lang="en-US" altLang="zh-CN" sz="2000" i="1" dirty="0" smtClean="0">
                <a:latin typeface="Leelawadee UI" panose="020B0502040204020203" pitchFamily="34" charset="-34"/>
                <a:ea typeface="SimSun" charset="0"/>
                <a:cs typeface="Leelawadee UI" panose="020B0502040204020203" pitchFamily="34" charset="-34"/>
              </a:rPr>
              <a:t>       (</a:t>
            </a:r>
            <a:r>
              <a:rPr lang="th-TH" altLang="zh-CN" sz="2000" i="1" dirty="0" smtClean="0">
                <a:latin typeface="Leelawadee UI" panose="020B0502040204020203" pitchFamily="34" charset="-34"/>
                <a:ea typeface="SimSun" charset="0"/>
                <a:cs typeface="Leelawadee UI" panose="020B0502040204020203" pitchFamily="34" charset="-34"/>
              </a:rPr>
              <a:t>ประโยคสรุป</a:t>
            </a:r>
            <a:r>
              <a:rPr lang="en-US" altLang="zh-CN" sz="2000" i="1" dirty="0" smtClean="0">
                <a:latin typeface="Leelawadee UI" panose="020B0502040204020203" pitchFamily="34" charset="-34"/>
                <a:ea typeface="SimSun" charset="0"/>
                <a:cs typeface="Leelawadee UI" panose="020B0502040204020203" pitchFamily="34" charset="-34"/>
              </a:rPr>
              <a:t>)</a:t>
            </a:r>
            <a:endParaRPr lang="en-US" sz="2000" dirty="0">
              <a:latin typeface="Leelawadee UI" panose="020B0502040204020203" pitchFamily="34" charset="-34"/>
              <a:ea typeface="SimSun" charset="0"/>
              <a:cs typeface="Leelawadee UI" panose="020B0502040204020203" pitchFamily="34" charset="-34"/>
            </a:endParaRPr>
          </a:p>
        </p:txBody>
      </p:sp>
      <p:sp>
        <p:nvSpPr>
          <p:cNvPr id="288771" name="AutoShape 6"/>
          <p:cNvSpPr>
            <a:spLocks noGrp="1" noChangeArrowheads="1"/>
          </p:cNvSpPr>
          <p:nvPr>
            <p:ph type="title"/>
          </p:nvPr>
        </p:nvSpPr>
        <p:spPr>
          <a:xfrm>
            <a:off x="3552" y="176809"/>
            <a:ext cx="8032904" cy="545103"/>
          </a:xfrm>
          <a:solidFill>
            <a:srgbClr val="FFCC99"/>
          </a:solidFill>
        </p:spPr>
        <p:txBody>
          <a:bodyPr wrap="none" anchor="t">
            <a:spAutoFit/>
          </a:bodyPr>
          <a:lstStyle/>
          <a:p>
            <a:pPr eaLnBrk="1" hangingPunct="1"/>
            <a:r>
              <a:rPr lang="th-TH" sz="2800" dirty="0" smtClean="0">
                <a:solidFill>
                  <a:schemeClr val="tx1"/>
                </a:solidFill>
                <a:latin typeface="Leelawadee UI" panose="020B0502040204020203" pitchFamily="34" charset="-34"/>
                <a:ea typeface="SimSun" charset="0"/>
                <a:cs typeface="Leelawadee UI" panose="020B0502040204020203" pitchFamily="34" charset="-34"/>
              </a:rPr>
              <a:t>ใจความสำคัญของแต่ละพระธรรมใน</a:t>
            </a:r>
            <a:r>
              <a:rPr lang="th-TH" sz="2800" dirty="0" err="1" smtClean="0">
                <a:solidFill>
                  <a:schemeClr val="tx1"/>
                </a:solidFill>
                <a:latin typeface="Leelawadee UI" panose="020B0502040204020203" pitchFamily="34" charset="-34"/>
                <a:ea typeface="SimSun" charset="0"/>
                <a:cs typeface="Leelawadee UI" panose="020B0502040204020203" pitchFamily="34" charset="-34"/>
              </a:rPr>
              <a:t>พันธ</a:t>
            </a:r>
            <a:r>
              <a:rPr lang="th-TH" sz="2800" dirty="0" smtClean="0">
                <a:solidFill>
                  <a:schemeClr val="tx1"/>
                </a:solidFill>
                <a:latin typeface="Leelawadee UI" panose="020B0502040204020203" pitchFamily="34" charset="-34"/>
                <a:ea typeface="SimSun" charset="0"/>
                <a:cs typeface="Leelawadee UI" panose="020B0502040204020203" pitchFamily="34" charset="-34"/>
              </a:rPr>
              <a:t>สัญญาใหม่</a:t>
            </a:r>
            <a:endParaRPr lang="en-US" sz="2800" dirty="0">
              <a:solidFill>
                <a:schemeClr val="tx1"/>
              </a:solidFill>
              <a:latin typeface="Leelawadee UI" panose="020B0502040204020203" pitchFamily="34" charset="-34"/>
              <a:ea typeface="SimSun" charset="0"/>
              <a:cs typeface="Leelawadee UI" panose="020B0502040204020203" pitchFamily="34" charset="-34"/>
            </a:endParaRPr>
          </a:p>
        </p:txBody>
      </p:sp>
      <p:sp>
        <p:nvSpPr>
          <p:cNvPr id="31751" name="Rectangle 7"/>
          <p:cNvSpPr>
            <a:spLocks noChangeArrowheads="1"/>
          </p:cNvSpPr>
          <p:nvPr/>
        </p:nvSpPr>
        <p:spPr bwMode="auto">
          <a:xfrm>
            <a:off x="0" y="2362200"/>
            <a:ext cx="9144000" cy="4191000"/>
          </a:xfrm>
          <a:prstGeom prst="rect">
            <a:avLst/>
          </a:prstGeom>
          <a:solidFill>
            <a:schemeClr val="accent1">
              <a:lumMod val="20000"/>
              <a:lumOff val="80000"/>
            </a:schemeClr>
          </a:solidFill>
          <a:ln>
            <a:noFill/>
          </a:ln>
        </p:spPr>
        <p:txBody>
          <a:bodyPr lIns="91408" tIns="45704" rIns="91408" bIns="45704"/>
          <a:lstStyle/>
          <a:p>
            <a:pPr marL="165043" indent="-165043" eaLnBrk="1" hangingPunct="1">
              <a:lnSpc>
                <a:spcPct val="90000"/>
              </a:lnSpc>
              <a:spcBef>
                <a:spcPct val="20000"/>
              </a:spcBef>
              <a:buClr>
                <a:schemeClr val="tx1"/>
              </a:buClr>
              <a:buSzPct val="75000"/>
              <a:defRPr/>
            </a:pPr>
            <a:r>
              <a:rPr lang="th-TH" altLang="zh-CN" sz="2000" b="1" u="sng" dirty="0" err="1" smtClean="0">
                <a:latin typeface="Leelawadee UI" panose="020B0502040204020203" pitchFamily="34" charset="-34"/>
                <a:ea typeface="SimSun" charset="0"/>
                <a:cs typeface="Leelawadee UI" panose="020B0502040204020203" pitchFamily="34" charset="-34"/>
              </a:rPr>
              <a:t>มัทธิว</a:t>
            </a:r>
            <a:endParaRPr lang="en-US" altLang="zh-CN" sz="2000" b="1" u="sng" dirty="0">
              <a:latin typeface="Leelawadee UI" panose="020B0502040204020203" pitchFamily="34" charset="-34"/>
              <a:ea typeface="SimSun" charset="0"/>
              <a:cs typeface="Leelawadee UI" panose="020B0502040204020203" pitchFamily="34" charset="-34"/>
            </a:endParaRPr>
          </a:p>
          <a:p>
            <a:pPr marL="165043" indent="-165043" eaLnBrk="1" hangingPunct="1">
              <a:lnSpc>
                <a:spcPct val="90000"/>
              </a:lnSpc>
              <a:spcBef>
                <a:spcPct val="20000"/>
              </a:spcBef>
              <a:buClr>
                <a:schemeClr val="tx1"/>
              </a:buClr>
              <a:buSzPct val="75000"/>
              <a:defRPr/>
            </a:pPr>
            <a:r>
              <a:rPr lang="en-US" altLang="zh-CN" sz="2000" b="1" dirty="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err="1" smtClean="0">
                <a:solidFill>
                  <a:srgbClr val="000000"/>
                </a:solidFill>
                <a:latin typeface="Leelawadee UI" panose="020B0502040204020203" pitchFamily="34" charset="-34"/>
                <a:ea typeface="SimSun" charset="0"/>
                <a:cs typeface="Leelawadee UI" panose="020B0502040204020203" pitchFamily="34" charset="-34"/>
              </a:rPr>
              <a:t>มัทธิว</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en-US" altLang="zh-CN" sz="2000" b="1" dirty="0">
                <a:solidFill>
                  <a:srgbClr val="000000"/>
                </a:solidFill>
                <a:latin typeface="Leelawadee UI" panose="020B0502040204020203" pitchFamily="34" charset="-34"/>
                <a:ea typeface="SimSun" charset="0"/>
                <a:cs typeface="Leelawadee UI" panose="020B0502040204020203" pitchFamily="34" charset="-34"/>
              </a:rPr>
              <a:t>(1)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พิสูจน์ว่าพระเยซูคือ</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i="1" dirty="0" smtClean="0">
                <a:solidFill>
                  <a:srgbClr val="800000"/>
                </a:solidFill>
                <a:latin typeface="Leelawadee UI" panose="020B0502040204020203" pitchFamily="34" charset="-34"/>
                <a:ea typeface="SimSun" charset="0"/>
                <a:cs typeface="Leelawadee UI" panose="020B0502040204020203" pitchFamily="34" charset="-34"/>
              </a:rPr>
              <a:t>พระ</a:t>
            </a:r>
            <a:r>
              <a:rPr lang="th-TH" altLang="zh-CN" sz="2000" b="1" i="1" dirty="0" err="1" smtClean="0">
                <a:solidFill>
                  <a:srgbClr val="800000"/>
                </a:solidFill>
                <a:latin typeface="Leelawadee UI" panose="020B0502040204020203" pitchFamily="34" charset="-34"/>
                <a:ea typeface="SimSun" charset="0"/>
                <a:cs typeface="Leelawadee UI" panose="020B0502040204020203" pitchFamily="34" charset="-34"/>
              </a:rPr>
              <a:t>เมส</a:t>
            </a:r>
            <a:r>
              <a:rPr lang="th-TH" altLang="zh-CN" sz="2000" b="1" i="1" dirty="0" smtClean="0">
                <a:solidFill>
                  <a:srgbClr val="800000"/>
                </a:solidFill>
                <a:latin typeface="Leelawadee UI" panose="020B0502040204020203" pitchFamily="34" charset="-34"/>
                <a:ea typeface="SimSun" charset="0"/>
                <a:cs typeface="Leelawadee UI" panose="020B0502040204020203" pitchFamily="34" charset="-34"/>
              </a:rPr>
              <a:t>สิ</a:t>
            </a:r>
            <a:r>
              <a:rPr lang="th-TH" altLang="zh-CN" sz="2000" b="1" i="1" dirty="0" err="1" smtClean="0">
                <a:solidFill>
                  <a:srgbClr val="800000"/>
                </a:solidFill>
                <a:latin typeface="Leelawadee UI" panose="020B0502040204020203" pitchFamily="34" charset="-34"/>
                <a:ea typeface="SimSun" charset="0"/>
                <a:cs typeface="Leelawadee UI" panose="020B0502040204020203" pitchFamily="34" charset="-34"/>
              </a:rPr>
              <a:t>ยาห์</a:t>
            </a:r>
            <a:r>
              <a:rPr lang="en-US" altLang="zh-CN" sz="2000" b="1" dirty="0" smtClean="0">
                <a:solidFill>
                  <a:srgbClr val="800000"/>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800000"/>
                </a:solidFill>
                <a:latin typeface="Leelawadee UI" panose="020B0502040204020203" pitchFamily="34" charset="-34"/>
                <a:ea typeface="SimSun" charset="0"/>
                <a:cs typeface="Leelawadee UI" panose="020B0502040204020203" pitchFamily="34" charset="-34"/>
              </a:rPr>
              <a:t>สำหรับ</a:t>
            </a:r>
            <a:r>
              <a:rPr lang="en-US" altLang="zh-CN" sz="2000" b="1" dirty="0" smtClean="0">
                <a:solidFill>
                  <a:srgbClr val="800000"/>
                </a:solidFill>
                <a:latin typeface="Leelawadee UI" panose="020B0502040204020203" pitchFamily="34" charset="-34"/>
                <a:ea typeface="SimSun" charset="0"/>
                <a:cs typeface="Leelawadee UI" panose="020B0502040204020203" pitchFamily="34" charset="-34"/>
              </a:rPr>
              <a:t> </a:t>
            </a:r>
            <a:r>
              <a:rPr lang="th-TH" altLang="zh-CN" sz="2000" b="1" dirty="0" err="1" smtClean="0">
                <a:latin typeface="Leelawadee UI" panose="020B0502040204020203" pitchFamily="34" charset="-34"/>
                <a:ea typeface="SimSun" charset="0"/>
                <a:cs typeface="Leelawadee UI" panose="020B0502040204020203" pitchFamily="34" charset="-34"/>
              </a:rPr>
              <a:t>ชาวยิว</a:t>
            </a:r>
            <a:r>
              <a:rPr lang="en-US" altLang="zh-CN" sz="2000" b="1" dirty="0" smtClean="0">
                <a:latin typeface="Leelawadee UI" panose="020B0502040204020203" pitchFamily="34" charset="-34"/>
                <a:ea typeface="SimSun" charset="0"/>
                <a:cs typeface="Leelawadee UI" panose="020B0502040204020203" pitchFamily="34" charset="-34"/>
              </a:rPr>
              <a:t> </a:t>
            </a:r>
            <a:r>
              <a:rPr lang="th-TH" altLang="zh-CN" sz="2000" b="1" i="1" dirty="0" smtClean="0">
                <a:solidFill>
                  <a:srgbClr val="800000"/>
                </a:solidFill>
                <a:latin typeface="Leelawadee UI" panose="020B0502040204020203" pitchFamily="34" charset="-34"/>
                <a:ea typeface="SimSun" charset="0"/>
                <a:cs typeface="Leelawadee UI" panose="020B0502040204020203" pitchFamily="34" charset="-34"/>
              </a:rPr>
              <a:t>ที่ไม่เชื่อ</a:t>
            </a:r>
            <a:r>
              <a:rPr lang="en-US" altLang="zh-CN" sz="2000" b="1" dirty="0" smtClean="0">
                <a:solidFill>
                  <a:schemeClr val="bg1"/>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ให้วางใจพระองค์และ</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en-US" altLang="zh-CN" sz="2000" b="1" dirty="0">
                <a:solidFill>
                  <a:srgbClr val="000000"/>
                </a:solidFill>
                <a:latin typeface="Leelawadee UI" panose="020B0502040204020203" pitchFamily="34" charset="-34"/>
                <a:ea typeface="SimSun" charset="0"/>
                <a:cs typeface="Leelawadee UI" panose="020B0502040204020203" pitchFamily="34" charset="-34"/>
              </a:rPr>
              <a:t>(2)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อธิบายว่าแผ่นดินของพระเจ้าถูก</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i="1" dirty="0" smtClean="0">
                <a:solidFill>
                  <a:srgbClr val="800000"/>
                </a:solidFill>
                <a:latin typeface="Leelawadee UI" panose="020B0502040204020203" pitchFamily="34" charset="-34"/>
                <a:ea typeface="SimSun" charset="0"/>
                <a:cs typeface="Leelawadee UI" panose="020B0502040204020203" pitchFamily="34" charset="-34"/>
              </a:rPr>
              <a:t>เลื่อนเวลา</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เนื่องจากอิสราเอลไม่ยอมรับ</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พระคริสต์เป็นกษัตริย์ของ</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i="1" dirty="0" smtClean="0">
                <a:solidFill>
                  <a:srgbClr val="800000"/>
                </a:solidFill>
                <a:latin typeface="Leelawadee UI" panose="020B0502040204020203" pitchFamily="34" charset="-34"/>
                <a:ea typeface="SimSun" charset="0"/>
                <a:cs typeface="Leelawadee UI" panose="020B0502040204020203" pitchFamily="34" charset="-34"/>
              </a:rPr>
              <a:t>ผู้เชื่อ</a:t>
            </a:r>
            <a:r>
              <a:rPr lang="en-US" altLang="zh-CN" sz="2000" b="1" dirty="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err="1" smtClean="0">
                <a:solidFill>
                  <a:srgbClr val="000000"/>
                </a:solidFill>
                <a:latin typeface="Leelawadee UI" panose="020B0502040204020203" pitchFamily="34" charset="-34"/>
                <a:ea typeface="SimSun" charset="0"/>
                <a:cs typeface="Leelawadee UI" panose="020B0502040204020203" pitchFamily="34" charset="-34"/>
              </a:rPr>
              <a:t>ชาวยิว</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เพื่อเห็น</a:t>
            </a:r>
            <a:r>
              <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แผ่นดินของพระเจ้าในปัจจุบันภายในคริสตจักร</a:t>
            </a:r>
            <a:endParaRPr lang="en-US" altLang="zh-CN" sz="2000" b="1" dirty="0">
              <a:solidFill>
                <a:srgbClr val="000000"/>
              </a:solidFill>
              <a:latin typeface="Leelawadee UI" panose="020B0502040204020203" pitchFamily="34" charset="-34"/>
              <a:ea typeface="SimSun" charset="0"/>
              <a:cs typeface="Leelawadee UI" panose="020B0502040204020203" pitchFamily="34" charset="-34"/>
            </a:endParaRPr>
          </a:p>
          <a:p>
            <a:pPr marL="165043" indent="-165043" eaLnBrk="1" hangingPunct="1">
              <a:lnSpc>
                <a:spcPct val="90000"/>
              </a:lnSpc>
              <a:spcBef>
                <a:spcPct val="20000"/>
              </a:spcBef>
              <a:buClr>
                <a:schemeClr val="tx1"/>
              </a:buClr>
              <a:buSzPct val="75000"/>
              <a:defRPr/>
            </a:pPr>
            <a:r>
              <a:rPr lang="th-TH" sz="2000" b="1" u="sng" dirty="0" err="1" smtClean="0">
                <a:latin typeface="Leelawadee UI" panose="020B0502040204020203" pitchFamily="34" charset="-34"/>
                <a:ea typeface="SimSun" charset="0"/>
                <a:cs typeface="Leelawadee UI" panose="020B0502040204020203" pitchFamily="34" charset="-34"/>
              </a:rPr>
              <a:t>ลู</a:t>
            </a:r>
            <a:r>
              <a:rPr lang="th-TH" sz="2000" b="1" u="sng" dirty="0" smtClean="0">
                <a:latin typeface="Leelawadee UI" panose="020B0502040204020203" pitchFamily="34" charset="-34"/>
                <a:ea typeface="SimSun" charset="0"/>
                <a:cs typeface="Leelawadee UI" panose="020B0502040204020203" pitchFamily="34" charset="-34"/>
              </a:rPr>
              <a:t>กา</a:t>
            </a:r>
            <a:endParaRPr lang="en-US" sz="2000" b="1" dirty="0">
              <a:solidFill>
                <a:srgbClr val="000000"/>
              </a:solidFill>
              <a:latin typeface="Leelawadee UI" panose="020B0502040204020203" pitchFamily="34" charset="-34"/>
              <a:ea typeface="SimSun" charset="0"/>
              <a:cs typeface="Leelawadee UI" panose="020B0502040204020203" pitchFamily="34" charset="-34"/>
            </a:endParaRPr>
          </a:p>
          <a:p>
            <a:pPr marL="165043" indent="-165043" eaLnBrk="1" hangingPunct="1">
              <a:lnSpc>
                <a:spcPct val="90000"/>
              </a:lnSpc>
              <a:spcBef>
                <a:spcPct val="20000"/>
              </a:spcBef>
              <a:buClr>
                <a:schemeClr val="tx1"/>
              </a:buClr>
              <a:buSzPct val="75000"/>
              <a:defRPr/>
            </a:pPr>
            <a:r>
              <a:rPr lang="en-US" sz="2000" b="1" dirty="0">
                <a:solidFill>
                  <a:srgbClr val="000000"/>
                </a:solidFill>
                <a:latin typeface="Leelawadee UI" panose="020B0502040204020203" pitchFamily="34" charset="-34"/>
                <a:ea typeface="SimSun" charset="0"/>
                <a:cs typeface="Leelawadee UI" panose="020B0502040204020203" pitchFamily="34" charset="-34"/>
              </a:rPr>
              <a:t>	</a:t>
            </a:r>
            <a:r>
              <a:rPr lang="th-TH" sz="2000" b="1" dirty="0" err="1">
                <a:solidFill>
                  <a:srgbClr val="000000"/>
                </a:solidFill>
                <a:latin typeface="Leelawadee UI" panose="020B0502040204020203" pitchFamily="34" charset="-34"/>
                <a:ea typeface="SimSun" charset="0"/>
                <a:cs typeface="Leelawadee UI" panose="020B0502040204020203" pitchFamily="34" charset="-34"/>
              </a:rPr>
              <a:t>ลู</a:t>
            </a:r>
            <a:r>
              <a:rPr lang="th-TH" sz="2000" b="1" dirty="0">
                <a:solidFill>
                  <a:srgbClr val="000000"/>
                </a:solidFill>
                <a:latin typeface="Leelawadee UI" panose="020B0502040204020203" pitchFamily="34" charset="-34"/>
                <a:ea typeface="SimSun" charset="0"/>
                <a:cs typeface="Leelawadee UI" panose="020B0502040204020203" pitchFamily="34" charset="-34"/>
              </a:rPr>
              <a:t>กาแสดงให้เห็น</a:t>
            </a:r>
            <a:r>
              <a:rPr lang="th-TH" sz="2000" b="1" dirty="0" smtClean="0">
                <a:solidFill>
                  <a:srgbClr val="000000"/>
                </a:solidFill>
                <a:latin typeface="Leelawadee UI" panose="020B0502040204020203" pitchFamily="34" charset="-34"/>
                <a:ea typeface="SimSun" charset="0"/>
                <a:cs typeface="Leelawadee UI" panose="020B0502040204020203" pitchFamily="34" charset="-34"/>
              </a:rPr>
              <a:t>ถึงการที่พระเยซูได้รับ</a:t>
            </a:r>
            <a:r>
              <a:rPr lang="th-TH" sz="2000" b="1" dirty="0">
                <a:solidFill>
                  <a:srgbClr val="000000"/>
                </a:solidFill>
                <a:latin typeface="Leelawadee UI" panose="020B0502040204020203" pitchFamily="34" charset="-34"/>
                <a:ea typeface="SimSun" charset="0"/>
                <a:cs typeface="Leelawadee UI" panose="020B0502040204020203" pitchFamily="34" charset="-34"/>
              </a:rPr>
              <a:t>การยก</a:t>
            </a:r>
            <a:r>
              <a:rPr lang="th-TH" sz="2000" b="1" dirty="0" smtClean="0">
                <a:solidFill>
                  <a:srgbClr val="000000"/>
                </a:solidFill>
                <a:latin typeface="Leelawadee UI" panose="020B0502040204020203" pitchFamily="34" charset="-34"/>
                <a:ea typeface="SimSun" charset="0"/>
                <a:cs typeface="Leelawadee UI" panose="020B0502040204020203" pitchFamily="34" charset="-34"/>
              </a:rPr>
              <a:t>ย่องจากแผ่นดินของพระเจ้าแต่การที่</a:t>
            </a:r>
            <a:r>
              <a:rPr lang="th-TH" sz="2000" b="1" dirty="0" err="1">
                <a:solidFill>
                  <a:srgbClr val="000000"/>
                </a:solidFill>
                <a:latin typeface="Leelawadee UI" panose="020B0502040204020203" pitchFamily="34" charset="-34"/>
                <a:ea typeface="SimSun" charset="0"/>
                <a:cs typeface="Leelawadee UI" panose="020B0502040204020203" pitchFamily="34" charset="-34"/>
              </a:rPr>
              <a:t>ชาวยิว</a:t>
            </a:r>
            <a:r>
              <a:rPr lang="th-TH" sz="2000" b="1" dirty="0">
                <a:solidFill>
                  <a:srgbClr val="000000"/>
                </a:solidFill>
                <a:latin typeface="Leelawadee UI" panose="020B0502040204020203" pitchFamily="34" charset="-34"/>
                <a:ea typeface="SimSun" charset="0"/>
                <a:cs typeface="Leelawadee UI" panose="020B0502040204020203" pitchFamily="34" charset="-34"/>
              </a:rPr>
              <a:t>ปฏิเสธพระคริสต์เป็นพระ</a:t>
            </a:r>
            <a:r>
              <a:rPr lang="th-TH" sz="2000" b="1" dirty="0" err="1">
                <a:solidFill>
                  <a:srgbClr val="000000"/>
                </a:solidFill>
                <a:latin typeface="Leelawadee UI" panose="020B0502040204020203" pitchFamily="34" charset="-34"/>
                <a:ea typeface="SimSun" charset="0"/>
                <a:cs typeface="Leelawadee UI" panose="020B0502040204020203" pitchFamily="34" charset="-34"/>
              </a:rPr>
              <a:t>เมส</a:t>
            </a:r>
            <a:r>
              <a:rPr lang="th-TH" sz="2000" b="1" dirty="0">
                <a:solidFill>
                  <a:srgbClr val="000000"/>
                </a:solidFill>
                <a:latin typeface="Leelawadee UI" panose="020B0502040204020203" pitchFamily="34" charset="-34"/>
                <a:ea typeface="SimSun" charset="0"/>
                <a:cs typeface="Leelawadee UI" panose="020B0502040204020203" pitchFamily="34" charset="-34"/>
              </a:rPr>
              <a:t>สิ</a:t>
            </a:r>
            <a:r>
              <a:rPr lang="th-TH" sz="2000" b="1" dirty="0" err="1" smtClean="0">
                <a:solidFill>
                  <a:srgbClr val="000000"/>
                </a:solidFill>
                <a:latin typeface="Leelawadee UI" panose="020B0502040204020203" pitchFamily="34" charset="-34"/>
                <a:ea typeface="SimSun" charset="0"/>
                <a:cs typeface="Leelawadee UI" panose="020B0502040204020203" pitchFamily="34" charset="-34"/>
              </a:rPr>
              <a:t>ยาห์</a:t>
            </a:r>
            <a:r>
              <a:rPr lang="th-TH" sz="2000" b="1" dirty="0" smtClean="0">
                <a:solidFill>
                  <a:srgbClr val="000000"/>
                </a:solidFill>
                <a:latin typeface="Leelawadee UI" panose="020B0502040204020203" pitchFamily="34" charset="-34"/>
                <a:ea typeface="SimSun" charset="0"/>
                <a:cs typeface="Leelawadee UI" panose="020B0502040204020203" pitchFamily="34" charset="-34"/>
              </a:rPr>
              <a:t> คนต่างชาติยืนยัน</a:t>
            </a:r>
            <a:r>
              <a:rPr lang="th-TH" sz="2000" b="1" dirty="0">
                <a:solidFill>
                  <a:srgbClr val="000000"/>
                </a:solidFill>
                <a:latin typeface="Leelawadee UI" panose="020B0502040204020203" pitchFamily="34" charset="-34"/>
                <a:ea typeface="SimSun" charset="0"/>
                <a:cs typeface="Leelawadee UI" panose="020B0502040204020203" pitchFamily="34" charset="-34"/>
              </a:rPr>
              <a:t>ความเชื่อของผู้</a:t>
            </a:r>
            <a:r>
              <a:rPr lang="th-TH" sz="2000" b="1" dirty="0" smtClean="0">
                <a:solidFill>
                  <a:srgbClr val="000000"/>
                </a:solidFill>
                <a:latin typeface="Leelawadee UI" panose="020B0502040204020203" pitchFamily="34" charset="-34"/>
                <a:ea typeface="SimSun" charset="0"/>
                <a:cs typeface="Leelawadee UI" panose="020B0502040204020203" pitchFamily="34" charset="-34"/>
              </a:rPr>
              <a:t>เชื่อที่เป็นคนต่างชาติ</a:t>
            </a:r>
            <a:r>
              <a:rPr lang="th-TH" sz="2000" b="1" dirty="0">
                <a:solidFill>
                  <a:srgbClr val="000000"/>
                </a:solidFill>
                <a:latin typeface="Leelawadee UI" panose="020B0502040204020203" pitchFamily="34" charset="-34"/>
                <a:ea typeface="SimSun" charset="0"/>
                <a:cs typeface="Leelawadee UI" panose="020B0502040204020203" pitchFamily="34" charset="-34"/>
              </a:rPr>
              <a:t>โดยยืนยันว่าพระองค์เป็นผู้ช่วยให้รอดของคนต่างชาติที่นับถือเช่นเดียวกับ</a:t>
            </a:r>
            <a:r>
              <a:rPr lang="th-TH" sz="2000" b="1" dirty="0" err="1" smtClean="0">
                <a:solidFill>
                  <a:srgbClr val="000000"/>
                </a:solidFill>
                <a:latin typeface="Leelawadee UI" panose="020B0502040204020203" pitchFamily="34" charset="-34"/>
                <a:ea typeface="SimSun" charset="0"/>
                <a:cs typeface="Leelawadee UI" panose="020B0502040204020203" pitchFamily="34" charset="-34"/>
              </a:rPr>
              <a:t>ชาวยิว</a:t>
            </a:r>
            <a:endParaRPr lang="en-US" altLang="zh-CN" sz="2000" b="1" dirty="0" smtClean="0">
              <a:solidFill>
                <a:srgbClr val="000000"/>
              </a:solidFill>
              <a:latin typeface="Leelawadee UI" panose="020B0502040204020203" pitchFamily="34" charset="-34"/>
              <a:ea typeface="SimSun" charset="0"/>
              <a:cs typeface="Leelawadee UI" panose="020B0502040204020203" pitchFamily="34" charset="-34"/>
            </a:endParaRPr>
          </a:p>
          <a:p>
            <a:pPr marL="165043" indent="-165043" eaLnBrk="1" hangingPunct="1">
              <a:lnSpc>
                <a:spcPct val="90000"/>
              </a:lnSpc>
              <a:spcBef>
                <a:spcPct val="20000"/>
              </a:spcBef>
              <a:buClr>
                <a:schemeClr val="tx1"/>
              </a:buClr>
              <a:buSzPct val="75000"/>
              <a:defRPr/>
            </a:pPr>
            <a:r>
              <a:rPr lang="th-TH" altLang="zh-CN" sz="2000" b="1" u="sng" dirty="0" smtClean="0">
                <a:latin typeface="Leelawadee UI" panose="020B0502040204020203" pitchFamily="34" charset="-34"/>
                <a:ea typeface="SimSun" charset="0"/>
                <a:cs typeface="Leelawadee UI" panose="020B0502040204020203" pitchFamily="34" charset="-34"/>
              </a:rPr>
              <a:t>มาระโก</a:t>
            </a:r>
            <a:endParaRPr lang="en-US" altLang="zh-CN" sz="2000" b="1" u="sng" dirty="0" smtClean="0">
              <a:latin typeface="Leelawadee UI" panose="020B0502040204020203" pitchFamily="34" charset="-34"/>
              <a:ea typeface="SimSun" charset="0"/>
              <a:cs typeface="Leelawadee UI" panose="020B0502040204020203" pitchFamily="34" charset="-34"/>
            </a:endParaRPr>
          </a:p>
          <a:p>
            <a:pPr marL="165043" indent="-165043" eaLnBrk="1" hangingPunct="1">
              <a:lnSpc>
                <a:spcPct val="90000"/>
              </a:lnSpc>
              <a:spcBef>
                <a:spcPct val="20000"/>
              </a:spcBef>
              <a:buClr>
                <a:schemeClr val="tx1"/>
              </a:buClr>
              <a:buSzPct val="75000"/>
              <a:defRPr/>
            </a:pPr>
            <a:r>
              <a:rPr lang="en-US" altLang="zh-CN" sz="2000" b="1" dirty="0">
                <a:solidFill>
                  <a:srgbClr val="000000"/>
                </a:solidFill>
                <a:latin typeface="Leelawadee UI" panose="020B0502040204020203" pitchFamily="34" charset="-34"/>
                <a:ea typeface="SimSun" charset="0"/>
                <a:cs typeface="Leelawadee UI" panose="020B0502040204020203" pitchFamily="34" charset="-34"/>
              </a:rPr>
              <a:t>	</a:t>
            </a:r>
            <a:r>
              <a:rPr lang="th-TH" altLang="zh-CN" sz="2000" b="1" dirty="0" smtClean="0">
                <a:solidFill>
                  <a:srgbClr val="000000"/>
                </a:solidFill>
                <a:latin typeface="Leelawadee UI" panose="020B0502040204020203" pitchFamily="34" charset="-34"/>
                <a:ea typeface="SimSun" charset="0"/>
                <a:cs typeface="Leelawadee UI" panose="020B0502040204020203" pitchFamily="34" charset="-34"/>
              </a:rPr>
              <a:t>มาระโกแสดงถึงความเป็นห่วงเกี่ยวกับพระคริสต์,พระบุตรพระเจ้าผู้ทรงเป็นผู้รับใช้ตัวอย่างในการทนทุกข์จากการข่มเหงเพื่อนำชาวโรมันไปสู่สาวกที่แท้จริงของพระคริสต์</a:t>
            </a:r>
            <a:endParaRPr lang="en-US" altLang="zh-CN" sz="2000" b="1" dirty="0">
              <a:solidFill>
                <a:srgbClr val="000000"/>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0" end="0"/>
                                            </p:txEl>
                                          </p:spTgt>
                                        </p:tgtEl>
                                        <p:attrNameLst>
                                          <p:attrName>style.visibility</p:attrName>
                                        </p:attrNameLst>
                                      </p:cBhvr>
                                      <p:to>
                                        <p:strVal val="visible"/>
                                      </p:to>
                                    </p:set>
                                    <p:anim calcmode="lin" valueType="num">
                                      <p:cBhvr additive="base">
                                        <p:cTn id="13"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1">
                                            <p:txEl>
                                              <p:pRg st="1" end="1"/>
                                            </p:txEl>
                                          </p:spTgt>
                                        </p:tgtEl>
                                        <p:attrNameLst>
                                          <p:attrName>style.visibility</p:attrName>
                                        </p:attrNameLst>
                                      </p:cBhvr>
                                      <p:to>
                                        <p:strVal val="visible"/>
                                      </p:to>
                                    </p:set>
                                    <p:anim calcmode="lin" valueType="num">
                                      <p:cBhvr additive="base">
                                        <p:cTn id="19"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51">
                                            <p:txEl>
                                              <p:pRg st="2" end="2"/>
                                            </p:txEl>
                                          </p:spTgt>
                                        </p:tgtEl>
                                        <p:attrNameLst>
                                          <p:attrName>style.visibility</p:attrName>
                                        </p:attrNameLst>
                                      </p:cBhvr>
                                      <p:to>
                                        <p:strVal val="visible"/>
                                      </p:to>
                                    </p:set>
                                    <p:anim calcmode="lin" valueType="num">
                                      <p:cBhvr additive="base">
                                        <p:cTn id="25" dur="500" fill="hold"/>
                                        <p:tgtEl>
                                          <p:spTgt spid="3175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751">
                                            <p:txEl>
                                              <p:pRg st="3" end="3"/>
                                            </p:txEl>
                                          </p:spTgt>
                                        </p:tgtEl>
                                        <p:attrNameLst>
                                          <p:attrName>style.visibility</p:attrName>
                                        </p:attrNameLst>
                                      </p:cBhvr>
                                      <p:to>
                                        <p:strVal val="visible"/>
                                      </p:to>
                                    </p:set>
                                    <p:anim calcmode="lin" valueType="num">
                                      <p:cBhvr additive="base">
                                        <p:cTn id="31" dur="500" fill="hold"/>
                                        <p:tgtEl>
                                          <p:spTgt spid="3175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17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1751">
                                            <p:txEl>
                                              <p:pRg st="4" end="4"/>
                                            </p:txEl>
                                          </p:spTgt>
                                        </p:tgtEl>
                                        <p:attrNameLst>
                                          <p:attrName>style.visibility</p:attrName>
                                        </p:attrNameLst>
                                      </p:cBhvr>
                                      <p:to>
                                        <p:strVal val="visible"/>
                                      </p:to>
                                    </p:set>
                                    <p:anim calcmode="lin" valueType="num">
                                      <p:cBhvr additive="base">
                                        <p:cTn id="37" dur="500" fill="hold"/>
                                        <p:tgtEl>
                                          <p:spTgt spid="3175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17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1751">
                                            <p:txEl>
                                              <p:pRg st="5" end="5"/>
                                            </p:txEl>
                                          </p:spTgt>
                                        </p:tgtEl>
                                        <p:attrNameLst>
                                          <p:attrName>style.visibility</p:attrName>
                                        </p:attrNameLst>
                                      </p:cBhvr>
                                      <p:to>
                                        <p:strVal val="visible"/>
                                      </p:to>
                                    </p:set>
                                    <p:anim calcmode="lin" valueType="num">
                                      <p:cBhvr additive="base">
                                        <p:cTn id="43" dur="500" fill="hold"/>
                                        <p:tgtEl>
                                          <p:spTgt spid="31751">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17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51"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22599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13215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27274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22214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94639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13408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9079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r>
              <a:rPr lang="th-TH" sz="1300" kern="0" dirty="0" smtClean="0">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en-US" sz="12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en-US" sz="1300" kern="0" dirty="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36480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9</a:t>
            </a:r>
          </a:p>
        </p:txBody>
      </p:sp>
    </p:spTree>
    <p:extLst>
      <p:ext uri="{BB962C8B-B14F-4D97-AF65-F5344CB8AC3E}">
        <p14:creationId xmlns:p14="http://schemas.microsoft.com/office/powerpoint/2010/main" val="3067218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0" y="3073571"/>
            <a:ext cx="6862480" cy="800082"/>
          </a:xfrm>
          <a:prstGeom prst="rect">
            <a:avLst/>
          </a:prstGeom>
          <a:noFill/>
        </p:spPr>
        <p:txBody>
          <a:bodyPr wrap="square" lIns="91303" tIns="45652" rIns="91303" bIns="45652">
            <a:spAutoFit/>
          </a:bodyPr>
          <a:lstStyle/>
          <a:p>
            <a:pPr defTabSz="913500">
              <a:defRPr/>
            </a:pPr>
            <a:r>
              <a:rPr lang="th-TH" sz="4600" b="1" dirty="0" smtClean="0">
                <a:solidFill>
                  <a:srgbClr val="6BCBF4"/>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การทรงเลี้ยงคนห้าพันคน</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a:defRPr/>
            </a:pPr>
            <a:r>
              <a:rPr lang="th-TH" sz="3100" b="1" dirty="0" err="1"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มัทธิว</a:t>
            </a:r>
            <a:r>
              <a:rPr lang="en-US" sz="31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1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14:13-22</a:t>
            </a:r>
          </a:p>
          <a:p>
            <a:pPr defTabSz="913500">
              <a:defRPr/>
            </a:pPr>
            <a:r>
              <a:rPr lang="th-TH" sz="31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มาระโก</a:t>
            </a:r>
            <a:r>
              <a:rPr lang="en-US" sz="31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1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6:31-46</a:t>
            </a:r>
          </a:p>
          <a:p>
            <a:pPr defTabSz="913500">
              <a:defRPr/>
            </a:pPr>
            <a:r>
              <a:rPr lang="th-TH" sz="3100" b="1" dirty="0" err="1"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ลู</a:t>
            </a:r>
            <a:r>
              <a:rPr lang="th-TH" sz="31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กา</a:t>
            </a:r>
            <a:r>
              <a:rPr lang="en-US" sz="31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1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9:10-17</a:t>
            </a:r>
          </a:p>
          <a:p>
            <a:pPr defTabSz="913500">
              <a:defRPr/>
            </a:pPr>
            <a:r>
              <a:rPr lang="th-TH" sz="3100" b="1" dirty="0" err="1"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ยอห์น</a:t>
            </a:r>
            <a:r>
              <a:rPr lang="en-US" sz="3100" b="1" dirty="0" smtClean="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 </a:t>
            </a:r>
            <a:r>
              <a:rPr lang="en-US" sz="3100" b="1" dirty="0">
                <a:solidFill>
                  <a:srgbClr val="FFFFFF"/>
                </a:solidFill>
                <a:effectLst>
                  <a:glow rad="101600">
                    <a:prstClr val="black">
                      <a:alpha val="75000"/>
                    </a:prstClr>
                  </a:glow>
                  <a:outerShdw blurRad="50800" dist="88900" dir="2700000" algn="tl" rotWithShape="0">
                    <a:srgbClr val="000000"/>
                  </a:outerShdw>
                </a:effectLst>
                <a:latin typeface="Leelawadee UI" panose="020B0502040204020203" pitchFamily="34" charset="-34"/>
                <a:ea typeface="MS PGothic" pitchFamily="34" charset="-128"/>
                <a:cs typeface="Leelawadee UI" panose="020B0502040204020203" pitchFamily="34" charset="-34"/>
              </a:rPr>
              <a:t>6:1-13</a:t>
            </a:r>
          </a:p>
        </p:txBody>
      </p:sp>
      <p:grpSp>
        <p:nvGrpSpPr>
          <p:cNvPr id="7" name="Group 6"/>
          <p:cNvGrpSpPr/>
          <p:nvPr/>
        </p:nvGrpSpPr>
        <p:grpSpPr>
          <a:xfrm>
            <a:off x="6084168" y="4248873"/>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Leelawadee UI" panose="020B0502040204020203" pitchFamily="34" charset="-34"/>
                  <a:cs typeface="Leelawadee UI" panose="020B0502040204020203" pitchFamily="34" charset="-34"/>
                </a:endParaRPr>
              </a:p>
            </p:txBody>
          </p:sp>
        </p:grpSp>
        <p:sp>
          <p:nvSpPr>
            <p:cNvPr id="9" name="TextBox 8"/>
            <p:cNvSpPr txBox="1"/>
            <p:nvPr/>
          </p:nvSpPr>
          <p:spPr>
            <a:xfrm>
              <a:off x="6804248" y="648153"/>
              <a:ext cx="2160752" cy="1348639"/>
            </a:xfrm>
            <a:prstGeom prst="rect">
              <a:avLst/>
            </a:prstGeom>
            <a:noFill/>
          </p:spPr>
          <p:txBody>
            <a:bodyPr wrap="square" rtlCol="0">
              <a:spAutoFit/>
            </a:bodyPr>
            <a:lstStyle/>
            <a:p>
              <a:pPr>
                <a:lnSpc>
                  <a:spcPct val="70000"/>
                </a:lnSpc>
              </a:pPr>
              <a:r>
                <a:rPr lang="en-US" altLang="zh-CN" sz="4400" spc="-250" dirty="0" smtClean="0">
                  <a:solidFill>
                    <a:srgbClr val="002060"/>
                  </a:solidFill>
                  <a:latin typeface="Leelawadee UI" panose="020B0502040204020203" pitchFamily="34" charset="-34"/>
                  <a:cs typeface="Leelawadee UI" panose="020B0502040204020203" pitchFamily="34" charset="-34"/>
                </a:rPr>
                <a:t>Free</a:t>
              </a:r>
              <a:r>
                <a:rPr lang="en-US" altLang="zh-CN" sz="4000" spc="-250" dirty="0" smtClean="0">
                  <a:solidFill>
                    <a:srgbClr val="002060"/>
                  </a:solidFill>
                  <a:latin typeface="Leelawadee UI" panose="020B0502040204020203" pitchFamily="34" charset="-34"/>
                  <a:cs typeface="Leelawadee UI" panose="020B0502040204020203" pitchFamily="34" charset="-34"/>
                </a:rPr>
                <a:t/>
              </a:r>
              <a:br>
                <a:rPr lang="en-US" altLang="zh-CN" sz="4000" spc="-250" dirty="0" smtClean="0">
                  <a:solidFill>
                    <a:srgbClr val="002060"/>
                  </a:solidFill>
                  <a:latin typeface="Leelawadee UI" panose="020B0502040204020203" pitchFamily="34" charset="-34"/>
                  <a:cs typeface="Leelawadee UI" panose="020B0502040204020203" pitchFamily="34" charset="-34"/>
                </a:rPr>
              </a:br>
              <a:r>
                <a:rPr lang="en-US" altLang="zh-CN" sz="4000" spc="-250" dirty="0" smtClean="0">
                  <a:solidFill>
                    <a:srgbClr val="36BAD5"/>
                  </a:solidFill>
                  <a:latin typeface="Leelawadee UI" panose="020B0502040204020203" pitchFamily="34" charset="-34"/>
                  <a:cs typeface="Leelawadee UI" panose="020B0502040204020203" pitchFamily="34" charset="-34"/>
                </a:rPr>
                <a:t>Bible </a:t>
              </a:r>
              <a:r>
                <a:rPr lang="en-US" altLang="zh-CN" sz="4000" spc="-250" dirty="0" smtClean="0">
                  <a:solidFill>
                    <a:srgbClr val="002060"/>
                  </a:solidFill>
                  <a:latin typeface="Leelawadee UI" panose="020B0502040204020203" pitchFamily="34" charset="-34"/>
                  <a:cs typeface="Leelawadee UI" panose="020B0502040204020203" pitchFamily="34" charset="-34"/>
                </a:rPr>
                <a:t/>
              </a:r>
              <a:br>
                <a:rPr lang="en-US" altLang="zh-CN" sz="4000" spc="-250" dirty="0" smtClean="0">
                  <a:solidFill>
                    <a:srgbClr val="002060"/>
                  </a:solidFill>
                  <a:latin typeface="Leelawadee UI" panose="020B0502040204020203" pitchFamily="34" charset="-34"/>
                  <a:cs typeface="Leelawadee UI" panose="020B0502040204020203" pitchFamily="34" charset="-34"/>
                </a:rPr>
              </a:br>
              <a:r>
                <a:rPr lang="en-US" altLang="zh-CN" sz="3200" spc="-250" dirty="0" smtClean="0">
                  <a:solidFill>
                    <a:srgbClr val="002060"/>
                  </a:solidFill>
                  <a:latin typeface="Leelawadee UI" panose="020B0502040204020203" pitchFamily="34" charset="-34"/>
                  <a:cs typeface="Leelawadee UI" panose="020B0502040204020203" pitchFamily="34" charset="-34"/>
                </a:rPr>
                <a:t>images</a:t>
              </a:r>
              <a:endParaRPr lang="en-GB" sz="6000" spc="-250" dirty="0">
                <a:solidFill>
                  <a:srgbClr val="002060"/>
                </a:solidFill>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833384676"/>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eaLnBrk="1" hangingPunct="1"/>
            <a:endParaRPr lang="en-US">
              <a:solidFill>
                <a:srgbClr val="000000"/>
              </a:solidFill>
              <a:latin typeface="Leelawadee UI" panose="020B0502040204020203" pitchFamily="34" charset="-34"/>
              <a:cs typeface="Leelawadee UI" panose="020B0502040204020203" pitchFamily="34" charset="-34"/>
            </a:endParaRPr>
          </a:p>
        </p:txBody>
      </p:sp>
      <p:sp>
        <p:nvSpPr>
          <p:cNvPr id="40966" name="Text Box 6"/>
          <p:cNvSpPr txBox="1">
            <a:spLocks noChangeArrowheads="1"/>
          </p:cNvSpPr>
          <p:nvPr/>
        </p:nvSpPr>
        <p:spPr bwMode="auto">
          <a:xfrm>
            <a:off x="76200" y="1143007"/>
            <a:ext cx="6248400" cy="707854"/>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p>
            <a:pPr algn="ctr" eaLnBrk="1" hangingPunct="1">
              <a:spcBef>
                <a:spcPct val="50000"/>
              </a:spcBef>
              <a:defRPr/>
            </a:pPr>
            <a:r>
              <a:rPr lang="en-US" sz="2000" b="1" dirty="0" smtClean="0">
                <a:solidFill>
                  <a:srgbClr val="000000"/>
                </a:solidFill>
                <a:latin typeface="Leelawadee UI" panose="020B0502040204020203" pitchFamily="34" charset="-34"/>
                <a:ea typeface="Times New Roman" charset="0"/>
                <a:cs typeface="Leelawadee UI" panose="020B0502040204020203" pitchFamily="34" charset="-34"/>
              </a:rPr>
              <a:t>“</a:t>
            </a:r>
            <a:r>
              <a:rPr lang="th-TH" sz="2000" b="1" dirty="0" smtClean="0">
                <a:solidFill>
                  <a:srgbClr val="000000"/>
                </a:solidFill>
                <a:latin typeface="Leelawadee UI" panose="020B0502040204020203" pitchFamily="34" charset="-34"/>
                <a:ea typeface="Times New Roman" charset="0"/>
                <a:cs typeface="Leelawadee UI" panose="020B0502040204020203" pitchFamily="34" charset="-34"/>
              </a:rPr>
              <a:t>ถึงสุดปลายแผ่นดินโลก</a:t>
            </a:r>
            <a:r>
              <a:rPr lang="en-US" sz="2000" b="1" dirty="0" smtClean="0">
                <a:solidFill>
                  <a:srgbClr val="000000"/>
                </a:solidFill>
                <a:latin typeface="Leelawadee UI" panose="020B0502040204020203" pitchFamily="34" charset="-34"/>
                <a:ea typeface="Times New Roman" charset="0"/>
                <a:cs typeface="Leelawadee UI" panose="020B0502040204020203" pitchFamily="34" charset="-34"/>
              </a:rPr>
              <a:t>" (</a:t>
            </a:r>
            <a:r>
              <a:rPr lang="th-TH" sz="2000" b="1" dirty="0" err="1" smtClean="0">
                <a:solidFill>
                  <a:srgbClr val="000000"/>
                </a:solidFill>
                <a:latin typeface="Leelawadee UI" panose="020B0502040204020203" pitchFamily="34" charset="-34"/>
                <a:ea typeface="Times New Roman" charset="0"/>
                <a:cs typeface="Leelawadee UI" panose="020B0502040204020203" pitchFamily="34" charset="-34"/>
              </a:rPr>
              <a:t>กจ</a:t>
            </a:r>
            <a:r>
              <a:rPr lang="th-TH" sz="2000" b="1" dirty="0" smtClean="0">
                <a:solidFill>
                  <a:srgbClr val="000000"/>
                </a:solidFill>
                <a:latin typeface="Leelawadee UI" panose="020B0502040204020203" pitchFamily="34" charset="-34"/>
                <a:ea typeface="Times New Roman" charset="0"/>
                <a:cs typeface="Leelawadee UI" panose="020B0502040204020203" pitchFamily="34" charset="-34"/>
              </a:rPr>
              <a:t>.</a:t>
            </a:r>
            <a:r>
              <a:rPr lang="en-US" sz="2000" b="1" dirty="0" smtClean="0">
                <a:solidFill>
                  <a:srgbClr val="000000"/>
                </a:solidFill>
                <a:latin typeface="Leelawadee UI" panose="020B0502040204020203" pitchFamily="34" charset="-34"/>
                <a:ea typeface="Times New Roman" charset="0"/>
                <a:cs typeface="Leelawadee UI" panose="020B0502040204020203" pitchFamily="34" charset="-34"/>
              </a:rPr>
              <a:t> </a:t>
            </a:r>
            <a:r>
              <a:rPr lang="en-US" sz="2000" b="1" dirty="0">
                <a:solidFill>
                  <a:srgbClr val="000000"/>
                </a:solidFill>
                <a:latin typeface="Leelawadee UI" panose="020B0502040204020203" pitchFamily="34" charset="-34"/>
                <a:ea typeface="Times New Roman" charset="0"/>
                <a:cs typeface="Leelawadee UI" panose="020B0502040204020203" pitchFamily="34" charset="-34"/>
              </a:rPr>
              <a:t>1:8)</a:t>
            </a:r>
          </a:p>
          <a:p>
            <a:pPr eaLnBrk="1" hangingPunct="1">
              <a:defRPr/>
            </a:pPr>
            <a:r>
              <a:rPr lang="th-TH" sz="1600" b="1" dirty="0" err="1" smtClean="0">
                <a:solidFill>
                  <a:srgbClr val="000000"/>
                </a:solidFill>
                <a:latin typeface="Leelawadee UI" panose="020B0502040204020203" pitchFamily="34" charset="-34"/>
                <a:ea typeface="Times New Roman" charset="0"/>
                <a:cs typeface="Leelawadee UI" panose="020B0502040204020203" pitchFamily="34" charset="-34"/>
              </a:rPr>
              <a:t>กจ</a:t>
            </a:r>
            <a:r>
              <a:rPr lang="th-TH" sz="1600" b="1" dirty="0" smtClean="0">
                <a:solidFill>
                  <a:srgbClr val="000000"/>
                </a:solidFill>
                <a:latin typeface="Leelawadee UI" panose="020B0502040204020203" pitchFamily="34" charset="-34"/>
                <a:ea typeface="Times New Roman" charset="0"/>
                <a:cs typeface="Leelawadee UI" panose="020B0502040204020203" pitchFamily="34" charset="-34"/>
              </a:rPr>
              <a:t>.</a:t>
            </a:r>
            <a:r>
              <a:rPr lang="en-US" sz="1600" b="1" dirty="0" smtClean="0">
                <a:solidFill>
                  <a:srgbClr val="000000"/>
                </a:solidFill>
                <a:latin typeface="Leelawadee UI" panose="020B0502040204020203" pitchFamily="34" charset="-34"/>
                <a:ea typeface="Times New Roman" charset="0"/>
                <a:cs typeface="Leelawadee UI" panose="020B0502040204020203" pitchFamily="34" charset="-34"/>
              </a:rPr>
              <a:t> </a:t>
            </a:r>
            <a:r>
              <a:rPr lang="en-US" sz="2000" b="1" dirty="0">
                <a:solidFill>
                  <a:srgbClr val="000000"/>
                </a:solidFill>
                <a:latin typeface="Leelawadee UI" panose="020B0502040204020203" pitchFamily="34" charset="-34"/>
                <a:ea typeface="Times New Roman" charset="0"/>
                <a:cs typeface="Leelawadee UI" panose="020B0502040204020203" pitchFamily="34" charset="-34"/>
              </a:rPr>
              <a:t>9  13       14    15  16          18           21     27     28</a:t>
            </a:r>
          </a:p>
        </p:txBody>
      </p:sp>
      <p:sp>
        <p:nvSpPr>
          <p:cNvPr id="290819" name="Text Box 16"/>
          <p:cNvSpPr txBox="1">
            <a:spLocks noChangeArrowheads="1"/>
          </p:cNvSpPr>
          <p:nvPr/>
        </p:nvSpPr>
        <p:spPr bwMode="auto">
          <a:xfrm>
            <a:off x="1828801" y="2338388"/>
            <a:ext cx="838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900" b="1" dirty="0" smtClean="0">
                <a:solidFill>
                  <a:srgbClr val="FFFFFF"/>
                </a:solidFill>
                <a:latin typeface="Leelawadee UI" panose="020B0502040204020203" pitchFamily="34" charset="-34"/>
                <a:cs typeface="Leelawadee UI" panose="020B0502040204020203" pitchFamily="34" charset="-34"/>
              </a:rPr>
              <a:t>ใบไม้ร่วง</a:t>
            </a:r>
            <a:r>
              <a:rPr lang="en-US" sz="9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49</a:t>
            </a:r>
          </a:p>
          <a:p>
            <a:pPr algn="ctr" eaLnBrk="1" hangingPunct="1">
              <a:spcBef>
                <a:spcPct val="50000"/>
              </a:spcBef>
            </a:pPr>
            <a:r>
              <a:rPr lang="th-TH" sz="1600" b="1" dirty="0" smtClean="0">
                <a:solidFill>
                  <a:srgbClr val="FFFFFF"/>
                </a:solidFill>
                <a:latin typeface="Leelawadee UI" panose="020B0502040204020203" pitchFamily="34" charset="-34"/>
                <a:cs typeface="Leelawadee UI" panose="020B0502040204020203" pitchFamily="34" charset="-34"/>
              </a:rPr>
              <a:t>สภาสูง</a:t>
            </a:r>
            <a:endParaRPr lang="en-US" sz="1600" b="1" dirty="0">
              <a:solidFill>
                <a:srgbClr val="FFFFFF"/>
              </a:solidFill>
              <a:latin typeface="Leelawadee UI" panose="020B0502040204020203" pitchFamily="34" charset="-34"/>
              <a:cs typeface="Leelawadee UI" panose="020B0502040204020203" pitchFamily="34" charset="-34"/>
            </a:endParaRPr>
          </a:p>
        </p:txBody>
      </p:sp>
      <p:sp>
        <p:nvSpPr>
          <p:cNvPr id="290820" name="Text Box 17"/>
          <p:cNvSpPr txBox="1">
            <a:spLocks noChangeArrowheads="1"/>
          </p:cNvSpPr>
          <p:nvPr/>
        </p:nvSpPr>
        <p:spPr bwMode="auto">
          <a:xfrm>
            <a:off x="4724401" y="2133600"/>
            <a:ext cx="685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พ.ค.</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57-</a:t>
            </a:r>
            <a:br>
              <a:rPr lang="en-US" sz="1200" b="1" dirty="0">
                <a:solidFill>
                  <a:srgbClr val="FFFFFF"/>
                </a:solidFill>
                <a:latin typeface="Leelawadee UI" panose="020B0502040204020203" pitchFamily="34" charset="-34"/>
                <a:cs typeface="Leelawadee UI" panose="020B0502040204020203" pitchFamily="34" charset="-34"/>
              </a:rPr>
            </a:br>
            <a:r>
              <a:rPr lang="th-TH" sz="1200" b="1" dirty="0" smtClean="0">
                <a:solidFill>
                  <a:srgbClr val="FFFFFF"/>
                </a:solidFill>
                <a:latin typeface="Leelawadee UI" panose="020B0502040204020203" pitchFamily="34" charset="-34"/>
                <a:cs typeface="Leelawadee UI" panose="020B0502040204020203" pitchFamily="34" charset="-34"/>
              </a:rPr>
              <a:t>ส.ค.</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59</a:t>
            </a:r>
          </a:p>
          <a:p>
            <a:pPr algn="ctr" eaLnBrk="1" hangingPunct="1">
              <a:spcBef>
                <a:spcPct val="50000"/>
              </a:spcBef>
            </a:pPr>
            <a:r>
              <a:rPr lang="th-TH" sz="1600" b="1" dirty="0" smtClean="0">
                <a:solidFill>
                  <a:srgbClr val="FFFFFF"/>
                </a:solidFill>
                <a:latin typeface="Leelawadee UI" panose="020B0502040204020203" pitchFamily="34" charset="-34"/>
                <a:cs typeface="Leelawadee UI" panose="020B0502040204020203" pitchFamily="34" charset="-34"/>
              </a:rPr>
              <a:t>ไต่สวน</a:t>
            </a:r>
            <a:endParaRPr lang="en-US" sz="1800" b="1" dirty="0">
              <a:solidFill>
                <a:srgbClr val="FFFFFF"/>
              </a:solidFill>
              <a:latin typeface="Leelawadee UI" panose="020B0502040204020203" pitchFamily="34" charset="-34"/>
              <a:cs typeface="Leelawadee UI" panose="020B0502040204020203" pitchFamily="34" charset="-34"/>
            </a:endParaRPr>
          </a:p>
        </p:txBody>
      </p:sp>
      <p:sp>
        <p:nvSpPr>
          <p:cNvPr id="2908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290822" name="Text Box 20"/>
          <p:cNvSpPr txBox="1">
            <a:spLocks noChangeArrowheads="1"/>
          </p:cNvSpPr>
          <p:nvPr/>
        </p:nvSpPr>
        <p:spPr bwMode="auto">
          <a:xfrm>
            <a:off x="8310563" y="2198132"/>
            <a:ext cx="8477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ใบไม้ผลิ</a:t>
            </a:r>
            <a:r>
              <a:rPr lang="en-US" sz="1200" b="1" dirty="0" smtClean="0">
                <a:solidFill>
                  <a:srgbClr val="FFFFFF"/>
                </a:solidFill>
                <a:latin typeface="Leelawadee UI" panose="020B0502040204020203" pitchFamily="34" charset="-34"/>
                <a:cs typeface="Leelawadee UI" panose="020B0502040204020203" pitchFamily="34" charset="-34"/>
              </a:rPr>
              <a:t> 68</a:t>
            </a:r>
          </a:p>
          <a:p>
            <a:pPr algn="ctr" eaLnBrk="1" hangingPunct="1">
              <a:spcBef>
                <a:spcPct val="50000"/>
              </a:spcBef>
            </a:pPr>
            <a:endParaRPr lang="en-US" sz="1200" b="1" dirty="0">
              <a:solidFill>
                <a:srgbClr val="FFFFFF"/>
              </a:solidFill>
              <a:latin typeface="Leelawadee UI" panose="020B0502040204020203" pitchFamily="34" charset="-34"/>
              <a:cs typeface="Leelawadee UI" panose="020B0502040204020203" pitchFamily="34" charset="-34"/>
            </a:endParaRPr>
          </a:p>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การขยายตัวของคริสตจักร</a:t>
            </a:r>
            <a:endParaRPr lang="en-US" sz="1400" b="1" dirty="0">
              <a:solidFill>
                <a:srgbClr val="FFFFFF"/>
              </a:solidFill>
              <a:latin typeface="Leelawadee UI" panose="020B0502040204020203" pitchFamily="34" charset="-34"/>
              <a:cs typeface="Leelawadee UI" panose="020B0502040204020203" pitchFamily="34" charset="-34"/>
            </a:endParaRPr>
          </a:p>
        </p:txBody>
      </p:sp>
      <p:sp>
        <p:nvSpPr>
          <p:cNvPr id="290823" name="Text Box 21"/>
          <p:cNvSpPr txBox="1">
            <a:spLocks noChangeArrowheads="1"/>
          </p:cNvSpPr>
          <p:nvPr/>
        </p:nvSpPr>
        <p:spPr bwMode="auto">
          <a:xfrm>
            <a:off x="0" y="3276600"/>
            <a:ext cx="9144000"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dirty="0">
                <a:solidFill>
                  <a:srgbClr val="FFFFFF"/>
                </a:solidFill>
                <a:latin typeface="Leelawadee UI" panose="020B0502040204020203" pitchFamily="34" charset="-34"/>
                <a:cs typeface="Leelawadee UI" panose="020B0502040204020203" pitchFamily="34" charset="-34"/>
              </a:rPr>
              <a:t>35           48          49   </a:t>
            </a:r>
            <a:r>
              <a:rPr lang="en-US" sz="1600" b="1" dirty="0" smtClean="0">
                <a:solidFill>
                  <a:srgbClr val="FFFFFF"/>
                </a:solidFill>
                <a:latin typeface="Leelawadee UI" panose="020B0502040204020203" pitchFamily="34" charset="-34"/>
                <a:cs typeface="Leelawadee UI" panose="020B0502040204020203" pitchFamily="34" charset="-34"/>
              </a:rPr>
              <a:t>        </a:t>
            </a:r>
            <a:r>
              <a:rPr lang="en-US" sz="1600" b="1" dirty="0">
                <a:solidFill>
                  <a:srgbClr val="FFFFFF"/>
                </a:solidFill>
                <a:latin typeface="Leelawadee UI" panose="020B0502040204020203" pitchFamily="34" charset="-34"/>
                <a:cs typeface="Leelawadee UI" panose="020B0502040204020203" pitchFamily="34" charset="-34"/>
              </a:rPr>
              <a:t>50          52  53          57   </a:t>
            </a:r>
            <a:r>
              <a:rPr lang="en-US" sz="1600" b="1" dirty="0" smtClean="0">
                <a:solidFill>
                  <a:srgbClr val="FFFFFF"/>
                </a:solidFill>
                <a:latin typeface="Leelawadee UI" panose="020B0502040204020203" pitchFamily="34" charset="-34"/>
                <a:cs typeface="Leelawadee UI" panose="020B0502040204020203" pitchFamily="34" charset="-34"/>
              </a:rPr>
              <a:t>      </a:t>
            </a:r>
            <a:r>
              <a:rPr lang="en-US" sz="1600" b="1" dirty="0">
                <a:solidFill>
                  <a:srgbClr val="FFFFFF"/>
                </a:solidFill>
                <a:latin typeface="Leelawadee UI" panose="020B0502040204020203" pitchFamily="34" charset="-34"/>
                <a:cs typeface="Leelawadee UI" panose="020B0502040204020203" pitchFamily="34" charset="-34"/>
              </a:rPr>
              <a:t>60             62              67           68     95</a:t>
            </a:r>
          </a:p>
        </p:txBody>
      </p:sp>
      <p:sp>
        <p:nvSpPr>
          <p:cNvPr id="290824" name="Text Box 7"/>
          <p:cNvSpPr txBox="1">
            <a:spLocks noChangeArrowheads="1"/>
          </p:cNvSpPr>
          <p:nvPr/>
        </p:nvSpPr>
        <p:spPr bwMode="auto">
          <a:xfrm>
            <a:off x="914401" y="2020048"/>
            <a:ext cx="990600" cy="12234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000000"/>
                </a:solidFill>
                <a:latin typeface="Leelawadee UI" panose="020B0502040204020203" pitchFamily="34" charset="-34"/>
                <a:cs typeface="Leelawadee UI" panose="020B0502040204020203" pitchFamily="34" charset="-34"/>
              </a:rPr>
              <a:t>เม</a:t>
            </a:r>
            <a:r>
              <a:rPr lang="en-US" sz="1200" b="1" dirty="0" smtClean="0">
                <a:solidFill>
                  <a:srgbClr val="000000"/>
                </a:solidFill>
                <a:latin typeface="Leelawadee UI" panose="020B0502040204020203" pitchFamily="34" charset="-34"/>
                <a:cs typeface="Leelawadee UI" panose="020B0502040204020203" pitchFamily="34" charset="-34"/>
              </a:rPr>
              <a:t>.</a:t>
            </a:r>
            <a:r>
              <a:rPr lang="th-TH" sz="1200" b="1" dirty="0" smtClean="0">
                <a:solidFill>
                  <a:srgbClr val="000000"/>
                </a:solidFill>
                <a:latin typeface="Leelawadee UI" panose="020B0502040204020203" pitchFamily="34" charset="-34"/>
                <a:cs typeface="Leelawadee UI" panose="020B0502040204020203" pitchFamily="34" charset="-34"/>
              </a:rPr>
              <a:t>ย.</a:t>
            </a:r>
            <a:r>
              <a:rPr lang="en-US" sz="1200" b="1" dirty="0" smtClean="0">
                <a:solidFill>
                  <a:srgbClr val="000000"/>
                </a:solidFill>
                <a:latin typeface="Leelawadee UI" panose="020B0502040204020203" pitchFamily="34" charset="-34"/>
                <a:cs typeface="Leelawadee UI" panose="020B0502040204020203" pitchFamily="34" charset="-34"/>
              </a:rPr>
              <a:t> 48-</a:t>
            </a:r>
            <a:br>
              <a:rPr lang="en-US" sz="1200" b="1" dirty="0" smtClean="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ก.ค.</a:t>
            </a:r>
            <a:r>
              <a:rPr lang="en-US" sz="1200" b="1" dirty="0" smtClean="0">
                <a:solidFill>
                  <a:srgbClr val="000000"/>
                </a:solidFill>
                <a:latin typeface="Leelawadee UI" panose="020B0502040204020203" pitchFamily="34" charset="-34"/>
                <a:cs typeface="Leelawadee UI" panose="020B0502040204020203" pitchFamily="34" charset="-34"/>
              </a:rPr>
              <a:t> 49</a:t>
            </a:r>
            <a:endParaRPr lang="en-US" sz="1200" b="1" dirty="0">
              <a:solidFill>
                <a:srgbClr val="000000"/>
              </a:solidFill>
              <a:latin typeface="Leelawadee UI" panose="020B0502040204020203" pitchFamily="34" charset="-34"/>
              <a:cs typeface="Leelawadee UI" panose="020B0502040204020203" pitchFamily="34" charset="-34"/>
            </a:endParaRPr>
          </a:p>
          <a:p>
            <a:pPr algn="ctr" eaLnBrk="1" hangingPunct="1"/>
            <a:r>
              <a:rPr lang="en-US" b="1" dirty="0">
                <a:solidFill>
                  <a:srgbClr val="000000"/>
                </a:solidFill>
                <a:latin typeface="Leelawadee UI" panose="020B0502040204020203" pitchFamily="34" charset="-34"/>
                <a:cs typeface="Leelawadee UI" panose="020B0502040204020203" pitchFamily="34" charset="-34"/>
              </a:rPr>
              <a:t>1</a:t>
            </a:r>
            <a:br>
              <a:rPr lang="en-US" b="1" dirty="0">
                <a:solidFill>
                  <a:srgbClr val="000000"/>
                </a:solidFill>
                <a:latin typeface="Leelawadee UI" panose="020B0502040204020203" pitchFamily="34" charset="-34"/>
                <a:cs typeface="Leelawadee UI" panose="020B0502040204020203" pitchFamily="34" charset="-34"/>
              </a:rPr>
            </a:br>
            <a:r>
              <a:rPr lang="th-TH" sz="1800" b="1" dirty="0" smtClean="0">
                <a:solidFill>
                  <a:srgbClr val="000000"/>
                </a:solidFill>
                <a:latin typeface="Leelawadee UI" panose="020B0502040204020203" pitchFamily="34" charset="-34"/>
                <a:cs typeface="Leelawadee UI" panose="020B0502040204020203" pitchFamily="34" charset="-34"/>
              </a:rPr>
              <a:t>กาลา</a:t>
            </a:r>
            <a:r>
              <a:rPr lang="th-TH" sz="1800" b="1" dirty="0" err="1" smtClean="0">
                <a:solidFill>
                  <a:srgbClr val="000000"/>
                </a:solidFill>
                <a:latin typeface="Leelawadee UI" panose="020B0502040204020203" pitchFamily="34" charset="-34"/>
                <a:cs typeface="Leelawadee UI" panose="020B0502040204020203" pitchFamily="34" charset="-34"/>
              </a:rPr>
              <a:t>เทีย</a:t>
            </a:r>
            <a:endParaRPr lang="en-US" sz="1800"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900" b="1" dirty="0">
              <a:solidFill>
                <a:srgbClr val="000000"/>
              </a:solidFill>
              <a:latin typeface="Leelawadee UI" panose="020B0502040204020203" pitchFamily="34" charset="-34"/>
              <a:cs typeface="Leelawadee UI" panose="020B0502040204020203" pitchFamily="34" charset="-34"/>
            </a:endParaRPr>
          </a:p>
        </p:txBody>
      </p:sp>
      <p:sp>
        <p:nvSpPr>
          <p:cNvPr id="290825" name="Text Box 9"/>
          <p:cNvSpPr txBox="1">
            <a:spLocks noChangeArrowheads="1"/>
          </p:cNvSpPr>
          <p:nvPr/>
        </p:nvSpPr>
        <p:spPr bwMode="auto">
          <a:xfrm>
            <a:off x="3738564" y="2019097"/>
            <a:ext cx="990600"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100"/>
              </a:spcBef>
            </a:pPr>
            <a:r>
              <a:rPr lang="th-TH" sz="1200" b="1" dirty="0" smtClean="0">
                <a:solidFill>
                  <a:srgbClr val="000000"/>
                </a:solidFill>
                <a:latin typeface="Leelawadee UI" panose="020B0502040204020203" pitchFamily="34" charset="-34"/>
                <a:cs typeface="Leelawadee UI" panose="020B0502040204020203" pitchFamily="34" charset="-34"/>
              </a:rPr>
              <a:t>ใบไม้ผลิ</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53-</a:t>
            </a:r>
            <a:br>
              <a:rPr lang="en-US" sz="1200" b="1" dirty="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พ.ค.</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57</a:t>
            </a:r>
          </a:p>
          <a:p>
            <a:pPr algn="ctr" eaLnBrk="1" hangingPunct="1"/>
            <a:r>
              <a:rPr lang="en-US" b="1" dirty="0">
                <a:solidFill>
                  <a:srgbClr val="000000"/>
                </a:solidFill>
                <a:latin typeface="Leelawadee UI" panose="020B0502040204020203" pitchFamily="34" charset="-34"/>
                <a:cs typeface="Leelawadee UI" panose="020B0502040204020203" pitchFamily="34" charset="-34"/>
              </a:rPr>
              <a:t>3</a:t>
            </a:r>
            <a:br>
              <a:rPr lang="en-US" b="1" dirty="0">
                <a:solidFill>
                  <a:srgbClr val="000000"/>
                </a:solidFill>
                <a:latin typeface="Leelawadee UI" panose="020B0502040204020203" pitchFamily="34" charset="-34"/>
                <a:cs typeface="Leelawadee UI" panose="020B0502040204020203" pitchFamily="34" charset="-34"/>
              </a:rPr>
            </a:br>
            <a:r>
              <a:rPr lang="th-TH" sz="1800" b="1" dirty="0" smtClean="0">
                <a:solidFill>
                  <a:srgbClr val="000000"/>
                </a:solidFill>
                <a:latin typeface="Leelawadee UI" panose="020B0502040204020203" pitchFamily="34" charset="-34"/>
                <a:cs typeface="Leelawadee UI" panose="020B0502040204020203" pitchFamily="34" charset="-34"/>
              </a:rPr>
              <a:t>เอเชีย</a:t>
            </a:r>
            <a:endParaRPr lang="en-US" sz="1800"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1000" b="1" dirty="0">
              <a:solidFill>
                <a:srgbClr val="000000"/>
              </a:solidFill>
              <a:latin typeface="Leelawadee UI" panose="020B0502040204020203" pitchFamily="34" charset="-34"/>
              <a:cs typeface="Leelawadee UI" panose="020B0502040204020203" pitchFamily="34" charset="-34"/>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200" b="1" dirty="0" smtClean="0">
                <a:solidFill>
                  <a:srgbClr val="FFFFFF"/>
                </a:solidFill>
                <a:latin typeface="Leelawadee UI" panose="020B0502040204020203" pitchFamily="34" charset="-34"/>
                <a:cs typeface="Leelawadee UI" panose="020B0502040204020203" pitchFamily="34" charset="-34"/>
              </a:rPr>
              <a:t>ก.พ.</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60-</a:t>
            </a:r>
            <a:br>
              <a:rPr lang="en-US" sz="1200" b="1" dirty="0">
                <a:solidFill>
                  <a:srgbClr val="FFFFFF"/>
                </a:solidFill>
                <a:latin typeface="Leelawadee UI" panose="020B0502040204020203" pitchFamily="34" charset="-34"/>
                <a:cs typeface="Leelawadee UI" panose="020B0502040204020203" pitchFamily="34" charset="-34"/>
              </a:rPr>
            </a:br>
            <a:r>
              <a:rPr lang="th-TH" sz="1200" b="1" dirty="0" smtClean="0">
                <a:solidFill>
                  <a:srgbClr val="FFFFFF"/>
                </a:solidFill>
                <a:latin typeface="Leelawadee UI" panose="020B0502040204020203" pitchFamily="34" charset="-34"/>
                <a:cs typeface="Leelawadee UI" panose="020B0502040204020203" pitchFamily="34" charset="-34"/>
              </a:rPr>
              <a:t>มี.ค.</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62</a:t>
            </a:r>
          </a:p>
          <a:p>
            <a:pPr algn="ctr" eaLnBrk="1" hangingPunct="1">
              <a:defRPr/>
            </a:pPr>
            <a:r>
              <a:rPr lang="en-US" b="1" dirty="0" smtClean="0">
                <a:solidFill>
                  <a:srgbClr val="FFFFFF"/>
                </a:solidFill>
                <a:latin typeface="Leelawadee UI" panose="020B0502040204020203" pitchFamily="34" charset="-34"/>
                <a:cs typeface="Leelawadee UI" panose="020B0502040204020203" pitchFamily="34" charset="-34"/>
              </a:rPr>
              <a:t>1</a:t>
            </a:r>
            <a:br>
              <a:rPr lang="en-US" b="1" dirty="0" smtClean="0">
                <a:solidFill>
                  <a:srgbClr val="FFFFFF"/>
                </a:solidFill>
                <a:latin typeface="Leelawadee UI" panose="020B0502040204020203" pitchFamily="34" charset="-34"/>
                <a:cs typeface="Leelawadee UI" panose="020B0502040204020203" pitchFamily="34" charset="-34"/>
              </a:rPr>
            </a:br>
            <a:r>
              <a:rPr lang="th-TH" b="1" dirty="0" smtClean="0">
                <a:solidFill>
                  <a:srgbClr val="FFFFFF"/>
                </a:solidFill>
                <a:latin typeface="Leelawadee UI" panose="020B0502040204020203" pitchFamily="34" charset="-34"/>
                <a:cs typeface="Leelawadee UI" panose="020B0502040204020203" pitchFamily="34" charset="-34"/>
              </a:rPr>
              <a:t>โรม</a:t>
            </a:r>
            <a:endParaRPr lang="en-US" b="1" dirty="0" smtClean="0">
              <a:solidFill>
                <a:srgbClr val="FFFFFF"/>
              </a:solidFill>
              <a:latin typeface="Leelawadee UI" panose="020B0502040204020203" pitchFamily="34" charset="-34"/>
              <a:cs typeface="Leelawadee UI" panose="020B0502040204020203" pitchFamily="34" charset="-34"/>
            </a:endParaRPr>
          </a:p>
          <a:p>
            <a:pPr algn="ctr" eaLnBrk="1" hangingPunct="1">
              <a:spcBef>
                <a:spcPct val="50000"/>
              </a:spcBef>
              <a:defRPr/>
            </a:pPr>
            <a:endParaRPr lang="en-US" sz="1000" b="1" dirty="0">
              <a:solidFill>
                <a:srgbClr val="FFFFFF"/>
              </a:solidFill>
              <a:latin typeface="Leelawadee UI" panose="020B0502040204020203" pitchFamily="34" charset="-34"/>
              <a:cs typeface="Leelawadee UI" panose="020B0502040204020203" pitchFamily="34" charset="-34"/>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200" b="1" dirty="0" smtClean="0">
                <a:solidFill>
                  <a:srgbClr val="FFFFFF"/>
                </a:solidFill>
                <a:latin typeface="Leelawadee UI" panose="020B0502040204020203" pitchFamily="34" charset="-34"/>
                <a:cs typeface="Leelawadee UI" panose="020B0502040204020203" pitchFamily="34" charset="-34"/>
              </a:rPr>
              <a:t>ใบไม้ร่วง</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67-</a:t>
            </a:r>
            <a:br>
              <a:rPr lang="en-US" sz="1200" b="1" dirty="0">
                <a:solidFill>
                  <a:srgbClr val="FFFFFF"/>
                </a:solidFill>
                <a:latin typeface="Leelawadee UI" panose="020B0502040204020203" pitchFamily="34" charset="-34"/>
                <a:cs typeface="Leelawadee UI" panose="020B0502040204020203" pitchFamily="34" charset="-34"/>
              </a:rPr>
            </a:br>
            <a:r>
              <a:rPr lang="th-TH" sz="1200" b="1" dirty="0" smtClean="0">
                <a:solidFill>
                  <a:srgbClr val="FFFFFF"/>
                </a:solidFill>
                <a:latin typeface="Leelawadee UI" panose="020B0502040204020203" pitchFamily="34" charset="-34"/>
                <a:cs typeface="Leelawadee UI" panose="020B0502040204020203" pitchFamily="34" charset="-34"/>
              </a:rPr>
              <a:t>ใบไม้ผลิ</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68</a:t>
            </a:r>
          </a:p>
          <a:p>
            <a:pPr algn="ctr" eaLnBrk="1" hangingPunct="1">
              <a:defRPr/>
            </a:pPr>
            <a:r>
              <a:rPr lang="en-US" b="1" dirty="0" smtClean="0">
                <a:solidFill>
                  <a:srgbClr val="FFFFFF"/>
                </a:solidFill>
                <a:latin typeface="Leelawadee UI" panose="020B0502040204020203" pitchFamily="34" charset="-34"/>
                <a:cs typeface="Leelawadee UI" panose="020B0502040204020203" pitchFamily="34" charset="-34"/>
              </a:rPr>
              <a:t>2</a:t>
            </a:r>
            <a:br>
              <a:rPr lang="en-US" b="1" dirty="0" smtClean="0">
                <a:solidFill>
                  <a:srgbClr val="FFFFFF"/>
                </a:solidFill>
                <a:latin typeface="Leelawadee UI" panose="020B0502040204020203" pitchFamily="34" charset="-34"/>
                <a:cs typeface="Leelawadee UI" panose="020B0502040204020203" pitchFamily="34" charset="-34"/>
              </a:rPr>
            </a:br>
            <a:r>
              <a:rPr lang="th-TH" b="1" dirty="0" smtClean="0">
                <a:solidFill>
                  <a:srgbClr val="FFFFFF"/>
                </a:solidFill>
                <a:latin typeface="Leelawadee UI" panose="020B0502040204020203" pitchFamily="34" charset="-34"/>
                <a:cs typeface="Leelawadee UI" panose="020B0502040204020203" pitchFamily="34" charset="-34"/>
              </a:rPr>
              <a:t>โรม</a:t>
            </a:r>
            <a:endParaRPr lang="en-US" b="1" dirty="0" smtClean="0">
              <a:solidFill>
                <a:srgbClr val="FFFFFF"/>
              </a:solidFill>
              <a:latin typeface="Leelawadee UI" panose="020B0502040204020203" pitchFamily="34" charset="-34"/>
              <a:cs typeface="Leelawadee UI" panose="020B0502040204020203" pitchFamily="34" charset="-34"/>
            </a:endParaRPr>
          </a:p>
          <a:p>
            <a:pPr algn="ctr" eaLnBrk="1" hangingPunct="1">
              <a:spcBef>
                <a:spcPct val="50000"/>
              </a:spcBef>
              <a:defRPr/>
            </a:pPr>
            <a:endParaRPr lang="en-US" sz="1000" b="1" dirty="0">
              <a:solidFill>
                <a:srgbClr val="FFFFFF"/>
              </a:solidFill>
              <a:latin typeface="Leelawadee UI" panose="020B0502040204020203" pitchFamily="34" charset="-34"/>
              <a:cs typeface="Leelawadee UI" panose="020B0502040204020203" pitchFamily="34" charset="-34"/>
            </a:endParaRPr>
          </a:p>
        </p:txBody>
      </p:sp>
      <p:sp>
        <p:nvSpPr>
          <p:cNvPr id="29082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Leelawadee UI" panose="020B0502040204020203" pitchFamily="34" charset="-34"/>
                <a:cs typeface="Leelawadee UI" panose="020B0502040204020203" pitchFamily="34" charset="-34"/>
              </a:rPr>
              <a:t>38</a:t>
            </a:r>
            <a:br>
              <a:rPr lang="en-US" sz="2000" b="1">
                <a:solidFill>
                  <a:srgbClr val="FFFFFF"/>
                </a:solidFill>
                <a:latin typeface="Leelawadee UI" panose="020B0502040204020203" pitchFamily="34" charset="-34"/>
                <a:cs typeface="Leelawadee UI" panose="020B0502040204020203" pitchFamily="34" charset="-34"/>
              </a:rPr>
            </a:br>
            <a:r>
              <a:rPr lang="en-US" sz="2000" b="1">
                <a:solidFill>
                  <a:srgbClr val="FFFFFF"/>
                </a:solidFill>
                <a:latin typeface="Leelawadee UI" panose="020B0502040204020203" pitchFamily="34" charset="-34"/>
                <a:cs typeface="Leelawadee UI" panose="020B0502040204020203" pitchFamily="34" charset="-34"/>
              </a:rPr>
              <a:t>124</a:t>
            </a:r>
            <a:br>
              <a:rPr lang="en-US" sz="2000" b="1">
                <a:solidFill>
                  <a:srgbClr val="FFFFFF"/>
                </a:solidFill>
                <a:latin typeface="Leelawadee UI" panose="020B0502040204020203" pitchFamily="34" charset="-34"/>
                <a:cs typeface="Leelawadee UI" panose="020B0502040204020203" pitchFamily="34" charset="-34"/>
              </a:rPr>
            </a:br>
            <a:r>
              <a:rPr lang="en-US" sz="2000" b="1">
                <a:solidFill>
                  <a:srgbClr val="FFFFFF"/>
                </a:solidFill>
                <a:latin typeface="Leelawadee UI" panose="020B0502040204020203" pitchFamily="34" charset="-34"/>
                <a:cs typeface="Leelawadee UI" panose="020B0502040204020203" pitchFamily="34" charset="-34"/>
              </a:rPr>
              <a:t>39-41</a:t>
            </a:r>
          </a:p>
        </p:txBody>
      </p:sp>
      <p:sp>
        <p:nvSpPr>
          <p:cNvPr id="29082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000000"/>
                </a:solidFill>
                <a:latin typeface="Leelawadee UI" panose="020B0502040204020203" pitchFamily="34" charset="-34"/>
                <a:cs typeface="Leelawadee UI" panose="020B0502040204020203" pitchFamily="34" charset="-34"/>
              </a:rPr>
              <a:t>ใบไม้ผลิ</a:t>
            </a:r>
            <a:r>
              <a:rPr lang="en-US" sz="1200" b="1" dirty="0" smtClean="0">
                <a:solidFill>
                  <a:srgbClr val="000000"/>
                </a:solidFill>
                <a:latin typeface="Leelawadee UI" panose="020B0502040204020203" pitchFamily="34" charset="-34"/>
                <a:cs typeface="Leelawadee UI" panose="020B0502040204020203" pitchFamily="34" charset="-34"/>
              </a:rPr>
              <a:t>62-</a:t>
            </a:r>
            <a:r>
              <a:rPr lang="en-US" sz="1200" b="1" dirty="0">
                <a:solidFill>
                  <a:srgbClr val="000000"/>
                </a:solidFill>
                <a:latin typeface="Leelawadee UI" panose="020B0502040204020203" pitchFamily="34" charset="-34"/>
                <a:cs typeface="Leelawadee UI" panose="020B0502040204020203" pitchFamily="34" charset="-34"/>
              </a:rPr>
              <a:t/>
            </a:r>
            <a:br>
              <a:rPr lang="en-US" sz="1200" b="1" dirty="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ใบไม้ร่วง</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67</a:t>
            </a:r>
          </a:p>
          <a:p>
            <a:pPr algn="ctr" eaLnBrk="1" hangingPunct="1"/>
            <a:r>
              <a:rPr lang="en-US" b="1" dirty="0">
                <a:solidFill>
                  <a:srgbClr val="000000"/>
                </a:solidFill>
                <a:latin typeface="Leelawadee UI" panose="020B0502040204020203" pitchFamily="34" charset="-34"/>
                <a:cs typeface="Leelawadee UI" panose="020B0502040204020203" pitchFamily="34" charset="-34"/>
              </a:rPr>
              <a:t>4</a:t>
            </a:r>
            <a:br>
              <a:rPr lang="en-US" b="1" dirty="0">
                <a:solidFill>
                  <a:srgbClr val="000000"/>
                </a:solidFill>
                <a:latin typeface="Leelawadee UI" panose="020B0502040204020203" pitchFamily="34" charset="-34"/>
                <a:cs typeface="Leelawadee UI" panose="020B0502040204020203" pitchFamily="34" charset="-34"/>
              </a:rPr>
            </a:br>
            <a:r>
              <a:rPr lang="th-TH" b="1" dirty="0" smtClean="0">
                <a:solidFill>
                  <a:srgbClr val="000000"/>
                </a:solidFill>
                <a:latin typeface="Leelawadee UI" panose="020B0502040204020203" pitchFamily="34" charset="-34"/>
                <a:cs typeface="Leelawadee UI" panose="020B0502040204020203" pitchFamily="34" charset="-34"/>
              </a:rPr>
              <a:t>สเปน</a:t>
            </a:r>
            <a:endParaRPr lang="en-US"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1000" b="1" dirty="0">
              <a:solidFill>
                <a:srgbClr val="000000"/>
              </a:solidFill>
              <a:latin typeface="Leelawadee UI" panose="020B0502040204020203" pitchFamily="34" charset="-34"/>
              <a:cs typeface="Leelawadee UI" panose="020B0502040204020203" pitchFamily="34" charset="-34"/>
            </a:endParaRPr>
          </a:p>
        </p:txBody>
      </p:sp>
      <p:sp>
        <p:nvSpPr>
          <p:cNvPr id="34" name="Title 33"/>
          <p:cNvSpPr>
            <a:spLocks noGrp="1"/>
          </p:cNvSpPr>
          <p:nvPr>
            <p:ph type="title" idx="4294967295"/>
          </p:nvPr>
        </p:nvSpPr>
        <p:spPr>
          <a:xfrm>
            <a:off x="152400" y="237245"/>
            <a:ext cx="7772400" cy="6462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th-TH"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สำรวจ</a:t>
            </a:r>
            <a:r>
              <a:rPr lang="th-TH" sz="36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สัญญาใหม่</a:t>
            </a:r>
            <a:r>
              <a:rPr lang="en-US"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ประวัติศาสตร์</a:t>
            </a:r>
            <a:r>
              <a:rPr lang="en-US"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36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32" name="Text Box 19"/>
          <p:cNvSpPr txBox="1">
            <a:spLocks noChangeArrowheads="1"/>
          </p:cNvSpPr>
          <p:nvPr/>
        </p:nvSpPr>
        <p:spPr bwMode="auto">
          <a:xfrm>
            <a:off x="990600" y="3657601"/>
            <a:ext cx="792163" cy="36930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800" b="1" dirty="0" err="1" smtClean="0">
                <a:solidFill>
                  <a:srgbClr val="FFFFFF"/>
                </a:solidFill>
                <a:latin typeface="Leelawadee UI" panose="020B0502040204020203" pitchFamily="34" charset="-34"/>
                <a:cs typeface="Leelawadee UI" panose="020B0502040204020203" pitchFamily="34" charset="-34"/>
              </a:rPr>
              <a:t>มธ</a:t>
            </a:r>
            <a:r>
              <a:rPr lang="th-TH" sz="1800" b="1" dirty="0" smtClean="0">
                <a:solidFill>
                  <a:srgbClr val="FFFFFF"/>
                </a:solidFill>
                <a:latin typeface="Leelawadee UI" panose="020B0502040204020203" pitchFamily="34" charset="-34"/>
                <a:cs typeface="Leelawadee UI" panose="020B0502040204020203" pitchFamily="34" charset="-34"/>
              </a:rPr>
              <a:t>.</a:t>
            </a:r>
            <a:endParaRPr lang="en-US" sz="1600" dirty="0">
              <a:solidFill>
                <a:srgbClr val="FFFFFF"/>
              </a:solidFill>
              <a:latin typeface="Leelawadee UI" panose="020B0502040204020203" pitchFamily="34" charset="-34"/>
              <a:cs typeface="Leelawadee UI" panose="020B0502040204020203" pitchFamily="34" charset="-34"/>
            </a:endParaRPr>
          </a:p>
        </p:txBody>
      </p:sp>
      <p:sp>
        <p:nvSpPr>
          <p:cNvPr id="33" name="Text Box 22"/>
          <p:cNvSpPr txBox="1">
            <a:spLocks noChangeArrowheads="1"/>
          </p:cNvSpPr>
          <p:nvPr/>
        </p:nvSpPr>
        <p:spPr bwMode="auto">
          <a:xfrm>
            <a:off x="4572000" y="3657601"/>
            <a:ext cx="792163" cy="36930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800" b="1" dirty="0" smtClean="0">
                <a:solidFill>
                  <a:srgbClr val="FFFFFF"/>
                </a:solidFill>
                <a:latin typeface="Leelawadee UI" panose="020B0502040204020203" pitchFamily="34" charset="-34"/>
                <a:cs typeface="Leelawadee UI" panose="020B0502040204020203" pitchFamily="34" charset="-34"/>
              </a:rPr>
              <a:t>ลก.</a:t>
            </a:r>
            <a:endParaRPr lang="en-US" sz="1600" dirty="0">
              <a:solidFill>
                <a:srgbClr val="FFFFFF"/>
              </a:solidFill>
              <a:latin typeface="Leelawadee UI" panose="020B0502040204020203" pitchFamily="34" charset="-34"/>
              <a:cs typeface="Leelawadee UI" panose="020B0502040204020203" pitchFamily="34" charset="-34"/>
            </a:endParaRPr>
          </a:p>
        </p:txBody>
      </p:sp>
      <p:sp>
        <p:nvSpPr>
          <p:cNvPr id="50" name="Text Box 19"/>
          <p:cNvSpPr txBox="1">
            <a:spLocks noChangeArrowheads="1"/>
          </p:cNvSpPr>
          <p:nvPr/>
        </p:nvSpPr>
        <p:spPr bwMode="auto">
          <a:xfrm>
            <a:off x="130727" y="5517232"/>
            <a:ext cx="2057399" cy="64629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800" b="1" dirty="0" smtClean="0">
                <a:solidFill>
                  <a:srgbClr val="FFFFFF"/>
                </a:solidFill>
                <a:latin typeface="Leelawadee UI" panose="020B0502040204020203" pitchFamily="34" charset="-34"/>
                <a:cs typeface="Leelawadee UI" panose="020B0502040204020203" pitchFamily="34" charset="-34"/>
              </a:rPr>
              <a:t>พระกิตติคุณและกิจการ</a:t>
            </a:r>
            <a:endParaRPr lang="en-US" sz="1600" dirty="0">
              <a:solidFill>
                <a:srgbClr val="FFFFFF"/>
              </a:solidFill>
              <a:latin typeface="Leelawadee UI" panose="020B0502040204020203" pitchFamily="34" charset="-34"/>
              <a:cs typeface="Leelawadee UI" panose="020B0502040204020203" pitchFamily="34" charset="-34"/>
            </a:endParaRPr>
          </a:p>
        </p:txBody>
      </p:sp>
      <p:sp>
        <p:nvSpPr>
          <p:cNvPr id="2908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th-TH" sz="1200" b="1" dirty="0">
                <a:solidFill>
                  <a:srgbClr val="FFFFFF"/>
                </a:solidFill>
                <a:latin typeface="Leelawadee UI" panose="020B0502040204020203" pitchFamily="34" charset="-34"/>
                <a:cs typeface="Leelawadee UI" panose="020B0502040204020203" pitchFamily="34" charset="-34"/>
              </a:rPr>
              <a:t>พระกิตติคุณและกิจการ</a:t>
            </a:r>
          </a:p>
        </p:txBody>
      </p:sp>
      <p:sp>
        <p:nvSpPr>
          <p:cNvPr id="290837" name="Text Box 7"/>
          <p:cNvSpPr txBox="1">
            <a:spLocks noChangeArrowheads="1"/>
          </p:cNvSpPr>
          <p:nvPr/>
        </p:nvSpPr>
        <p:spPr bwMode="auto">
          <a:xfrm>
            <a:off x="2657476" y="2020048"/>
            <a:ext cx="990600" cy="12234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a:solidFill>
                  <a:srgbClr val="000000"/>
                </a:solidFill>
                <a:latin typeface="Leelawadee UI" panose="020B0502040204020203" pitchFamily="34" charset="-34"/>
                <a:cs typeface="Leelawadee UI" panose="020B0502040204020203" pitchFamily="34" charset="-34"/>
              </a:rPr>
              <a:t>เม</a:t>
            </a:r>
            <a:r>
              <a:rPr lang="en-US" sz="1200" b="1" dirty="0">
                <a:solidFill>
                  <a:srgbClr val="000000"/>
                </a:solidFill>
                <a:latin typeface="Leelawadee UI" panose="020B0502040204020203" pitchFamily="34" charset="-34"/>
                <a:cs typeface="Leelawadee UI" panose="020B0502040204020203" pitchFamily="34" charset="-34"/>
              </a:rPr>
              <a:t>.</a:t>
            </a:r>
            <a:r>
              <a:rPr lang="th-TH" sz="1200" b="1" dirty="0">
                <a:solidFill>
                  <a:srgbClr val="000000"/>
                </a:solidFill>
                <a:latin typeface="Leelawadee UI" panose="020B0502040204020203" pitchFamily="34" charset="-34"/>
                <a:cs typeface="Leelawadee UI" panose="020B0502040204020203" pitchFamily="34" charset="-34"/>
              </a:rPr>
              <a:t>ย.</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50-</a:t>
            </a:r>
            <a:br>
              <a:rPr lang="en-US" sz="1200" b="1" dirty="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ก.ค.</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52</a:t>
            </a:r>
          </a:p>
          <a:p>
            <a:pPr algn="ctr" eaLnBrk="1" hangingPunct="1"/>
            <a:r>
              <a:rPr lang="en-US" b="1" dirty="0">
                <a:solidFill>
                  <a:srgbClr val="000000"/>
                </a:solidFill>
                <a:latin typeface="Leelawadee UI" panose="020B0502040204020203" pitchFamily="34" charset="-34"/>
                <a:cs typeface="Leelawadee UI" panose="020B0502040204020203" pitchFamily="34" charset="-34"/>
              </a:rPr>
              <a:t>2</a:t>
            </a:r>
            <a:br>
              <a:rPr lang="en-US" b="1" dirty="0">
                <a:solidFill>
                  <a:srgbClr val="000000"/>
                </a:solidFill>
                <a:latin typeface="Leelawadee UI" panose="020B0502040204020203" pitchFamily="34" charset="-34"/>
                <a:cs typeface="Leelawadee UI" panose="020B0502040204020203" pitchFamily="34" charset="-34"/>
              </a:rPr>
            </a:br>
            <a:r>
              <a:rPr lang="th-TH" sz="1800" b="1" dirty="0" smtClean="0">
                <a:solidFill>
                  <a:srgbClr val="000000"/>
                </a:solidFill>
                <a:latin typeface="Leelawadee UI" panose="020B0502040204020203" pitchFamily="34" charset="-34"/>
                <a:cs typeface="Leelawadee UI" panose="020B0502040204020203" pitchFamily="34" charset="-34"/>
              </a:rPr>
              <a:t>อีเจียน</a:t>
            </a:r>
            <a:endParaRPr lang="en-US" sz="1800"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900" b="1" dirty="0">
              <a:solidFill>
                <a:srgbClr val="000000"/>
              </a:solidFill>
              <a:latin typeface="Leelawadee UI" panose="020B0502040204020203" pitchFamily="34" charset="-34"/>
              <a:cs typeface="Leelawadee UI" panose="020B0502040204020203" pitchFamily="34" charset="-34"/>
            </a:endParaRPr>
          </a:p>
        </p:txBody>
      </p:sp>
      <p:sp>
        <p:nvSpPr>
          <p:cNvPr id="290838" name="Text Box 17"/>
          <p:cNvSpPr txBox="1">
            <a:spLocks noChangeArrowheads="1"/>
          </p:cNvSpPr>
          <p:nvPr/>
        </p:nvSpPr>
        <p:spPr bwMode="auto">
          <a:xfrm>
            <a:off x="-76200" y="2133600"/>
            <a:ext cx="990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ฤดูร้อน</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35-</a:t>
            </a:r>
            <a:br>
              <a:rPr lang="en-US" sz="1200" b="1" dirty="0">
                <a:solidFill>
                  <a:srgbClr val="FFFFFF"/>
                </a:solidFill>
                <a:latin typeface="Leelawadee UI" panose="020B0502040204020203" pitchFamily="34" charset="-34"/>
                <a:cs typeface="Leelawadee UI" panose="020B0502040204020203" pitchFamily="34" charset="-34"/>
              </a:rPr>
            </a:br>
            <a:r>
              <a:rPr lang="en-US" sz="1200" b="1" dirty="0">
                <a:solidFill>
                  <a:srgbClr val="FFFFFF"/>
                </a:solidFill>
                <a:latin typeface="Leelawadee UI" panose="020B0502040204020203" pitchFamily="34" charset="-34"/>
                <a:cs typeface="Leelawadee UI" panose="020B0502040204020203" pitchFamily="34" charset="-34"/>
              </a:rPr>
              <a:t>37</a:t>
            </a:r>
          </a:p>
          <a:p>
            <a:pPr algn="ctr" eaLnBrk="1" hangingPunct="1">
              <a:spcBef>
                <a:spcPct val="50000"/>
              </a:spcBef>
            </a:pPr>
            <a:r>
              <a:rPr lang="th-TH" sz="1600" b="1" dirty="0" smtClean="0">
                <a:solidFill>
                  <a:srgbClr val="FFFFFF"/>
                </a:solidFill>
                <a:latin typeface="Leelawadee UI" panose="020B0502040204020203" pitchFamily="34" charset="-34"/>
                <a:cs typeface="Leelawadee UI" panose="020B0502040204020203" pitchFamily="34" charset="-34"/>
              </a:rPr>
              <a:t>ดามัสกัส</a:t>
            </a:r>
            <a:r>
              <a:rPr lang="en-US" sz="1600" b="1" dirty="0">
                <a:solidFill>
                  <a:srgbClr val="FFFFFF"/>
                </a:solidFill>
                <a:latin typeface="Leelawadee UI" panose="020B0502040204020203" pitchFamily="34" charset="-34"/>
                <a:cs typeface="Leelawadee UI" panose="020B0502040204020203" pitchFamily="34" charset="-34"/>
              </a:rPr>
              <a:t/>
            </a:r>
            <a:br>
              <a:rPr lang="en-US" sz="1600" b="1" dirty="0">
                <a:solidFill>
                  <a:srgbClr val="FFFFFF"/>
                </a:solidFill>
                <a:latin typeface="Leelawadee UI" panose="020B0502040204020203" pitchFamily="34" charset="-34"/>
                <a:cs typeface="Leelawadee UI" panose="020B0502040204020203" pitchFamily="34" charset="-34"/>
              </a:rPr>
            </a:br>
            <a:r>
              <a:rPr lang="th-TH" sz="1600" b="1" dirty="0" smtClean="0">
                <a:solidFill>
                  <a:srgbClr val="FFFFFF"/>
                </a:solidFill>
                <a:latin typeface="Leelawadee UI" panose="020B0502040204020203" pitchFamily="34" charset="-34"/>
                <a:cs typeface="Leelawadee UI" panose="020B0502040204020203" pitchFamily="34" charset="-34"/>
              </a:rPr>
              <a:t>อันติโอก</a:t>
            </a:r>
            <a:endParaRPr lang="en-US" sz="1600" b="1" dirty="0">
              <a:solidFill>
                <a:srgbClr val="FFFFFF"/>
              </a:solidFill>
              <a:latin typeface="Leelawadee UI" panose="020B0502040204020203" pitchFamily="34" charset="-34"/>
              <a:cs typeface="Leelawadee UI" panose="020B0502040204020203" pitchFamily="34" charset="-34"/>
            </a:endParaRPr>
          </a:p>
        </p:txBody>
      </p:sp>
      <p:sp>
        <p:nvSpPr>
          <p:cNvPr id="2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th-TH" b="1" dirty="0" smtClean="0">
                <a:solidFill>
                  <a:srgbClr val="FFFFFF"/>
                </a:solidFill>
                <a:latin typeface="Leelawadee UI" panose="020B0502040204020203" pitchFamily="34" charset="-34"/>
                <a:cs typeface="Leelawadee UI" panose="020B0502040204020203" pitchFamily="34" charset="-34"/>
              </a:rPr>
              <a:t>โรม</a:t>
            </a:r>
            <a:endParaRPr lang="en-US" sz="1000" b="1" dirty="0">
              <a:solidFill>
                <a:srgbClr val="FFFFFF"/>
              </a:solidFill>
              <a:latin typeface="Leelawadee UI" panose="020B0502040204020203" pitchFamily="34" charset="-34"/>
              <a:cs typeface="Leelawadee UI" panose="020B0502040204020203" pitchFamily="34" charset="-34"/>
            </a:endParaRPr>
          </a:p>
        </p:txBody>
      </p:sp>
      <p:sp>
        <p:nvSpPr>
          <p:cNvPr id="290840"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rgbClr val="FFFFFF"/>
                </a:solidFill>
                <a:latin typeface="Leelawadee UI" panose="020B0502040204020203" pitchFamily="34" charset="-34"/>
                <a:cs typeface="Leelawadee UI" panose="020B0502040204020203" pitchFamily="34" charset="-34"/>
              </a:rPr>
              <a:t>การเดินทาง</a:t>
            </a:r>
            <a:endParaRPr lang="en-US" b="1" dirty="0">
              <a:solidFill>
                <a:srgbClr val="FFFFFF"/>
              </a:solidFill>
              <a:latin typeface="Leelawadee UI" panose="020B0502040204020203" pitchFamily="34" charset="-34"/>
              <a:cs typeface="Leelawadee UI" panose="020B0502040204020203" pitchFamily="34" charset="-34"/>
            </a:endParaRPr>
          </a:p>
        </p:txBody>
      </p:sp>
      <p:sp>
        <p:nvSpPr>
          <p:cNvPr id="29084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Leelawadee UI" panose="020B0502040204020203" pitchFamily="34" charset="-34"/>
                <a:cs typeface="Leelawadee UI" panose="020B0502040204020203" pitchFamily="34" charset="-34"/>
              </a:rPr>
              <a:t>1234</a:t>
            </a:r>
            <a:endParaRPr lang="en-US" sz="1000" b="1">
              <a:solidFill>
                <a:srgbClr val="000000"/>
              </a:solidFill>
              <a:latin typeface="Leelawadee UI" panose="020B0502040204020203" pitchFamily="34" charset="-34"/>
              <a:cs typeface="Leelawadee UI" panose="020B0502040204020203" pitchFamily="34" charset="-34"/>
            </a:endParaRPr>
          </a:p>
        </p:txBody>
      </p:sp>
      <p:sp>
        <p:nvSpPr>
          <p:cNvPr id="290842"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rgbClr val="FFFFFF"/>
                </a:solidFill>
                <a:latin typeface="Leelawadee UI" panose="020B0502040204020203" pitchFamily="34" charset="-34"/>
                <a:cs typeface="Leelawadee UI" panose="020B0502040204020203" pitchFamily="34" charset="-34"/>
              </a:rPr>
              <a:t>จำคุก</a:t>
            </a:r>
            <a:endParaRPr lang="en-US" b="1" dirty="0">
              <a:solidFill>
                <a:srgbClr val="FFFFFF"/>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839" indent="-285708">
              <a:defRPr sz="2400">
                <a:solidFill>
                  <a:schemeClr val="tx1"/>
                </a:solidFill>
                <a:latin typeface="Arial" charset="0"/>
                <a:ea typeface="ＭＳ Ｐゴシック" charset="0"/>
              </a:defRPr>
            </a:lvl2pPr>
            <a:lvl3pPr marL="1142829" indent="-228567">
              <a:defRPr sz="2400">
                <a:solidFill>
                  <a:schemeClr val="tx1"/>
                </a:solidFill>
                <a:latin typeface="Arial" charset="0"/>
                <a:ea typeface="ＭＳ Ｐゴシック" charset="0"/>
              </a:defRPr>
            </a:lvl3pPr>
            <a:lvl4pPr marL="1599961" indent="-228567">
              <a:defRPr sz="2400">
                <a:solidFill>
                  <a:schemeClr val="tx1"/>
                </a:solidFill>
                <a:latin typeface="Arial" charset="0"/>
                <a:ea typeface="ＭＳ Ｐゴシック" charset="0"/>
              </a:defRPr>
            </a:lvl4pPr>
            <a:lvl5pPr marL="2057094" indent="-228567">
              <a:defRPr sz="2400">
                <a:solidFill>
                  <a:schemeClr val="tx1"/>
                </a:solidFill>
                <a:latin typeface="Arial" charset="0"/>
                <a:ea typeface="ＭＳ Ｐゴシック" charset="0"/>
              </a:defRPr>
            </a:lvl5pPr>
            <a:lvl6pPr marL="2514225" indent="-228567" eaLnBrk="0" fontAlgn="base" hangingPunct="0">
              <a:spcBef>
                <a:spcPct val="0"/>
              </a:spcBef>
              <a:spcAft>
                <a:spcPct val="0"/>
              </a:spcAft>
              <a:defRPr sz="2400">
                <a:solidFill>
                  <a:schemeClr val="tx1"/>
                </a:solidFill>
                <a:latin typeface="Arial" charset="0"/>
                <a:ea typeface="ＭＳ Ｐゴシック" charset="0"/>
              </a:defRPr>
            </a:lvl6pPr>
            <a:lvl7pPr marL="2971359" indent="-228567" eaLnBrk="0" fontAlgn="base" hangingPunct="0">
              <a:spcBef>
                <a:spcPct val="0"/>
              </a:spcBef>
              <a:spcAft>
                <a:spcPct val="0"/>
              </a:spcAft>
              <a:defRPr sz="2400">
                <a:solidFill>
                  <a:schemeClr val="tx1"/>
                </a:solidFill>
                <a:latin typeface="Arial" charset="0"/>
                <a:ea typeface="ＭＳ Ｐゴシック" charset="0"/>
              </a:defRPr>
            </a:lvl7pPr>
            <a:lvl8pPr marL="3428490" indent="-228567" eaLnBrk="0" fontAlgn="base" hangingPunct="0">
              <a:spcBef>
                <a:spcPct val="0"/>
              </a:spcBef>
              <a:spcAft>
                <a:spcPct val="0"/>
              </a:spcAft>
              <a:defRPr sz="2400">
                <a:solidFill>
                  <a:schemeClr val="tx1"/>
                </a:solidFill>
                <a:latin typeface="Arial" charset="0"/>
                <a:ea typeface="ＭＳ Ｐゴシック" charset="0"/>
              </a:defRPr>
            </a:lvl8pPr>
            <a:lvl9pPr marL="3885622" indent="-228567" eaLnBrk="0" fontAlgn="base" hangingPunct="0">
              <a:spcBef>
                <a:spcPct val="0"/>
              </a:spcBef>
              <a:spcAft>
                <a:spcPct val="0"/>
              </a:spcAft>
              <a:defRPr sz="2400">
                <a:solidFill>
                  <a:schemeClr val="tx1"/>
                </a:solidFill>
                <a:latin typeface="Arial" charset="0"/>
                <a:ea typeface="ＭＳ Ｐゴシック" charset="0"/>
              </a:defRPr>
            </a:lvl9pPr>
          </a:lstStyle>
          <a:p>
            <a:fld id="{85E58594-2453-D24E-8DF7-FFEDA7F7F2FB}" type="slidenum">
              <a:rPr lang="en-US" sz="1400">
                <a:solidFill>
                  <a:srgbClr val="FFFFCC"/>
                </a:solidFill>
                <a:latin typeface="Leelawadee UI" panose="020B0502040204020203" pitchFamily="34" charset="-34"/>
                <a:cs typeface="Leelawadee UI" panose="020B0502040204020203" pitchFamily="34" charset="-34"/>
              </a:rPr>
              <a:pPr/>
              <a:t>28</a:t>
            </a:fld>
            <a:endParaRPr lang="en-US" sz="1400">
              <a:solidFill>
                <a:srgbClr val="FFFFCC"/>
              </a:solidFill>
              <a:latin typeface="Leelawadee UI" panose="020B0502040204020203" pitchFamily="34" charset="-34"/>
              <a:cs typeface="Leelawadee UI" panose="020B0502040204020203" pitchFamily="34" charset="-34"/>
            </a:endParaRPr>
          </a:p>
        </p:txBody>
      </p:sp>
      <p:sp>
        <p:nvSpPr>
          <p:cNvPr id="138242" name="Rectangle 2"/>
          <p:cNvSpPr>
            <a:spLocks noGrp="1" noChangeArrowheads="1"/>
          </p:cNvSpPr>
          <p:nvPr>
            <p:ph type="title"/>
          </p:nvPr>
        </p:nvSpPr>
        <p:spPr>
          <a:xfrm>
            <a:off x="685800" y="24217"/>
            <a:ext cx="7772400" cy="762000"/>
          </a:xfrm>
        </p:spPr>
        <p:txBody>
          <a:bodyPr/>
          <a:lstStyle/>
          <a:p>
            <a:pPr algn="ctr" eaLnBrk="1" hangingPunct="1">
              <a:defRPr/>
            </a:pPr>
            <a:r>
              <a:rPr lang="th-TH" sz="4000" b="1" dirty="0" smtClean="0">
                <a:solidFill>
                  <a:schemeClr val="accent4">
                    <a:lumMod val="20000"/>
                    <a:lumOff val="80000"/>
                  </a:schemeClr>
                </a:solidFill>
                <a:latin typeface="Leelawadee UI" panose="020B0502040204020203" pitchFamily="34" charset="-34"/>
                <a:ea typeface="ＭＳ Ｐゴシック" charset="0"/>
                <a:cs typeface="Leelawadee UI" panose="020B0502040204020203" pitchFamily="34" charset="-34"/>
              </a:rPr>
              <a:t>ผู้เขียนพระกิตติคุณ</a:t>
            </a:r>
            <a:endParaRPr lang="en-US" sz="4800" dirty="0">
              <a:solidFill>
                <a:schemeClr val="accent4">
                  <a:lumMod val="20000"/>
                  <a:lumOff val="80000"/>
                </a:schemeClr>
              </a:solidFill>
              <a:latin typeface="Leelawadee UI" panose="020B0502040204020203" pitchFamily="34" charset="-34"/>
              <a:ea typeface="ＭＳ Ｐゴシック" charset="0"/>
              <a:cs typeface="Leelawadee UI" panose="020B0502040204020203" pitchFamily="34" charset="-34"/>
            </a:endParaRPr>
          </a:p>
        </p:txBody>
      </p:sp>
      <p:graphicFrame>
        <p:nvGraphicFramePr>
          <p:cNvPr id="7171" name="Group 3"/>
          <p:cNvGraphicFramePr>
            <a:graphicFrameLocks noGrp="1"/>
          </p:cNvGraphicFramePr>
          <p:nvPr>
            <p:extLst>
              <p:ext uri="{D42A27DB-BD31-4B8C-83A1-F6EECF244321}">
                <p14:modId xmlns:p14="http://schemas.microsoft.com/office/powerpoint/2010/main" val="2314662839"/>
              </p:ext>
            </p:extLst>
          </p:nvPr>
        </p:nvGraphicFramePr>
        <p:xfrm>
          <a:off x="0" y="908720"/>
          <a:ext cx="9144000" cy="5649176"/>
        </p:xfrm>
        <a:graphic>
          <a:graphicData uri="http://schemas.openxmlformats.org/drawingml/2006/table">
            <a:tbl>
              <a:tblPr/>
              <a:tblGrid>
                <a:gridCol w="1066800"/>
                <a:gridCol w="1056928"/>
                <a:gridCol w="1368152"/>
                <a:gridCol w="1080120"/>
                <a:gridCol w="1143000"/>
                <a:gridCol w="1143000"/>
                <a:gridCol w="1143000"/>
                <a:gridCol w="1143000"/>
              </a:tblGrid>
              <a:tr h="838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ชื่อ</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สัญชาติ</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บ้านเกิด</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6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อาชีพ</a:t>
                      </a:r>
                      <a:endParaRPr kumimoji="0" lang="en-US" sz="16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ความสัมพันธ์</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เขียนกี่บท</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เขียนกี่ข้อ</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เขียนกี่เล่ม</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18000">
                          <a:schemeClr val="bg1"/>
                        </a:gs>
                        <a:gs pos="100000">
                          <a:schemeClr val="accent1"/>
                        </a:gs>
                        <a:gs pos="86000">
                          <a:schemeClr val="bg1"/>
                        </a:gs>
                      </a:gsLst>
                      <a:lin ang="5400000" scaled="1"/>
                    </a:gradFill>
                  </a:tcPr>
                </a:tc>
              </a:tr>
              <a:tr h="9273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มัทธิว</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ยิว</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6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คา</a:t>
                      </a:r>
                      <a:r>
                        <a:rPr kumimoji="0" lang="th-TH" sz="16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เปอร์</a:t>
                      </a:r>
                      <a:r>
                        <a:rPr kumimoji="0" lang="th-TH" sz="16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นาอูม</a:t>
                      </a:r>
                      <a:endParaRPr kumimoji="0" lang="en-US" sz="16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คนเก็บภาษี</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สาวกของพระคริสต์</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28</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1,071</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พระกิตติคุณ</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มัทธิว</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6491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มาระโก</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ยิว</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 / โรมัน</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เยรูซาเล็ม</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มิ</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ชชั่นนา</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รี</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สาวก</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ของเปโตร</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16</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678</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พระกิตติคุณมารโก</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9831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ลู</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กา</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กรีก</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อันทิ</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โอก</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แพทย์</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สาวกของเปา</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โล</a:t>
                      </a:r>
                      <a:endParaRPr kumimoji="0" lang="en-US" sz="1800" b="1" i="0" u="none" strike="noStrike" cap="none" normalizeH="0" baseline="0" dirty="0">
                        <a:ln>
                          <a:noFill/>
                        </a:ln>
                        <a:solidFill>
                          <a:schemeClr val="tx1"/>
                        </a:solidFill>
                        <a:effectLst/>
                        <a:latin typeface="Leelawadee UI" panose="020B0502040204020203" pitchFamily="34" charset="-34"/>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52</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2,158</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พระกิตติคุณ</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ลู</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กา</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กจ</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r>
              <a:tr h="19862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ยอห์น</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ยิว</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เบธ</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ไซดาหรือคา</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เปอร์</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นาอูม</a:t>
                      </a:r>
                      <a:endParaRPr kumimoji="0" lang="en-US" sz="16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ชาวประมง</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สาวกของพระคริสต์</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Leelawadee UI" panose="020B0502040204020203" pitchFamily="34" charset="-34"/>
                          <a:ea typeface="Arial" charset="0"/>
                          <a:cs typeface="Leelawadee UI" panose="020B0502040204020203" pitchFamily="34" charset="-34"/>
                        </a:rPr>
                        <a:t>50</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eelawadee UI" panose="020B0502040204020203" pitchFamily="34" charset="-34"/>
                          <a:ea typeface="Times New Roman" charset="0"/>
                          <a:cs typeface="Leelawadee UI" panose="020B0502040204020203" pitchFamily="34" charset="-34"/>
                        </a:rPr>
                        <a:t>1,414</a:t>
                      </a:r>
                      <a:r>
                        <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rPr>
                        <a:t> </a:t>
                      </a:r>
                    </a:p>
                  </a:txBody>
                  <a:tcPr marT="45712" marB="45712"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smtClean="0">
                          <a:ln>
                            <a:noFill/>
                          </a:ln>
                          <a:solidFill>
                            <a:schemeClr val="tx1"/>
                          </a:solidFill>
                          <a:effectLst/>
                          <a:latin typeface="Leelawadee UI" panose="020B0502040204020203" pitchFamily="34" charset="-34"/>
                          <a:ea typeface="Times New Roman" charset="0"/>
                          <a:cs typeface="Leelawadee UI" panose="020B0502040204020203" pitchFamily="34" charset="-34"/>
                        </a:rPr>
                        <a:t>พระกิตติคุณ</a:t>
                      </a:r>
                      <a:r>
                        <a:rPr kumimoji="0" lang="th-TH" sz="1800" b="1" i="0" u="none" strike="noStrike" cap="none" normalizeH="0" baseline="0" dirty="0" err="1" smtClean="0">
                          <a:ln>
                            <a:noFill/>
                          </a:ln>
                          <a:solidFill>
                            <a:schemeClr val="tx1"/>
                          </a:solidFill>
                          <a:effectLst/>
                          <a:latin typeface="Leelawadee UI" panose="020B0502040204020203" pitchFamily="34" charset="-34"/>
                          <a:ea typeface="Times New Roman" charset="0"/>
                          <a:cs typeface="Leelawadee UI" panose="020B0502040204020203" pitchFamily="34" charset="-34"/>
                        </a:rPr>
                        <a:t>ยอห์น</a:t>
                      </a:r>
                      <a:endParaRPr kumimoji="0" lang="en-US" sz="1800" b="1" i="0" u="none" strike="noStrike" cap="none" normalizeH="0" baseline="0" dirty="0">
                        <a:ln>
                          <a:noFill/>
                        </a:ln>
                        <a:solidFill>
                          <a:schemeClr val="tx1"/>
                        </a:solidFill>
                        <a:effectLst/>
                        <a:latin typeface="Leelawadee UI" panose="020B0502040204020203" pitchFamily="34" charset="-34"/>
                        <a:ea typeface="Times New Roma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rPr>
                        <a:t>1 </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ยน</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a:t>
                      </a:r>
                      <a:endParaRPr kumimoji="0" lang="en-US" sz="1800" b="1" i="0" u="none" strike="noStrike" cap="none" normalizeH="0" baseline="0" dirty="0">
                        <a:ln>
                          <a:noFill/>
                        </a:ln>
                        <a:solidFill>
                          <a:schemeClr val="tx1"/>
                        </a:solidFill>
                        <a:effectLst/>
                        <a:latin typeface="Leelawadee UI" panose="020B0502040204020203" pitchFamily="34" charset="-34"/>
                        <a:ea typeface="Times New Roma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rPr>
                        <a:t>2 </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ยน</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a:t>
                      </a:r>
                      <a:endParaRPr kumimoji="0" lang="en-US" sz="1800" b="1" i="0" u="none" strike="noStrike" cap="none" normalizeH="0" baseline="0" dirty="0">
                        <a:ln>
                          <a:noFill/>
                        </a:ln>
                        <a:solidFill>
                          <a:schemeClr val="tx1"/>
                        </a:solidFill>
                        <a:effectLst/>
                        <a:latin typeface="Leelawadee UI" panose="020B0502040204020203" pitchFamily="34" charset="-34"/>
                        <a:ea typeface="Times New Roma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rPr>
                        <a:t>3 </a:t>
                      </a: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ยน</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a:t>
                      </a:r>
                      <a:endParaRPr kumimoji="0" lang="en-US" sz="1800" b="1" i="0" u="none" strike="noStrike" cap="none" normalizeH="0" baseline="0" dirty="0">
                        <a:ln>
                          <a:noFill/>
                        </a:ln>
                        <a:solidFill>
                          <a:schemeClr val="tx1"/>
                        </a:solidFill>
                        <a:effectLst/>
                        <a:latin typeface="Leelawadee UI" panose="020B0502040204020203" pitchFamily="34" charset="-34"/>
                        <a:ea typeface="Times New Roman" charset="0"/>
                        <a:cs typeface="Leelawadee UI" panose="020B0502040204020203" pitchFamily="34" charset="-34"/>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800" b="1" i="0" u="none" strike="noStrike" cap="none" normalizeH="0" baseline="0" dirty="0" err="1" smtClean="0">
                          <a:ln>
                            <a:noFill/>
                          </a:ln>
                          <a:solidFill>
                            <a:schemeClr val="tx1"/>
                          </a:solidFill>
                          <a:effectLst/>
                          <a:latin typeface="Leelawadee UI" panose="020B0502040204020203" pitchFamily="34" charset="-34"/>
                          <a:ea typeface="Arial" charset="0"/>
                          <a:cs typeface="Leelawadee UI" panose="020B0502040204020203" pitchFamily="34" charset="-34"/>
                        </a:rPr>
                        <a:t>วว</a:t>
                      </a:r>
                      <a:r>
                        <a:rPr kumimoji="0" lang="th-TH" sz="1800" b="1" i="0" u="none" strike="noStrike" cap="none" normalizeH="0" baseline="0" dirty="0" smtClean="0">
                          <a:ln>
                            <a:noFill/>
                          </a:ln>
                          <a:solidFill>
                            <a:schemeClr val="tx1"/>
                          </a:solidFill>
                          <a:effectLst/>
                          <a:latin typeface="Leelawadee UI" panose="020B0502040204020203" pitchFamily="34" charset="-34"/>
                          <a:ea typeface="Arial" charset="0"/>
                          <a:cs typeface="Leelawadee UI" panose="020B0502040204020203" pitchFamily="34" charset="-34"/>
                        </a:rPr>
                        <a:t>.</a:t>
                      </a:r>
                      <a:endParaRPr kumimoji="0" lang="en-US" sz="1800" b="1" i="0" u="none" strike="noStrike" cap="none" normalizeH="0" baseline="0" dirty="0">
                        <a:ln>
                          <a:noFill/>
                        </a:ln>
                        <a:solidFill>
                          <a:schemeClr val="tx1"/>
                        </a:solidFill>
                        <a:effectLst/>
                        <a:latin typeface="Leelawadee UI" panose="020B0502040204020203" pitchFamily="34" charset="-34"/>
                        <a:ea typeface="Arial" charset="0"/>
                        <a:cs typeface="Leelawadee UI" panose="020B0502040204020203" pitchFamily="34" charset="-34"/>
                      </a:endParaRPr>
                    </a:p>
                  </a:txBody>
                  <a:tcPr marT="45712" marB="45712"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r>
            </a:tbl>
          </a:graphicData>
        </a:graphic>
      </p:graphicFrame>
      <p:sp>
        <p:nvSpPr>
          <p:cNvPr id="209979" name="TextBox 4"/>
          <p:cNvSpPr txBox="1">
            <a:spLocks noChangeArrowheads="1"/>
          </p:cNvSpPr>
          <p:nvPr/>
        </p:nvSpPr>
        <p:spPr bwMode="auto">
          <a:xfrm>
            <a:off x="8540753" y="76202"/>
            <a:ext cx="53730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FFFFCC"/>
                </a:solidFill>
                <a:latin typeface="Leelawadee UI" panose="020B0502040204020203" pitchFamily="34" charset="-34"/>
                <a:cs typeface="Leelawadee UI" panose="020B0502040204020203" pitchFamily="34" charset="-34"/>
              </a:rPr>
              <a:t>13</a:t>
            </a:r>
            <a:endParaRPr lang="en-US" b="1" dirty="0">
              <a:solidFill>
                <a:srgbClr val="FFFFCC"/>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947281851"/>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th-TH" spc="-120" dirty="0" smtClean="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rPr>
              <a:t>คำศัพท์ในรูปภาพ</a:t>
            </a:r>
            <a:endParaRPr lang="en-US" spc="-120" dirty="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endParaRPr>
          </a:p>
        </p:txBody>
      </p:sp>
      <p:sp>
        <p:nvSpPr>
          <p:cNvPr id="4" name="TextBox 3"/>
          <p:cNvSpPr txBox="1"/>
          <p:nvPr/>
        </p:nvSpPr>
        <p:spPr>
          <a:xfrm>
            <a:off x="4607496" y="836712"/>
            <a:ext cx="4501008" cy="3227037"/>
          </a:xfrm>
          <a:prstGeom prst="rect">
            <a:avLst/>
          </a:prstGeom>
          <a:solidFill>
            <a:schemeClr val="bg1"/>
          </a:solidFill>
        </p:spPr>
        <p:txBody>
          <a:bodyPr wrap="square" rtlCol="0">
            <a:spAutoFit/>
          </a:bodyPr>
          <a:lstStyle/>
          <a:p>
            <a:pPr>
              <a:lnSpc>
                <a:spcPct val="70000"/>
              </a:lnSpc>
            </a:pPr>
            <a:r>
              <a:rPr lang="th-TH" altLang="zh-CN" sz="11500" spc="-250" dirty="0" smtClean="0">
                <a:solidFill>
                  <a:srgbClr val="002060"/>
                </a:solidFill>
                <a:latin typeface="Leelawadee UI" panose="020B0502040204020203" pitchFamily="34" charset="-34"/>
                <a:cs typeface="Leelawadee UI" panose="020B0502040204020203" pitchFamily="34" charset="-34"/>
              </a:rPr>
              <a:t>ฟรี</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9600" spc="-250" dirty="0" smtClean="0">
                <a:solidFill>
                  <a:srgbClr val="36BAD5"/>
                </a:solidFill>
                <a:latin typeface="Leelawadee UI" panose="020B0502040204020203" pitchFamily="34" charset="-34"/>
                <a:cs typeface="Leelawadee UI" panose="020B0502040204020203" pitchFamily="34" charset="-34"/>
              </a:rPr>
              <a:t>รูปภาพ</a:t>
            </a:r>
            <a:r>
              <a:rPr lang="en-US" altLang="zh-CN" sz="9600" spc="-250" dirty="0" smtClean="0">
                <a:solidFill>
                  <a:srgbClr val="36BAD5"/>
                </a:solidFill>
                <a:latin typeface="Leelawadee UI" panose="020B0502040204020203" pitchFamily="34" charset="-34"/>
                <a:cs typeface="Leelawadee UI" panose="020B0502040204020203" pitchFamily="34" charset="-34"/>
              </a:rPr>
              <a:t> </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8000" spc="-250" dirty="0" smtClean="0">
                <a:solidFill>
                  <a:srgbClr val="002060"/>
                </a:solidFill>
                <a:latin typeface="Leelawadee UI" panose="020B0502040204020203" pitchFamily="34" charset="-34"/>
                <a:cs typeface="Leelawadee UI" panose="020B0502040204020203" pitchFamily="34" charset="-34"/>
              </a:rPr>
              <a:t>พระ</a:t>
            </a:r>
            <a:r>
              <a:rPr lang="th-TH" altLang="zh-CN" sz="8000" spc="-250" dirty="0" err="1" smtClean="0">
                <a:solidFill>
                  <a:srgbClr val="002060"/>
                </a:solidFill>
                <a:latin typeface="Leelawadee UI" panose="020B0502040204020203" pitchFamily="34" charset="-34"/>
                <a:cs typeface="Leelawadee UI" panose="020B0502040204020203" pitchFamily="34" charset="-34"/>
              </a:rPr>
              <a:t>คำภีร์</a:t>
            </a:r>
            <a:endParaRPr lang="en-GB" sz="19900" spc="-250" dirty="0">
              <a:solidFill>
                <a:srgbClr val="002060"/>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56488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4"/>
          <p:cNvSpPr>
            <a:spLocks noGrp="1" noChangeArrowheads="1"/>
          </p:cNvSpPr>
          <p:nvPr>
            <p:ph type="title" idx="4294967295"/>
          </p:nvPr>
        </p:nvSpPr>
        <p:spPr>
          <a:xfrm>
            <a:off x="3924300" y="908052"/>
            <a:ext cx="5219700" cy="936625"/>
          </a:xfrm>
          <a:solidFill>
            <a:srgbClr val="000090"/>
          </a:solidFill>
        </p:spPr>
        <p:txBody>
          <a:bodyPr/>
          <a:lstStyle/>
          <a:p>
            <a:pPr lvl="0" defTabSz="914400" eaLnBrk="1" hangingPunct="1">
              <a:defRPr/>
            </a:pPr>
            <a:r>
              <a:rPr lang="th-TH" sz="2500" b="1" dirty="0">
                <a:latin typeface="Leelawadee UI" panose="020B0502040204020203" pitchFamily="34" charset="-34"/>
                <a:cs typeface="Leelawadee UI" panose="020B0502040204020203" pitchFamily="34" charset="-34"/>
              </a:rPr>
              <a:t>แบรี่ </a:t>
            </a:r>
            <a:r>
              <a:rPr lang="th-TH" sz="2500" b="1" dirty="0" err="1">
                <a:latin typeface="Leelawadee UI" panose="020B0502040204020203" pitchFamily="34" charset="-34"/>
                <a:cs typeface="Leelawadee UI" panose="020B0502040204020203" pitchFamily="34" charset="-34"/>
              </a:rPr>
              <a:t>ฮัดเดิ้ล</a:t>
            </a:r>
            <a:r>
              <a:rPr lang="th-TH" sz="2500" b="1" dirty="0">
                <a:latin typeface="Leelawadee UI" panose="020B0502040204020203" pitchFamily="34" charset="-34"/>
                <a:cs typeface="Leelawadee UI" panose="020B0502040204020203" pitchFamily="34" charset="-34"/>
              </a:rPr>
              <a:t>สตัน</a:t>
            </a:r>
            <a:r>
              <a:rPr lang="en-US" sz="2500" b="1" dirty="0">
                <a:latin typeface="Leelawadee UI" panose="020B0502040204020203" pitchFamily="34" charset="-34"/>
                <a:cs typeface="Leelawadee UI" panose="020B0502040204020203" pitchFamily="34" charset="-34"/>
              </a:rPr>
              <a:t>, </a:t>
            </a:r>
            <a:r>
              <a:rPr lang="th-TH" sz="2500" b="1" i="1" dirty="0" err="1" smtClean="0">
                <a:latin typeface="Leelawadee UI" panose="020B0502040204020203" pitchFamily="34" charset="-34"/>
                <a:cs typeface="Leelawadee UI" panose="020B0502040204020203" pitchFamily="34" charset="-34"/>
              </a:rPr>
              <a:t>อาร์คอ</a:t>
            </a:r>
            <a:r>
              <a:rPr lang="th-TH" sz="2500" b="1" i="1" dirty="0" err="1">
                <a:latin typeface="Leelawadee UI" panose="020B0502040204020203" pitchFamily="34" charset="-34"/>
                <a:cs typeface="Leelawadee UI" panose="020B0502040204020203" pitchFamily="34" charset="-34"/>
              </a:rPr>
              <a:t>สติกไบเบิ้ล</a:t>
            </a:r>
            <a:endParaRPr lang="en-US" sz="2500" b="1" dirty="0">
              <a:effectLst>
                <a:outerShdw blurRad="38100" dist="38100" dir="2700000" algn="tl">
                  <a:srgbClr val="000000">
                    <a:alpha val="43137"/>
                  </a:srgbClr>
                </a:outerShd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92888527"/>
      </p:ext>
    </p:extLst>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9079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r>
              <a:rPr lang="th-TH" sz="1300" kern="0" dirty="0" smtClean="0">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en-US" sz="12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en-US" sz="1300" kern="0" dirty="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580258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10</a:t>
            </a:r>
          </a:p>
        </p:txBody>
      </p:sp>
    </p:spTree>
    <p:extLst>
      <p:ext uri="{BB962C8B-B14F-4D97-AF65-F5344CB8AC3E}">
        <p14:creationId xmlns:p14="http://schemas.microsoft.com/office/powerpoint/2010/main" val="1760841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a:extLst/>
        </p:spPr>
        <p:txBody>
          <a:bodyPr/>
          <a:lstStyle/>
          <a:p>
            <a:pPr>
              <a:defRPr/>
            </a:pPr>
            <a:r>
              <a:rPr lang="th-TH" sz="4000" b="1" dirty="0"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ชาว</a:t>
            </a:r>
            <a:r>
              <a:rPr lang="th-TH" sz="4000" b="1" dirty="0" err="1"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สะมาเรีย</a:t>
            </a:r>
            <a:r>
              <a:rPr lang="th-TH" sz="4000" b="1" dirty="0"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ใจดี</a:t>
            </a:r>
            <a:r>
              <a:rPr lang="en-US" sz="4000" b="1" dirty="0"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 (</a:t>
            </a:r>
            <a:r>
              <a:rPr lang="th-TH" sz="4000" b="1" dirty="0" err="1"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ลู</a:t>
            </a:r>
            <a:r>
              <a:rPr lang="th-TH" sz="4000" b="1" dirty="0"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กา</a:t>
            </a:r>
            <a:r>
              <a:rPr lang="en-US" sz="4000" b="1" dirty="0" smtClean="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 </a:t>
            </a:r>
            <a:r>
              <a:rPr lang="en-US" sz="4000" b="1" dirty="0">
                <a:solidFill>
                  <a:srgbClr val="FFFFFF"/>
                </a:solidFill>
                <a:effectLst>
                  <a:glow rad="266700">
                    <a:schemeClr val="tx1">
                      <a:alpha val="88000"/>
                    </a:schemeClr>
                  </a:glow>
                </a:effectLst>
                <a:latin typeface="Leelawadee UI" panose="020B0502040204020203" pitchFamily="34" charset="-34"/>
                <a:ea typeface="ＭＳ Ｐゴシック" charset="0"/>
                <a:cs typeface="Leelawadee UI" panose="020B0502040204020203" pitchFamily="34" charset="-34"/>
              </a:rPr>
              <a:t>10)</a:t>
            </a:r>
          </a:p>
        </p:txBody>
      </p:sp>
      <p:sp>
        <p:nvSpPr>
          <p:cNvPr id="876546" name="Text Box 5"/>
          <p:cNvSpPr txBox="1">
            <a:spLocks noChangeArrowheads="1"/>
          </p:cNvSpPr>
          <p:nvPr/>
        </p:nvSpPr>
        <p:spPr bwMode="auto">
          <a:xfrm>
            <a:off x="8410581" y="44455"/>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smtClean="0">
                <a:solidFill>
                  <a:srgbClr val="FFFFFF"/>
                </a:solidFill>
                <a:effectLst>
                  <a:glow rad="266700">
                    <a:srgbClr val="000000">
                      <a:alpha val="88000"/>
                    </a:srgbClr>
                  </a:glow>
                </a:effectLst>
                <a:latin typeface="Leelawadee UI" panose="020B0502040204020203" pitchFamily="34" charset="-34"/>
                <a:cs typeface="Leelawadee UI" panose="020B0502040204020203" pitchFamily="34" charset="-34"/>
              </a:rPr>
              <a:t>99</a:t>
            </a:r>
          </a:p>
        </p:txBody>
      </p:sp>
    </p:spTree>
  </p:cSld>
  <p:clrMapOvr>
    <a:masterClrMapping/>
  </p:clrMapOvr>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th-TH" sz="3600" dirty="0" smtClean="0">
                <a:solidFill>
                  <a:srgbClr val="FFFF00"/>
                </a:solidFill>
                <a:latin typeface="Leelawadee UI" panose="020B0502040204020203" pitchFamily="34" charset="-34"/>
                <a:cs typeface="Leelawadee UI" panose="020B0502040204020203" pitchFamily="34" charset="-34"/>
              </a:rPr>
              <a:t>การตีความของ</a:t>
            </a:r>
            <a:r>
              <a:rPr lang="th-TH" sz="3600" dirty="0" err="1" smtClean="0">
                <a:solidFill>
                  <a:srgbClr val="FFFF00"/>
                </a:solidFill>
                <a:latin typeface="Leelawadee UI" panose="020B0502040204020203" pitchFamily="34" charset="-34"/>
                <a:cs typeface="Leelawadee UI" panose="020B0502040204020203" pitchFamily="34" charset="-34"/>
              </a:rPr>
              <a:t>ออกัสติน</a:t>
            </a:r>
            <a:r>
              <a:rPr lang="th-TH" sz="3600" dirty="0" smtClean="0">
                <a:solidFill>
                  <a:srgbClr val="FFFF00"/>
                </a:solidFill>
                <a:latin typeface="Leelawadee UI" panose="020B0502040204020203" pitchFamily="34" charset="-34"/>
                <a:cs typeface="Leelawadee UI" panose="020B0502040204020203" pitchFamily="34" charset="-34"/>
              </a:rPr>
              <a:t>เรื่อง</a:t>
            </a:r>
            <a:br>
              <a:rPr lang="th-TH" sz="3600" dirty="0" smtClean="0">
                <a:solidFill>
                  <a:srgbClr val="FFFF00"/>
                </a:solidFill>
                <a:latin typeface="Leelawadee UI" panose="020B0502040204020203" pitchFamily="34" charset="-34"/>
                <a:cs typeface="Leelawadee UI" panose="020B0502040204020203" pitchFamily="34" charset="-34"/>
              </a:rPr>
            </a:br>
            <a:r>
              <a:rPr lang="th-TH" sz="3600" dirty="0" smtClean="0">
                <a:solidFill>
                  <a:srgbClr val="FFFF00"/>
                </a:solidFill>
                <a:latin typeface="Leelawadee UI" panose="020B0502040204020203" pitchFamily="34" charset="-34"/>
                <a:cs typeface="Leelawadee UI" panose="020B0502040204020203" pitchFamily="34" charset="-34"/>
              </a:rPr>
              <a:t>คำอุปมาเรื่องชาว</a:t>
            </a:r>
            <a:r>
              <a:rPr lang="th-TH" sz="3600" dirty="0" err="1" smtClean="0">
                <a:solidFill>
                  <a:srgbClr val="FFFF00"/>
                </a:solidFill>
                <a:latin typeface="Leelawadee UI" panose="020B0502040204020203" pitchFamily="34" charset="-34"/>
                <a:cs typeface="Leelawadee UI" panose="020B0502040204020203" pitchFamily="34" charset="-34"/>
              </a:rPr>
              <a:t>สะมาเรีย</a:t>
            </a:r>
            <a:r>
              <a:rPr lang="th-TH" sz="3600" dirty="0" smtClean="0">
                <a:solidFill>
                  <a:srgbClr val="FFFF00"/>
                </a:solidFill>
                <a:latin typeface="Leelawadee UI" panose="020B0502040204020203" pitchFamily="34" charset="-34"/>
                <a:cs typeface="Leelawadee UI" panose="020B0502040204020203" pitchFamily="34" charset="-34"/>
              </a:rPr>
              <a:t>ใจดี</a:t>
            </a:r>
            <a:r>
              <a:rPr lang="en-US" sz="3600" dirty="0" smtClean="0">
                <a:solidFill>
                  <a:srgbClr val="FFFF00"/>
                </a:solidFill>
                <a:latin typeface="Leelawadee UI" panose="020B0502040204020203" pitchFamily="34" charset="-34"/>
                <a:cs typeface="Leelawadee UI" panose="020B0502040204020203" pitchFamily="34" charset="-34"/>
              </a:rPr>
              <a:t> (</a:t>
            </a:r>
            <a:r>
              <a:rPr lang="th-TH" sz="3600" dirty="0" err="1" smtClean="0">
                <a:solidFill>
                  <a:srgbClr val="FFFF00"/>
                </a:solidFill>
                <a:latin typeface="Leelawadee UI" panose="020B0502040204020203" pitchFamily="34" charset="-34"/>
                <a:cs typeface="Leelawadee UI" panose="020B0502040204020203" pitchFamily="34" charset="-34"/>
              </a:rPr>
              <a:t>ลู</a:t>
            </a:r>
            <a:r>
              <a:rPr lang="th-TH" sz="3600" dirty="0" smtClean="0">
                <a:solidFill>
                  <a:srgbClr val="FFFF00"/>
                </a:solidFill>
                <a:latin typeface="Leelawadee UI" panose="020B0502040204020203" pitchFamily="34" charset="-34"/>
                <a:cs typeface="Leelawadee UI" panose="020B0502040204020203" pitchFamily="34" charset="-34"/>
              </a:rPr>
              <a:t>กา</a:t>
            </a:r>
            <a:r>
              <a:rPr lang="en-US" sz="3600" dirty="0" smtClean="0">
                <a:solidFill>
                  <a:srgbClr val="FFFF00"/>
                </a:solidFill>
                <a:latin typeface="Leelawadee UI" panose="020B0502040204020203" pitchFamily="34" charset="-34"/>
                <a:cs typeface="Leelawadee UI" panose="020B0502040204020203" pitchFamily="34" charset="-34"/>
              </a:rPr>
              <a:t> 10)</a:t>
            </a:r>
            <a:endParaRPr lang="en-US" sz="3600" dirty="0">
              <a:solidFill>
                <a:srgbClr val="FFFF00"/>
              </a:solidFill>
              <a:latin typeface="Leelawadee UI" panose="020B0502040204020203" pitchFamily="34" charset="-34"/>
              <a:cs typeface="Leelawadee UI" panose="020B0502040204020203" pitchFamily="34" charset="-34"/>
            </a:endParaRP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dirty="0">
                <a:solidFill>
                  <a:schemeClr val="bg1"/>
                </a:solidFill>
                <a:latin typeface="Leelawadee UI" panose="020B0502040204020203" pitchFamily="34" charset="-34"/>
                <a:cs typeface="Leelawadee UI" panose="020B0502040204020203" pitchFamily="34" charset="-34"/>
              </a:rPr>
              <a:t>	</a:t>
            </a:r>
            <a:r>
              <a:rPr lang="th-TH" sz="2800" b="1" u="sng" dirty="0" smtClean="0">
                <a:solidFill>
                  <a:schemeClr val="bg1"/>
                </a:solidFill>
                <a:latin typeface="Leelawadee UI" panose="020B0502040204020203" pitchFamily="34" charset="-34"/>
                <a:cs typeface="Leelawadee UI" panose="020B0502040204020203" pitchFamily="34" charset="-34"/>
              </a:rPr>
              <a:t>ตามตัวอักษร</a:t>
            </a:r>
            <a:r>
              <a:rPr lang="en-US" sz="2800" b="1" u="sng" dirty="0">
                <a:solidFill>
                  <a:schemeClr val="bg1"/>
                </a:solidFill>
                <a:latin typeface="Leelawadee UI" panose="020B0502040204020203" pitchFamily="34" charset="-34"/>
                <a:cs typeface="Leelawadee UI" panose="020B0502040204020203" pitchFamily="34" charset="-34"/>
              </a:rPr>
              <a:t>			</a:t>
            </a:r>
            <a:r>
              <a:rPr lang="th-TH" sz="2800" b="1" u="sng" dirty="0" smtClean="0">
                <a:solidFill>
                  <a:schemeClr val="bg1"/>
                </a:solidFill>
                <a:latin typeface="Leelawadee UI" panose="020B0502040204020203" pitchFamily="34" charset="-34"/>
                <a:cs typeface="Leelawadee UI" panose="020B0502040204020203" pitchFamily="34" charset="-34"/>
              </a:rPr>
              <a:t>ตีความ</a:t>
            </a:r>
            <a:endParaRPr lang="en-US" b="1" u="sng" dirty="0">
              <a:solidFill>
                <a:schemeClr val="bg1"/>
              </a:solidFill>
              <a:latin typeface="Leelawadee UI" panose="020B0502040204020203" pitchFamily="34" charset="-34"/>
              <a:cs typeface="Leelawadee UI" panose="020B0502040204020203" pitchFamily="34" charset="-34"/>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คน </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บางคน</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อาดัม</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โจร</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มารร้าย</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ปล้นเสื้อผ้า</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เอาความชั่วไป</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ทำร้ายเขา</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ล่อลวงให้ทำบาป</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ปุโรหิตและ</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คนเล</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วี</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พันธ</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กิจใน</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พันธ</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สัญญาเดิม</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defRPr/>
            </a:pP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ที่ไม่เกี่ยวกับ</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อาดัม</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ชาว</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สะมาเรีย</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ใจดี</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พระคริสต์</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พันแผลแล้วเอาน้ำมันเท</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ละเว้นจากความบาปด้วยความหวัง</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defRPr/>
            </a:pP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และกระตุ้นให้ทำงานร่วมกับ</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defRPr/>
            </a:pP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พระวิญญาณบริสุทธิ์</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โรงแรม</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คริสตจักร</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เจ้าของโรง</a:t>
            </a:r>
            <a:r>
              <a:rPr lang="th-TH"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แ</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รม</a:t>
            </a:r>
            <a:r>
              <a:rPr lang="en-US"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a:t>
            </a:r>
            <a:r>
              <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			</a:t>
            </a:r>
            <a:r>
              <a:rPr lang="th-TH" sz="2000" b="1" dirty="0"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อัครทูตเปา</a:t>
            </a:r>
            <a:r>
              <a:rPr lang="th-TH" sz="2000" b="1" dirty="0" err="1" smtClean="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rPr>
              <a:t>โล</a:t>
            </a:r>
            <a:endParaRPr lang="en-US" sz="2000" b="1" dirty="0">
              <a:solidFill>
                <a:srgbClr val="FFFFFF"/>
              </a:solidFill>
              <a:effectLst>
                <a:outerShdw blurRad="38100" dist="38100" dir="2700000" algn="tl">
                  <a:srgbClr val="808080"/>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defRPr/>
            </a:pPr>
            <a:endParaRPr lang="en-US" sz="2000" b="1"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a:p>
            <a:pPr marL="342781" indent="-342781" eaLnBrk="1" hangingPunct="1">
              <a:spcBef>
                <a:spcPct val="20000"/>
              </a:spcBef>
              <a:buClr>
                <a:srgbClr val="009999"/>
              </a:buClr>
              <a:buBlip>
                <a:blip r:embed="rId2"/>
              </a:buBlip>
              <a:defRPr/>
            </a:pPr>
            <a:endParaRPr lang="en-US" sz="22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p:txBody>
      </p:sp>
      <p:sp>
        <p:nvSpPr>
          <p:cNvPr id="2" name="Rectangle 1"/>
          <p:cNvSpPr/>
          <p:nvPr/>
        </p:nvSpPr>
        <p:spPr>
          <a:xfrm rot="20200280">
            <a:off x="816408" y="2650326"/>
            <a:ext cx="7434984" cy="2215959"/>
          </a:xfrm>
          <a:prstGeom prst="rect">
            <a:avLst/>
          </a:prstGeom>
          <a:noFill/>
        </p:spPr>
        <p:txBody>
          <a:bodyPr wrap="none" lIns="91408" tIns="45704" rIns="91408" bIns="45704">
            <a:spAutoFit/>
          </a:bodyPr>
          <a:lstStyle/>
          <a:p>
            <a:pPr algn="ctr">
              <a:defRPr/>
            </a:pPr>
            <a:r>
              <a:rPr lang="th-TH" sz="13800" b="1" dirty="0" smtClean="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Leelawadee UI" panose="020B0502040204020203" pitchFamily="34" charset="-34"/>
                <a:cs typeface="Leelawadee UI" panose="020B0502040204020203" pitchFamily="34" charset="-34"/>
              </a:rPr>
              <a:t>จริงหรือ</a:t>
            </a:r>
            <a:r>
              <a:rPr lang="en-US" sz="13800" b="1" dirty="0" smtClean="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Leelawadee UI" panose="020B0502040204020203" pitchFamily="34" charset="-34"/>
                <a:cs typeface="Leelawadee UI" panose="020B0502040204020203" pitchFamily="34" charset="-34"/>
              </a:rPr>
              <a:t>?!</a:t>
            </a:r>
            <a:endPar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Leelawadee UI" panose="020B0502040204020203" pitchFamily="34" charset="-34"/>
              <a:cs typeface="Leelawadee UI" panose="020B0502040204020203" pitchFamily="34" charset="-34"/>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a:extLst/>
        </p:spPr>
        <p:txBody>
          <a:bodyPr rtlCol="0">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th-TH"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Leelawadee UI" panose="020B0502040204020203" pitchFamily="34" charset="-34"/>
                <a:ea typeface="+mj-ea"/>
                <a:cs typeface="Leelawadee UI" panose="020B0502040204020203" pitchFamily="34" charset="-34"/>
              </a:rPr>
              <a:t>พระเจ้าทรงเห็นใจ</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Leelawadee UI" panose="020B0502040204020203" pitchFamily="34" charset="-34"/>
              <a:ea typeface="+mj-ea"/>
              <a:cs typeface="Leelawadee UI" panose="020B0502040204020203" pitchFamily="34" charset="-34"/>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th-TH" sz="8800" b="1" dirty="0" err="1"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Leelawadee UI" panose="020B0502040204020203" pitchFamily="34" charset="-34"/>
                <a:cs typeface="Leelawadee UI" panose="020B0502040204020203" pitchFamily="34" charset="-34"/>
              </a:rPr>
              <a:t>ลู</a:t>
            </a:r>
            <a:r>
              <a:rPr lang="th-TH" sz="8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Leelawadee UI" panose="020B0502040204020203" pitchFamily="34" charset="-34"/>
                <a:cs typeface="Leelawadee UI" panose="020B0502040204020203" pitchFamily="34" charset="-34"/>
              </a:rPr>
              <a:t>กา</a:t>
            </a:r>
            <a:r>
              <a:rPr lang="en-US" sz="88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Leelawadee UI" panose="020B0502040204020203" pitchFamily="34" charset="-34"/>
                <a:cs typeface="Leelawadee UI" panose="020B0502040204020203" pitchFamily="34" charset="-34"/>
              </a:rPr>
              <a:t> </a:t>
            </a:r>
            <a:r>
              <a:rPr lang="en-US" sz="7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Leelawadee UI" panose="020B0502040204020203" pitchFamily="34" charset="-34"/>
                <a:cs typeface="Leelawadee UI" panose="020B0502040204020203" pitchFamily="34" charset="-34"/>
              </a:rPr>
              <a:t>10:25-37</a:t>
            </a:r>
          </a:p>
        </p:txBody>
      </p:sp>
    </p:spTree>
  </p:cSld>
  <p:clrMapOvr>
    <a:masterClrMapping/>
  </p:clrMapOvr>
  <p:timing>
    <p:tnLst>
      <p:par>
        <p:cTn xmlns:p14="http://schemas.microsoft.com/office/powerpoint/2010/mai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11</a:t>
            </a:r>
          </a:p>
        </p:txBody>
      </p:sp>
    </p:spTree>
    <p:extLst>
      <p:ext uri="{BB962C8B-B14F-4D97-AF65-F5344CB8AC3E}">
        <p14:creationId xmlns:p14="http://schemas.microsoft.com/office/powerpoint/2010/main" val="31836339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98</a:t>
            </a:r>
          </a:p>
        </p:txBody>
      </p:sp>
      <p:sp>
        <p:nvSpPr>
          <p:cNvPr id="74755" name="Text Box 3"/>
          <p:cNvSpPr txBox="1">
            <a:spLocks noChangeArrowheads="1"/>
          </p:cNvSpPr>
          <p:nvPr/>
        </p:nvSpPr>
        <p:spPr bwMode="auto">
          <a:xfrm>
            <a:off x="209550" y="2879725"/>
            <a:ext cx="8763000" cy="1107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200" b="1" dirty="0" smtClean="0">
                <a:solidFill>
                  <a:srgbClr val="FFFFFF"/>
                </a:solidFill>
                <a:latin typeface="Leelawadee UI" panose="020B0502040204020203" pitchFamily="34" charset="-34"/>
                <a:cs typeface="Leelawadee UI" panose="020B0502040204020203" pitchFamily="34" charset="-34"/>
              </a:rPr>
              <a:t>(</a:t>
            </a:r>
            <a:r>
              <a:rPr lang="th-TH" altLang="zh-CN" sz="2200" b="1" dirty="0" smtClean="0">
                <a:solidFill>
                  <a:srgbClr val="FFFFFF"/>
                </a:solidFill>
                <a:latin typeface="Leelawadee UI" panose="020B0502040204020203" pitchFamily="34" charset="-34"/>
                <a:cs typeface="Leelawadee UI" panose="020B0502040204020203" pitchFamily="34" charset="-34"/>
              </a:rPr>
              <a:t>บทที่</a:t>
            </a:r>
            <a:r>
              <a:rPr lang="en-US" altLang="zh-CN" sz="2200" b="1" dirty="0" smtClean="0">
                <a:solidFill>
                  <a:srgbClr val="FFFFFF"/>
                </a:solidFill>
                <a:latin typeface="Leelawadee UI" panose="020B0502040204020203" pitchFamily="34" charset="-34"/>
                <a:cs typeface="Leelawadee UI" panose="020B0502040204020203" pitchFamily="34" charset="-34"/>
              </a:rPr>
              <a:t> </a:t>
            </a:r>
            <a:r>
              <a:rPr lang="en-US" altLang="zh-CN" sz="2200" b="1" dirty="0">
                <a:solidFill>
                  <a:srgbClr val="FFFFFF"/>
                </a:solidFill>
                <a:latin typeface="Leelawadee UI" panose="020B0502040204020203" pitchFamily="34" charset="-34"/>
                <a:cs typeface="Leelawadee UI" panose="020B0502040204020203" pitchFamily="34" charset="-34"/>
              </a:rPr>
              <a:t>22–23) </a:t>
            </a:r>
            <a:r>
              <a:rPr lang="th-TH" altLang="zh-CN" sz="2200" b="1" dirty="0" smtClean="0">
                <a:solidFill>
                  <a:srgbClr val="FFFFFF"/>
                </a:solidFill>
                <a:latin typeface="Leelawadee UI" panose="020B0502040204020203" pitchFamily="34" charset="-34"/>
                <a:cs typeface="Leelawadee UI" panose="020B0502040204020203" pitchFamily="34" charset="-34"/>
              </a:rPr>
              <a:t>ภาระใจที่พระคริสต์มอบทั้งหมดให้เป็นไปตาม</a:t>
            </a:r>
            <a:r>
              <a:rPr lang="th-TH" altLang="zh-CN" sz="2200" b="1" dirty="0" err="1" smtClean="0">
                <a:solidFill>
                  <a:srgbClr val="FFFFFF"/>
                </a:solidFill>
                <a:latin typeface="Leelawadee UI" panose="020B0502040204020203" pitchFamily="34" charset="-34"/>
                <a:cs typeface="Leelawadee UI" panose="020B0502040204020203" pitchFamily="34" charset="-34"/>
              </a:rPr>
              <a:t>พระทัย</a:t>
            </a:r>
            <a:r>
              <a:rPr lang="th-TH" altLang="zh-CN" sz="2200" b="1" dirty="0" smtClean="0">
                <a:solidFill>
                  <a:srgbClr val="FFFFFF"/>
                </a:solidFill>
                <a:latin typeface="Leelawadee UI" panose="020B0502040204020203" pitchFamily="34" charset="-34"/>
                <a:cs typeface="Leelawadee UI" panose="020B0502040204020203" pitchFamily="34" charset="-34"/>
              </a:rPr>
              <a:t>พระบิดาในการเป็นแกะถวายบูชาไร้มลทินที่ตายเพื่อไถ่บาปและยกโทษให้กับทุกคนที่เชื่อและได้ชีวิตนิ</a:t>
            </a:r>
            <a:r>
              <a:rPr lang="th-TH" altLang="zh-CN" sz="2200" b="1" dirty="0" err="1" smtClean="0">
                <a:solidFill>
                  <a:srgbClr val="FFFFFF"/>
                </a:solidFill>
                <a:latin typeface="Leelawadee UI" panose="020B0502040204020203" pitchFamily="34" charset="-34"/>
                <a:cs typeface="Leelawadee UI" panose="020B0502040204020203" pitchFamily="34" charset="-34"/>
              </a:rPr>
              <a:t>รันดร์</a:t>
            </a:r>
            <a:endParaRPr lang="en-US" sz="2200" b="1" dirty="0">
              <a:solidFill>
                <a:srgbClr val="FFFFFF"/>
              </a:solidFill>
              <a:latin typeface="Leelawadee UI" panose="020B0502040204020203" pitchFamily="34" charset="-34"/>
              <a:cs typeface="Leelawadee UI" panose="020B0502040204020203" pitchFamily="34" charset="-34"/>
            </a:endParaRPr>
          </a:p>
        </p:txBody>
      </p:sp>
      <p:sp>
        <p:nvSpPr>
          <p:cNvPr id="74756" name="Text Box 4"/>
          <p:cNvSpPr txBox="1">
            <a:spLocks noChangeArrowheads="1"/>
          </p:cNvSpPr>
          <p:nvPr/>
        </p:nvSpPr>
        <p:spPr bwMode="auto">
          <a:xfrm>
            <a:off x="285750" y="4800600"/>
            <a:ext cx="8610600" cy="76940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200" b="1" dirty="0" smtClean="0">
                <a:solidFill>
                  <a:srgbClr val="FFFFFF"/>
                </a:solidFill>
                <a:latin typeface="Leelawadee UI" panose="020B0502040204020203" pitchFamily="34" charset="-34"/>
                <a:cs typeface="Leelawadee UI" panose="020B0502040204020203" pitchFamily="34" charset="-34"/>
              </a:rPr>
              <a:t>(</a:t>
            </a:r>
            <a:r>
              <a:rPr lang="th-TH" altLang="zh-CN" sz="2200" b="1" dirty="0" smtClean="0">
                <a:solidFill>
                  <a:srgbClr val="FFFFFF"/>
                </a:solidFill>
                <a:latin typeface="Leelawadee UI" panose="020B0502040204020203" pitchFamily="34" charset="-34"/>
                <a:cs typeface="Leelawadee UI" panose="020B0502040204020203" pitchFamily="34" charset="-34"/>
              </a:rPr>
              <a:t>บทที่</a:t>
            </a:r>
            <a:r>
              <a:rPr lang="en-US" altLang="zh-CN" sz="2200" b="1" dirty="0" smtClean="0">
                <a:solidFill>
                  <a:srgbClr val="FFFFFF"/>
                </a:solidFill>
                <a:latin typeface="Leelawadee UI" panose="020B0502040204020203" pitchFamily="34" charset="-34"/>
                <a:cs typeface="Leelawadee UI" panose="020B0502040204020203" pitchFamily="34" charset="-34"/>
              </a:rPr>
              <a:t> </a:t>
            </a:r>
            <a:r>
              <a:rPr lang="en-US" altLang="zh-CN" sz="2200" b="1" dirty="0">
                <a:solidFill>
                  <a:srgbClr val="FFFFFF"/>
                </a:solidFill>
                <a:latin typeface="Leelawadee UI" panose="020B0502040204020203" pitchFamily="34" charset="-34"/>
                <a:cs typeface="Leelawadee UI" panose="020B0502040204020203" pitchFamily="34" charset="-34"/>
              </a:rPr>
              <a:t>24) </a:t>
            </a:r>
            <a:r>
              <a:rPr lang="th-TH" altLang="zh-CN" sz="2200" b="1" dirty="0" smtClean="0">
                <a:solidFill>
                  <a:srgbClr val="FFFFFF"/>
                </a:solidFill>
                <a:latin typeface="Leelawadee UI" panose="020B0502040204020203" pitchFamily="34" charset="-34"/>
                <a:cs typeface="Leelawadee UI" panose="020B0502040204020203" pitchFamily="34" charset="-34"/>
              </a:rPr>
              <a:t>พระเยซูฟื้นคืนพระชนม์</a:t>
            </a:r>
            <a:r>
              <a:rPr lang="en-US" altLang="zh-CN" sz="2200" b="1" dirty="0" smtClean="0">
                <a:solidFill>
                  <a:srgbClr val="FFFFFF"/>
                </a:solidFill>
                <a:latin typeface="Leelawadee UI" panose="020B0502040204020203" pitchFamily="34" charset="-34"/>
                <a:cs typeface="Leelawadee UI" panose="020B0502040204020203" pitchFamily="34" charset="-34"/>
              </a:rPr>
              <a:t>, </a:t>
            </a:r>
            <a:r>
              <a:rPr lang="th-TH" altLang="zh-CN" sz="2200" b="1" dirty="0" smtClean="0">
                <a:solidFill>
                  <a:srgbClr val="FFFFFF"/>
                </a:solidFill>
                <a:latin typeface="Leelawadee UI" panose="020B0502040204020203" pitchFamily="34" charset="-34"/>
                <a:cs typeface="Leelawadee UI" panose="020B0502040204020203" pitchFamily="34" charset="-34"/>
              </a:rPr>
              <a:t>จ่ายค่าไถ่</a:t>
            </a:r>
            <a:r>
              <a:rPr lang="en-US" altLang="zh-CN" sz="2200" b="1" dirty="0" smtClean="0">
                <a:solidFill>
                  <a:srgbClr val="FFFFFF"/>
                </a:solidFill>
                <a:latin typeface="Leelawadee UI" panose="020B0502040204020203" pitchFamily="34" charset="-34"/>
                <a:cs typeface="Leelawadee UI" panose="020B0502040204020203" pitchFamily="34" charset="-34"/>
              </a:rPr>
              <a:t>, </a:t>
            </a:r>
            <a:r>
              <a:rPr lang="th-TH" altLang="zh-CN" sz="2200" b="1" dirty="0" smtClean="0">
                <a:solidFill>
                  <a:srgbClr val="FFFFFF"/>
                </a:solidFill>
                <a:latin typeface="Leelawadee UI" panose="020B0502040204020203" pitchFamily="34" charset="-34"/>
                <a:cs typeface="Leelawadee UI" panose="020B0502040204020203" pitchFamily="34" charset="-34"/>
              </a:rPr>
              <a:t>และฟื้นคืนพระชนม์</a:t>
            </a:r>
            <a:r>
              <a:rPr lang="en-US" altLang="zh-CN" sz="2200" b="1" dirty="0">
                <a:solidFill>
                  <a:srgbClr val="FFFFFF"/>
                </a:solidFill>
                <a:latin typeface="Leelawadee UI" panose="020B0502040204020203" pitchFamily="34" charset="-34"/>
                <a:cs typeface="Leelawadee UI" panose="020B0502040204020203" pitchFamily="34" charset="-34"/>
              </a:rPr>
              <a:t> </a:t>
            </a:r>
            <a:r>
              <a:rPr lang="th-TH" altLang="zh-CN" sz="2200" b="1" dirty="0" smtClean="0">
                <a:solidFill>
                  <a:srgbClr val="FFFFFF"/>
                </a:solidFill>
                <a:latin typeface="Leelawadee UI" panose="020B0502040204020203" pitchFamily="34" charset="-34"/>
                <a:cs typeface="Leelawadee UI" panose="020B0502040204020203" pitchFamily="34" charset="-34"/>
              </a:rPr>
              <a:t>พิสูจน์ว่าพระราชกิจและการไถ่โทษความตายสามารถช่วยมนุษย์ทุกคน</a:t>
            </a:r>
            <a:endParaRPr lang="en-US" sz="2200" b="1" dirty="0">
              <a:solidFill>
                <a:srgbClr val="FFFFFF"/>
              </a:solidFill>
              <a:latin typeface="Leelawadee UI" panose="020B0502040204020203" pitchFamily="34" charset="-34"/>
              <a:cs typeface="Leelawadee UI" panose="020B0502040204020203" pitchFamily="34" charset="-34"/>
            </a:endParaRPr>
          </a:p>
        </p:txBody>
      </p:sp>
      <p:sp>
        <p:nvSpPr>
          <p:cNvPr id="337924" name="Text Box 5"/>
          <p:cNvSpPr txBox="1">
            <a:spLocks noChangeArrowheads="1"/>
          </p:cNvSpPr>
          <p:nvPr/>
        </p:nvSpPr>
        <p:spPr bwMode="auto">
          <a:xfrm>
            <a:off x="247650" y="990601"/>
            <a:ext cx="8686800" cy="1107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sz="2200" b="1" dirty="0">
                <a:solidFill>
                  <a:srgbClr val="FFFFFF"/>
                </a:solidFill>
                <a:latin typeface="Leelawadee UI" panose="020B0502040204020203" pitchFamily="34" charset="-34"/>
                <a:cs typeface="Leelawadee UI" panose="020B0502040204020203" pitchFamily="34" charset="-34"/>
              </a:rPr>
              <a:t>(4:14–21:38) </a:t>
            </a:r>
            <a:r>
              <a:rPr lang="th-TH" altLang="zh-CN" sz="2200" b="1" dirty="0" err="1" smtClean="0">
                <a:solidFill>
                  <a:srgbClr val="FFFFFF"/>
                </a:solidFill>
                <a:latin typeface="Leelawadee UI" panose="020B0502040204020203" pitchFamily="34" charset="-34"/>
                <a:cs typeface="Leelawadee UI" panose="020B0502040204020203" pitchFamily="34" charset="-34"/>
              </a:rPr>
              <a:t>พันธ</a:t>
            </a:r>
            <a:r>
              <a:rPr lang="th-TH" altLang="zh-CN" sz="2200" b="1" dirty="0" smtClean="0">
                <a:solidFill>
                  <a:srgbClr val="FFFFFF"/>
                </a:solidFill>
                <a:latin typeface="Leelawadee UI" panose="020B0502040204020203" pitchFamily="34" charset="-34"/>
                <a:cs typeface="Leelawadee UI" panose="020B0502040204020203" pitchFamily="34" charset="-34"/>
              </a:rPr>
              <a:t>กิจของพระเยซูที่กาลิลี / เดินทางไปเยรูซาเล็ม</a:t>
            </a:r>
            <a:r>
              <a:rPr lang="en-US" altLang="zh-CN" sz="2200" b="1" dirty="0" smtClean="0">
                <a:solidFill>
                  <a:srgbClr val="FFFFFF"/>
                </a:solidFill>
                <a:latin typeface="Leelawadee UI" panose="020B0502040204020203" pitchFamily="34" charset="-34"/>
                <a:cs typeface="Leelawadee UI" panose="020B0502040204020203" pitchFamily="34" charset="-34"/>
              </a:rPr>
              <a:t> / </a:t>
            </a:r>
            <a:r>
              <a:rPr lang="th-TH" altLang="zh-CN" sz="2200" b="1" dirty="0" smtClean="0">
                <a:solidFill>
                  <a:srgbClr val="FFFFFF"/>
                </a:solidFill>
                <a:latin typeface="Leelawadee UI" panose="020B0502040204020203" pitchFamily="34" charset="-34"/>
                <a:cs typeface="Leelawadee UI" panose="020B0502040204020203" pitchFamily="34" charset="-34"/>
              </a:rPr>
              <a:t>และคนอิสราเอลได้ปฏิเสธว่าพระเยซูเป็นพระ</a:t>
            </a:r>
            <a:r>
              <a:rPr lang="th-TH" altLang="zh-CN" sz="2200" b="1" dirty="0" err="1" smtClean="0">
                <a:solidFill>
                  <a:srgbClr val="FFFFFF"/>
                </a:solidFill>
                <a:latin typeface="Leelawadee UI" panose="020B0502040204020203" pitchFamily="34" charset="-34"/>
                <a:cs typeface="Leelawadee UI" panose="020B0502040204020203" pitchFamily="34" charset="-34"/>
              </a:rPr>
              <a:t>เมส</a:t>
            </a:r>
            <a:r>
              <a:rPr lang="th-TH" altLang="zh-CN" sz="2200" b="1" dirty="0" smtClean="0">
                <a:solidFill>
                  <a:srgbClr val="FFFFFF"/>
                </a:solidFill>
                <a:latin typeface="Leelawadee UI" panose="020B0502040204020203" pitchFamily="34" charset="-34"/>
                <a:cs typeface="Leelawadee UI" panose="020B0502040204020203" pitchFamily="34" charset="-34"/>
              </a:rPr>
              <a:t>สิ</a:t>
            </a:r>
            <a:r>
              <a:rPr lang="th-TH" altLang="zh-CN" sz="2200" b="1" dirty="0" err="1" smtClean="0">
                <a:solidFill>
                  <a:srgbClr val="FFFFFF"/>
                </a:solidFill>
                <a:latin typeface="Leelawadee UI" panose="020B0502040204020203" pitchFamily="34" charset="-34"/>
                <a:cs typeface="Leelawadee UI" panose="020B0502040204020203" pitchFamily="34" charset="-34"/>
              </a:rPr>
              <a:t>ยาห์</a:t>
            </a:r>
            <a:r>
              <a:rPr lang="th-TH" altLang="zh-CN" sz="2200" b="1" dirty="0" smtClean="0">
                <a:solidFill>
                  <a:srgbClr val="FFFFFF"/>
                </a:solidFill>
                <a:latin typeface="Leelawadee UI" panose="020B0502040204020203" pitchFamily="34" charset="-34"/>
                <a:cs typeface="Leelawadee UI" panose="020B0502040204020203" pitchFamily="34" charset="-34"/>
              </a:rPr>
              <a:t> และพระเยซูได้หันไปให้กับคนต่างชาติในเวลาของคนต่างชาติ</a:t>
            </a:r>
            <a:endParaRPr lang="en-US" sz="2200" b="1" dirty="0">
              <a:solidFill>
                <a:srgbClr val="FFFFFF"/>
              </a:solidFill>
              <a:latin typeface="Leelawadee UI" panose="020B0502040204020203" pitchFamily="34" charset="-34"/>
              <a:cs typeface="Leelawadee UI" panose="020B0502040204020203" pitchFamily="34" charset="-34"/>
            </a:endParaRPr>
          </a:p>
        </p:txBody>
      </p:sp>
      <p:sp>
        <p:nvSpPr>
          <p:cNvPr id="337925" name="Rectangle 6"/>
          <p:cNvSpPr>
            <a:spLocks noGrp="1" noChangeArrowheads="1"/>
          </p:cNvSpPr>
          <p:nvPr>
            <p:ph type="title" idx="4294967295"/>
          </p:nvPr>
        </p:nvSpPr>
        <p:spPr>
          <a:xfrm>
            <a:off x="2647950" y="200271"/>
            <a:ext cx="3886200" cy="523188"/>
          </a:xfrm>
          <a:solidFill>
            <a:schemeClr val="tx2"/>
          </a:solidFill>
        </p:spPr>
        <p:txBody>
          <a:bodyPr anchor="t">
            <a:spAutoFit/>
          </a:bodyPr>
          <a:lstStyle/>
          <a:p>
            <a:pPr eaLnBrk="1" hangingPunct="1"/>
            <a:r>
              <a:rPr lang="th-TH" sz="2800" b="1" dirty="0" smtClean="0">
                <a:solidFill>
                  <a:srgbClr val="000000"/>
                </a:solidFill>
                <a:latin typeface="Leelawadee UI" panose="020B0502040204020203" pitchFamily="34" charset="-34"/>
                <a:ea typeface="SimSun" charset="0"/>
                <a:cs typeface="Leelawadee UI" panose="020B0502040204020203" pitchFamily="34" charset="-34"/>
              </a:rPr>
              <a:t>สรุปแต่ละตอน</a:t>
            </a:r>
            <a:endParaRPr lang="en-US" sz="2800" b="1" dirty="0">
              <a:solidFill>
                <a:srgbClr val="000000"/>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p:cTn id="7" dur="500" fill="hold"/>
                                        <p:tgtEl>
                                          <p:spTgt spid="74755"/>
                                        </p:tgtEl>
                                        <p:attrNameLst>
                                          <p:attrName>ppt_w</p:attrName>
                                        </p:attrNameLst>
                                      </p:cBhvr>
                                      <p:tavLst>
                                        <p:tav tm="0">
                                          <p:val>
                                            <p:fltVal val="0"/>
                                          </p:val>
                                        </p:tav>
                                        <p:tav tm="100000">
                                          <p:val>
                                            <p:strVal val="#ppt_w"/>
                                          </p:val>
                                        </p:tav>
                                      </p:tavLst>
                                    </p:anim>
                                    <p:anim calcmode="lin" valueType="num">
                                      <p:cBhvr>
                                        <p:cTn id="8" dur="500" fill="hold"/>
                                        <p:tgtEl>
                                          <p:spTgt spid="7475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4756"/>
                                        </p:tgtEl>
                                        <p:attrNameLst>
                                          <p:attrName>style.visibility</p:attrName>
                                        </p:attrNameLst>
                                      </p:cBhvr>
                                      <p:to>
                                        <p:strVal val="visible"/>
                                      </p:to>
                                    </p:set>
                                    <p:anim calcmode="lin" valueType="num">
                                      <p:cBhvr>
                                        <p:cTn id="13" dur="500" fill="hold"/>
                                        <p:tgtEl>
                                          <p:spTgt spid="74756"/>
                                        </p:tgtEl>
                                        <p:attrNameLst>
                                          <p:attrName>ppt_w</p:attrName>
                                        </p:attrNameLst>
                                      </p:cBhvr>
                                      <p:tavLst>
                                        <p:tav tm="0">
                                          <p:val>
                                            <p:fltVal val="0"/>
                                          </p:val>
                                        </p:tav>
                                        <p:tav tm="100000">
                                          <p:val>
                                            <p:strVal val="#ppt_w"/>
                                          </p:val>
                                        </p:tav>
                                      </p:tavLst>
                                    </p:anim>
                                    <p:anim calcmode="lin" valueType="num">
                                      <p:cBhvr>
                                        <p:cTn id="14" dur="500" fill="hold"/>
                                        <p:tgtEl>
                                          <p:spTgt spid="74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6" grpId="0" animBg="1"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a:defRPr/>
            </a:pPr>
            <a:r>
              <a:rPr lang="th-TH" sz="4000" b="1" dirty="0" smtClean="0">
                <a:solidFill>
                  <a:srgbClr val="6BCBF4"/>
                </a:solidFill>
                <a:effectLst>
                  <a:glow rad="101600">
                    <a:srgbClr val="000000"/>
                  </a:glow>
                  <a:outerShdw blurRad="50800" dist="38100" dir="2700000" algn="tl" rotWithShape="0">
                    <a:srgbClr val="000000"/>
                  </a:outerShdw>
                </a:effectLst>
                <a:latin typeface="Leelawadee UI" panose="020B0502040204020203" pitchFamily="34" charset="-34"/>
                <a:cs typeface="Leelawadee UI" panose="020B0502040204020203" pitchFamily="34" charset="-34"/>
              </a:rPr>
              <a:t>พระเยซู</a:t>
            </a:r>
            <a:r>
              <a:rPr lang="th-TH" sz="4000" b="1" dirty="0" err="1" smtClean="0">
                <a:solidFill>
                  <a:srgbClr val="6BCBF4"/>
                </a:solidFill>
                <a:effectLst>
                  <a:glow rad="101600">
                    <a:srgbClr val="000000"/>
                  </a:glow>
                  <a:outerShdw blurRad="50800" dist="38100" dir="2700000" algn="tl" rotWithShape="0">
                    <a:srgbClr val="000000"/>
                  </a:outerShdw>
                </a:effectLst>
                <a:latin typeface="Leelawadee UI" panose="020B0502040204020203" pitchFamily="34" charset="-34"/>
                <a:cs typeface="Leelawadee UI" panose="020B0502040204020203" pitchFamily="34" charset="-34"/>
              </a:rPr>
              <a:t>และเบเอลเซบูล</a:t>
            </a:r>
            <a:endParaRPr lang="en-US" sz="4000" b="1" dirty="0">
              <a:solidFill>
                <a:srgbClr val="6BCBF4"/>
              </a:solidFill>
              <a:effectLst>
                <a:glow rad="101600">
                  <a:srgbClr val="000000"/>
                </a:glow>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a:defRPr/>
            </a:pPr>
            <a:r>
              <a:rPr lang="th-TH" sz="3200" b="1" dirty="0" err="1" smtClean="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มัทธิว</a:t>
            </a:r>
            <a:r>
              <a:rPr lang="en-US" sz="3200" b="1" dirty="0" smtClean="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3200" b="1" dirty="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rPr>
              <a:t>9:32-34; </a:t>
            </a:r>
            <a:r>
              <a:rPr lang="th-TH" sz="3200" b="1" dirty="0" err="1" smtClean="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3200" b="1" dirty="0" smtClean="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3200" b="1" dirty="0" smtClean="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rPr>
              <a:t>11:14-23</a:t>
            </a:r>
            <a:endParaRPr lang="en-US" sz="3200" b="1" dirty="0">
              <a:solidFill>
                <a:srgbClr val="FFFFFF"/>
              </a:solidFill>
              <a:effectLst>
                <a:glow rad="101600">
                  <a:srgbClr val="000000"/>
                </a:glow>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Leelawadee UI" panose="020B0502040204020203" pitchFamily="34" charset="-34"/>
                  <a:ea typeface="Osaka"/>
                  <a:cs typeface="Leelawadee UI" panose="020B0502040204020203" pitchFamily="34" charset="-34"/>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Leelawadee UI" panose="020B0502040204020203" pitchFamily="34" charset="-34"/>
                  <a:cs typeface="Leelawadee UI" panose="020B0502040204020203" pitchFamily="34" charset="-34"/>
                </a:rPr>
                <a:t>Free</a:t>
              </a:r>
              <a:r>
                <a:rPr lang="en-US" altLang="zh-CN" sz="3200" spc="-250" dirty="0">
                  <a:solidFill>
                    <a:srgbClr val="002060"/>
                  </a:solidFill>
                  <a:latin typeface="Leelawadee UI" panose="020B0502040204020203" pitchFamily="34" charset="-34"/>
                  <a:cs typeface="Leelawadee UI" panose="020B0502040204020203" pitchFamily="34" charset="-34"/>
                </a:rPr>
                <a:t/>
              </a:r>
              <a:br>
                <a:rPr lang="en-US" altLang="zh-CN" sz="3200" spc="-250" dirty="0">
                  <a:solidFill>
                    <a:srgbClr val="002060"/>
                  </a:solidFill>
                  <a:latin typeface="Leelawadee UI" panose="020B0502040204020203" pitchFamily="34" charset="-34"/>
                  <a:cs typeface="Leelawadee UI" panose="020B0502040204020203" pitchFamily="34" charset="-34"/>
                </a:rPr>
              </a:br>
              <a:r>
                <a:rPr lang="en-US" altLang="zh-CN" sz="3200" spc="-250" dirty="0">
                  <a:solidFill>
                    <a:srgbClr val="36BAD5"/>
                  </a:solidFill>
                  <a:latin typeface="Leelawadee UI" panose="020B0502040204020203" pitchFamily="34" charset="-34"/>
                  <a:cs typeface="Leelawadee UI" panose="020B0502040204020203" pitchFamily="34" charset="-34"/>
                </a:rPr>
                <a:t>Bible </a:t>
              </a:r>
              <a:r>
                <a:rPr lang="en-US" altLang="zh-CN" sz="3200" spc="-250" dirty="0">
                  <a:solidFill>
                    <a:srgbClr val="002060"/>
                  </a:solidFill>
                  <a:latin typeface="Leelawadee UI" panose="020B0502040204020203" pitchFamily="34" charset="-34"/>
                  <a:cs typeface="Leelawadee UI" panose="020B0502040204020203" pitchFamily="34" charset="-34"/>
                </a:rPr>
                <a:t/>
              </a:r>
              <a:br>
                <a:rPr lang="en-US" altLang="zh-CN" sz="3200" spc="-250" dirty="0">
                  <a:solidFill>
                    <a:srgbClr val="002060"/>
                  </a:solidFill>
                  <a:latin typeface="Leelawadee UI" panose="020B0502040204020203" pitchFamily="34" charset="-34"/>
                  <a:cs typeface="Leelawadee UI" panose="020B0502040204020203" pitchFamily="34" charset="-34"/>
                </a:rPr>
              </a:br>
              <a:r>
                <a:rPr lang="en-US" altLang="zh-CN" sz="2800" spc="-250" dirty="0">
                  <a:solidFill>
                    <a:srgbClr val="002060"/>
                  </a:solidFill>
                  <a:latin typeface="Leelawadee UI" panose="020B0502040204020203" pitchFamily="34" charset="-34"/>
                  <a:cs typeface="Leelawadee UI" panose="020B0502040204020203" pitchFamily="34" charset="-34"/>
                </a:rPr>
                <a:t>images</a:t>
              </a:r>
              <a:endParaRPr lang="en-GB" sz="4800" spc="-250" dirty="0">
                <a:solidFill>
                  <a:srgbClr val="002060"/>
                </a:solidFill>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1885144319"/>
      </p:ext>
    </p:extLst>
  </p:cSld>
  <p:clrMapOvr>
    <a:masterClrMapping/>
  </p:clrMapOvr>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pPr algn="ctr"/>
            <a:endParaRPr lang="en-US">
              <a:solidFill>
                <a:srgbClr val="000000"/>
              </a:solidFill>
              <a:latin typeface="+mj-lt"/>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th-TH" sz="4800" b="1" dirty="0" smtClean="0">
                <a:effectLst>
                  <a:glow rad="127000">
                    <a:schemeClr val="tx1"/>
                  </a:glow>
                </a:effectLst>
                <a:latin typeface="+mj-lt"/>
                <a:ea typeface="ＭＳ Ｐゴシック" charset="0"/>
                <a:cs typeface="ＭＳ Ｐゴシック" charset="0"/>
              </a:rPr>
              <a:t>ข้อพระธรรมสำคัญ</a:t>
            </a:r>
            <a:endParaRPr lang="en-US" sz="4800" b="1" dirty="0">
              <a:effectLst>
                <a:glow rad="127000">
                  <a:schemeClr val="tx1"/>
                </a:glow>
              </a:effectLst>
              <a:latin typeface="+mj-lt"/>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b="1" dirty="0" smtClean="0">
                <a:solidFill>
                  <a:srgbClr val="FFFFFF"/>
                </a:solidFill>
                <a:effectLst>
                  <a:glow rad="127000">
                    <a:srgbClr val="000000"/>
                  </a:glow>
                </a:effectLst>
                <a:latin typeface="+mj-lt"/>
                <a:ea typeface="ＭＳ Ｐゴシック" charset="0"/>
                <a:cs typeface="ＭＳ Ｐゴシック" charset="0"/>
              </a:rPr>
              <a:t>"</a:t>
            </a:r>
            <a:r>
              <a:rPr lang="th-TH" b="1" dirty="0">
                <a:solidFill>
                  <a:srgbClr val="FFFFFF"/>
                </a:solidFill>
                <a:effectLst>
                  <a:glow rad="127000">
                    <a:srgbClr val="000000"/>
                  </a:glow>
                </a:effectLst>
                <a:latin typeface="+mj-lt"/>
                <a:ea typeface="ＭＳ Ｐゴシック" charset="0"/>
                <a:cs typeface="ＭＳ Ｐゴシック" charset="0"/>
              </a:rPr>
              <a:t>เพราะ​ว่า​บุตร​มนุษย์​มา​เพื่อ​จะ​แสวง​หา​และ​ช่วย​ผู้​ที่​หลง​หาย​ไป​นั้น​ให้​</a:t>
            </a:r>
            <a:r>
              <a:rPr lang="th-TH" b="1" dirty="0" smtClean="0">
                <a:solidFill>
                  <a:srgbClr val="FFFFFF"/>
                </a:solidFill>
                <a:effectLst>
                  <a:glow rad="127000">
                    <a:srgbClr val="000000"/>
                  </a:glow>
                </a:effectLst>
                <a:latin typeface="+mj-lt"/>
                <a:ea typeface="ＭＳ Ｐゴシック" charset="0"/>
                <a:cs typeface="ＭＳ Ｐゴシック" charset="0"/>
              </a:rPr>
              <a:t>รอด</a:t>
            </a:r>
            <a:r>
              <a:rPr lang="en-US" b="1" dirty="0" smtClean="0">
                <a:solidFill>
                  <a:srgbClr val="FFFFFF"/>
                </a:solidFill>
                <a:effectLst>
                  <a:glow rad="127000">
                    <a:srgbClr val="000000"/>
                  </a:glow>
                </a:effectLst>
                <a:latin typeface="+mj-lt"/>
                <a:ea typeface="ＭＳ Ｐゴシック" charset="0"/>
                <a:cs typeface="ＭＳ Ｐゴシック" charset="0"/>
              </a:rPr>
              <a:t>" </a:t>
            </a:r>
          </a:p>
          <a:p>
            <a:pPr defTabSz="457132">
              <a:defRPr/>
            </a:pPr>
            <a:r>
              <a:rPr lang="en-US" b="1" dirty="0" smtClean="0">
                <a:solidFill>
                  <a:srgbClr val="FFFFFF"/>
                </a:solidFill>
                <a:effectLst>
                  <a:glow rad="127000">
                    <a:srgbClr val="000000"/>
                  </a:glow>
                </a:effectLst>
                <a:latin typeface="+mj-lt"/>
                <a:ea typeface="ＭＳ Ｐゴシック" charset="0"/>
                <a:cs typeface="ＭＳ Ｐゴシック" charset="0"/>
              </a:rPr>
              <a:t>(</a:t>
            </a:r>
            <a:r>
              <a:rPr lang="th-TH" b="1" dirty="0" err="1" smtClean="0">
                <a:solidFill>
                  <a:srgbClr val="FFFFFF"/>
                </a:solidFill>
                <a:effectLst>
                  <a:glow rad="127000">
                    <a:srgbClr val="000000"/>
                  </a:glow>
                </a:effectLst>
                <a:latin typeface="+mj-lt"/>
                <a:ea typeface="ＭＳ Ｐゴシック" charset="0"/>
                <a:cs typeface="ＭＳ Ｐゴシック" charset="0"/>
              </a:rPr>
              <a:t>ลู</a:t>
            </a:r>
            <a:r>
              <a:rPr lang="th-TH" b="1" dirty="0" smtClean="0">
                <a:solidFill>
                  <a:srgbClr val="FFFFFF"/>
                </a:solidFill>
                <a:effectLst>
                  <a:glow rad="127000">
                    <a:srgbClr val="000000"/>
                  </a:glow>
                </a:effectLst>
                <a:latin typeface="+mj-lt"/>
                <a:ea typeface="ＭＳ Ｐゴシック" charset="0"/>
                <a:cs typeface="ＭＳ Ｐゴシック" charset="0"/>
              </a:rPr>
              <a:t>กา</a:t>
            </a:r>
            <a:r>
              <a:rPr lang="en-US" b="1" dirty="0" smtClean="0">
                <a:solidFill>
                  <a:srgbClr val="FFFFFF"/>
                </a:solidFill>
                <a:effectLst>
                  <a:glow rad="127000">
                    <a:srgbClr val="000000"/>
                  </a:glow>
                </a:effectLst>
                <a:latin typeface="+mj-lt"/>
                <a:ea typeface="ＭＳ Ｐゴシック" charset="0"/>
                <a:cs typeface="ＭＳ Ｐゴシック" charset="0"/>
              </a:rPr>
              <a:t> </a:t>
            </a:r>
            <a:r>
              <a:rPr lang="en-US" b="1" dirty="0">
                <a:solidFill>
                  <a:srgbClr val="FFFFFF"/>
                </a:solidFill>
                <a:effectLst>
                  <a:glow rad="127000">
                    <a:srgbClr val="000000"/>
                  </a:glow>
                </a:effectLst>
                <a:latin typeface="+mj-lt"/>
                <a:ea typeface="ＭＳ Ｐゴシック" charset="0"/>
                <a:cs typeface="ＭＳ Ｐゴシック" charset="0"/>
              </a:rPr>
              <a:t>19:10).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th-TH" sz="4800" b="1" dirty="0" err="1" smtClean="0">
                <a:solidFill>
                  <a:srgbClr val="FFFFFF"/>
                </a:solidFill>
                <a:effectLst>
                  <a:glow rad="127000">
                    <a:srgbClr val="000000"/>
                  </a:glow>
                </a:effectLst>
                <a:latin typeface="+mj-lt"/>
                <a:ea typeface="ＭＳ Ｐゴシック" charset="0"/>
                <a:cs typeface="ＭＳ Ｐゴシック" charset="0"/>
              </a:rPr>
              <a:t>ลู</a:t>
            </a:r>
            <a:r>
              <a:rPr lang="th-TH" sz="4800" b="1" dirty="0" smtClean="0">
                <a:solidFill>
                  <a:srgbClr val="FFFFFF"/>
                </a:solidFill>
                <a:effectLst>
                  <a:glow rad="127000">
                    <a:srgbClr val="000000"/>
                  </a:glow>
                </a:effectLst>
                <a:latin typeface="+mj-lt"/>
                <a:ea typeface="ＭＳ Ｐゴシック" charset="0"/>
                <a:cs typeface="ＭＳ Ｐゴシック" charset="0"/>
              </a:rPr>
              <a:t>กา</a:t>
            </a:r>
            <a:endParaRPr lang="en-US" sz="4800" b="1" dirty="0">
              <a:solidFill>
                <a:srgbClr val="FFFFFF"/>
              </a:solidFill>
              <a:effectLst>
                <a:glow rad="127000">
                  <a:srgbClr val="000000"/>
                </a:glow>
              </a:effectLst>
              <a:latin typeface="+mj-lt"/>
              <a:ea typeface="ＭＳ Ｐゴシック" charset="0"/>
              <a:cs typeface="ＭＳ Ｐゴシック" charset="0"/>
            </a:endParaRPr>
          </a:p>
        </p:txBody>
      </p:sp>
      <p:sp>
        <p:nvSpPr>
          <p:cNvPr id="7" name="Text Box 24"/>
          <p:cNvSpPr txBox="1">
            <a:spLocks noChangeArrowheads="1"/>
          </p:cNvSpPr>
          <p:nvPr/>
        </p:nvSpPr>
        <p:spPr bwMode="auto">
          <a:xfrm>
            <a:off x="8472413" y="65344"/>
            <a:ext cx="526981"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CC"/>
                </a:solidFill>
                <a:latin typeface="+mj-lt"/>
                <a:cs typeface="Arial" charset="0"/>
              </a:rPr>
              <a:t>93</a:t>
            </a:r>
          </a:p>
        </p:txBody>
      </p:sp>
    </p:spTree>
    <p:extLst>
      <p:ext uri="{BB962C8B-B14F-4D97-AF65-F5344CB8AC3E}">
        <p14:creationId xmlns:p14="http://schemas.microsoft.com/office/powerpoint/2010/main" val="145670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48880"/>
          </a:xfrm>
        </p:spPr>
        <p:txBody>
          <a:bodyPr/>
          <a:lstStyle/>
          <a:p>
            <a:r>
              <a:rPr lang="en-US" sz="6000" b="1" dirty="0" smtClean="0">
                <a:latin typeface="Leelawadee UI" panose="020B0502040204020203" pitchFamily="34" charset="-34"/>
                <a:cs typeface="Leelawadee UI" panose="020B0502040204020203" pitchFamily="34" charset="-34"/>
              </a:rPr>
              <a:t>“</a:t>
            </a:r>
            <a:r>
              <a:rPr lang="th-TH" sz="6000" b="1" dirty="0" smtClean="0">
                <a:latin typeface="Leelawadee UI" panose="020B0502040204020203" pitchFamily="34" charset="-34"/>
                <a:cs typeface="Leelawadee UI" panose="020B0502040204020203" pitchFamily="34" charset="-34"/>
              </a:rPr>
              <a:t>ศาสนาคริสต์</a:t>
            </a:r>
            <a:br>
              <a:rPr lang="th-TH" sz="6000" b="1" dirty="0" smtClean="0">
                <a:latin typeface="Leelawadee UI" panose="020B0502040204020203" pitchFamily="34" charset="-34"/>
                <a:cs typeface="Leelawadee UI" panose="020B0502040204020203" pitchFamily="34" charset="-34"/>
              </a:rPr>
            </a:br>
            <a:r>
              <a:rPr lang="th-TH" sz="6000" b="1" dirty="0" smtClean="0">
                <a:latin typeface="Leelawadee UI" panose="020B0502040204020203" pitchFamily="34" charset="-34"/>
                <a:cs typeface="Leelawadee UI" panose="020B0502040204020203" pitchFamily="34" charset="-34"/>
              </a:rPr>
              <a:t>เป็นศาสนาฝรั่ง?</a:t>
            </a:r>
            <a:r>
              <a:rPr lang="en-US" sz="6000" b="1" dirty="0" smtClean="0">
                <a:latin typeface="Leelawadee UI" panose="020B0502040204020203" pitchFamily="34" charset="-34"/>
                <a:cs typeface="Leelawadee UI" panose="020B0502040204020203" pitchFamily="34" charset="-34"/>
              </a:rPr>
              <a:t>”</a:t>
            </a:r>
            <a:endParaRPr lang="en-US" sz="6000" b="1" dirty="0">
              <a:latin typeface="Leelawadee UI" panose="020B0502040204020203" pitchFamily="34" charset="-34"/>
              <a:cs typeface="Leelawadee UI" panose="020B0502040204020203" pitchFamily="34" charset="-34"/>
            </a:endParaRPr>
          </a:p>
        </p:txBody>
      </p:sp>
      <p:pic>
        <p:nvPicPr>
          <p:cNvPr id="4" name="Picture 3"/>
          <p:cNvPicPr>
            <a:picLocks noChangeAspect="1"/>
          </p:cNvPicPr>
          <p:nvPr/>
        </p:nvPicPr>
        <p:blipFill>
          <a:blip r:embed="rId2"/>
          <a:stretch>
            <a:fillRect/>
          </a:stretch>
        </p:blipFill>
        <p:spPr>
          <a:xfrm>
            <a:off x="-15358" y="2305712"/>
            <a:ext cx="9159358" cy="4579679"/>
          </a:xfrm>
          <a:prstGeom prst="rect">
            <a:avLst/>
          </a:prstGeom>
        </p:spPr>
      </p:pic>
      <p:sp>
        <p:nvSpPr>
          <p:cNvPr id="5" name="Title 1"/>
          <p:cNvSpPr txBox="1">
            <a:spLocks/>
          </p:cNvSpPr>
          <p:nvPr/>
        </p:nvSpPr>
        <p:spPr bwMode="auto">
          <a:xfrm>
            <a:off x="-27269" y="6021288"/>
            <a:ext cx="9144000"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2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4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6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8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a:lstStyle>
          <a:p>
            <a:r>
              <a:rPr lang="th-TH" sz="5400" b="1" i="1" dirty="0" smtClean="0">
                <a:effectLst>
                  <a:glow rad="228600">
                    <a:schemeClr val="bg1"/>
                  </a:glow>
                </a:effectLst>
                <a:latin typeface="Leelawadee UI" panose="020B0502040204020203" pitchFamily="34" charset="-34"/>
                <a:cs typeface="Leelawadee UI" panose="020B0502040204020203" pitchFamily="34" charset="-34"/>
              </a:rPr>
              <a:t>จริงหรือไม่ </a:t>
            </a:r>
            <a:r>
              <a:rPr lang="en-US" sz="5400" b="1" i="1" dirty="0" smtClean="0">
                <a:effectLst>
                  <a:glow rad="228600">
                    <a:schemeClr val="bg1"/>
                  </a:glow>
                </a:effectLst>
                <a:latin typeface="Leelawadee UI" panose="020B0502040204020203" pitchFamily="34" charset="-34"/>
                <a:cs typeface="Leelawadee UI" panose="020B0502040204020203" pitchFamily="34" charset="-34"/>
              </a:rPr>
              <a:t>?</a:t>
            </a:r>
            <a:endParaRPr lang="en-US" sz="5400" b="1" i="1" dirty="0">
              <a:effectLst>
                <a:glow rad="228600">
                  <a:schemeClr val="bg1"/>
                </a:glow>
              </a:effectLst>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456688728"/>
      </p:ext>
    </p:extLst>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9079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a:r>
              <a:rPr lang="th-TH" sz="1300" kern="0" dirty="0" smtClean="0">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latin typeface="Leelawadee UI" panose="020B0502040204020203" pitchFamily="34" charset="-34"/>
                <a:ea typeface="Times New Roman"/>
                <a:cs typeface="Leelawadee UI" panose="020B0502040204020203" pitchFamily="34" charset="-34"/>
                <a:sym typeface="Times New Roman"/>
              </a:rPr>
              <a:t> </a:t>
            </a:r>
            <a:r>
              <a:rPr lang="en-US" sz="12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freebibleimages.org</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en-US" sz="1300" kern="0" dirty="0">
                <a:latin typeface="Leelawadee UI" panose="020B0502040204020203" pitchFamily="34" charset="-34"/>
                <a:ea typeface="Times New Roman"/>
                <a:cs typeface="Leelawadee UI" panose="020B0502040204020203" pitchFamily="34" charset="-34"/>
                <a:sym typeface="Times New Roman"/>
              </a:rPr>
              <a:t> </a:t>
            </a:r>
            <a:r>
              <a:rPr lang="th-TH" sz="1300" kern="0" dirty="0" smtClean="0">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3352289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93890" name="Title 1"/>
          <p:cNvSpPr>
            <a:spLocks noGrp="1"/>
          </p:cNvSpPr>
          <p:nvPr>
            <p:ph type="title"/>
          </p:nvPr>
        </p:nvSpPr>
        <p:spPr>
          <a:xfrm>
            <a:off x="-11217" y="0"/>
            <a:ext cx="9145588" cy="1930400"/>
          </a:xfrm>
        </p:spPr>
        <p:txBody>
          <a:bodyPr/>
          <a:lstStyle/>
          <a:p>
            <a:r>
              <a:rPr lang="th-TH" sz="3600" b="1" u="sng" dirty="0" smtClean="0">
                <a:solidFill>
                  <a:srgbClr val="FFFFFF"/>
                </a:solidFill>
                <a:latin typeface="Leelawadee UI" panose="020B0502040204020203" pitchFamily="34" charset="-34"/>
                <a:ea typeface="ＭＳ Ｐゴシック" charset="0"/>
                <a:cs typeface="Leelawadee UI" panose="020B0502040204020203" pitchFamily="34" charset="-34"/>
              </a:rPr>
              <a:t>คำถามของผู้ที่อ่านพระ</a:t>
            </a:r>
            <a:r>
              <a:rPr lang="th-TH" sz="3600" b="1" u="sng" dirty="0" err="1" smtClean="0">
                <a:solidFill>
                  <a:srgbClr val="FFFFFF"/>
                </a:solidFill>
                <a:latin typeface="Leelawadee UI" panose="020B0502040204020203" pitchFamily="34" charset="-34"/>
                <a:ea typeface="ＭＳ Ｐゴシック" charset="0"/>
                <a:cs typeface="Leelawadee UI" panose="020B0502040204020203" pitchFamily="34" charset="-34"/>
              </a:rPr>
              <a:t>ธรรมลู</a:t>
            </a:r>
            <a:r>
              <a:rPr lang="th-TH" sz="3600" b="1" u="sng" dirty="0" smtClean="0">
                <a:solidFill>
                  <a:srgbClr val="FFFFFF"/>
                </a:solidFill>
                <a:latin typeface="Leelawadee UI" panose="020B0502040204020203" pitchFamily="34" charset="-34"/>
                <a:ea typeface="ＭＳ Ｐゴシック" charset="0"/>
                <a:cs typeface="Leelawadee UI" panose="020B0502040204020203" pitchFamily="34" charset="-34"/>
              </a:rPr>
              <a:t>กา</a:t>
            </a:r>
            <a:r>
              <a:rPr lang="en-US" sz="3600" b="1" u="sng" dirty="0" smtClean="0">
                <a:solidFill>
                  <a:srgbClr val="FFFFFF"/>
                </a:solidFill>
                <a:latin typeface="Leelawadee UI" panose="020B0502040204020203" pitchFamily="34" charset="-34"/>
                <a:ea typeface="ＭＳ Ｐゴシック" charset="0"/>
                <a:cs typeface="Leelawadee UI" panose="020B0502040204020203" pitchFamily="34" charset="-34"/>
              </a:rPr>
              <a:t>: </a:t>
            </a:r>
            <a:r>
              <a:rPr lang="en-US" sz="3600" b="1" dirty="0">
                <a:solidFill>
                  <a:srgbClr val="FFFFFF"/>
                </a:solidFill>
                <a:latin typeface="Leelawadee UI" panose="020B0502040204020203" pitchFamily="34" charset="-34"/>
                <a:ea typeface="ＭＳ Ｐゴシック" charset="0"/>
                <a:cs typeface="Leelawadee UI" panose="020B0502040204020203" pitchFamily="34" charset="-34"/>
              </a:rPr>
              <a:t/>
            </a:r>
            <a:br>
              <a:rPr lang="en-US" sz="3600" b="1" dirty="0">
                <a:solidFill>
                  <a:srgbClr val="FFFFFF"/>
                </a:solidFill>
                <a:latin typeface="Leelawadee UI" panose="020B0502040204020203" pitchFamily="34" charset="-34"/>
                <a:ea typeface="ＭＳ Ｐゴシック" charset="0"/>
                <a:cs typeface="Leelawadee UI" panose="020B0502040204020203" pitchFamily="34" charset="-34"/>
              </a:rPr>
            </a:br>
            <a:r>
              <a:rPr lang="th-TH" sz="3600" b="1" dirty="0" smtClean="0">
                <a:solidFill>
                  <a:srgbClr val="FFFFFF"/>
                </a:solidFill>
                <a:latin typeface="Leelawadee UI" panose="020B0502040204020203" pitchFamily="34" charset="-34"/>
                <a:ea typeface="ＭＳ Ｐゴシック" charset="0"/>
                <a:cs typeface="Leelawadee UI" panose="020B0502040204020203" pitchFamily="34" charset="-34"/>
              </a:rPr>
              <a:t>ชาวตะวันออกคนนี้ </a:t>
            </a:r>
            <a:r>
              <a:rPr lang="en-US" sz="3600" b="1" dirty="0" smtClean="0">
                <a:solidFill>
                  <a:srgbClr val="FFFFFF"/>
                </a:solidFill>
                <a:latin typeface="Leelawadee UI" panose="020B0502040204020203" pitchFamily="34" charset="-34"/>
                <a:ea typeface="ＭＳ Ｐゴシック" charset="0"/>
                <a:cs typeface="Leelawadee UI" panose="020B0502040204020203" pitchFamily="34" charset="-34"/>
              </a:rPr>
              <a:t>(</a:t>
            </a:r>
            <a:r>
              <a:rPr lang="th-TH" sz="3600" b="1" dirty="0" smtClean="0">
                <a:solidFill>
                  <a:srgbClr val="FFFFFF"/>
                </a:solidFill>
                <a:latin typeface="Leelawadee UI" panose="020B0502040204020203" pitchFamily="34" charset="-34"/>
                <a:ea typeface="ＭＳ Ｐゴシック" charset="0"/>
                <a:cs typeface="Leelawadee UI" panose="020B0502040204020203" pitchFamily="34" charset="-34"/>
              </a:rPr>
              <a:t>พระเยซู</a:t>
            </a:r>
            <a:r>
              <a:rPr lang="en-US" sz="3600" b="1" dirty="0" smtClean="0">
                <a:solidFill>
                  <a:srgbClr val="FFFFFF"/>
                </a:solidFill>
                <a:latin typeface="Leelawadee UI" panose="020B0502040204020203" pitchFamily="34" charset="-34"/>
                <a:ea typeface="ＭＳ Ｐゴシック" charset="0"/>
                <a:cs typeface="Leelawadee UI" panose="020B0502040204020203" pitchFamily="34" charset="-34"/>
              </a:rPr>
              <a:t>) </a:t>
            </a:r>
            <a:r>
              <a:rPr lang="th-TH" sz="3600" b="1" dirty="0" smtClean="0">
                <a:solidFill>
                  <a:srgbClr val="FFFFFF"/>
                </a:solidFill>
                <a:latin typeface="Leelawadee UI" panose="020B0502040204020203" pitchFamily="34" charset="-34"/>
                <a:ea typeface="ＭＳ Ｐゴシック" charset="0"/>
                <a:cs typeface="Leelawadee UI" panose="020B0502040204020203" pitchFamily="34" charset="-34"/>
              </a:rPr>
              <a:t>เป็นพระผู้ช่วยให้รอดของฝรั่ง</a:t>
            </a:r>
            <a:r>
              <a:rPr lang="en-US" sz="3600" b="1" dirty="0" smtClean="0">
                <a:solidFill>
                  <a:srgbClr val="FFFFFF"/>
                </a:solidFill>
                <a:latin typeface="Leelawadee UI" panose="020B0502040204020203" pitchFamily="34" charset="-34"/>
                <a:ea typeface="ＭＳ Ｐゴシック" charset="0"/>
                <a:cs typeface="Leelawadee UI" panose="020B0502040204020203" pitchFamily="34" charset="-34"/>
              </a:rPr>
              <a:t> (</a:t>
            </a:r>
            <a:r>
              <a:rPr lang="th-TH" sz="3600" b="1" dirty="0" smtClean="0">
                <a:solidFill>
                  <a:srgbClr val="FFFFFF"/>
                </a:solidFill>
                <a:latin typeface="Leelawadee UI" panose="020B0502040204020203" pitchFamily="34" charset="-34"/>
                <a:ea typeface="ＭＳ Ｐゴシック" charset="0"/>
                <a:cs typeface="Leelawadee UI" panose="020B0502040204020203" pitchFamily="34" charset="-34"/>
              </a:rPr>
              <a:t>คนต่างชาติ</a:t>
            </a:r>
            <a:r>
              <a:rPr lang="en-US" sz="3600" b="1" dirty="0" smtClean="0">
                <a:solidFill>
                  <a:srgbClr val="FFFFFF"/>
                </a:solidFill>
                <a:latin typeface="Leelawadee UI" panose="020B0502040204020203" pitchFamily="34" charset="-34"/>
                <a:ea typeface="ＭＳ Ｐゴシック" charset="0"/>
                <a:cs typeface="Leelawadee UI" panose="020B0502040204020203" pitchFamily="34" charset="-34"/>
              </a:rPr>
              <a:t>)?</a:t>
            </a:r>
            <a:endParaRPr lang="en-US" sz="3600" b="1" dirty="0">
              <a:solidFill>
                <a:srgbClr val="FFFFFF"/>
              </a:solidFill>
              <a:latin typeface="Leelawadee UI" panose="020B0502040204020203" pitchFamily="34" charset="-34"/>
              <a:ea typeface="ＭＳ Ｐゴシック" charset="0"/>
              <a:cs typeface="Leelawadee UI" panose="020B0502040204020203" pitchFamily="34" charset="-34"/>
            </a:endParaRPr>
          </a:p>
        </p:txBody>
      </p:sp>
      <p:sp>
        <p:nvSpPr>
          <p:cNvPr id="4" name="Title 1"/>
          <p:cNvSpPr txBox="1">
            <a:spLocks/>
          </p:cNvSpPr>
          <p:nvPr/>
        </p:nvSpPr>
        <p:spPr bwMode="auto">
          <a:xfrm>
            <a:off x="250825" y="2565400"/>
            <a:ext cx="53292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th-TH" sz="3600" b="1" dirty="0" smtClean="0">
                <a:solidFill>
                  <a:srgbClr val="FFFFFF"/>
                </a:solidFill>
                <a:latin typeface="Leelawadee UI" panose="020B0502040204020203" pitchFamily="34" charset="-34"/>
                <a:cs typeface="Leelawadee UI" panose="020B0502040204020203" pitchFamily="34" charset="-34"/>
              </a:rPr>
              <a:t>แล้วทำไมคนถึงคิดว่า</a:t>
            </a:r>
            <a:r>
              <a:rPr lang="th-TH" sz="3600" b="1" dirty="0">
                <a:solidFill>
                  <a:srgbClr val="FFFFFF"/>
                </a:solidFill>
                <a:latin typeface="Leelawadee UI" panose="020B0502040204020203" pitchFamily="34" charset="-34"/>
                <a:cs typeface="Leelawadee UI" panose="020B0502040204020203" pitchFamily="34" charset="-34"/>
              </a:rPr>
              <a:t> </a:t>
            </a:r>
            <a:r>
              <a:rPr lang="th-TH" sz="3600" b="1" dirty="0" smtClean="0">
                <a:solidFill>
                  <a:srgbClr val="FFFFFF"/>
                </a:solidFill>
                <a:latin typeface="Leelawadee UI" panose="020B0502040204020203" pitchFamily="34" charset="-34"/>
                <a:cs typeface="Leelawadee UI" panose="020B0502040204020203" pitchFamily="34" charset="-34"/>
              </a:rPr>
              <a:t>ศาสนาคริสต์เป็นศาสนาฝรั่ง</a:t>
            </a:r>
            <a:r>
              <a:rPr lang="en-US" sz="3600" b="1" dirty="0" smtClean="0">
                <a:solidFill>
                  <a:srgbClr val="FFFFFF"/>
                </a:solidFill>
                <a:latin typeface="Leelawadee UI" panose="020B0502040204020203" pitchFamily="34" charset="-34"/>
                <a:cs typeface="Leelawadee UI" panose="020B0502040204020203" pitchFamily="34" charset="-34"/>
              </a:rPr>
              <a:t>?</a:t>
            </a:r>
            <a:endParaRPr lang="en-US" sz="3600" b="1" dirty="0">
              <a:solidFill>
                <a:srgbClr val="FFFFFF"/>
              </a:solidFill>
              <a:latin typeface="Leelawadee UI" panose="020B0502040204020203" pitchFamily="34" charset="-34"/>
              <a:cs typeface="Leelawadee UI" panose="020B0502040204020203" pitchFamily="34" charset="-34"/>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24525" y="2005020"/>
            <a:ext cx="316865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460500" y="5445224"/>
            <a:ext cx="75819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th-TH" sz="3600" b="1" dirty="0" smtClean="0">
                <a:solidFill>
                  <a:srgbClr val="FFFFFF"/>
                </a:solidFill>
                <a:latin typeface="Leelawadee UI" panose="020B0502040204020203" pitchFamily="34" charset="-34"/>
                <a:cs typeface="Leelawadee UI" panose="020B0502040204020203" pitchFamily="34" charset="-34"/>
              </a:rPr>
              <a:t>พระเยซู </a:t>
            </a:r>
            <a:r>
              <a:rPr lang="th-TH" sz="3600" b="1" i="1" u="sng" dirty="0" smtClean="0">
                <a:solidFill>
                  <a:srgbClr val="FFFFFF"/>
                </a:solidFill>
                <a:latin typeface="Leelawadee UI" panose="020B0502040204020203" pitchFamily="34" charset="-34"/>
                <a:cs typeface="Leelawadee UI" panose="020B0502040204020203" pitchFamily="34" charset="-34"/>
              </a:rPr>
              <a:t>ไม่ใช่</a:t>
            </a:r>
            <a:r>
              <a:rPr lang="en-US" sz="3600" b="1" dirty="0" smtClean="0">
                <a:solidFill>
                  <a:srgbClr val="FFFFFF"/>
                </a:solidFill>
                <a:latin typeface="Leelawadee UI" panose="020B0502040204020203" pitchFamily="34" charset="-34"/>
                <a:cs typeface="Leelawadee UI" panose="020B0502040204020203" pitchFamily="34" charset="-34"/>
              </a:rPr>
              <a:t> </a:t>
            </a:r>
            <a:r>
              <a:rPr lang="th-TH" sz="3600" b="1" dirty="0" smtClean="0">
                <a:solidFill>
                  <a:srgbClr val="FFFFFF"/>
                </a:solidFill>
                <a:latin typeface="Leelawadee UI" panose="020B0502040204020203" pitchFamily="34" charset="-34"/>
                <a:cs typeface="Leelawadee UI" panose="020B0502040204020203" pitchFamily="34" charset="-34"/>
              </a:rPr>
              <a:t>คน</a:t>
            </a:r>
            <a:r>
              <a:rPr lang="en-US" sz="3600" b="1" dirty="0" smtClean="0">
                <a:solidFill>
                  <a:srgbClr val="FFFFFF"/>
                </a:solidFill>
                <a:latin typeface="Leelawadee UI" panose="020B0502040204020203" pitchFamily="34" charset="-34"/>
                <a:cs typeface="Leelawadee UI" panose="020B0502040204020203" pitchFamily="34" charset="-34"/>
              </a:rPr>
              <a:t>    </a:t>
            </a:r>
            <a:r>
              <a:rPr lang="th-TH" sz="4800" b="1" dirty="0" smtClean="0">
                <a:solidFill>
                  <a:srgbClr val="FF0000"/>
                </a:solidFill>
                <a:latin typeface="Leelawadee UI" panose="020B0502040204020203" pitchFamily="34" charset="-34"/>
                <a:cs typeface="Leelawadee UI" panose="020B0502040204020203" pitchFamily="34" charset="-34"/>
              </a:rPr>
              <a:t>อ</a:t>
            </a:r>
            <a:r>
              <a:rPr lang="th-TH" sz="4800" b="1" dirty="0" smtClean="0">
                <a:solidFill>
                  <a:srgbClr val="222268"/>
                </a:solidFill>
                <a:latin typeface="Leelawadee UI" panose="020B0502040204020203" pitchFamily="34" charset="-34"/>
                <a:cs typeface="Leelawadee UI" panose="020B0502040204020203" pitchFamily="34" charset="-34"/>
              </a:rPr>
              <a:t>เ</a:t>
            </a:r>
            <a:r>
              <a:rPr lang="th-TH" sz="4800" b="1" dirty="0" smtClean="0">
                <a:solidFill>
                  <a:srgbClr val="FF0000"/>
                </a:solidFill>
                <a:latin typeface="Leelawadee UI" panose="020B0502040204020203" pitchFamily="34" charset="-34"/>
                <a:cs typeface="Leelawadee UI" panose="020B0502040204020203" pitchFamily="34" charset="-34"/>
              </a:rPr>
              <a:t>ม</a:t>
            </a:r>
            <a:r>
              <a:rPr lang="th-TH" sz="4800" b="1" dirty="0" smtClean="0">
                <a:solidFill>
                  <a:srgbClr val="222268"/>
                </a:solidFill>
                <a:latin typeface="Leelawadee UI" panose="020B0502040204020203" pitchFamily="34" charset="-34"/>
                <a:cs typeface="Leelawadee UI" panose="020B0502040204020203" pitchFamily="34" charset="-34"/>
              </a:rPr>
              <a:t>ริ</a:t>
            </a:r>
            <a:r>
              <a:rPr lang="th-TH" sz="4800" b="1" dirty="0" smtClean="0">
                <a:solidFill>
                  <a:srgbClr val="FF0000"/>
                </a:solidFill>
                <a:latin typeface="Leelawadee UI" panose="020B0502040204020203" pitchFamily="34" charset="-34"/>
                <a:cs typeface="Leelawadee UI" panose="020B0502040204020203" pitchFamily="34" charset="-34"/>
              </a:rPr>
              <a:t>กั</a:t>
            </a:r>
            <a:r>
              <a:rPr lang="th-TH" sz="4800" b="1" dirty="0" smtClean="0">
                <a:solidFill>
                  <a:srgbClr val="222268"/>
                </a:solidFill>
                <a:latin typeface="Leelawadee UI" panose="020B0502040204020203" pitchFamily="34" charset="-34"/>
                <a:cs typeface="Leelawadee UI" panose="020B0502040204020203" pitchFamily="34" charset="-34"/>
              </a:rPr>
              <a:t>น</a:t>
            </a:r>
            <a:r>
              <a:rPr lang="en-US" sz="4800" b="1" dirty="0" smtClean="0">
                <a:solidFill>
                  <a:srgbClr val="FF0000"/>
                </a:solidFill>
                <a:latin typeface="Leelawadee UI" panose="020B0502040204020203" pitchFamily="34" charset="-34"/>
                <a:cs typeface="Leelawadee UI" panose="020B0502040204020203" pitchFamily="34" charset="-34"/>
              </a:rPr>
              <a:t>!</a:t>
            </a:r>
            <a:endParaRPr lang="en-US" sz="4800" b="1" dirty="0">
              <a:solidFill>
                <a:srgbClr val="FF0000"/>
              </a:solidFill>
              <a:latin typeface="Leelawadee UI" panose="020B0502040204020203" pitchFamily="34" charset="-34"/>
              <a:cs typeface="Leelawadee UI" panose="020B0502040204020203" pitchFamily="34" charset="-34"/>
            </a:endParaRPr>
          </a:p>
        </p:txBody>
      </p:sp>
      <p:sp>
        <p:nvSpPr>
          <p:cNvPr id="7" name="&quot;No&quot; Symbol 6"/>
          <p:cNvSpPr>
            <a:spLocks noChangeAspect="1"/>
          </p:cNvSpPr>
          <p:nvPr/>
        </p:nvSpPr>
        <p:spPr bwMode="auto">
          <a:xfrm>
            <a:off x="6732595" y="3213100"/>
            <a:ext cx="1584325" cy="15843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lIns="91408" tIns="45704" rIns="91408" bIns="45704"/>
          <a:lstStyle/>
          <a:p>
            <a:pPr>
              <a:defRPr/>
            </a:pPr>
            <a:endParaRPr lang="en-US">
              <a:solidFill>
                <a:srgbClr val="000000"/>
              </a:solidFill>
              <a:latin typeface="Leelawadee UI" panose="020B0502040204020203" pitchFamily="34" charset="-34"/>
              <a:ea typeface="ＭＳ Ｐゴシック" pitchFamily="-112" charset="-128"/>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3000"/>
                                        <p:tgtEl>
                                          <p:spTgt spid="6"/>
                                        </p:tgtEl>
                                      </p:cBhvr>
                                    </p:animEffect>
                                  </p:childTnLst>
                                </p:cTn>
                              </p:par>
                            </p:childTnLst>
                          </p:cTn>
                        </p:par>
                        <p:par>
                          <p:cTn id="16" fill="hold" nodeType="afterGroup">
                            <p:stCondLst>
                              <p:cond delay="5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noChangeArrowheads="1"/>
          </p:cNvPicPr>
          <p:nvPr/>
        </p:nvPicPr>
        <p:blipFill>
          <a:blip r:embed="rId3" cstate="screen">
            <a:clrChange>
              <a:clrFrom>
                <a:srgbClr val="FFFFFF"/>
              </a:clrFrom>
              <a:clrTo>
                <a:srgbClr val="FFFFFF">
                  <a:alpha val="0"/>
                </a:srgbClr>
              </a:clrTo>
            </a:clrChange>
            <a:lum bright="-40000" contrast="40000"/>
            <a:extLst>
              <a:ext uri="{28A0092B-C50C-407E-A947-70E740481C1C}">
                <a14:useLocalDpi xmlns:a14="http://schemas.microsoft.com/office/drawing/2010/main"/>
              </a:ext>
            </a:extLst>
          </a:blip>
          <a:srcRect/>
          <a:stretch>
            <a:fillRect/>
          </a:stretch>
        </p:blipFill>
        <p:spPr bwMode="auto">
          <a:xfrm>
            <a:off x="7" y="0"/>
            <a:ext cx="5427663"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9970" name="Text Box 3"/>
          <p:cNvSpPr txBox="1">
            <a:spLocks noChangeArrowheads="1"/>
          </p:cNvSpPr>
          <p:nvPr/>
        </p:nvSpPr>
        <p:spPr bwMode="auto">
          <a:xfrm>
            <a:off x="8502651" y="5"/>
            <a:ext cx="69811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CC"/>
                </a:solidFill>
                <a:latin typeface="Leelawadee UI" panose="020B0502040204020203" pitchFamily="34" charset="-34"/>
                <a:cs typeface="Leelawadee UI" panose="020B0502040204020203" pitchFamily="34" charset="-34"/>
              </a:rPr>
              <a:t>102</a:t>
            </a:r>
          </a:p>
        </p:txBody>
      </p:sp>
      <p:sp>
        <p:nvSpPr>
          <p:cNvPr id="339971" name="Rectangle 4"/>
          <p:cNvSpPr>
            <a:spLocks noGrp="1" noChangeArrowheads="1"/>
          </p:cNvSpPr>
          <p:nvPr>
            <p:ph type="title" idx="4294967295"/>
          </p:nvPr>
        </p:nvSpPr>
        <p:spPr>
          <a:xfrm>
            <a:off x="5397526" y="1727257"/>
            <a:ext cx="3724032" cy="584743"/>
          </a:xfrm>
          <a:solidFill>
            <a:schemeClr val="tx1"/>
          </a:solidFill>
        </p:spPr>
        <p:txBody>
          <a:bodyPr wrap="none">
            <a:spAutoFit/>
          </a:bodyPr>
          <a:lstStyle/>
          <a:p>
            <a:pPr eaLnBrk="1" hangingPunct="1"/>
            <a:r>
              <a:rPr lang="th-TH" sz="3200" b="1" dirty="0" smtClean="0">
                <a:solidFill>
                  <a:schemeClr val="bg2"/>
                </a:solidFill>
                <a:latin typeface="Leelawadee UI" panose="020B0502040204020203" pitchFamily="34" charset="-34"/>
                <a:cs typeface="Leelawadee UI" panose="020B0502040204020203" pitchFamily="34" charset="-34"/>
              </a:rPr>
              <a:t>คำอุปมาของพระเยซู</a:t>
            </a:r>
            <a:endParaRPr lang="en-US" sz="3200" b="1" dirty="0">
              <a:solidFill>
                <a:schemeClr val="bg2"/>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 12</a:t>
            </a:r>
            <a:endParaRPr lang="en-US" sz="8800" dirty="0">
              <a:latin typeface="Leelawadee UI" panose="020B0502040204020203" pitchFamily="34" charset="-34"/>
              <a:ea typeface="Osaka" charset="0"/>
              <a:cs typeface="Leelawadee UI" panose="020B0502040204020203" pitchFamily="34" charset="-34"/>
            </a:endParaRPr>
          </a:p>
        </p:txBody>
      </p:sp>
    </p:spTree>
    <p:extLst>
      <p:ext uri="{BB962C8B-B14F-4D97-AF65-F5344CB8AC3E}">
        <p14:creationId xmlns:p14="http://schemas.microsoft.com/office/powerpoint/2010/main" val="4136536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th-TH" dirty="0" err="1" smtClean="0">
                <a:solidFill>
                  <a:schemeClr val="bg1"/>
                </a:solidFill>
                <a:latin typeface="Leelawadee UI" panose="020B0502040204020203" pitchFamily="34" charset="-34"/>
                <a:ea typeface="ＭＳ Ｐゴシック" charset="0"/>
                <a:cs typeface="Leelawadee UI" panose="020B0502040204020203" pitchFamily="34" charset="-34"/>
              </a:rPr>
              <a:t>ลู</a:t>
            </a:r>
            <a:r>
              <a:rPr lang="th-TH" dirty="0" smtClean="0">
                <a:solidFill>
                  <a:schemeClr val="bg1"/>
                </a:solidFill>
                <a:latin typeface="Leelawadee UI" panose="020B0502040204020203" pitchFamily="34" charset="-34"/>
                <a:ea typeface="ＭＳ Ｐゴシック" charset="0"/>
                <a:cs typeface="Leelawadee UI" panose="020B0502040204020203" pitchFamily="34" charset="-34"/>
              </a:rPr>
              <a:t>กา</a:t>
            </a:r>
            <a:r>
              <a:rPr lang="en-US" dirty="0" smtClean="0">
                <a:solidFill>
                  <a:schemeClr val="bg1"/>
                </a:solidFill>
                <a:latin typeface="Leelawadee UI" panose="020B0502040204020203" pitchFamily="34" charset="-34"/>
                <a:ea typeface="ＭＳ Ｐゴシック" charset="0"/>
                <a:cs typeface="Leelawadee UI" panose="020B0502040204020203" pitchFamily="34" charset="-34"/>
              </a:rPr>
              <a:t>12:35-38 </a:t>
            </a:r>
            <a:r>
              <a:rPr lang="en-US" sz="3200" dirty="0" smtClean="0">
                <a:solidFill>
                  <a:schemeClr val="bg1"/>
                </a:solidFill>
                <a:latin typeface="Leelawadee UI" panose="020B0502040204020203" pitchFamily="34" charset="-34"/>
                <a:ea typeface="ＭＳ Ｐゴシック" charset="0"/>
                <a:cs typeface="Leelawadee UI" panose="020B0502040204020203" pitchFamily="34" charset="-34"/>
              </a:rPr>
              <a:t>THSV</a:t>
            </a:r>
            <a:endParaRPr lang="en-US" dirty="0">
              <a:solidFill>
                <a:schemeClr val="bg1"/>
              </a:solidFill>
              <a:latin typeface="Leelawadee UI" panose="020B0502040204020203" pitchFamily="34" charset="-34"/>
              <a:ea typeface="ＭＳ Ｐゴシック" charset="0"/>
              <a:cs typeface="Leelawadee UI" panose="020B0502040204020203" pitchFamily="34" charset="-34"/>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algn="ctr">
              <a:defRPr/>
            </a:pPr>
            <a:r>
              <a:rPr lang="en-US" sz="2800" b="1" baseline="30000"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35</a:t>
            </a:r>
            <a:r>
              <a:rPr lang="th-TH" sz="2800" b="1"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a:t>
            </a:r>
            <a:r>
              <a:rPr lang="th-TH" sz="2800" b="1" dirty="0">
                <a:solidFill>
                  <a:srgbClr val="FFFFFF"/>
                </a:solidFill>
                <a:effectLst>
                  <a:glow rad="101600">
                    <a:srgbClr val="000000"/>
                  </a:glow>
                </a:effectLst>
                <a:latin typeface="Leelawadee UI" panose="020B0502040204020203" pitchFamily="34" charset="-34"/>
                <a:cs typeface="Leelawadee UI" panose="020B0502040204020203" pitchFamily="34" charset="-34"/>
              </a:rPr>
              <a:t>ท่าน​ทั้ง​หลาย​จง​คาด​เอว​ไว้ และ​ให้​ตะเกียง​ของ​ท่าน​จุด​</a:t>
            </a:r>
            <a:r>
              <a:rPr lang="th-TH" sz="2800" b="1"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อยู่</a:t>
            </a:r>
            <a:r>
              <a:rPr lang="en-US" sz="2800" b="1"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 </a:t>
            </a:r>
            <a:r>
              <a:rPr lang="en-US" sz="2800" b="1" baseline="30000"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36</a:t>
            </a:r>
            <a:r>
              <a:rPr lang="th-TH" sz="2800" b="1" dirty="0">
                <a:solidFill>
                  <a:srgbClr val="FFFFFF"/>
                </a:solidFill>
                <a:effectLst>
                  <a:glow rad="101600">
                    <a:srgbClr val="000000"/>
                  </a:glow>
                </a:effectLst>
                <a:latin typeface="Leelawadee UI" panose="020B0502040204020203" pitchFamily="34" charset="-34"/>
                <a:cs typeface="Leelawadee UI" panose="020B0502040204020203" pitchFamily="34" charset="-34"/>
              </a:rPr>
              <a:t>จง​เป็น​เหมือน​คน​ที่​คอย​รับ​นาย​ของ​ตน​เมื่อ​นาย​จะ​กลับ​มา​จาก​งาน​สม​รส เพื่อ​ว่า​เมื่อ​นาย​มา​เคาะ​ประตู​แล้ว​พวก​เขา​จะ​เปิด​ให้​นาย​ได้​ทัน​ที</a:t>
            </a:r>
            <a:r>
              <a:rPr lang="en-US" sz="2800" b="1"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 </a:t>
            </a:r>
            <a:r>
              <a:rPr lang="en-US" sz="2800" b="1" baseline="30000"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37</a:t>
            </a:r>
            <a:r>
              <a:rPr lang="th-TH" sz="2800" b="1" dirty="0">
                <a:solidFill>
                  <a:srgbClr val="FFFFFF"/>
                </a:solidFill>
                <a:effectLst>
                  <a:glow rad="101600">
                    <a:srgbClr val="000000"/>
                  </a:glow>
                </a:effectLst>
                <a:latin typeface="Leelawadee UI" panose="020B0502040204020203" pitchFamily="34" charset="-34"/>
                <a:cs typeface="Leelawadee UI" panose="020B0502040204020203" pitchFamily="34" charset="-34"/>
              </a:rPr>
              <a:t>บ่าว​พวก​นั้น​ซึ่ง​นาย​มา​พบ​ว่า​กำ​ลัง​คอย​เฝ้า​อยู่​ก็​เป็น​สุข เรา​บอก​ความ​จริง​แก่​ท่าน​ทั้ง​หลาย​ว่า นาย​ผู้นั้น​จะ​คาด​เอว​ไว้​และ​ให้​บ่าว​พวก​นั้น​นั่ง​ลง และ​ท่าน​จะ​มา​ปรนนิ​</a:t>
            </a:r>
            <a:r>
              <a:rPr lang="th-TH" sz="2800" b="1" dirty="0" err="1">
                <a:solidFill>
                  <a:srgbClr val="FFFFFF"/>
                </a:solidFill>
                <a:effectLst>
                  <a:glow rad="101600">
                    <a:srgbClr val="000000"/>
                  </a:glow>
                </a:effectLst>
                <a:latin typeface="Leelawadee UI" panose="020B0502040204020203" pitchFamily="34" charset="-34"/>
                <a:cs typeface="Leelawadee UI" panose="020B0502040204020203" pitchFamily="34" charset="-34"/>
              </a:rPr>
              <a:t>บัติ</a:t>
            </a:r>
            <a:r>
              <a:rPr lang="en-US" sz="2800" b="1"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 </a:t>
            </a:r>
            <a:r>
              <a:rPr lang="en-US" sz="2800" b="1" baseline="30000" dirty="0" smtClean="0">
                <a:solidFill>
                  <a:srgbClr val="FFFFFF"/>
                </a:solidFill>
                <a:effectLst>
                  <a:glow rad="101600">
                    <a:srgbClr val="000000"/>
                  </a:glow>
                </a:effectLst>
                <a:latin typeface="Leelawadee UI" panose="020B0502040204020203" pitchFamily="34" charset="-34"/>
                <a:cs typeface="Leelawadee UI" panose="020B0502040204020203" pitchFamily="34" charset="-34"/>
              </a:rPr>
              <a:t>38</a:t>
            </a:r>
            <a:r>
              <a:rPr lang="th-TH" sz="2800" b="1" dirty="0">
                <a:solidFill>
                  <a:srgbClr val="FFFFFF"/>
                </a:solidFill>
                <a:effectLst>
                  <a:glow rad="101600">
                    <a:srgbClr val="000000"/>
                  </a:glow>
                </a:effectLst>
                <a:latin typeface="Leelawadee UI" panose="020B0502040204020203" pitchFamily="34" charset="-34"/>
                <a:cs typeface="Leelawadee UI" panose="020B0502040204020203" pitchFamily="34" charset="-34"/>
              </a:rPr>
              <a:t>บ่าว​พวก​นั้น​ซึ่ง​นาย​มา​พบ​ว่า​กำ​ลัง​คอย​เฝ้า​อยู่​ก็​เป็น​สุข เรา​บอก​ความ​จริง​แก่​ท่าน​ทั้ง​หลาย​ว่า นาย​ผู้นั้น​จะ​คาด​เอว​ไว้​และ​ให้​บ่าว​พวก​นั้น​นั่ง​ลง และ​ท่าน​จะ​มา​ปรนนิ​</a:t>
            </a:r>
            <a:r>
              <a:rPr lang="th-TH" sz="2800" b="1" dirty="0" err="1">
                <a:solidFill>
                  <a:srgbClr val="FFFFFF"/>
                </a:solidFill>
                <a:effectLst>
                  <a:glow rad="101600">
                    <a:srgbClr val="000000"/>
                  </a:glow>
                </a:effectLst>
                <a:latin typeface="Leelawadee UI" panose="020B0502040204020203" pitchFamily="34" charset="-34"/>
                <a:cs typeface="Leelawadee UI" panose="020B0502040204020203" pitchFamily="34" charset="-34"/>
              </a:rPr>
              <a:t>บัติ</a:t>
            </a:r>
            <a:endParaRPr lang="en-US" sz="2800" b="1" dirty="0">
              <a:solidFill>
                <a:srgbClr val="FFFFFF"/>
              </a:solidFill>
              <a:effectLst>
                <a:glow rad="101600">
                  <a:srgbClr val="000000"/>
                </a:glow>
              </a:effectLst>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th-TH" sz="3200" b="1" dirty="0" smtClean="0">
                <a:latin typeface="Leelawadee UI" panose="020B0502040204020203" pitchFamily="34" charset="-34"/>
                <a:ea typeface="ＭＳ Ｐゴシック" charset="0"/>
                <a:cs typeface="Leelawadee UI" panose="020B0502040204020203" pitchFamily="34" charset="-34"/>
              </a:rPr>
              <a:t>สำรวจ</a:t>
            </a:r>
            <a:r>
              <a:rPr lang="th-TH" sz="3200" b="1" dirty="0" err="1" smtClean="0">
                <a:latin typeface="Leelawadee UI" panose="020B0502040204020203" pitchFamily="34" charset="-34"/>
                <a:ea typeface="ＭＳ Ｐゴシック" charset="0"/>
                <a:cs typeface="Leelawadee UI" panose="020B0502040204020203" pitchFamily="34" charset="-34"/>
              </a:rPr>
              <a:t>พันธ</a:t>
            </a:r>
            <a:r>
              <a:rPr lang="th-TH" sz="3200" b="1" dirty="0" smtClean="0">
                <a:latin typeface="Leelawadee UI" panose="020B0502040204020203" pitchFamily="34" charset="-34"/>
                <a:ea typeface="ＭＳ Ｐゴシック" charset="0"/>
                <a:cs typeface="Leelawadee UI" panose="020B0502040204020203" pitchFamily="34" charset="-34"/>
              </a:rPr>
              <a:t>สัญญาใหม่</a:t>
            </a:r>
            <a:r>
              <a:rPr lang="en-US" sz="3200" b="1" dirty="0" smtClean="0">
                <a:latin typeface="Leelawadee UI" panose="020B0502040204020203" pitchFamily="34" charset="-34"/>
                <a:ea typeface="ＭＳ Ｐゴシック" charset="0"/>
                <a:cs typeface="Leelawadee UI" panose="020B0502040204020203" pitchFamily="34" charset="-34"/>
              </a:rPr>
              <a:t> biblestudydownloads.org</a:t>
            </a:r>
            <a:endParaRPr lang="en-US" sz="1100" b="1" dirty="0">
              <a:latin typeface="Leelawadee UI" panose="020B0502040204020203" pitchFamily="34" charset="-34"/>
              <a:ea typeface="ＭＳ Ｐゴシック" charset="0"/>
              <a:cs typeface="Leelawadee UI" panose="020B0502040204020203" pitchFamily="34" charset="-34"/>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08" tIns="45704" rIns="91408" bIns="4570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085" eaLnBrk="1" hangingPunct="1"/>
            <a:r>
              <a:rPr lang="th-TH" sz="4000" b="1" dirty="0" smtClean="0">
                <a:solidFill>
                  <a:srgbClr val="FFFFFF"/>
                </a:solidFill>
                <a:latin typeface="Leelawadee UI" panose="020B0502040204020203" pitchFamily="34" charset="-34"/>
                <a:cs typeface="Leelawadee UI" panose="020B0502040204020203" pitchFamily="34" charset="-34"/>
              </a:rPr>
              <a:t>รับสไลด์นำเสนอนี้ไปฟรีๆ</a:t>
            </a:r>
            <a:r>
              <a:rPr lang="en-US" sz="4000" b="1" dirty="0" smtClean="0">
                <a:solidFill>
                  <a:srgbClr val="FFFFFF"/>
                </a:solidFill>
                <a:latin typeface="Leelawadee UI" panose="020B0502040204020203" pitchFamily="34" charset="-34"/>
                <a:cs typeface="Leelawadee UI" panose="020B0502040204020203" pitchFamily="34" charset="-34"/>
              </a:rPr>
              <a:t>!</a:t>
            </a:r>
            <a:endParaRPr lang="en-US" sz="1400" b="1" dirty="0">
              <a:solidFill>
                <a:srgbClr val="FFFFFF"/>
              </a:solidFill>
              <a:latin typeface="Leelawadee UI" panose="020B0502040204020203" pitchFamily="34" charset="-34"/>
              <a:cs typeface="Leelawadee UI" panose="020B0502040204020203" pitchFamily="34" charset="-34"/>
            </a:endParaRPr>
          </a:p>
        </p:txBody>
      </p:sp>
      <p:grpSp>
        <p:nvGrpSpPr>
          <p:cNvPr id="5" name="Group 4"/>
          <p:cNvGrpSpPr/>
          <p:nvPr/>
        </p:nvGrpSpPr>
        <p:grpSpPr>
          <a:xfrm>
            <a:off x="-19601"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418961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07" name="Oval 67"/>
          <p:cNvSpPr>
            <a:spLocks noChangeArrowheads="1"/>
          </p:cNvSpPr>
          <p:nvPr/>
        </p:nvSpPr>
        <p:spPr bwMode="auto">
          <a:xfrm>
            <a:off x="3307159" y="5040326"/>
            <a:ext cx="990600" cy="2057400"/>
          </a:xfrm>
          <a:prstGeom prst="ellipse">
            <a:avLst/>
          </a:prstGeom>
          <a:noFill/>
          <a:ln w="57150" cap="sq">
            <a:solidFill>
              <a:schemeClr val="tx1">
                <a:lumMod val="7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08" tIns="45704" rIns="91408" bIns="45704" anchor="ctr"/>
          <a:lstStyle/>
          <a:p>
            <a:pPr>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69" name="Text Box 2"/>
          <p:cNvSpPr txBox="1">
            <a:spLocks noChangeArrowheads="1"/>
          </p:cNvSpPr>
          <p:nvPr/>
        </p:nvSpPr>
        <p:spPr bwMode="auto">
          <a:xfrm>
            <a:off x="8534402" y="152401"/>
            <a:ext cx="526981"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latin typeface="Leelawadee UI" panose="020B0502040204020203" pitchFamily="34" charset="-34"/>
                <a:cs typeface="Leelawadee UI" panose="020B0502040204020203" pitchFamily="34" charset="-34"/>
              </a:rPr>
              <a:t>93</a:t>
            </a:r>
          </a:p>
        </p:txBody>
      </p:sp>
      <p:grpSp>
        <p:nvGrpSpPr>
          <p:cNvPr id="70" name="Group 3"/>
          <p:cNvGrpSpPr>
            <a:grpSpLocks/>
          </p:cNvGrpSpPr>
          <p:nvPr/>
        </p:nvGrpSpPr>
        <p:grpSpPr bwMode="auto">
          <a:xfrm>
            <a:off x="-85724" y="687388"/>
            <a:ext cx="9305925" cy="6170612"/>
            <a:chOff x="0" y="0"/>
            <a:chExt cx="4525" cy="3453"/>
          </a:xfrm>
        </p:grpSpPr>
        <p:grpSp>
          <p:nvGrpSpPr>
            <p:cNvPr id="71" name="Group 4"/>
            <p:cNvGrpSpPr>
              <a:grpSpLocks/>
            </p:cNvGrpSpPr>
            <p:nvPr/>
          </p:nvGrpSpPr>
          <p:grpSpPr bwMode="auto">
            <a:xfrm>
              <a:off x="0" y="0"/>
              <a:ext cx="4525" cy="671"/>
              <a:chOff x="0" y="0"/>
              <a:chExt cx="4525" cy="671"/>
            </a:xfrm>
          </p:grpSpPr>
          <p:sp>
            <p:nvSpPr>
              <p:cNvPr id="132" name="Rectangle 5"/>
              <p:cNvSpPr>
                <a:spLocks noChangeArrowheads="1"/>
              </p:cNvSpPr>
              <p:nvPr/>
            </p:nvSpPr>
            <p:spPr bwMode="auto">
              <a:xfrm>
                <a:off x="32" y="0"/>
                <a:ext cx="4461" cy="671"/>
              </a:xfrm>
              <a:prstGeom prst="rect">
                <a:avLst/>
              </a:prstGeom>
              <a:solidFill>
                <a:srgbClr val="000000">
                  <a:alpha val="50195"/>
                </a:srgbClr>
              </a:solid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2600" b="1" dirty="0" smtClean="0">
                    <a:solidFill>
                      <a:srgbClr val="FFFFFF"/>
                    </a:solidFill>
                    <a:latin typeface="Leelawadee UI" panose="020B0502040204020203" pitchFamily="34" charset="-34"/>
                    <a:cs typeface="Leelawadee UI" panose="020B0502040204020203" pitchFamily="34" charset="-34"/>
                  </a:rPr>
                  <a:t>พระผู้ช่วยให้รอดของโลกผู้</a:t>
                </a:r>
                <a:r>
                  <a:rPr lang="th-TH" altLang="zh-CN" sz="2600" b="1" dirty="0" err="1" smtClean="0">
                    <a:solidFill>
                      <a:srgbClr val="FFFFFF"/>
                    </a:solidFill>
                    <a:latin typeface="Leelawadee UI" panose="020B0502040204020203" pitchFamily="34" charset="-34"/>
                    <a:cs typeface="Leelawadee UI" panose="020B0502040204020203" pitchFamily="34" charset="-34"/>
                  </a:rPr>
                  <a:t>มีฤ</a:t>
                </a:r>
                <a:r>
                  <a:rPr lang="th-TH" altLang="zh-CN" sz="2600" b="1" dirty="0" smtClean="0">
                    <a:solidFill>
                      <a:srgbClr val="FFFFFF"/>
                    </a:solidFill>
                    <a:latin typeface="Leelawadee UI" panose="020B0502040204020203" pitchFamily="34" charset="-34"/>
                    <a:cs typeface="Leelawadee UI" panose="020B0502040204020203" pitchFamily="34" charset="-34"/>
                  </a:rPr>
                  <a:t>ทธิอำนาจและทำการ</a:t>
                </a:r>
              </a:p>
              <a:p>
                <a:pPr algn="ctr"/>
                <a:r>
                  <a:rPr lang="th-TH" altLang="zh-CN" sz="2600" b="1" dirty="0" smtClean="0">
                    <a:solidFill>
                      <a:srgbClr val="FFFFFF"/>
                    </a:solidFill>
                    <a:latin typeface="Leelawadee UI" panose="020B0502040204020203" pitchFamily="34" charset="-34"/>
                    <a:cs typeface="Leelawadee UI" panose="020B0502040204020203" pitchFamily="34" charset="-34"/>
                  </a:rPr>
                  <a:t>ขยายแผ่นดินของพระเจ้า</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r>
                  <a:rPr lang="en-US" altLang="zh-CN" sz="2200" b="1" dirty="0">
                    <a:solidFill>
                      <a:srgbClr val="FFFFFF"/>
                    </a:solidFill>
                    <a:latin typeface="Leelawadee UI" panose="020B0502040204020203" pitchFamily="34" charset="-34"/>
                    <a:cs typeface="Leelawadee UI" panose="020B0502040204020203" pitchFamily="34" charset="-34"/>
                  </a:rPr>
                  <a:t> </a:t>
                </a:r>
              </a:p>
            </p:txBody>
          </p:sp>
          <p:sp>
            <p:nvSpPr>
              <p:cNvPr id="133" name="Rectangle 6"/>
              <p:cNvSpPr>
                <a:spLocks noChangeArrowheads="1"/>
              </p:cNvSpPr>
              <p:nvPr/>
            </p:nvSpPr>
            <p:spPr bwMode="auto">
              <a:xfrm>
                <a:off x="0" y="0"/>
                <a:ext cx="4525"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2" name="Group 7"/>
            <p:cNvGrpSpPr>
              <a:grpSpLocks/>
            </p:cNvGrpSpPr>
            <p:nvPr/>
          </p:nvGrpSpPr>
          <p:grpSpPr bwMode="auto">
            <a:xfrm>
              <a:off x="0" y="671"/>
              <a:ext cx="2594" cy="633"/>
              <a:chOff x="0" y="671"/>
              <a:chExt cx="2594" cy="633"/>
            </a:xfrm>
          </p:grpSpPr>
          <p:sp>
            <p:nvSpPr>
              <p:cNvPr id="130" name="Rectangle 8"/>
              <p:cNvSpPr>
                <a:spLocks noChangeArrowheads="1"/>
              </p:cNvSpPr>
              <p:nvPr/>
            </p:nvSpPr>
            <p:spPr bwMode="auto">
              <a:xfrm>
                <a:off x="32" y="671"/>
                <a:ext cx="25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2200" b="1" dirty="0" smtClean="0">
                    <a:solidFill>
                      <a:srgbClr val="FFFFFF"/>
                    </a:solidFill>
                    <a:latin typeface="Leelawadee UI" panose="020B0502040204020203" pitchFamily="34" charset="-34"/>
                    <a:cs typeface="Leelawadee UI" panose="020B0502040204020203" pitchFamily="34" charset="-34"/>
                  </a:rPr>
                  <a:t>เพื่อหาผู้ที่หลงหาย</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131" name="Rectangle 9"/>
              <p:cNvSpPr>
                <a:spLocks noChangeArrowheads="1"/>
              </p:cNvSpPr>
              <p:nvPr/>
            </p:nvSpPr>
            <p:spPr bwMode="auto">
              <a:xfrm>
                <a:off x="0" y="671"/>
                <a:ext cx="259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3" name="Group 10"/>
            <p:cNvGrpSpPr>
              <a:grpSpLocks/>
            </p:cNvGrpSpPr>
            <p:nvPr/>
          </p:nvGrpSpPr>
          <p:grpSpPr bwMode="auto">
            <a:xfrm>
              <a:off x="2594" y="671"/>
              <a:ext cx="1931" cy="633"/>
              <a:chOff x="2594" y="671"/>
              <a:chExt cx="1931" cy="633"/>
            </a:xfrm>
          </p:grpSpPr>
          <p:sp>
            <p:nvSpPr>
              <p:cNvPr id="128" name="Rectangle 11"/>
              <p:cNvSpPr>
                <a:spLocks noChangeArrowheads="1"/>
              </p:cNvSpPr>
              <p:nvPr/>
            </p:nvSpPr>
            <p:spPr bwMode="auto">
              <a:xfrm>
                <a:off x="2626" y="671"/>
                <a:ext cx="186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2200" b="1" dirty="0" smtClean="0">
                    <a:solidFill>
                      <a:srgbClr val="FFFFFF"/>
                    </a:solidFill>
                    <a:latin typeface="Leelawadee UI" panose="020B0502040204020203" pitchFamily="34" charset="-34"/>
                    <a:cs typeface="Leelawadee UI" panose="020B0502040204020203" pitchFamily="34" charset="-34"/>
                  </a:rPr>
                  <a:t>เพื่อช่วยผู้ที่หลงหาย</a:t>
                </a:r>
                <a:endParaRPr lang="en-US" altLang="zh-CN" sz="2200" b="1" dirty="0">
                  <a:solidFill>
                    <a:srgbClr val="FFFFFF"/>
                  </a:solidFill>
                  <a:latin typeface="Leelawadee UI" panose="020B0502040204020203" pitchFamily="34" charset="-34"/>
                  <a:cs typeface="Leelawadee UI" panose="020B0502040204020203" pitchFamily="34" charset="-34"/>
                </a:endParaRPr>
              </a:p>
              <a:p>
                <a:pPr indent="50794" algn="ctr"/>
                <a:r>
                  <a:rPr lang="en-US" altLang="zh-CN" sz="2200" b="1" dirty="0">
                    <a:solidFill>
                      <a:srgbClr val="FFFFFF"/>
                    </a:solidFill>
                    <a:latin typeface="Leelawadee UI" panose="020B0502040204020203" pitchFamily="34" charset="-34"/>
                    <a:cs typeface="Leelawadee UI" panose="020B0502040204020203" pitchFamily="34" charset="-34"/>
                  </a:rPr>
                  <a:t> </a:t>
                </a:r>
              </a:p>
            </p:txBody>
          </p:sp>
          <p:sp>
            <p:nvSpPr>
              <p:cNvPr id="129" name="Rectangle 12"/>
              <p:cNvSpPr>
                <a:spLocks noChangeArrowheads="1"/>
              </p:cNvSpPr>
              <p:nvPr/>
            </p:nvSpPr>
            <p:spPr bwMode="auto">
              <a:xfrm>
                <a:off x="2594" y="671"/>
                <a:ext cx="193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4" name="Group 13"/>
            <p:cNvGrpSpPr>
              <a:grpSpLocks/>
            </p:cNvGrpSpPr>
            <p:nvPr/>
          </p:nvGrpSpPr>
          <p:grpSpPr bwMode="auto">
            <a:xfrm>
              <a:off x="0" y="1304"/>
              <a:ext cx="1261" cy="633"/>
              <a:chOff x="0" y="1304"/>
              <a:chExt cx="1261" cy="633"/>
            </a:xfrm>
          </p:grpSpPr>
          <p:sp>
            <p:nvSpPr>
              <p:cNvPr id="126" name="Rectangle 14"/>
              <p:cNvSpPr>
                <a:spLocks noChangeArrowheads="1"/>
              </p:cNvSpPr>
              <p:nvPr/>
            </p:nvSpPr>
            <p:spPr bwMode="auto">
              <a:xfrm>
                <a:off x="32" y="1304"/>
                <a:ext cx="119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th-TH" altLang="zh-CN" sz="2200" b="1" dirty="0" smtClean="0">
                    <a:solidFill>
                      <a:srgbClr val="FFFFFF"/>
                    </a:solidFill>
                    <a:latin typeface="Leelawadee UI" panose="020B0502040204020203" pitchFamily="34" charset="-34"/>
                    <a:cs typeface="Leelawadee UI" panose="020B0502040204020203" pitchFamily="34" charset="-34"/>
                  </a:rPr>
                  <a:t>บทนำ</a:t>
                </a: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127" name="Rectangle 15"/>
              <p:cNvSpPr>
                <a:spLocks noChangeArrowheads="1"/>
              </p:cNvSpPr>
              <p:nvPr/>
            </p:nvSpPr>
            <p:spPr bwMode="auto">
              <a:xfrm>
                <a:off x="0" y="1304"/>
                <a:ext cx="126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5" name="Group 16"/>
            <p:cNvGrpSpPr>
              <a:grpSpLocks/>
            </p:cNvGrpSpPr>
            <p:nvPr/>
          </p:nvGrpSpPr>
          <p:grpSpPr bwMode="auto">
            <a:xfrm>
              <a:off x="1261" y="1304"/>
              <a:ext cx="1333" cy="633"/>
              <a:chOff x="1261" y="1304"/>
              <a:chExt cx="1333" cy="633"/>
            </a:xfrm>
          </p:grpSpPr>
          <p:sp>
            <p:nvSpPr>
              <p:cNvPr id="124" name="Rectangle 17"/>
              <p:cNvSpPr>
                <a:spLocks noChangeArrowheads="1"/>
              </p:cNvSpPr>
              <p:nvPr/>
            </p:nvSpPr>
            <p:spPr bwMode="auto">
              <a:xfrm>
                <a:off x="1293" y="1304"/>
                <a:ext cx="126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2200" b="1" dirty="0" err="1" smtClean="0">
                    <a:solidFill>
                      <a:srgbClr val="FFFFFF"/>
                    </a:solidFill>
                    <a:latin typeface="Leelawadee UI" panose="020B0502040204020203" pitchFamily="34" charset="-34"/>
                    <a:cs typeface="Leelawadee UI" panose="020B0502040204020203" pitchFamily="34" charset="-34"/>
                  </a:rPr>
                  <a:t>พันธ</a:t>
                </a:r>
                <a:r>
                  <a:rPr lang="th-TH" altLang="zh-CN" sz="2200" b="1" dirty="0" smtClean="0">
                    <a:solidFill>
                      <a:srgbClr val="FFFFFF"/>
                    </a:solidFill>
                    <a:latin typeface="Leelawadee UI" panose="020B0502040204020203" pitchFamily="34" charset="-34"/>
                    <a:cs typeface="Leelawadee UI" panose="020B0502040204020203" pitchFamily="34" charset="-34"/>
                  </a:rPr>
                  <a:t>กิจ</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125" name="Rectangle 18"/>
              <p:cNvSpPr>
                <a:spLocks noChangeArrowheads="1"/>
              </p:cNvSpPr>
              <p:nvPr/>
            </p:nvSpPr>
            <p:spPr bwMode="auto">
              <a:xfrm>
                <a:off x="1261" y="1304"/>
                <a:ext cx="133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6" name="Group 19"/>
            <p:cNvGrpSpPr>
              <a:grpSpLocks/>
            </p:cNvGrpSpPr>
            <p:nvPr/>
          </p:nvGrpSpPr>
          <p:grpSpPr bwMode="auto">
            <a:xfrm>
              <a:off x="2594" y="1304"/>
              <a:ext cx="841" cy="633"/>
              <a:chOff x="2594" y="1304"/>
              <a:chExt cx="841" cy="633"/>
            </a:xfrm>
          </p:grpSpPr>
          <p:sp>
            <p:nvSpPr>
              <p:cNvPr id="122" name="Rectangle 20"/>
              <p:cNvSpPr>
                <a:spLocks noChangeArrowheads="1"/>
              </p:cNvSpPr>
              <p:nvPr/>
            </p:nvSpPr>
            <p:spPr bwMode="auto">
              <a:xfrm>
                <a:off x="2626" y="1304"/>
                <a:ext cx="77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2200" b="1" dirty="0" smtClean="0">
                    <a:solidFill>
                      <a:srgbClr val="FFFFFF"/>
                    </a:solidFill>
                    <a:latin typeface="Leelawadee UI" panose="020B0502040204020203" pitchFamily="34" charset="-34"/>
                    <a:cs typeface="Leelawadee UI" panose="020B0502040204020203" pitchFamily="34" charset="-34"/>
                  </a:rPr>
                  <a:t>มุ่งมั่น</a:t>
                </a:r>
                <a:endParaRPr lang="en-US" altLang="zh-CN" sz="2200" b="1" dirty="0">
                  <a:solidFill>
                    <a:srgbClr val="FFFFFF"/>
                  </a:solidFill>
                  <a:latin typeface="Leelawadee UI" panose="020B0502040204020203" pitchFamily="34" charset="-34"/>
                  <a:cs typeface="Leelawadee UI" panose="020B0502040204020203" pitchFamily="34" charset="-34"/>
                </a:endParaRPr>
              </a:p>
              <a:p>
                <a:pPr indent="50794" algn="ctr"/>
                <a:r>
                  <a:rPr lang="en-US" altLang="zh-CN" sz="2200" b="1" dirty="0">
                    <a:solidFill>
                      <a:srgbClr val="FFFFFF"/>
                    </a:solidFill>
                    <a:latin typeface="Leelawadee UI" panose="020B0502040204020203" pitchFamily="34" charset="-34"/>
                    <a:cs typeface="Leelawadee UI" panose="020B0502040204020203" pitchFamily="34" charset="-34"/>
                  </a:rPr>
                  <a:t> </a:t>
                </a:r>
              </a:p>
            </p:txBody>
          </p:sp>
          <p:sp>
            <p:nvSpPr>
              <p:cNvPr id="123" name="Rectangle 21"/>
              <p:cNvSpPr>
                <a:spLocks noChangeArrowheads="1"/>
              </p:cNvSpPr>
              <p:nvPr/>
            </p:nvSpPr>
            <p:spPr bwMode="auto">
              <a:xfrm>
                <a:off x="2594" y="1304"/>
                <a:ext cx="84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7" name="Group 22"/>
            <p:cNvGrpSpPr>
              <a:grpSpLocks/>
            </p:cNvGrpSpPr>
            <p:nvPr/>
          </p:nvGrpSpPr>
          <p:grpSpPr bwMode="auto">
            <a:xfrm>
              <a:off x="3435" y="1304"/>
              <a:ext cx="1090" cy="633"/>
              <a:chOff x="3435" y="1304"/>
              <a:chExt cx="1090" cy="633"/>
            </a:xfrm>
          </p:grpSpPr>
          <p:sp>
            <p:nvSpPr>
              <p:cNvPr id="120" name="Rectangle 23"/>
              <p:cNvSpPr>
                <a:spLocks noChangeArrowheads="1"/>
              </p:cNvSpPr>
              <p:nvPr/>
            </p:nvSpPr>
            <p:spPr bwMode="auto">
              <a:xfrm>
                <a:off x="3467" y="1304"/>
                <a:ext cx="1026"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2200" b="1" dirty="0" smtClean="0">
                    <a:solidFill>
                      <a:srgbClr val="FFFFFF"/>
                    </a:solidFill>
                    <a:latin typeface="Leelawadee UI" panose="020B0502040204020203" pitchFamily="34" charset="-34"/>
                    <a:cs typeface="Leelawadee UI" panose="020B0502040204020203" pitchFamily="34" charset="-34"/>
                  </a:rPr>
                  <a:t>สรุป</a:t>
                </a:r>
                <a:endParaRPr lang="en-US" altLang="zh-CN" sz="2200" b="1" dirty="0">
                  <a:solidFill>
                    <a:srgbClr val="FFFFFF"/>
                  </a:solidFill>
                  <a:latin typeface="Leelawadee UI" panose="020B0502040204020203" pitchFamily="34" charset="-34"/>
                  <a:cs typeface="Leelawadee UI" panose="020B0502040204020203" pitchFamily="34" charset="-34"/>
                </a:endParaRPr>
              </a:p>
              <a:p>
                <a:pPr indent="50794"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121" name="Rectangle 24"/>
              <p:cNvSpPr>
                <a:spLocks noChangeArrowheads="1"/>
              </p:cNvSpPr>
              <p:nvPr/>
            </p:nvSpPr>
            <p:spPr bwMode="auto">
              <a:xfrm>
                <a:off x="3435" y="1304"/>
                <a:ext cx="109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8" name="Group 25"/>
            <p:cNvGrpSpPr>
              <a:grpSpLocks/>
            </p:cNvGrpSpPr>
            <p:nvPr/>
          </p:nvGrpSpPr>
          <p:grpSpPr bwMode="auto">
            <a:xfrm>
              <a:off x="0" y="1937"/>
              <a:ext cx="1261" cy="633"/>
              <a:chOff x="0" y="1937"/>
              <a:chExt cx="1261" cy="633"/>
            </a:xfrm>
          </p:grpSpPr>
          <p:sp>
            <p:nvSpPr>
              <p:cNvPr id="118" name="Rectangle 26"/>
              <p:cNvSpPr>
                <a:spLocks noChangeArrowheads="1"/>
              </p:cNvSpPr>
              <p:nvPr/>
            </p:nvSpPr>
            <p:spPr bwMode="auto">
              <a:xfrm>
                <a:off x="32" y="1937"/>
                <a:ext cx="119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1:1–4:13 </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119" name="Rectangle 27"/>
              <p:cNvSpPr>
                <a:spLocks noChangeArrowheads="1"/>
              </p:cNvSpPr>
              <p:nvPr/>
            </p:nvSpPr>
            <p:spPr bwMode="auto">
              <a:xfrm>
                <a:off x="0" y="1937"/>
                <a:ext cx="126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79" name="Group 28"/>
            <p:cNvGrpSpPr>
              <a:grpSpLocks/>
            </p:cNvGrpSpPr>
            <p:nvPr/>
          </p:nvGrpSpPr>
          <p:grpSpPr bwMode="auto">
            <a:xfrm>
              <a:off x="1261" y="1937"/>
              <a:ext cx="1333" cy="633"/>
              <a:chOff x="1261" y="1937"/>
              <a:chExt cx="1333" cy="633"/>
            </a:xfrm>
          </p:grpSpPr>
          <p:sp>
            <p:nvSpPr>
              <p:cNvPr id="116" name="Rectangle 29"/>
              <p:cNvSpPr>
                <a:spLocks noChangeArrowheads="1"/>
              </p:cNvSpPr>
              <p:nvPr/>
            </p:nvSpPr>
            <p:spPr bwMode="auto">
              <a:xfrm>
                <a:off x="1293" y="1937"/>
                <a:ext cx="126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4:14–21:38</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117" name="Rectangle 30"/>
              <p:cNvSpPr>
                <a:spLocks noChangeArrowheads="1"/>
              </p:cNvSpPr>
              <p:nvPr/>
            </p:nvSpPr>
            <p:spPr bwMode="auto">
              <a:xfrm>
                <a:off x="1261" y="1937"/>
                <a:ext cx="133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0" name="Group 31"/>
            <p:cNvGrpSpPr>
              <a:grpSpLocks/>
            </p:cNvGrpSpPr>
            <p:nvPr/>
          </p:nvGrpSpPr>
          <p:grpSpPr bwMode="auto">
            <a:xfrm>
              <a:off x="2594" y="1937"/>
              <a:ext cx="841" cy="633"/>
              <a:chOff x="2594" y="1937"/>
              <a:chExt cx="841" cy="633"/>
            </a:xfrm>
          </p:grpSpPr>
          <p:sp>
            <p:nvSpPr>
              <p:cNvPr id="114" name="Rectangle 32"/>
              <p:cNvSpPr>
                <a:spLocks noChangeArrowheads="1"/>
              </p:cNvSpPr>
              <p:nvPr/>
            </p:nvSpPr>
            <p:spPr bwMode="auto">
              <a:xfrm>
                <a:off x="2626" y="1937"/>
                <a:ext cx="77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indent="50794" algn="ctr"/>
                <a:r>
                  <a:rPr lang="en-US" altLang="zh-CN" sz="2200" b="1">
                    <a:solidFill>
                      <a:srgbClr val="FFFFFF"/>
                    </a:solidFill>
                    <a:latin typeface="Leelawadee UI" panose="020B0502040204020203" pitchFamily="34" charset="-34"/>
                    <a:cs typeface="Leelawadee UI" panose="020B0502040204020203" pitchFamily="34" charset="-34"/>
                  </a:rPr>
                  <a:t>22–23</a:t>
                </a:r>
              </a:p>
              <a:p>
                <a:pPr indent="50794"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115" name="Rectangle 33"/>
              <p:cNvSpPr>
                <a:spLocks noChangeArrowheads="1"/>
              </p:cNvSpPr>
              <p:nvPr/>
            </p:nvSpPr>
            <p:spPr bwMode="auto">
              <a:xfrm>
                <a:off x="2594" y="1937"/>
                <a:ext cx="84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1" name="Group 34"/>
            <p:cNvGrpSpPr>
              <a:grpSpLocks/>
            </p:cNvGrpSpPr>
            <p:nvPr/>
          </p:nvGrpSpPr>
          <p:grpSpPr bwMode="auto">
            <a:xfrm>
              <a:off x="3435" y="1937"/>
              <a:ext cx="1090" cy="633"/>
              <a:chOff x="3435" y="1937"/>
              <a:chExt cx="1090" cy="633"/>
            </a:xfrm>
          </p:grpSpPr>
          <p:sp>
            <p:nvSpPr>
              <p:cNvPr id="112" name="Rectangle 35"/>
              <p:cNvSpPr>
                <a:spLocks noChangeArrowheads="1"/>
              </p:cNvSpPr>
              <p:nvPr/>
            </p:nvSpPr>
            <p:spPr bwMode="auto">
              <a:xfrm>
                <a:off x="3467" y="1937"/>
                <a:ext cx="1026"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indent="50794" algn="ctr"/>
                <a:r>
                  <a:rPr lang="en-US" altLang="zh-CN" sz="2200" b="1">
                    <a:solidFill>
                      <a:srgbClr val="FFFFFF"/>
                    </a:solidFill>
                    <a:latin typeface="Leelawadee UI" panose="020B0502040204020203" pitchFamily="34" charset="-34"/>
                    <a:cs typeface="Leelawadee UI" panose="020B0502040204020203" pitchFamily="34" charset="-34"/>
                  </a:rPr>
                  <a:t>24</a:t>
                </a:r>
              </a:p>
              <a:p>
                <a:pPr indent="50794" algn="ctr"/>
                <a:r>
                  <a:rPr lang="en-US" altLang="zh-CN" sz="2200" b="1">
                    <a:solidFill>
                      <a:srgbClr val="FFFFFF"/>
                    </a:solidFill>
                    <a:latin typeface="Leelawadee UI" panose="020B0502040204020203" pitchFamily="34" charset="-34"/>
                    <a:cs typeface="Leelawadee UI" panose="020B0502040204020203" pitchFamily="34" charset="-34"/>
                  </a:rPr>
                  <a:t> </a:t>
                </a:r>
              </a:p>
            </p:txBody>
          </p:sp>
          <p:sp>
            <p:nvSpPr>
              <p:cNvPr id="113" name="Rectangle 36"/>
              <p:cNvSpPr>
                <a:spLocks noChangeArrowheads="1"/>
              </p:cNvSpPr>
              <p:nvPr/>
            </p:nvSpPr>
            <p:spPr bwMode="auto">
              <a:xfrm>
                <a:off x="3435" y="1937"/>
                <a:ext cx="109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2" name="Group 37"/>
            <p:cNvGrpSpPr>
              <a:grpSpLocks/>
            </p:cNvGrpSpPr>
            <p:nvPr/>
          </p:nvGrpSpPr>
          <p:grpSpPr bwMode="auto">
            <a:xfrm>
              <a:off x="0" y="2570"/>
              <a:ext cx="456" cy="883"/>
              <a:chOff x="0" y="2570"/>
              <a:chExt cx="456" cy="883"/>
            </a:xfrm>
          </p:grpSpPr>
          <p:sp>
            <p:nvSpPr>
              <p:cNvPr id="110" name="Rectangle 38"/>
              <p:cNvSpPr>
                <a:spLocks noChangeArrowheads="1"/>
              </p:cNvSpPr>
              <p:nvPr/>
            </p:nvSpPr>
            <p:spPr bwMode="auto">
              <a:xfrm>
                <a:off x="32" y="2570"/>
                <a:ext cx="3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FFFFFF"/>
                    </a:solidFill>
                    <a:latin typeface="Leelawadee UI" panose="020B0502040204020203" pitchFamily="34" charset="-34"/>
                    <a:cs typeface="Leelawadee UI" panose="020B0502040204020203" pitchFamily="34" charset="-34"/>
                  </a:rPr>
                  <a:t>ที่มา</a:t>
                </a:r>
                <a:endParaRPr lang="en-US" altLang="zh-CN" sz="1400" b="1" dirty="0">
                  <a:solidFill>
                    <a:srgbClr val="FFFFFF"/>
                  </a:solidFill>
                  <a:latin typeface="Leelawadee UI" panose="020B0502040204020203" pitchFamily="34" charset="-34"/>
                  <a:cs typeface="Leelawadee UI" panose="020B0502040204020203" pitchFamily="34" charset="-34"/>
                </a:endParaRPr>
              </a:p>
              <a:p>
                <a:pPr algn="ctr"/>
                <a:r>
                  <a:rPr lang="en-US" altLang="zh-CN" sz="1400" b="1" dirty="0">
                    <a:solidFill>
                      <a:srgbClr val="FFFFFF"/>
                    </a:solidFill>
                    <a:latin typeface="Leelawadee UI" panose="020B0502040204020203" pitchFamily="34" charset="-34"/>
                    <a:cs typeface="Leelawadee UI" panose="020B0502040204020203" pitchFamily="34" charset="-34"/>
                  </a:rPr>
                  <a:t>1:1-4</a:t>
                </a:r>
              </a:p>
              <a:p>
                <a:pPr algn="ctr"/>
                <a:endParaRPr lang="en-US" altLang="zh-CN" sz="1400" b="1" dirty="0">
                  <a:solidFill>
                    <a:srgbClr val="FFFFFF"/>
                  </a:solidFill>
                  <a:latin typeface="Leelawadee UI" panose="020B0502040204020203" pitchFamily="34" charset="-34"/>
                  <a:cs typeface="Leelawadee UI" panose="020B0502040204020203" pitchFamily="34" charset="-34"/>
                </a:endParaRPr>
              </a:p>
            </p:txBody>
          </p:sp>
          <p:sp>
            <p:nvSpPr>
              <p:cNvPr id="111" name="Rectangle 39"/>
              <p:cNvSpPr>
                <a:spLocks noChangeArrowheads="1"/>
              </p:cNvSpPr>
              <p:nvPr/>
            </p:nvSpPr>
            <p:spPr bwMode="auto">
              <a:xfrm>
                <a:off x="0" y="2570"/>
                <a:ext cx="4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3" name="Group 40"/>
            <p:cNvGrpSpPr>
              <a:grpSpLocks/>
            </p:cNvGrpSpPr>
            <p:nvPr/>
          </p:nvGrpSpPr>
          <p:grpSpPr bwMode="auto">
            <a:xfrm>
              <a:off x="456" y="2570"/>
              <a:ext cx="385" cy="883"/>
              <a:chOff x="456" y="2570"/>
              <a:chExt cx="385" cy="883"/>
            </a:xfrm>
          </p:grpSpPr>
          <p:sp>
            <p:nvSpPr>
              <p:cNvPr id="108" name="Rectangle 41"/>
              <p:cNvSpPr>
                <a:spLocks noChangeArrowheads="1"/>
              </p:cNvSpPr>
              <p:nvPr/>
            </p:nvSpPr>
            <p:spPr bwMode="auto">
              <a:xfrm>
                <a:off x="488" y="2570"/>
                <a:ext cx="321"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FFFFFF"/>
                    </a:solidFill>
                    <a:latin typeface="Leelawadee UI" panose="020B0502040204020203" pitchFamily="34" charset="-34"/>
                    <a:cs typeface="Leelawadee UI" panose="020B0502040204020203" pitchFamily="34" charset="-34"/>
                  </a:rPr>
                  <a:t>ประสูติ</a:t>
                </a:r>
                <a:endParaRPr lang="en-US" altLang="zh-CN" sz="1400" b="1" dirty="0">
                  <a:solidFill>
                    <a:srgbClr val="FFFFFF"/>
                  </a:solidFill>
                  <a:latin typeface="Leelawadee UI" panose="020B0502040204020203" pitchFamily="34" charset="-34"/>
                  <a:cs typeface="Leelawadee UI" panose="020B0502040204020203" pitchFamily="34" charset="-34"/>
                </a:endParaRPr>
              </a:p>
              <a:p>
                <a:pPr algn="ctr"/>
                <a:r>
                  <a:rPr lang="en-US" altLang="zh-CN" sz="1400" b="1" dirty="0">
                    <a:solidFill>
                      <a:srgbClr val="FFFFFF"/>
                    </a:solidFill>
                    <a:latin typeface="Leelawadee UI" panose="020B0502040204020203" pitchFamily="34" charset="-34"/>
                    <a:cs typeface="Leelawadee UI" panose="020B0502040204020203" pitchFamily="34" charset="-34"/>
                  </a:rPr>
                  <a:t>1:5–</a:t>
                </a:r>
                <a:br>
                  <a:rPr lang="en-US" altLang="zh-CN" sz="1400" b="1" dirty="0">
                    <a:solidFill>
                      <a:srgbClr val="FFFFFF"/>
                    </a:solidFill>
                    <a:latin typeface="Leelawadee UI" panose="020B0502040204020203" pitchFamily="34" charset="-34"/>
                    <a:cs typeface="Leelawadee UI" panose="020B0502040204020203" pitchFamily="34" charset="-34"/>
                  </a:rPr>
                </a:br>
                <a:r>
                  <a:rPr lang="en-US" altLang="zh-CN" sz="1400" b="1" dirty="0">
                    <a:solidFill>
                      <a:srgbClr val="FFFFFF"/>
                    </a:solidFill>
                    <a:latin typeface="Leelawadee UI" panose="020B0502040204020203" pitchFamily="34" charset="-34"/>
                    <a:cs typeface="Leelawadee UI" panose="020B0502040204020203" pitchFamily="34" charset="-34"/>
                  </a:rPr>
                  <a:t>2:52</a:t>
                </a:r>
              </a:p>
              <a:p>
                <a:pPr algn="ctr"/>
                <a:endParaRPr lang="en-US" altLang="zh-CN" sz="1400" b="1" dirty="0">
                  <a:solidFill>
                    <a:srgbClr val="FFFFFF"/>
                  </a:solidFill>
                  <a:latin typeface="Leelawadee UI" panose="020B0502040204020203" pitchFamily="34" charset="-34"/>
                  <a:cs typeface="Leelawadee UI" panose="020B0502040204020203" pitchFamily="34" charset="-34"/>
                </a:endParaRPr>
              </a:p>
            </p:txBody>
          </p:sp>
          <p:sp>
            <p:nvSpPr>
              <p:cNvPr id="109" name="Rectangle 42"/>
              <p:cNvSpPr>
                <a:spLocks noChangeArrowheads="1"/>
              </p:cNvSpPr>
              <p:nvPr/>
            </p:nvSpPr>
            <p:spPr bwMode="auto">
              <a:xfrm>
                <a:off x="456" y="2570"/>
                <a:ext cx="385"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4" name="Group 43"/>
            <p:cNvGrpSpPr>
              <a:grpSpLocks/>
            </p:cNvGrpSpPr>
            <p:nvPr/>
          </p:nvGrpSpPr>
          <p:grpSpPr bwMode="auto">
            <a:xfrm>
              <a:off x="841" y="2570"/>
              <a:ext cx="420" cy="883"/>
              <a:chOff x="841" y="2570"/>
              <a:chExt cx="420" cy="883"/>
            </a:xfrm>
          </p:grpSpPr>
          <p:sp>
            <p:nvSpPr>
              <p:cNvPr id="106" name="Rectangle 44"/>
              <p:cNvSpPr>
                <a:spLocks noChangeArrowheads="1"/>
              </p:cNvSpPr>
              <p:nvPr/>
            </p:nvSpPr>
            <p:spPr bwMode="auto">
              <a:xfrm>
                <a:off x="864" y="2570"/>
                <a:ext cx="385"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1300" b="1" dirty="0" smtClean="0">
                    <a:solidFill>
                      <a:srgbClr val="FFFFFF"/>
                    </a:solidFill>
                    <a:latin typeface="Leelawadee UI" panose="020B0502040204020203" pitchFamily="34" charset="-34"/>
                    <a:cs typeface="Leelawadee UI" panose="020B0502040204020203" pitchFamily="34" charset="-34"/>
                  </a:rPr>
                  <a:t>เตรียมตัว</a:t>
                </a:r>
                <a:endParaRPr lang="en-US" altLang="zh-CN" sz="1300" b="1" dirty="0">
                  <a:solidFill>
                    <a:srgbClr val="FFFFFF"/>
                  </a:solidFill>
                  <a:latin typeface="Leelawadee UI" panose="020B0502040204020203" pitchFamily="34" charset="-34"/>
                  <a:cs typeface="Leelawadee UI" panose="020B0502040204020203" pitchFamily="34" charset="-34"/>
                </a:endParaRPr>
              </a:p>
              <a:p>
                <a:pPr indent="50794" algn="ctr"/>
                <a:r>
                  <a:rPr lang="en-US" altLang="zh-CN" sz="1300" b="1" dirty="0">
                    <a:solidFill>
                      <a:srgbClr val="FFFFFF"/>
                    </a:solidFill>
                    <a:latin typeface="Leelawadee UI" panose="020B0502040204020203" pitchFamily="34" charset="-34"/>
                    <a:cs typeface="Leelawadee UI" panose="020B0502040204020203" pitchFamily="34" charset="-34"/>
                  </a:rPr>
                  <a:t>3:1–</a:t>
                </a:r>
                <a:br>
                  <a:rPr lang="en-US" altLang="zh-CN" sz="1300" b="1" dirty="0">
                    <a:solidFill>
                      <a:srgbClr val="FFFFFF"/>
                    </a:solidFill>
                    <a:latin typeface="Leelawadee UI" panose="020B0502040204020203" pitchFamily="34" charset="-34"/>
                    <a:cs typeface="Leelawadee UI" panose="020B0502040204020203" pitchFamily="34" charset="-34"/>
                  </a:rPr>
                </a:br>
                <a:r>
                  <a:rPr lang="en-US" altLang="zh-CN" sz="1300" b="1" dirty="0">
                    <a:solidFill>
                      <a:srgbClr val="FFFFFF"/>
                    </a:solidFill>
                    <a:latin typeface="Leelawadee UI" panose="020B0502040204020203" pitchFamily="34" charset="-34"/>
                    <a:cs typeface="Leelawadee UI" panose="020B0502040204020203" pitchFamily="34" charset="-34"/>
                  </a:rPr>
                  <a:t>4:13</a:t>
                </a:r>
              </a:p>
              <a:p>
                <a:pPr indent="50794" algn="ctr"/>
                <a:endParaRPr lang="en-US" altLang="zh-CN" sz="1300" b="1" dirty="0">
                  <a:solidFill>
                    <a:srgbClr val="FFFFFF"/>
                  </a:solidFill>
                  <a:latin typeface="Leelawadee UI" panose="020B0502040204020203" pitchFamily="34" charset="-34"/>
                  <a:cs typeface="Leelawadee UI" panose="020B0502040204020203" pitchFamily="34" charset="-34"/>
                </a:endParaRPr>
              </a:p>
            </p:txBody>
          </p:sp>
          <p:sp>
            <p:nvSpPr>
              <p:cNvPr id="107" name="Rectangle 45"/>
              <p:cNvSpPr>
                <a:spLocks noChangeArrowheads="1"/>
              </p:cNvSpPr>
              <p:nvPr/>
            </p:nvSpPr>
            <p:spPr bwMode="auto">
              <a:xfrm>
                <a:off x="841" y="2570"/>
                <a:ext cx="420"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5" name="Group 46"/>
            <p:cNvGrpSpPr>
              <a:grpSpLocks/>
            </p:cNvGrpSpPr>
            <p:nvPr/>
          </p:nvGrpSpPr>
          <p:grpSpPr bwMode="auto">
            <a:xfrm>
              <a:off x="1261" y="2570"/>
              <a:ext cx="385" cy="883"/>
              <a:chOff x="1261" y="2570"/>
              <a:chExt cx="385" cy="883"/>
            </a:xfrm>
          </p:grpSpPr>
          <p:sp>
            <p:nvSpPr>
              <p:cNvPr id="104" name="Rectangle 47"/>
              <p:cNvSpPr>
                <a:spLocks noChangeArrowheads="1"/>
              </p:cNvSpPr>
              <p:nvPr/>
            </p:nvSpPr>
            <p:spPr bwMode="auto">
              <a:xfrm>
                <a:off x="1293" y="2570"/>
                <a:ext cx="321"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1400" b="1" dirty="0" smtClean="0">
                    <a:solidFill>
                      <a:srgbClr val="FFFFFF"/>
                    </a:solidFill>
                    <a:latin typeface="Leelawadee UI" panose="020B0502040204020203" pitchFamily="34" charset="-34"/>
                    <a:cs typeface="Leelawadee UI" panose="020B0502040204020203" pitchFamily="34" charset="-34"/>
                  </a:rPr>
                  <a:t>กาลิลี</a:t>
                </a:r>
                <a:endParaRPr lang="en-US" altLang="zh-CN" sz="1400" b="1" dirty="0">
                  <a:solidFill>
                    <a:srgbClr val="FFFFFF"/>
                  </a:solidFill>
                  <a:latin typeface="Leelawadee UI" panose="020B0502040204020203" pitchFamily="34" charset="-34"/>
                  <a:cs typeface="Leelawadee UI" panose="020B0502040204020203" pitchFamily="34" charset="-34"/>
                </a:endParaRPr>
              </a:p>
              <a:p>
                <a:pPr indent="50794" algn="ctr"/>
                <a:r>
                  <a:rPr lang="en-US" altLang="zh-CN" sz="1400" b="1" dirty="0">
                    <a:solidFill>
                      <a:srgbClr val="FFFFFF"/>
                    </a:solidFill>
                    <a:latin typeface="Leelawadee UI" panose="020B0502040204020203" pitchFamily="34" charset="-34"/>
                    <a:cs typeface="Leelawadee UI" panose="020B0502040204020203" pitchFamily="34" charset="-34"/>
                  </a:rPr>
                  <a:t>4:14–</a:t>
                </a:r>
                <a:br>
                  <a:rPr lang="en-US" altLang="zh-CN" sz="1400" b="1" dirty="0">
                    <a:solidFill>
                      <a:srgbClr val="FFFFFF"/>
                    </a:solidFill>
                    <a:latin typeface="Leelawadee UI" panose="020B0502040204020203" pitchFamily="34" charset="-34"/>
                    <a:cs typeface="Leelawadee UI" panose="020B0502040204020203" pitchFamily="34" charset="-34"/>
                  </a:rPr>
                </a:br>
                <a:r>
                  <a:rPr lang="en-US" altLang="zh-CN" sz="1400" b="1" dirty="0">
                    <a:solidFill>
                      <a:srgbClr val="FFFFFF"/>
                    </a:solidFill>
                    <a:latin typeface="Leelawadee UI" panose="020B0502040204020203" pitchFamily="34" charset="-34"/>
                    <a:cs typeface="Leelawadee UI" panose="020B0502040204020203" pitchFamily="34" charset="-34"/>
                  </a:rPr>
                  <a:t>9:50</a:t>
                </a:r>
              </a:p>
              <a:p>
                <a:pPr indent="50794" algn="ctr"/>
                <a:endParaRPr lang="en-US" altLang="zh-CN" sz="1400" b="1" dirty="0">
                  <a:solidFill>
                    <a:srgbClr val="FFFFFF"/>
                  </a:solidFill>
                  <a:latin typeface="Leelawadee UI" panose="020B0502040204020203" pitchFamily="34" charset="-34"/>
                  <a:cs typeface="Leelawadee UI" panose="020B0502040204020203" pitchFamily="34" charset="-34"/>
                </a:endParaRPr>
              </a:p>
            </p:txBody>
          </p:sp>
          <p:sp>
            <p:nvSpPr>
              <p:cNvPr id="105" name="Rectangle 48"/>
              <p:cNvSpPr>
                <a:spLocks noChangeArrowheads="1"/>
              </p:cNvSpPr>
              <p:nvPr/>
            </p:nvSpPr>
            <p:spPr bwMode="auto">
              <a:xfrm>
                <a:off x="1261" y="2570"/>
                <a:ext cx="385"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6" name="Group 49"/>
            <p:cNvGrpSpPr>
              <a:grpSpLocks/>
            </p:cNvGrpSpPr>
            <p:nvPr/>
          </p:nvGrpSpPr>
          <p:grpSpPr bwMode="auto">
            <a:xfrm>
              <a:off x="1646" y="2570"/>
              <a:ext cx="492" cy="883"/>
              <a:chOff x="1646" y="2570"/>
              <a:chExt cx="492" cy="883"/>
            </a:xfrm>
          </p:grpSpPr>
          <p:sp>
            <p:nvSpPr>
              <p:cNvPr id="102" name="Rectangle 50"/>
              <p:cNvSpPr>
                <a:spLocks noChangeArrowheads="1"/>
              </p:cNvSpPr>
              <p:nvPr/>
            </p:nvSpPr>
            <p:spPr bwMode="auto">
              <a:xfrm>
                <a:off x="1678" y="2570"/>
                <a:ext cx="428"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1300" b="1" dirty="0" smtClean="0">
                    <a:solidFill>
                      <a:srgbClr val="FFFFFF"/>
                    </a:solidFill>
                    <a:latin typeface="Leelawadee UI" panose="020B0502040204020203" pitchFamily="34" charset="-34"/>
                    <a:cs typeface="Leelawadee UI" panose="020B0502040204020203" pitchFamily="34" charset="-34"/>
                  </a:rPr>
                  <a:t>เสด็จ</a:t>
                </a:r>
                <a:endParaRPr lang="en-US" altLang="zh-CN" sz="1300" b="1" dirty="0">
                  <a:solidFill>
                    <a:srgbClr val="FFFFFF"/>
                  </a:solidFill>
                  <a:latin typeface="Leelawadee UI" panose="020B0502040204020203" pitchFamily="34" charset="-34"/>
                  <a:cs typeface="Leelawadee UI" panose="020B0502040204020203" pitchFamily="34" charset="-34"/>
                </a:endParaRPr>
              </a:p>
              <a:p>
                <a:pPr indent="50794" algn="ctr"/>
                <a:r>
                  <a:rPr lang="en-US" altLang="zh-CN" sz="1300" b="1" dirty="0">
                    <a:solidFill>
                      <a:srgbClr val="FFFFFF"/>
                    </a:solidFill>
                    <a:latin typeface="Leelawadee UI" panose="020B0502040204020203" pitchFamily="34" charset="-34"/>
                    <a:cs typeface="Leelawadee UI" panose="020B0502040204020203" pitchFamily="34" charset="-34"/>
                  </a:rPr>
                  <a:t>9:51–</a:t>
                </a:r>
                <a:br>
                  <a:rPr lang="en-US" altLang="zh-CN" sz="1300" b="1" dirty="0">
                    <a:solidFill>
                      <a:srgbClr val="FFFFFF"/>
                    </a:solidFill>
                    <a:latin typeface="Leelawadee UI" panose="020B0502040204020203" pitchFamily="34" charset="-34"/>
                    <a:cs typeface="Leelawadee UI" panose="020B0502040204020203" pitchFamily="34" charset="-34"/>
                  </a:rPr>
                </a:br>
                <a:r>
                  <a:rPr lang="en-US" altLang="zh-CN" sz="1300" b="1" dirty="0">
                    <a:solidFill>
                      <a:srgbClr val="FFFFFF"/>
                    </a:solidFill>
                    <a:latin typeface="Leelawadee UI" panose="020B0502040204020203" pitchFamily="34" charset="-34"/>
                    <a:cs typeface="Leelawadee UI" panose="020B0502040204020203" pitchFamily="34" charset="-34"/>
                  </a:rPr>
                  <a:t>19:27</a:t>
                </a:r>
              </a:p>
              <a:p>
                <a:pPr indent="50794" algn="ctr"/>
                <a:endParaRPr lang="en-US" altLang="zh-CN" sz="1300" b="1" dirty="0">
                  <a:solidFill>
                    <a:srgbClr val="FFFFFF"/>
                  </a:solidFill>
                  <a:latin typeface="Leelawadee UI" panose="020B0502040204020203" pitchFamily="34" charset="-34"/>
                  <a:cs typeface="Leelawadee UI" panose="020B0502040204020203" pitchFamily="34" charset="-34"/>
                </a:endParaRPr>
              </a:p>
            </p:txBody>
          </p:sp>
          <p:sp>
            <p:nvSpPr>
              <p:cNvPr id="103" name="Rectangle 51"/>
              <p:cNvSpPr>
                <a:spLocks noChangeArrowheads="1"/>
              </p:cNvSpPr>
              <p:nvPr/>
            </p:nvSpPr>
            <p:spPr bwMode="auto">
              <a:xfrm>
                <a:off x="1646" y="2570"/>
                <a:ext cx="492"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7" name="Group 52"/>
            <p:cNvGrpSpPr>
              <a:grpSpLocks/>
            </p:cNvGrpSpPr>
            <p:nvPr/>
          </p:nvGrpSpPr>
          <p:grpSpPr bwMode="auto">
            <a:xfrm>
              <a:off x="2138" y="2570"/>
              <a:ext cx="456" cy="883"/>
              <a:chOff x="2138" y="2570"/>
              <a:chExt cx="456" cy="883"/>
            </a:xfrm>
          </p:grpSpPr>
          <p:sp>
            <p:nvSpPr>
              <p:cNvPr id="100" name="Rectangle 53"/>
              <p:cNvSpPr>
                <a:spLocks noChangeArrowheads="1"/>
              </p:cNvSpPr>
              <p:nvPr/>
            </p:nvSpPr>
            <p:spPr bwMode="auto">
              <a:xfrm>
                <a:off x="2170" y="2570"/>
                <a:ext cx="3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94" algn="ctr"/>
                <a:r>
                  <a:rPr lang="th-TH" altLang="zh-CN" sz="1400" b="1" dirty="0" smtClean="0">
                    <a:solidFill>
                      <a:srgbClr val="FFFFFF"/>
                    </a:solidFill>
                    <a:latin typeface="Leelawadee UI" panose="020B0502040204020203" pitchFamily="34" charset="-34"/>
                    <a:cs typeface="Leelawadee UI" panose="020B0502040204020203" pitchFamily="34" charset="-34"/>
                  </a:rPr>
                  <a:t>ปฏิเสธ</a:t>
                </a:r>
                <a:endParaRPr lang="en-US" altLang="zh-CN" sz="1400" b="1" dirty="0">
                  <a:solidFill>
                    <a:srgbClr val="FFFFFF"/>
                  </a:solidFill>
                  <a:latin typeface="Leelawadee UI" panose="020B0502040204020203" pitchFamily="34" charset="-34"/>
                  <a:cs typeface="Leelawadee UI" panose="020B0502040204020203" pitchFamily="34" charset="-34"/>
                </a:endParaRPr>
              </a:p>
              <a:p>
                <a:pPr indent="50794" algn="ctr"/>
                <a:r>
                  <a:rPr lang="en-US" altLang="zh-CN" sz="1400" b="1" dirty="0">
                    <a:solidFill>
                      <a:srgbClr val="FFFFFF"/>
                    </a:solidFill>
                    <a:latin typeface="Leelawadee UI" panose="020B0502040204020203" pitchFamily="34" charset="-34"/>
                    <a:cs typeface="Leelawadee UI" panose="020B0502040204020203" pitchFamily="34" charset="-34"/>
                  </a:rPr>
                  <a:t>19:28–</a:t>
                </a:r>
                <a:br>
                  <a:rPr lang="en-US" altLang="zh-CN" sz="1400" b="1" dirty="0">
                    <a:solidFill>
                      <a:srgbClr val="FFFFFF"/>
                    </a:solidFill>
                    <a:latin typeface="Leelawadee UI" panose="020B0502040204020203" pitchFamily="34" charset="-34"/>
                    <a:cs typeface="Leelawadee UI" panose="020B0502040204020203" pitchFamily="34" charset="-34"/>
                  </a:rPr>
                </a:br>
                <a:r>
                  <a:rPr lang="en-US" altLang="zh-CN" sz="1400" b="1" dirty="0">
                    <a:solidFill>
                      <a:srgbClr val="FFFFFF"/>
                    </a:solidFill>
                    <a:latin typeface="Leelawadee UI" panose="020B0502040204020203" pitchFamily="34" charset="-34"/>
                    <a:cs typeface="Leelawadee UI" panose="020B0502040204020203" pitchFamily="34" charset="-34"/>
                  </a:rPr>
                  <a:t>21:38</a:t>
                </a:r>
              </a:p>
              <a:p>
                <a:pPr indent="50794" algn="ctr"/>
                <a:r>
                  <a:rPr lang="en-US" altLang="zh-CN" sz="1400" b="1" dirty="0">
                    <a:solidFill>
                      <a:srgbClr val="FFFFFF"/>
                    </a:solidFill>
                    <a:latin typeface="Leelawadee UI" panose="020B0502040204020203" pitchFamily="34" charset="-34"/>
                    <a:cs typeface="Leelawadee UI" panose="020B0502040204020203" pitchFamily="34" charset="-34"/>
                  </a:rPr>
                  <a:t> </a:t>
                </a:r>
              </a:p>
            </p:txBody>
          </p:sp>
          <p:sp>
            <p:nvSpPr>
              <p:cNvPr id="101" name="Rectangle 54"/>
              <p:cNvSpPr>
                <a:spLocks noChangeArrowheads="1"/>
              </p:cNvSpPr>
              <p:nvPr/>
            </p:nvSpPr>
            <p:spPr bwMode="auto">
              <a:xfrm>
                <a:off x="2138" y="2570"/>
                <a:ext cx="4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8" name="Group 55"/>
            <p:cNvGrpSpPr>
              <a:grpSpLocks/>
            </p:cNvGrpSpPr>
            <p:nvPr/>
          </p:nvGrpSpPr>
          <p:grpSpPr bwMode="auto">
            <a:xfrm>
              <a:off x="2594" y="2570"/>
              <a:ext cx="385" cy="883"/>
              <a:chOff x="2594" y="2570"/>
              <a:chExt cx="385" cy="883"/>
            </a:xfrm>
          </p:grpSpPr>
          <p:sp>
            <p:nvSpPr>
              <p:cNvPr id="98" name="Rectangle 56"/>
              <p:cNvSpPr>
                <a:spLocks noChangeArrowheads="1"/>
              </p:cNvSpPr>
              <p:nvPr/>
            </p:nvSpPr>
            <p:spPr bwMode="auto">
              <a:xfrm>
                <a:off x="2626" y="2570"/>
                <a:ext cx="321"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FFFFFF"/>
                    </a:solidFill>
                    <a:latin typeface="Leelawadee UI" panose="020B0502040204020203" pitchFamily="34" charset="-34"/>
                    <a:cs typeface="Leelawadee UI" panose="020B0502040204020203" pitchFamily="34" charset="-34"/>
                  </a:rPr>
                  <a:t>กลางคืน</a:t>
                </a:r>
                <a:endParaRPr lang="en-US" altLang="zh-CN" sz="1400" b="1" dirty="0">
                  <a:solidFill>
                    <a:srgbClr val="FFFFFF"/>
                  </a:solidFill>
                  <a:latin typeface="Leelawadee UI" panose="020B0502040204020203" pitchFamily="34" charset="-34"/>
                  <a:cs typeface="Leelawadee UI" panose="020B0502040204020203" pitchFamily="34" charset="-34"/>
                </a:endParaRPr>
              </a:p>
              <a:p>
                <a:pPr algn="ctr"/>
                <a:r>
                  <a:rPr lang="en-US" altLang="zh-CN" sz="1400" b="1" dirty="0">
                    <a:solidFill>
                      <a:srgbClr val="FFFFFF"/>
                    </a:solidFill>
                    <a:latin typeface="Leelawadee UI" panose="020B0502040204020203" pitchFamily="34" charset="-34"/>
                    <a:cs typeface="Leelawadee UI" panose="020B0502040204020203" pitchFamily="34" charset="-34"/>
                  </a:rPr>
                  <a:t>22:1–</a:t>
                </a:r>
                <a:br>
                  <a:rPr lang="en-US" altLang="zh-CN" sz="1400" b="1" dirty="0">
                    <a:solidFill>
                      <a:srgbClr val="FFFFFF"/>
                    </a:solidFill>
                    <a:latin typeface="Leelawadee UI" panose="020B0502040204020203" pitchFamily="34" charset="-34"/>
                    <a:cs typeface="Leelawadee UI" panose="020B0502040204020203" pitchFamily="34" charset="-34"/>
                  </a:rPr>
                </a:br>
                <a:r>
                  <a:rPr lang="en-US" altLang="zh-CN" sz="1400" b="1" dirty="0">
                    <a:solidFill>
                      <a:srgbClr val="FFFFFF"/>
                    </a:solidFill>
                    <a:latin typeface="Leelawadee UI" panose="020B0502040204020203" pitchFamily="34" charset="-34"/>
                    <a:cs typeface="Leelawadee UI" panose="020B0502040204020203" pitchFamily="34" charset="-34"/>
                  </a:rPr>
                  <a:t>23:25</a:t>
                </a:r>
              </a:p>
              <a:p>
                <a:pPr algn="ctr"/>
                <a:endParaRPr lang="en-US" altLang="zh-CN" sz="1400" b="1" dirty="0">
                  <a:solidFill>
                    <a:srgbClr val="FFFFFF"/>
                  </a:solidFill>
                  <a:latin typeface="Leelawadee UI" panose="020B0502040204020203" pitchFamily="34" charset="-34"/>
                  <a:cs typeface="Leelawadee UI" panose="020B0502040204020203" pitchFamily="34" charset="-34"/>
                </a:endParaRPr>
              </a:p>
            </p:txBody>
          </p:sp>
          <p:sp>
            <p:nvSpPr>
              <p:cNvPr id="99" name="Rectangle 57"/>
              <p:cNvSpPr>
                <a:spLocks noChangeArrowheads="1"/>
              </p:cNvSpPr>
              <p:nvPr/>
            </p:nvSpPr>
            <p:spPr bwMode="auto">
              <a:xfrm>
                <a:off x="2594" y="2570"/>
                <a:ext cx="385"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89" name="Group 58"/>
            <p:cNvGrpSpPr>
              <a:grpSpLocks/>
            </p:cNvGrpSpPr>
            <p:nvPr/>
          </p:nvGrpSpPr>
          <p:grpSpPr bwMode="auto">
            <a:xfrm>
              <a:off x="2979" y="2570"/>
              <a:ext cx="456" cy="883"/>
              <a:chOff x="2979" y="2570"/>
              <a:chExt cx="456" cy="883"/>
            </a:xfrm>
          </p:grpSpPr>
          <p:sp>
            <p:nvSpPr>
              <p:cNvPr id="96" name="Rectangle 59"/>
              <p:cNvSpPr>
                <a:spLocks noChangeArrowheads="1"/>
              </p:cNvSpPr>
              <p:nvPr/>
            </p:nvSpPr>
            <p:spPr bwMode="auto">
              <a:xfrm>
                <a:off x="3011" y="2570"/>
                <a:ext cx="3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1300" b="1" dirty="0" smtClean="0">
                    <a:solidFill>
                      <a:srgbClr val="FFFFFF"/>
                    </a:solidFill>
                    <a:latin typeface="Leelawadee UI" panose="020B0502040204020203" pitchFamily="34" charset="-34"/>
                    <a:cs typeface="Leelawadee UI" panose="020B0502040204020203" pitchFamily="34" charset="-34"/>
                  </a:rPr>
                  <a:t>ตรึงกางเขน</a:t>
                </a:r>
                <a:endParaRPr lang="en-US" altLang="zh-CN" sz="1300" b="1" dirty="0">
                  <a:solidFill>
                    <a:srgbClr val="FFFFFF"/>
                  </a:solidFill>
                  <a:latin typeface="Leelawadee UI" panose="020B0502040204020203" pitchFamily="34" charset="-34"/>
                  <a:cs typeface="Leelawadee UI" panose="020B0502040204020203" pitchFamily="34" charset="-34"/>
                </a:endParaRPr>
              </a:p>
              <a:p>
                <a:pPr algn="ctr"/>
                <a:r>
                  <a:rPr lang="en-US" altLang="zh-CN" sz="1300" b="1" dirty="0">
                    <a:solidFill>
                      <a:srgbClr val="FFFFFF"/>
                    </a:solidFill>
                    <a:latin typeface="Leelawadee UI" panose="020B0502040204020203" pitchFamily="34" charset="-34"/>
                    <a:cs typeface="Leelawadee UI" panose="020B0502040204020203" pitchFamily="34" charset="-34"/>
                  </a:rPr>
                  <a:t>23:26-56</a:t>
                </a:r>
              </a:p>
              <a:p>
                <a:pPr algn="ctr"/>
                <a:endParaRPr lang="en-US" altLang="zh-CN" sz="1300" b="1" dirty="0">
                  <a:solidFill>
                    <a:srgbClr val="FFFFFF"/>
                  </a:solidFill>
                  <a:latin typeface="Leelawadee UI" panose="020B0502040204020203" pitchFamily="34" charset="-34"/>
                  <a:cs typeface="Leelawadee UI" panose="020B0502040204020203" pitchFamily="34" charset="-34"/>
                </a:endParaRPr>
              </a:p>
            </p:txBody>
          </p:sp>
          <p:sp>
            <p:nvSpPr>
              <p:cNvPr id="97" name="Rectangle 60"/>
              <p:cNvSpPr>
                <a:spLocks noChangeArrowheads="1"/>
              </p:cNvSpPr>
              <p:nvPr/>
            </p:nvSpPr>
            <p:spPr bwMode="auto">
              <a:xfrm>
                <a:off x="2979" y="2570"/>
                <a:ext cx="4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90" name="Group 61"/>
            <p:cNvGrpSpPr>
              <a:grpSpLocks/>
            </p:cNvGrpSpPr>
            <p:nvPr/>
          </p:nvGrpSpPr>
          <p:grpSpPr bwMode="auto">
            <a:xfrm>
              <a:off x="3435" y="2570"/>
              <a:ext cx="556" cy="883"/>
              <a:chOff x="3435" y="2570"/>
              <a:chExt cx="556" cy="883"/>
            </a:xfrm>
          </p:grpSpPr>
          <p:sp>
            <p:nvSpPr>
              <p:cNvPr id="94" name="Rectangle 62"/>
              <p:cNvSpPr>
                <a:spLocks noChangeArrowheads="1"/>
              </p:cNvSpPr>
              <p:nvPr/>
            </p:nvSpPr>
            <p:spPr bwMode="auto">
              <a:xfrm>
                <a:off x="3467" y="2570"/>
                <a:ext cx="4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15872" algn="ctr" eaLnBrk="1" hangingPunct="1"/>
                <a:r>
                  <a:rPr lang="en-US" altLang="zh-CN" b="1" dirty="0">
                    <a:solidFill>
                      <a:srgbClr val="FFFFFF"/>
                    </a:solidFill>
                    <a:latin typeface="Leelawadee UI" panose="020B0502040204020203" pitchFamily="34" charset="-34"/>
                    <a:cs typeface="Leelawadee UI" panose="020B0502040204020203" pitchFamily="34" charset="-34"/>
                  </a:rPr>
                  <a:t> </a:t>
                </a:r>
              </a:p>
              <a:p>
                <a:pPr indent="15872" algn="ctr"/>
                <a:r>
                  <a:rPr lang="th-TH" altLang="zh-CN" sz="1400" b="1" dirty="0" smtClean="0">
                    <a:solidFill>
                      <a:srgbClr val="FFFFFF"/>
                    </a:solidFill>
                    <a:latin typeface="Leelawadee UI" panose="020B0502040204020203" pitchFamily="34" charset="-34"/>
                    <a:cs typeface="Leelawadee UI" panose="020B0502040204020203" pitchFamily="34" charset="-34"/>
                  </a:rPr>
                  <a:t>ฟื้นคืนพระชนม์</a:t>
                </a:r>
                <a:endParaRPr lang="en-US" altLang="zh-CN" sz="1400" b="1" dirty="0">
                  <a:solidFill>
                    <a:srgbClr val="FFFFFF"/>
                  </a:solidFill>
                  <a:latin typeface="Leelawadee UI" panose="020B0502040204020203" pitchFamily="34" charset="-34"/>
                  <a:cs typeface="Leelawadee UI" panose="020B0502040204020203" pitchFamily="34" charset="-34"/>
                </a:endParaRPr>
              </a:p>
              <a:p>
                <a:pPr indent="15872" algn="ctr"/>
                <a:r>
                  <a:rPr lang="en-US" altLang="zh-CN" sz="1400" b="1" dirty="0">
                    <a:solidFill>
                      <a:srgbClr val="FFFFFF"/>
                    </a:solidFill>
                    <a:latin typeface="Leelawadee UI" panose="020B0502040204020203" pitchFamily="34" charset="-34"/>
                    <a:cs typeface="Leelawadee UI" panose="020B0502040204020203" pitchFamily="34" charset="-34"/>
                  </a:rPr>
                  <a:t>24:1-44</a:t>
                </a:r>
              </a:p>
              <a:p>
                <a:pPr indent="15872" algn="ctr"/>
                <a:endParaRPr lang="en-US" altLang="zh-CN" sz="1400" b="1" dirty="0">
                  <a:solidFill>
                    <a:srgbClr val="FFFFFF"/>
                  </a:solidFill>
                  <a:latin typeface="Leelawadee UI" panose="020B0502040204020203" pitchFamily="34" charset="-34"/>
                  <a:cs typeface="Leelawadee UI" panose="020B0502040204020203" pitchFamily="34" charset="-34"/>
                </a:endParaRPr>
              </a:p>
            </p:txBody>
          </p:sp>
          <p:sp>
            <p:nvSpPr>
              <p:cNvPr id="95" name="Rectangle 63"/>
              <p:cNvSpPr>
                <a:spLocks noChangeArrowheads="1"/>
              </p:cNvSpPr>
              <p:nvPr/>
            </p:nvSpPr>
            <p:spPr bwMode="auto">
              <a:xfrm>
                <a:off x="3435" y="2570"/>
                <a:ext cx="5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91" name="Group 64"/>
            <p:cNvGrpSpPr>
              <a:grpSpLocks/>
            </p:cNvGrpSpPr>
            <p:nvPr/>
          </p:nvGrpSpPr>
          <p:grpSpPr bwMode="auto">
            <a:xfrm>
              <a:off x="3991" y="2570"/>
              <a:ext cx="534" cy="883"/>
              <a:chOff x="3991" y="2570"/>
              <a:chExt cx="534" cy="883"/>
            </a:xfrm>
          </p:grpSpPr>
          <p:sp>
            <p:nvSpPr>
              <p:cNvPr id="92" name="Rectangle 65"/>
              <p:cNvSpPr>
                <a:spLocks noChangeArrowheads="1"/>
              </p:cNvSpPr>
              <p:nvPr/>
            </p:nvSpPr>
            <p:spPr bwMode="auto">
              <a:xfrm>
                <a:off x="4023" y="2570"/>
                <a:ext cx="470"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b="1" dirty="0">
                    <a:solidFill>
                      <a:srgbClr val="FFFFFF"/>
                    </a:solidFill>
                    <a:latin typeface="Leelawadee UI" panose="020B0502040204020203" pitchFamily="34" charset="-34"/>
                    <a:cs typeface="Leelawadee UI" panose="020B0502040204020203" pitchFamily="34" charset="-34"/>
                  </a:rPr>
                  <a:t> </a:t>
                </a:r>
              </a:p>
              <a:p>
                <a:pPr algn="ctr"/>
                <a:r>
                  <a:rPr lang="th-TH" altLang="zh-CN" sz="1400" b="1" dirty="0" smtClean="0">
                    <a:solidFill>
                      <a:srgbClr val="FFFFFF"/>
                    </a:solidFill>
                    <a:latin typeface="Leelawadee UI" panose="020B0502040204020203" pitchFamily="34" charset="-34"/>
                    <a:cs typeface="Leelawadee UI" panose="020B0502040204020203" pitchFamily="34" charset="-34"/>
                  </a:rPr>
                  <a:t>พระบัญชา</a:t>
                </a:r>
                <a:endParaRPr lang="en-US" altLang="zh-CN" sz="1400" b="1" dirty="0">
                  <a:solidFill>
                    <a:srgbClr val="FFFFFF"/>
                  </a:solidFill>
                  <a:latin typeface="Leelawadee UI" panose="020B0502040204020203" pitchFamily="34" charset="-34"/>
                  <a:cs typeface="Leelawadee UI" panose="020B0502040204020203" pitchFamily="34" charset="-34"/>
                </a:endParaRPr>
              </a:p>
              <a:p>
                <a:pPr algn="ctr"/>
                <a:r>
                  <a:rPr lang="en-US" altLang="zh-CN" sz="1400" b="1" dirty="0">
                    <a:solidFill>
                      <a:srgbClr val="FFFFFF"/>
                    </a:solidFill>
                    <a:latin typeface="Leelawadee UI" panose="020B0502040204020203" pitchFamily="34" charset="-34"/>
                    <a:cs typeface="Leelawadee UI" panose="020B0502040204020203" pitchFamily="34" charset="-34"/>
                  </a:rPr>
                  <a:t>24:45-53</a:t>
                </a:r>
              </a:p>
              <a:p>
                <a:pPr algn="ctr"/>
                <a:endParaRPr lang="en-US" altLang="zh-CN" sz="1400" b="1" dirty="0">
                  <a:solidFill>
                    <a:srgbClr val="FFFFFF"/>
                  </a:solidFill>
                  <a:latin typeface="Leelawadee UI" panose="020B0502040204020203" pitchFamily="34" charset="-34"/>
                  <a:cs typeface="Leelawadee UI" panose="020B0502040204020203" pitchFamily="34" charset="-34"/>
                </a:endParaRPr>
              </a:p>
            </p:txBody>
          </p:sp>
          <p:sp>
            <p:nvSpPr>
              <p:cNvPr id="93" name="Rectangle 66"/>
              <p:cNvSpPr>
                <a:spLocks noChangeArrowheads="1"/>
              </p:cNvSpPr>
              <p:nvPr/>
            </p:nvSpPr>
            <p:spPr bwMode="auto">
              <a:xfrm>
                <a:off x="3991" y="2570"/>
                <a:ext cx="534"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Leelawadee UI" panose="020B0502040204020203" pitchFamily="34" charset="-34"/>
                  <a:cs typeface="Leelawadee UI" panose="020B0502040204020203" pitchFamily="34" charset="-34"/>
                </a:endParaRPr>
              </a:p>
            </p:txBody>
          </p:sp>
        </p:grpSp>
      </p:grpSp>
      <p:sp>
        <p:nvSpPr>
          <p:cNvPr id="134" name="Rectangle 68"/>
          <p:cNvSpPr txBox="1">
            <a:spLocks noChangeArrowheads="1"/>
          </p:cNvSpPr>
          <p:nvPr/>
        </p:nvSpPr>
        <p:spPr bwMode="auto">
          <a:xfrm>
            <a:off x="2514603" y="50803"/>
            <a:ext cx="4333875" cy="46163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t" anchorCtr="0" compatLnSpc="1">
            <a:prstTxWarp prst="textNoShape">
              <a:avLst/>
            </a:prstTxWarp>
            <a:spAutoFit/>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a:lstStyle>
          <a:p>
            <a:pPr eaLnBrk="1" hangingPunct="1"/>
            <a:r>
              <a:rPr lang="th-TH" sz="2400" b="1" kern="0" smtClean="0">
                <a:solidFill>
                  <a:schemeClr val="bg2"/>
                </a:solidFill>
                <a:latin typeface="Leelawadee UI" panose="020B0502040204020203" pitchFamily="34" charset="-34"/>
                <a:ea typeface="SimSun" charset="0"/>
                <a:cs typeface="Leelawadee UI" panose="020B0502040204020203" pitchFamily="34" charset="-34"/>
              </a:rPr>
              <a:t>แผนผังพระธรรมลูกา</a:t>
            </a:r>
            <a:endParaRPr lang="en-US" sz="2400" b="1" kern="0" dirty="0">
              <a:solidFill>
                <a:schemeClr val="bg2"/>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907"/>
                                        </p:tgtEl>
                                        <p:attrNameLst>
                                          <p:attrName>style.visibility</p:attrName>
                                        </p:attrNameLst>
                                      </p:cBhvr>
                                      <p:to>
                                        <p:strVal val="visible"/>
                                      </p:to>
                                    </p:set>
                                    <p:anim calcmode="lin" valueType="num">
                                      <p:cBhvr>
                                        <p:cTn id="7" dur="1000" fill="hold"/>
                                        <p:tgtEl>
                                          <p:spTgt spid="35907"/>
                                        </p:tgtEl>
                                        <p:attrNameLst>
                                          <p:attrName>ppt_w</p:attrName>
                                        </p:attrNameLst>
                                      </p:cBhvr>
                                      <p:tavLst>
                                        <p:tav tm="0">
                                          <p:val>
                                            <p:fltVal val="0"/>
                                          </p:val>
                                        </p:tav>
                                        <p:tav tm="100000">
                                          <p:val>
                                            <p:strVal val="#ppt_w"/>
                                          </p:val>
                                        </p:tav>
                                      </p:tavLst>
                                    </p:anim>
                                    <p:anim calcmode="lin" valueType="num">
                                      <p:cBhvr>
                                        <p:cTn id="8" dur="1000" fill="hold"/>
                                        <p:tgtEl>
                                          <p:spTgt spid="35907"/>
                                        </p:tgtEl>
                                        <p:attrNameLst>
                                          <p:attrName>ppt_h</p:attrName>
                                        </p:attrNameLst>
                                      </p:cBhvr>
                                      <p:tavLst>
                                        <p:tav tm="0">
                                          <p:val>
                                            <p:fltVal val="0"/>
                                          </p:val>
                                        </p:tav>
                                        <p:tav tm="100000">
                                          <p:val>
                                            <p:strVal val="#ppt_h"/>
                                          </p:val>
                                        </p:tav>
                                      </p:tavLst>
                                    </p:anim>
                                    <p:anim calcmode="lin" valueType="num">
                                      <p:cBhvr>
                                        <p:cTn id="9" dur="1000" fill="hold"/>
                                        <p:tgtEl>
                                          <p:spTgt spid="359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9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latin typeface="Leelawadee UI" panose="020B0502040204020203" pitchFamily="34" charset="-34"/>
                <a:cs typeface="Leelawadee UI" panose="020B0502040204020203" pitchFamily="34" charset="-34"/>
              </a:rPr>
              <a:t>93</a:t>
            </a:r>
          </a:p>
        </p:txBody>
      </p:sp>
      <p:grpSp>
        <p:nvGrpSpPr>
          <p:cNvPr id="296962" name="Group 3"/>
          <p:cNvGrpSpPr>
            <a:grpSpLocks/>
          </p:cNvGrpSpPr>
          <p:nvPr/>
        </p:nvGrpSpPr>
        <p:grpSpPr bwMode="auto">
          <a:xfrm>
            <a:off x="0" y="795338"/>
            <a:ext cx="9144000" cy="6062662"/>
            <a:chOff x="0" y="0"/>
            <a:chExt cx="4525" cy="3531"/>
          </a:xfrm>
        </p:grpSpPr>
        <p:grpSp>
          <p:nvGrpSpPr>
            <p:cNvPr id="296964" name="Group 4"/>
            <p:cNvGrpSpPr>
              <a:grpSpLocks/>
            </p:cNvGrpSpPr>
            <p:nvPr/>
          </p:nvGrpSpPr>
          <p:grpSpPr bwMode="auto">
            <a:xfrm>
              <a:off x="0" y="0"/>
              <a:ext cx="481" cy="864"/>
              <a:chOff x="0" y="0"/>
              <a:chExt cx="481" cy="864"/>
            </a:xfrm>
          </p:grpSpPr>
          <p:sp>
            <p:nvSpPr>
              <p:cNvPr id="297016" name="Rectangle 5"/>
              <p:cNvSpPr>
                <a:spLocks noChangeArrowheads="1"/>
              </p:cNvSpPr>
              <p:nvPr/>
            </p:nvSpPr>
            <p:spPr bwMode="auto">
              <a:xfrm>
                <a:off x="32" y="0"/>
                <a:ext cx="449"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en-US" altLang="zh-CN" sz="2200" b="1" dirty="0">
                    <a:solidFill>
                      <a:srgbClr val="FFFFFF"/>
                    </a:solidFill>
                    <a:latin typeface="Leelawadee UI" panose="020B0502040204020203" pitchFamily="34" charset="-34"/>
                    <a:cs typeface="Leelawadee UI" panose="020B0502040204020203" pitchFamily="34" charset="-34"/>
                  </a:rPr>
                  <a:t>0</a:t>
                </a:r>
              </a:p>
              <a:p>
                <a:pPr algn="ctr"/>
                <a:r>
                  <a:rPr lang="th-TH" altLang="zh-CN" sz="1100" dirty="0" smtClean="0">
                    <a:solidFill>
                      <a:srgbClr val="FFFFFF"/>
                    </a:solidFill>
                    <a:latin typeface="Leelawadee UI" panose="020B0502040204020203" pitchFamily="34" charset="-34"/>
                    <a:cs typeface="Leelawadee UI" panose="020B0502040204020203" pitchFamily="34" charset="-34"/>
                  </a:rPr>
                  <a:t>อ้างอิง</a:t>
                </a:r>
                <a:endParaRPr lang="en-US" altLang="zh-CN" sz="1100" dirty="0">
                  <a:solidFill>
                    <a:srgbClr val="FFFFFF"/>
                  </a:solidFill>
                  <a:latin typeface="Leelawadee UI" panose="020B0502040204020203" pitchFamily="34" charset="-34"/>
                  <a:cs typeface="Leelawadee UI" panose="020B0502040204020203" pitchFamily="34" charset="-34"/>
                </a:endParaRPr>
              </a:p>
              <a:p>
                <a:pPr algn="ctr"/>
                <a:endParaRPr lang="en-US" altLang="zh-CN" sz="1100" dirty="0">
                  <a:solidFill>
                    <a:srgbClr val="FFFFFF"/>
                  </a:solidFill>
                  <a:latin typeface="Leelawadee UI" panose="020B0502040204020203" pitchFamily="34" charset="-34"/>
                  <a:cs typeface="Leelawadee UI" panose="020B0502040204020203" pitchFamily="34" charset="-34"/>
                </a:endParaRPr>
              </a:p>
            </p:txBody>
          </p:sp>
          <p:sp>
            <p:nvSpPr>
              <p:cNvPr id="297017" name="Rectangle 6"/>
              <p:cNvSpPr>
                <a:spLocks noChangeArrowheads="1"/>
              </p:cNvSpPr>
              <p:nvPr/>
            </p:nvSpPr>
            <p:spPr bwMode="auto">
              <a:xfrm>
                <a:off x="0" y="0"/>
                <a:ext cx="456"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65" name="Group 7"/>
            <p:cNvGrpSpPr>
              <a:grpSpLocks/>
            </p:cNvGrpSpPr>
            <p:nvPr/>
          </p:nvGrpSpPr>
          <p:grpSpPr bwMode="auto">
            <a:xfrm>
              <a:off x="456" y="0"/>
              <a:ext cx="385" cy="864"/>
              <a:chOff x="456" y="0"/>
              <a:chExt cx="385" cy="864"/>
            </a:xfrm>
          </p:grpSpPr>
          <p:sp>
            <p:nvSpPr>
              <p:cNvPr id="297014" name="Rectangle 8"/>
              <p:cNvSpPr>
                <a:spLocks noChangeArrowheads="1"/>
              </p:cNvSpPr>
              <p:nvPr/>
            </p:nvSpPr>
            <p:spPr bwMode="auto">
              <a:xfrm>
                <a:off x="488" y="0"/>
                <a:ext cx="321"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1</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15" name="Rectangle 9"/>
              <p:cNvSpPr>
                <a:spLocks noChangeArrowheads="1"/>
              </p:cNvSpPr>
              <p:nvPr/>
            </p:nvSpPr>
            <p:spPr bwMode="auto">
              <a:xfrm>
                <a:off x="456" y="0"/>
                <a:ext cx="385"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66" name="Group 10"/>
            <p:cNvGrpSpPr>
              <a:grpSpLocks/>
            </p:cNvGrpSpPr>
            <p:nvPr/>
          </p:nvGrpSpPr>
          <p:grpSpPr bwMode="auto">
            <a:xfrm>
              <a:off x="841" y="0"/>
              <a:ext cx="420" cy="864"/>
              <a:chOff x="841" y="0"/>
              <a:chExt cx="420" cy="864"/>
            </a:xfrm>
          </p:grpSpPr>
          <p:sp>
            <p:nvSpPr>
              <p:cNvPr id="297012" name="Rectangle 11"/>
              <p:cNvSpPr>
                <a:spLocks noChangeArrowheads="1"/>
              </p:cNvSpPr>
              <p:nvPr/>
            </p:nvSpPr>
            <p:spPr bwMode="auto">
              <a:xfrm>
                <a:off x="873" y="0"/>
                <a:ext cx="356"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indent="50784"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indent="50784" algn="ctr"/>
                <a:r>
                  <a:rPr lang="en-US" altLang="zh-CN" sz="2200" b="1">
                    <a:solidFill>
                      <a:srgbClr val="FFFFFF"/>
                    </a:solidFill>
                    <a:latin typeface="Leelawadee UI" panose="020B0502040204020203" pitchFamily="34" charset="-34"/>
                    <a:cs typeface="Leelawadee UI" panose="020B0502040204020203" pitchFamily="34" charset="-34"/>
                  </a:rPr>
                  <a:t>0</a:t>
                </a:r>
              </a:p>
              <a:p>
                <a:pPr indent="50784"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13" name="Rectangle 12"/>
              <p:cNvSpPr>
                <a:spLocks noChangeArrowheads="1"/>
              </p:cNvSpPr>
              <p:nvPr/>
            </p:nvSpPr>
            <p:spPr bwMode="auto">
              <a:xfrm>
                <a:off x="841" y="0"/>
                <a:ext cx="420"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67" name="Group 13"/>
            <p:cNvGrpSpPr>
              <a:grpSpLocks/>
            </p:cNvGrpSpPr>
            <p:nvPr/>
          </p:nvGrpSpPr>
          <p:grpSpPr bwMode="auto">
            <a:xfrm>
              <a:off x="1261" y="0"/>
              <a:ext cx="385" cy="864"/>
              <a:chOff x="1261" y="0"/>
              <a:chExt cx="385" cy="864"/>
            </a:xfrm>
          </p:grpSpPr>
          <p:sp>
            <p:nvSpPr>
              <p:cNvPr id="297010" name="Rectangle 14"/>
              <p:cNvSpPr>
                <a:spLocks noChangeArrowheads="1"/>
              </p:cNvSpPr>
              <p:nvPr/>
            </p:nvSpPr>
            <p:spPr bwMode="auto">
              <a:xfrm>
                <a:off x="1293" y="0"/>
                <a:ext cx="321"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indent="50784"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indent="50784" algn="ctr"/>
                <a:r>
                  <a:rPr lang="en-US" altLang="zh-CN" sz="2200" b="1">
                    <a:solidFill>
                      <a:srgbClr val="FFFFFF"/>
                    </a:solidFill>
                    <a:latin typeface="Leelawadee UI" panose="020B0502040204020203" pitchFamily="34" charset="-34"/>
                    <a:cs typeface="Leelawadee UI" panose="020B0502040204020203" pitchFamily="34" charset="-34"/>
                  </a:rPr>
                  <a:t>8</a:t>
                </a:r>
              </a:p>
              <a:p>
                <a:pPr indent="50784"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11" name="Rectangle 15"/>
              <p:cNvSpPr>
                <a:spLocks noChangeArrowheads="1"/>
              </p:cNvSpPr>
              <p:nvPr/>
            </p:nvSpPr>
            <p:spPr bwMode="auto">
              <a:xfrm>
                <a:off x="1261" y="0"/>
                <a:ext cx="385"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68" name="Group 16"/>
            <p:cNvGrpSpPr>
              <a:grpSpLocks/>
            </p:cNvGrpSpPr>
            <p:nvPr/>
          </p:nvGrpSpPr>
          <p:grpSpPr bwMode="auto">
            <a:xfrm>
              <a:off x="1646" y="0"/>
              <a:ext cx="492" cy="864"/>
              <a:chOff x="1646" y="0"/>
              <a:chExt cx="492" cy="864"/>
            </a:xfrm>
          </p:grpSpPr>
          <p:sp>
            <p:nvSpPr>
              <p:cNvPr id="297008" name="Rectangle 17"/>
              <p:cNvSpPr>
                <a:spLocks noChangeArrowheads="1"/>
              </p:cNvSpPr>
              <p:nvPr/>
            </p:nvSpPr>
            <p:spPr bwMode="auto">
              <a:xfrm>
                <a:off x="1678" y="0"/>
                <a:ext cx="428"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indent="50784"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indent="50784" algn="ctr"/>
                <a:r>
                  <a:rPr lang="en-US" altLang="zh-CN" sz="2200" b="1">
                    <a:solidFill>
                      <a:srgbClr val="FFFFFF"/>
                    </a:solidFill>
                    <a:latin typeface="Leelawadee UI" panose="020B0502040204020203" pitchFamily="34" charset="-34"/>
                    <a:cs typeface="Leelawadee UI" panose="020B0502040204020203" pitchFamily="34" charset="-34"/>
                  </a:rPr>
                  <a:t>25</a:t>
                </a:r>
              </a:p>
              <a:p>
                <a:pPr indent="50784" algn="ctr"/>
                <a:r>
                  <a:rPr lang="en-US" altLang="zh-CN" sz="2200" b="1">
                    <a:solidFill>
                      <a:srgbClr val="FFFFFF"/>
                    </a:solidFill>
                    <a:latin typeface="Leelawadee UI" panose="020B0502040204020203" pitchFamily="34" charset="-34"/>
                    <a:cs typeface="Leelawadee UI" panose="020B0502040204020203" pitchFamily="34" charset="-34"/>
                  </a:rPr>
                  <a:t> </a:t>
                </a:r>
              </a:p>
              <a:p>
                <a:pPr indent="50784"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09" name="Rectangle 18"/>
              <p:cNvSpPr>
                <a:spLocks noChangeArrowheads="1"/>
              </p:cNvSpPr>
              <p:nvPr/>
            </p:nvSpPr>
            <p:spPr bwMode="auto">
              <a:xfrm>
                <a:off x="1646" y="0"/>
                <a:ext cx="492"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69" name="Group 19"/>
            <p:cNvGrpSpPr>
              <a:grpSpLocks/>
            </p:cNvGrpSpPr>
            <p:nvPr/>
          </p:nvGrpSpPr>
          <p:grpSpPr bwMode="auto">
            <a:xfrm>
              <a:off x="2138" y="0"/>
              <a:ext cx="456" cy="864"/>
              <a:chOff x="2138" y="0"/>
              <a:chExt cx="456" cy="864"/>
            </a:xfrm>
          </p:grpSpPr>
          <p:sp>
            <p:nvSpPr>
              <p:cNvPr id="297006" name="Rectangle 20"/>
              <p:cNvSpPr>
                <a:spLocks noChangeArrowheads="1"/>
              </p:cNvSpPr>
              <p:nvPr/>
            </p:nvSpPr>
            <p:spPr bwMode="auto">
              <a:xfrm>
                <a:off x="2170" y="0"/>
                <a:ext cx="392"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indent="50784"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indent="50784" algn="ctr"/>
                <a:r>
                  <a:rPr lang="en-US" altLang="zh-CN" sz="2200" b="1">
                    <a:solidFill>
                      <a:srgbClr val="FFFFFF"/>
                    </a:solidFill>
                    <a:latin typeface="Leelawadee UI" panose="020B0502040204020203" pitchFamily="34" charset="-34"/>
                    <a:cs typeface="Leelawadee UI" panose="020B0502040204020203" pitchFamily="34" charset="-34"/>
                  </a:rPr>
                  <a:t>2</a:t>
                </a:r>
              </a:p>
              <a:p>
                <a:pPr indent="50784" algn="ctr"/>
                <a:r>
                  <a:rPr lang="en-US" altLang="zh-CN" sz="2200" b="1">
                    <a:solidFill>
                      <a:srgbClr val="FFFFFF"/>
                    </a:solidFill>
                    <a:latin typeface="Leelawadee UI" panose="020B0502040204020203" pitchFamily="34" charset="-34"/>
                    <a:cs typeface="Leelawadee UI" panose="020B0502040204020203" pitchFamily="34" charset="-34"/>
                  </a:rPr>
                  <a:t> </a:t>
                </a:r>
              </a:p>
              <a:p>
                <a:pPr indent="50784"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07" name="Rectangle 21"/>
              <p:cNvSpPr>
                <a:spLocks noChangeArrowheads="1"/>
              </p:cNvSpPr>
              <p:nvPr/>
            </p:nvSpPr>
            <p:spPr bwMode="auto">
              <a:xfrm>
                <a:off x="2138" y="0"/>
                <a:ext cx="456"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0" name="Group 22"/>
            <p:cNvGrpSpPr>
              <a:grpSpLocks/>
            </p:cNvGrpSpPr>
            <p:nvPr/>
          </p:nvGrpSpPr>
          <p:grpSpPr bwMode="auto">
            <a:xfrm>
              <a:off x="2594" y="0"/>
              <a:ext cx="385" cy="864"/>
              <a:chOff x="2594" y="0"/>
              <a:chExt cx="385" cy="864"/>
            </a:xfrm>
          </p:grpSpPr>
          <p:sp>
            <p:nvSpPr>
              <p:cNvPr id="297004" name="Rectangle 23"/>
              <p:cNvSpPr>
                <a:spLocks noChangeArrowheads="1"/>
              </p:cNvSpPr>
              <p:nvPr/>
            </p:nvSpPr>
            <p:spPr bwMode="auto">
              <a:xfrm>
                <a:off x="2626" y="0"/>
                <a:ext cx="321"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4</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05" name="Rectangle 24"/>
              <p:cNvSpPr>
                <a:spLocks noChangeArrowheads="1"/>
              </p:cNvSpPr>
              <p:nvPr/>
            </p:nvSpPr>
            <p:spPr bwMode="auto">
              <a:xfrm>
                <a:off x="2594" y="0"/>
                <a:ext cx="385"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1" name="Group 25"/>
            <p:cNvGrpSpPr>
              <a:grpSpLocks/>
            </p:cNvGrpSpPr>
            <p:nvPr/>
          </p:nvGrpSpPr>
          <p:grpSpPr bwMode="auto">
            <a:xfrm>
              <a:off x="2979" y="0"/>
              <a:ext cx="456" cy="864"/>
              <a:chOff x="2979" y="0"/>
              <a:chExt cx="456" cy="864"/>
            </a:xfrm>
          </p:grpSpPr>
          <p:sp>
            <p:nvSpPr>
              <p:cNvPr id="297002" name="Rectangle 26"/>
              <p:cNvSpPr>
                <a:spLocks noChangeArrowheads="1"/>
              </p:cNvSpPr>
              <p:nvPr/>
            </p:nvSpPr>
            <p:spPr bwMode="auto">
              <a:xfrm>
                <a:off x="3011" y="0"/>
                <a:ext cx="392"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2</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03" name="Rectangle 27"/>
              <p:cNvSpPr>
                <a:spLocks noChangeArrowheads="1"/>
              </p:cNvSpPr>
              <p:nvPr/>
            </p:nvSpPr>
            <p:spPr bwMode="auto">
              <a:xfrm>
                <a:off x="2979" y="0"/>
                <a:ext cx="456"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2" name="Group 28"/>
            <p:cNvGrpSpPr>
              <a:grpSpLocks/>
            </p:cNvGrpSpPr>
            <p:nvPr/>
          </p:nvGrpSpPr>
          <p:grpSpPr bwMode="auto">
            <a:xfrm>
              <a:off x="3435" y="0"/>
              <a:ext cx="556" cy="864"/>
              <a:chOff x="3435" y="0"/>
              <a:chExt cx="556" cy="864"/>
            </a:xfrm>
          </p:grpSpPr>
          <p:sp>
            <p:nvSpPr>
              <p:cNvPr id="297000" name="Rectangle 29"/>
              <p:cNvSpPr>
                <a:spLocks noChangeArrowheads="1"/>
              </p:cNvSpPr>
              <p:nvPr/>
            </p:nvSpPr>
            <p:spPr bwMode="auto">
              <a:xfrm>
                <a:off x="3467" y="0"/>
                <a:ext cx="492"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0</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7001" name="Rectangle 30"/>
              <p:cNvSpPr>
                <a:spLocks noChangeArrowheads="1"/>
              </p:cNvSpPr>
              <p:nvPr/>
            </p:nvSpPr>
            <p:spPr bwMode="auto">
              <a:xfrm>
                <a:off x="3435" y="0"/>
                <a:ext cx="556"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3" name="Group 31"/>
            <p:cNvGrpSpPr>
              <a:grpSpLocks/>
            </p:cNvGrpSpPr>
            <p:nvPr/>
          </p:nvGrpSpPr>
          <p:grpSpPr bwMode="auto">
            <a:xfrm>
              <a:off x="3991" y="0"/>
              <a:ext cx="534" cy="864"/>
              <a:chOff x="3991" y="0"/>
              <a:chExt cx="534" cy="864"/>
            </a:xfrm>
          </p:grpSpPr>
          <p:sp>
            <p:nvSpPr>
              <p:cNvPr id="296998" name="Rectangle 32"/>
              <p:cNvSpPr>
                <a:spLocks noChangeArrowheads="1"/>
              </p:cNvSpPr>
              <p:nvPr/>
            </p:nvSpPr>
            <p:spPr bwMode="auto">
              <a:xfrm>
                <a:off x="4023" y="0"/>
                <a:ext cx="470"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a:solidFill>
                      <a:srgbClr val="FFFFFF"/>
                    </a:solidFill>
                    <a:latin typeface="Leelawadee UI" panose="020B0502040204020203" pitchFamily="34" charset="-34"/>
                    <a:cs typeface="Leelawadee UI" panose="020B0502040204020203" pitchFamily="34" charset="-34"/>
                  </a:rPr>
                  <a:t> </a:t>
                </a:r>
              </a:p>
              <a:p>
                <a:pPr algn="ctr"/>
                <a:r>
                  <a:rPr lang="en-US" altLang="zh-CN" sz="2200" b="1">
                    <a:solidFill>
                      <a:srgbClr val="FFFFFF"/>
                    </a:solidFill>
                    <a:latin typeface="Leelawadee UI" panose="020B0502040204020203" pitchFamily="34" charset="-34"/>
                    <a:cs typeface="Leelawadee UI" panose="020B0502040204020203" pitchFamily="34" charset="-34"/>
                  </a:rPr>
                  <a:t>0</a:t>
                </a:r>
              </a:p>
              <a:p>
                <a:pPr algn="ctr"/>
                <a:endParaRPr lang="en-US" altLang="zh-CN" sz="2200" b="1">
                  <a:solidFill>
                    <a:srgbClr val="FFFFFF"/>
                  </a:solidFill>
                  <a:latin typeface="Leelawadee UI" panose="020B0502040204020203" pitchFamily="34" charset="-34"/>
                  <a:cs typeface="Leelawadee UI" panose="020B0502040204020203" pitchFamily="34" charset="-34"/>
                </a:endParaRPr>
              </a:p>
            </p:txBody>
          </p:sp>
          <p:sp>
            <p:nvSpPr>
              <p:cNvPr id="296999" name="Rectangle 33"/>
              <p:cNvSpPr>
                <a:spLocks noChangeArrowheads="1"/>
              </p:cNvSpPr>
              <p:nvPr/>
            </p:nvSpPr>
            <p:spPr bwMode="auto">
              <a:xfrm>
                <a:off x="3991" y="0"/>
                <a:ext cx="534" cy="86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4" name="Group 34"/>
            <p:cNvGrpSpPr>
              <a:grpSpLocks/>
            </p:cNvGrpSpPr>
            <p:nvPr/>
          </p:nvGrpSpPr>
          <p:grpSpPr bwMode="auto">
            <a:xfrm>
              <a:off x="0" y="864"/>
              <a:ext cx="841" cy="691"/>
              <a:chOff x="0" y="864"/>
              <a:chExt cx="841" cy="691"/>
            </a:xfrm>
          </p:grpSpPr>
          <p:sp>
            <p:nvSpPr>
              <p:cNvPr id="296996" name="Rectangle 35"/>
              <p:cNvSpPr>
                <a:spLocks noChangeArrowheads="1"/>
              </p:cNvSpPr>
              <p:nvPr/>
            </p:nvSpPr>
            <p:spPr bwMode="auto">
              <a:xfrm>
                <a:off x="32" y="864"/>
                <a:ext cx="777" cy="6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en-US" altLang="zh-CN" sz="2200" b="1" dirty="0">
                    <a:solidFill>
                      <a:srgbClr val="FFFFFF"/>
                    </a:solidFill>
                    <a:latin typeface="Leelawadee UI" panose="020B0502040204020203" pitchFamily="34" charset="-34"/>
                    <a:cs typeface="Leelawadee UI" panose="020B0502040204020203" pitchFamily="34" charset="-34"/>
                  </a:rPr>
                  <a:t>30 </a:t>
                </a:r>
                <a:r>
                  <a:rPr lang="en-US" altLang="zh-CN" sz="2200" b="1" dirty="0" err="1" smtClean="0">
                    <a:solidFill>
                      <a:srgbClr val="FFFFFF"/>
                    </a:solidFill>
                    <a:latin typeface="Leelawadee UI" panose="020B0502040204020203" pitchFamily="34" charset="-34"/>
                    <a:cs typeface="Leelawadee UI" panose="020B0502040204020203" pitchFamily="34" charset="-34"/>
                  </a:rPr>
                  <a:t>xu</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97" name="Rectangle 36"/>
              <p:cNvSpPr>
                <a:spLocks noChangeArrowheads="1"/>
              </p:cNvSpPr>
              <p:nvPr/>
            </p:nvSpPr>
            <p:spPr bwMode="auto">
              <a:xfrm>
                <a:off x="0" y="864"/>
                <a:ext cx="841" cy="69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5" name="Group 37"/>
            <p:cNvGrpSpPr>
              <a:grpSpLocks/>
            </p:cNvGrpSpPr>
            <p:nvPr/>
          </p:nvGrpSpPr>
          <p:grpSpPr bwMode="auto">
            <a:xfrm>
              <a:off x="841" y="864"/>
              <a:ext cx="805" cy="691"/>
              <a:chOff x="841" y="864"/>
              <a:chExt cx="805" cy="691"/>
            </a:xfrm>
          </p:grpSpPr>
          <p:sp>
            <p:nvSpPr>
              <p:cNvPr id="296994" name="Rectangle 38"/>
              <p:cNvSpPr>
                <a:spLocks noChangeArrowheads="1"/>
              </p:cNvSpPr>
              <p:nvPr/>
            </p:nvSpPr>
            <p:spPr bwMode="auto">
              <a:xfrm>
                <a:off x="873" y="864"/>
                <a:ext cx="741" cy="6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indent="50784"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indent="50784" algn="ctr"/>
                <a:r>
                  <a:rPr lang="en-US" altLang="zh-CN" sz="2200" b="1" dirty="0">
                    <a:solidFill>
                      <a:srgbClr val="FFFFFF"/>
                    </a:solidFill>
                    <a:latin typeface="Leelawadee UI" panose="020B0502040204020203" pitchFamily="34" charset="-34"/>
                    <a:cs typeface="Leelawadee UI" panose="020B0502040204020203" pitchFamily="34" charset="-34"/>
                  </a:rPr>
                  <a:t>3 </a:t>
                </a:r>
                <a:r>
                  <a:rPr lang="th-TH" altLang="zh-CN" sz="2200" b="1" dirty="0" smtClean="0">
                    <a:solidFill>
                      <a:srgbClr val="FFFFFF"/>
                    </a:solidFill>
                    <a:latin typeface="Leelawadee UI" panose="020B0502040204020203" pitchFamily="34" charset="-34"/>
                    <a:cs typeface="Leelawadee UI" panose="020B0502040204020203" pitchFamily="34" charset="-34"/>
                  </a:rPr>
                  <a:t>ปี</a:t>
                </a:r>
                <a:endParaRPr lang="en-US" altLang="zh-CN" sz="2200" b="1" dirty="0">
                  <a:solidFill>
                    <a:srgbClr val="FFFFFF"/>
                  </a:solidFill>
                  <a:latin typeface="Leelawadee UI" panose="020B0502040204020203" pitchFamily="34" charset="-34"/>
                  <a:cs typeface="Leelawadee UI" panose="020B0502040204020203" pitchFamily="34" charset="-34"/>
                </a:endParaRPr>
              </a:p>
              <a:p>
                <a:pPr indent="50784"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95" name="Rectangle 39"/>
              <p:cNvSpPr>
                <a:spLocks noChangeArrowheads="1"/>
              </p:cNvSpPr>
              <p:nvPr/>
            </p:nvSpPr>
            <p:spPr bwMode="auto">
              <a:xfrm>
                <a:off x="841" y="864"/>
                <a:ext cx="805" cy="69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6" name="Group 40"/>
            <p:cNvGrpSpPr>
              <a:grpSpLocks/>
            </p:cNvGrpSpPr>
            <p:nvPr/>
          </p:nvGrpSpPr>
          <p:grpSpPr bwMode="auto">
            <a:xfrm>
              <a:off x="1646" y="864"/>
              <a:ext cx="510" cy="691"/>
              <a:chOff x="1646" y="864"/>
              <a:chExt cx="510" cy="691"/>
            </a:xfrm>
          </p:grpSpPr>
          <p:sp>
            <p:nvSpPr>
              <p:cNvPr id="296992" name="Rectangle 41"/>
              <p:cNvSpPr>
                <a:spLocks noChangeArrowheads="1"/>
              </p:cNvSpPr>
              <p:nvPr/>
            </p:nvSpPr>
            <p:spPr bwMode="auto">
              <a:xfrm>
                <a:off x="1678" y="864"/>
                <a:ext cx="478" cy="6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en-US" altLang="zh-CN" sz="1600" b="1" dirty="0">
                    <a:solidFill>
                      <a:srgbClr val="FFFFFF"/>
                    </a:solidFill>
                    <a:latin typeface="Leelawadee UI" panose="020B0502040204020203" pitchFamily="34" charset="-34"/>
                    <a:cs typeface="Leelawadee UI" panose="020B0502040204020203" pitchFamily="34" charset="-34"/>
                  </a:rPr>
                  <a:t>3-4 </a:t>
                </a:r>
                <a:r>
                  <a:rPr lang="th-TH" altLang="zh-CN" sz="1600" b="1" dirty="0" smtClean="0">
                    <a:solidFill>
                      <a:srgbClr val="FFFFFF"/>
                    </a:solidFill>
                    <a:latin typeface="Leelawadee UI" panose="020B0502040204020203" pitchFamily="34" charset="-34"/>
                    <a:cs typeface="Leelawadee UI" panose="020B0502040204020203" pitchFamily="34" charset="-34"/>
                  </a:rPr>
                  <a:t>เดือน</a:t>
                </a:r>
                <a:endParaRPr lang="en-US" altLang="zh-CN" sz="1600" b="1" dirty="0">
                  <a:solidFill>
                    <a:srgbClr val="FFFFFF"/>
                  </a:solidFill>
                  <a:latin typeface="Leelawadee UI" panose="020B0502040204020203" pitchFamily="34" charset="-34"/>
                  <a:cs typeface="Leelawadee UI" panose="020B0502040204020203" pitchFamily="34" charset="-34"/>
                </a:endParaRP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93" name="Rectangle 42"/>
              <p:cNvSpPr>
                <a:spLocks noChangeArrowheads="1"/>
              </p:cNvSpPr>
              <p:nvPr/>
            </p:nvSpPr>
            <p:spPr bwMode="auto">
              <a:xfrm>
                <a:off x="1646" y="864"/>
                <a:ext cx="492" cy="69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7" name="Group 43"/>
            <p:cNvGrpSpPr>
              <a:grpSpLocks/>
            </p:cNvGrpSpPr>
            <p:nvPr/>
          </p:nvGrpSpPr>
          <p:grpSpPr bwMode="auto">
            <a:xfrm>
              <a:off x="2138" y="864"/>
              <a:ext cx="2387" cy="691"/>
              <a:chOff x="2138" y="864"/>
              <a:chExt cx="2387" cy="691"/>
            </a:xfrm>
          </p:grpSpPr>
          <p:sp>
            <p:nvSpPr>
              <p:cNvPr id="296990" name="Rectangle 44"/>
              <p:cNvSpPr>
                <a:spLocks noChangeArrowheads="1"/>
              </p:cNvSpPr>
              <p:nvPr/>
            </p:nvSpPr>
            <p:spPr bwMode="auto">
              <a:xfrm>
                <a:off x="2170" y="864"/>
                <a:ext cx="2323" cy="69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en-US" altLang="zh-CN" sz="2200" b="1" dirty="0">
                    <a:solidFill>
                      <a:srgbClr val="FFFFFF"/>
                    </a:solidFill>
                    <a:latin typeface="Leelawadee UI" panose="020B0502040204020203" pitchFamily="34" charset="-34"/>
                    <a:cs typeface="Leelawadee UI" panose="020B0502040204020203" pitchFamily="34" charset="-34"/>
                  </a:rPr>
                  <a:t>8 </a:t>
                </a:r>
                <a:r>
                  <a:rPr lang="th-TH" altLang="zh-CN" sz="2200" b="1" dirty="0" smtClean="0">
                    <a:solidFill>
                      <a:srgbClr val="FFFFFF"/>
                    </a:solidFill>
                    <a:latin typeface="Leelawadee UI" panose="020B0502040204020203" pitchFamily="34" charset="-34"/>
                    <a:cs typeface="Leelawadee UI" panose="020B0502040204020203" pitchFamily="34" charset="-34"/>
                  </a:rPr>
                  <a:t>วัน</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en-US" altLang="zh-CN" sz="2200" b="1" dirty="0">
                    <a:solidFill>
                      <a:srgbClr val="FFFFFF"/>
                    </a:solidFill>
                    <a:latin typeface="Leelawadee UI" panose="020B0502040204020203" pitchFamily="34" charset="-34"/>
                    <a:cs typeface="Leelawadee UI" panose="020B0502040204020203" pitchFamily="34" charset="-34"/>
                  </a:rPr>
                  <a:t> </a:t>
                </a: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91" name="Rectangle 45"/>
              <p:cNvSpPr>
                <a:spLocks noChangeArrowheads="1"/>
              </p:cNvSpPr>
              <p:nvPr/>
            </p:nvSpPr>
            <p:spPr bwMode="auto">
              <a:xfrm>
                <a:off x="2138" y="864"/>
                <a:ext cx="2387" cy="69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8" name="Group 46"/>
            <p:cNvGrpSpPr>
              <a:grpSpLocks/>
            </p:cNvGrpSpPr>
            <p:nvPr/>
          </p:nvGrpSpPr>
          <p:grpSpPr bwMode="auto">
            <a:xfrm>
              <a:off x="0" y="1555"/>
              <a:ext cx="1646" cy="595"/>
              <a:chOff x="0" y="1555"/>
              <a:chExt cx="1646" cy="595"/>
            </a:xfrm>
          </p:grpSpPr>
          <p:sp>
            <p:nvSpPr>
              <p:cNvPr id="296988" name="Rectangle 47"/>
              <p:cNvSpPr>
                <a:spLocks noChangeArrowheads="1"/>
              </p:cNvSpPr>
              <p:nvPr/>
            </p:nvSpPr>
            <p:spPr bwMode="auto">
              <a:xfrm>
                <a:off x="32" y="1555"/>
                <a:ext cx="1582" cy="59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indent="50784" algn="ctr" eaLnBrk="1" hangingPunct="1"/>
                <a:r>
                  <a:rPr lang="en-US" altLang="zh-CN" sz="2200" b="1" dirty="0" smtClean="0">
                    <a:solidFill>
                      <a:srgbClr val="FFFFFF"/>
                    </a:solidFill>
                    <a:latin typeface="Leelawadee UI" panose="020B0502040204020203" pitchFamily="34" charset="-34"/>
                    <a:cs typeface="Leelawadee UI" panose="020B0502040204020203" pitchFamily="34" charset="-34"/>
                  </a:rPr>
                  <a:t> </a:t>
                </a:r>
              </a:p>
              <a:p>
                <a:pPr indent="50784" algn="ctr"/>
                <a:r>
                  <a:rPr lang="th-TH" altLang="zh-CN" sz="2200" b="1" dirty="0" smtClean="0">
                    <a:solidFill>
                      <a:srgbClr val="FFFFFF"/>
                    </a:solidFill>
                    <a:latin typeface="Leelawadee UI" panose="020B0502040204020203" pitchFamily="34" charset="-34"/>
                    <a:cs typeface="Leelawadee UI" panose="020B0502040204020203" pitchFamily="34" charset="-34"/>
                  </a:rPr>
                  <a:t>การอัศจรรย์ที่มีชื่อเสียง</a:t>
                </a:r>
                <a:endParaRPr lang="en-US" altLang="zh-CN" sz="2200" b="1" dirty="0" smtClean="0">
                  <a:solidFill>
                    <a:srgbClr val="FFFFFF"/>
                  </a:solidFill>
                  <a:latin typeface="Leelawadee UI" panose="020B0502040204020203" pitchFamily="34" charset="-34"/>
                  <a:cs typeface="Leelawadee UI" panose="020B0502040204020203" pitchFamily="34" charset="-34"/>
                </a:endParaRPr>
              </a:p>
              <a:p>
                <a:pPr indent="50784"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89" name="Rectangle 48"/>
              <p:cNvSpPr>
                <a:spLocks noChangeArrowheads="1"/>
              </p:cNvSpPr>
              <p:nvPr/>
            </p:nvSpPr>
            <p:spPr bwMode="auto">
              <a:xfrm>
                <a:off x="0" y="1555"/>
                <a:ext cx="1646" cy="595"/>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79" name="Group 49"/>
            <p:cNvGrpSpPr>
              <a:grpSpLocks/>
            </p:cNvGrpSpPr>
            <p:nvPr/>
          </p:nvGrpSpPr>
          <p:grpSpPr bwMode="auto">
            <a:xfrm>
              <a:off x="1646" y="1555"/>
              <a:ext cx="2879" cy="595"/>
              <a:chOff x="1646" y="1555"/>
              <a:chExt cx="2879" cy="595"/>
            </a:xfrm>
          </p:grpSpPr>
          <p:sp>
            <p:nvSpPr>
              <p:cNvPr id="296986" name="Rectangle 50"/>
              <p:cNvSpPr>
                <a:spLocks noChangeArrowheads="1"/>
              </p:cNvSpPr>
              <p:nvPr/>
            </p:nvSpPr>
            <p:spPr bwMode="auto">
              <a:xfrm>
                <a:off x="1678" y="1555"/>
                <a:ext cx="2815" cy="59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2200" b="1" dirty="0" smtClean="0">
                    <a:solidFill>
                      <a:srgbClr val="FFFFFF"/>
                    </a:solidFill>
                    <a:latin typeface="Leelawadee UI" panose="020B0502040204020203" pitchFamily="34" charset="-34"/>
                    <a:cs typeface="Leelawadee UI" panose="020B0502040204020203" pitchFamily="34" charset="-34"/>
                  </a:rPr>
                  <a:t>การสั่งสอนที่มีชื่อเสียง</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r>
                  <a:rPr lang="en-US" altLang="zh-CN" sz="2200" b="1" dirty="0">
                    <a:solidFill>
                      <a:srgbClr val="FFFFFF"/>
                    </a:solidFill>
                    <a:latin typeface="Leelawadee UI" panose="020B0502040204020203" pitchFamily="34" charset="-34"/>
                    <a:cs typeface="Leelawadee UI" panose="020B0502040204020203" pitchFamily="34" charset="-34"/>
                  </a:rPr>
                  <a:t> </a:t>
                </a: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87" name="Rectangle 51"/>
              <p:cNvSpPr>
                <a:spLocks noChangeArrowheads="1"/>
              </p:cNvSpPr>
              <p:nvPr/>
            </p:nvSpPr>
            <p:spPr bwMode="auto">
              <a:xfrm>
                <a:off x="1646" y="1555"/>
                <a:ext cx="2879" cy="595"/>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80" name="Group 52"/>
            <p:cNvGrpSpPr>
              <a:grpSpLocks/>
            </p:cNvGrpSpPr>
            <p:nvPr/>
          </p:nvGrpSpPr>
          <p:grpSpPr bwMode="auto">
            <a:xfrm>
              <a:off x="0" y="2150"/>
              <a:ext cx="4525" cy="633"/>
              <a:chOff x="0" y="2150"/>
              <a:chExt cx="4525" cy="633"/>
            </a:xfrm>
          </p:grpSpPr>
          <p:sp>
            <p:nvSpPr>
              <p:cNvPr id="296984" name="Rectangle 53"/>
              <p:cNvSpPr>
                <a:spLocks noChangeArrowheads="1"/>
              </p:cNvSpPr>
              <p:nvPr/>
            </p:nvSpPr>
            <p:spPr bwMode="auto">
              <a:xfrm>
                <a:off x="32" y="2150"/>
                <a:ext cx="4461"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p>
              <a:p>
                <a:pPr algn="ctr"/>
                <a:r>
                  <a:rPr lang="th-TH" altLang="zh-CN" sz="2200" b="1" dirty="0" smtClean="0">
                    <a:solidFill>
                      <a:srgbClr val="FFFFFF"/>
                    </a:solidFill>
                    <a:latin typeface="Leelawadee UI" panose="020B0502040204020203" pitchFamily="34" charset="-34"/>
                    <a:cs typeface="Leelawadee UI" panose="020B0502040204020203" pitchFamily="34" charset="-34"/>
                  </a:rPr>
                  <a:t>ซีซาริ</a:t>
                </a:r>
                <a:r>
                  <a:rPr lang="th-TH" altLang="zh-CN" sz="2200" b="1" dirty="0" err="1" smtClean="0">
                    <a:solidFill>
                      <a:srgbClr val="FFFFFF"/>
                    </a:solidFill>
                    <a:latin typeface="Leelawadee UI" panose="020B0502040204020203" pitchFamily="34" charset="-34"/>
                    <a:cs typeface="Leelawadee UI" panose="020B0502040204020203" pitchFamily="34" charset="-34"/>
                  </a:rPr>
                  <a:t>ยาห์</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r>
                  <a:rPr lang="en-US" altLang="zh-CN" sz="2200" b="1" dirty="0">
                    <a:solidFill>
                      <a:srgbClr val="FFFFFF"/>
                    </a:solidFill>
                    <a:latin typeface="Leelawadee UI" panose="020B0502040204020203" pitchFamily="34" charset="-34"/>
                    <a:cs typeface="Leelawadee UI" panose="020B0502040204020203" pitchFamily="34" charset="-34"/>
                  </a:rPr>
                  <a:t> </a:t>
                </a: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85" name="Rectangle 54"/>
              <p:cNvSpPr>
                <a:spLocks noChangeArrowheads="1"/>
              </p:cNvSpPr>
              <p:nvPr/>
            </p:nvSpPr>
            <p:spPr bwMode="auto">
              <a:xfrm>
                <a:off x="0" y="2150"/>
                <a:ext cx="4525"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nvGrpSpPr>
            <p:cNvPr id="296981" name="Group 55"/>
            <p:cNvGrpSpPr>
              <a:grpSpLocks/>
            </p:cNvGrpSpPr>
            <p:nvPr/>
          </p:nvGrpSpPr>
          <p:grpSpPr bwMode="auto">
            <a:xfrm>
              <a:off x="0" y="2783"/>
              <a:ext cx="4525" cy="748"/>
              <a:chOff x="0" y="2783"/>
              <a:chExt cx="4525" cy="748"/>
            </a:xfrm>
          </p:grpSpPr>
          <p:sp>
            <p:nvSpPr>
              <p:cNvPr id="296982" name="Rectangle 56"/>
              <p:cNvSpPr>
                <a:spLocks noChangeArrowheads="1"/>
              </p:cNvSpPr>
              <p:nvPr/>
            </p:nvSpPr>
            <p:spPr bwMode="auto">
              <a:xfrm>
                <a:off x="32" y="2783"/>
                <a:ext cx="4461"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1" hangingPunct="1"/>
                <a:r>
                  <a:rPr lang="en-US" altLang="zh-CN" sz="2200" b="1" dirty="0">
                    <a:solidFill>
                      <a:srgbClr val="FFFFFF"/>
                    </a:solidFill>
                    <a:latin typeface="Leelawadee UI" panose="020B0502040204020203" pitchFamily="34" charset="-34"/>
                    <a:cs typeface="Leelawadee UI" panose="020B0502040204020203" pitchFamily="34" charset="-34"/>
                  </a:rPr>
                  <a:t> </a:t>
                </a:r>
                <a:r>
                  <a:rPr lang="th-TH" altLang="zh-CN" sz="2200" b="1" dirty="0" smtClean="0">
                    <a:solidFill>
                      <a:srgbClr val="FFFFFF"/>
                    </a:solidFill>
                    <a:latin typeface="Leelawadee UI" panose="020B0502040204020203" pitchFamily="34" charset="-34"/>
                    <a:cs typeface="Leelawadee UI" panose="020B0502040204020203" pitchFamily="34" charset="-34"/>
                  </a:rPr>
                  <a:t>เขียน</a:t>
                </a:r>
                <a:r>
                  <a:rPr lang="en-US" altLang="zh-CN" sz="2200" b="1" dirty="0" smtClean="0">
                    <a:solidFill>
                      <a:srgbClr val="FFFFFF"/>
                    </a:solidFill>
                    <a:latin typeface="Leelawadee UI" panose="020B0502040204020203" pitchFamily="34" charset="-34"/>
                    <a:cs typeface="Leelawadee UI" panose="020B0502040204020203" pitchFamily="34" charset="-34"/>
                  </a:rPr>
                  <a:t> 57-59 </a:t>
                </a:r>
                <a:r>
                  <a:rPr lang="th-TH" altLang="zh-CN" sz="2200" b="1" dirty="0" smtClean="0">
                    <a:solidFill>
                      <a:srgbClr val="FFFFFF"/>
                    </a:solidFill>
                    <a:latin typeface="Leelawadee UI" panose="020B0502040204020203" pitchFamily="34" charset="-34"/>
                    <a:cs typeface="Leelawadee UI" panose="020B0502040204020203" pitchFamily="34" charset="-34"/>
                  </a:rPr>
                  <a:t>ก่อนคริสตกาล</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r>
                  <a:rPr lang="th-TH" altLang="zh-CN" sz="2200" b="1" dirty="0" smtClean="0">
                    <a:solidFill>
                      <a:srgbClr val="FFFFFF"/>
                    </a:solidFill>
                    <a:latin typeface="Leelawadee UI" panose="020B0502040204020203" pitchFamily="34" charset="-34"/>
                    <a:cs typeface="Leelawadee UI" panose="020B0502040204020203" pitchFamily="34" charset="-34"/>
                  </a:rPr>
                  <a:t>ครอบคลุมตั้งแต่</a:t>
                </a:r>
                <a:r>
                  <a:rPr lang="en-US" altLang="zh-CN" sz="2200" b="1" dirty="0" smtClean="0">
                    <a:solidFill>
                      <a:srgbClr val="FFFFFF"/>
                    </a:solidFill>
                    <a:latin typeface="Leelawadee UI" panose="020B0502040204020203" pitchFamily="34" charset="-34"/>
                    <a:cs typeface="Leelawadee UI" panose="020B0502040204020203" pitchFamily="34" charset="-34"/>
                  </a:rPr>
                  <a:t> </a:t>
                </a:r>
                <a:r>
                  <a:rPr lang="en-US" altLang="zh-CN" sz="2200" b="1" dirty="0">
                    <a:solidFill>
                      <a:srgbClr val="FFFFFF"/>
                    </a:solidFill>
                    <a:latin typeface="Leelawadee UI" panose="020B0502040204020203" pitchFamily="34" charset="-34"/>
                    <a:cs typeface="Leelawadee UI" panose="020B0502040204020203" pitchFamily="34" charset="-34"/>
                  </a:rPr>
                  <a:t>5 </a:t>
                </a:r>
                <a:r>
                  <a:rPr lang="th-TH" altLang="zh-CN" sz="2200" b="1" dirty="0" smtClean="0">
                    <a:solidFill>
                      <a:srgbClr val="FFFFFF"/>
                    </a:solidFill>
                    <a:latin typeface="Leelawadee UI" panose="020B0502040204020203" pitchFamily="34" charset="-34"/>
                    <a:cs typeface="Leelawadee UI" panose="020B0502040204020203" pitchFamily="34" charset="-34"/>
                  </a:rPr>
                  <a:t>ก่อนคริสตกาล </a:t>
                </a:r>
                <a:r>
                  <a:rPr lang="en-US" altLang="zh-CN" sz="2200" b="1" dirty="0" smtClean="0">
                    <a:solidFill>
                      <a:srgbClr val="FFFFFF"/>
                    </a:solidFill>
                    <a:latin typeface="Leelawadee UI" panose="020B0502040204020203" pitchFamily="34" charset="-34"/>
                    <a:cs typeface="Leelawadee UI" panose="020B0502040204020203" pitchFamily="34" charset="-34"/>
                  </a:rPr>
                  <a:t>– 33 </a:t>
                </a:r>
                <a:r>
                  <a:rPr lang="th-TH" altLang="zh-CN" sz="2200" b="1" dirty="0" smtClean="0">
                    <a:solidFill>
                      <a:srgbClr val="FFFFFF"/>
                    </a:solidFill>
                    <a:latin typeface="Leelawadee UI" panose="020B0502040204020203" pitchFamily="34" charset="-34"/>
                    <a:cs typeface="Leelawadee UI" panose="020B0502040204020203" pitchFamily="34" charset="-34"/>
                  </a:rPr>
                  <a:t>หลังคริสตกาล</a:t>
                </a:r>
                <a:endParaRPr lang="en-US" altLang="zh-CN" sz="2200" b="1" dirty="0">
                  <a:solidFill>
                    <a:srgbClr val="FFFFFF"/>
                  </a:solidFill>
                  <a:latin typeface="Leelawadee UI" panose="020B0502040204020203" pitchFamily="34" charset="-34"/>
                  <a:cs typeface="Leelawadee UI" panose="020B0502040204020203" pitchFamily="34" charset="-34"/>
                </a:endParaRPr>
              </a:p>
              <a:p>
                <a:pPr algn="ctr"/>
                <a:r>
                  <a:rPr lang="en-US" altLang="zh-CN" sz="2200" b="1" dirty="0">
                    <a:solidFill>
                      <a:srgbClr val="FFFFFF"/>
                    </a:solidFill>
                    <a:latin typeface="Leelawadee UI" panose="020B0502040204020203" pitchFamily="34" charset="-34"/>
                    <a:cs typeface="Leelawadee UI" panose="020B0502040204020203" pitchFamily="34" charset="-34"/>
                  </a:rPr>
                  <a:t> </a:t>
                </a:r>
              </a:p>
              <a:p>
                <a:pPr algn="ctr"/>
                <a:endParaRPr lang="en-US" altLang="zh-CN" sz="2200" b="1" dirty="0">
                  <a:solidFill>
                    <a:srgbClr val="FFFFFF"/>
                  </a:solidFill>
                  <a:latin typeface="Leelawadee UI" panose="020B0502040204020203" pitchFamily="34" charset="-34"/>
                  <a:cs typeface="Leelawadee UI" panose="020B0502040204020203" pitchFamily="34" charset="-34"/>
                </a:endParaRPr>
              </a:p>
            </p:txBody>
          </p:sp>
          <p:sp>
            <p:nvSpPr>
              <p:cNvPr id="296983" name="Rectangle 57"/>
              <p:cNvSpPr>
                <a:spLocks noChangeArrowheads="1"/>
              </p:cNvSpPr>
              <p:nvPr/>
            </p:nvSpPr>
            <p:spPr bwMode="auto">
              <a:xfrm>
                <a:off x="0" y="2783"/>
                <a:ext cx="4525"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solidFill>
                    <a:srgbClr val="FFFFFF"/>
                  </a:solidFill>
                  <a:latin typeface="Leelawadee UI" panose="020B0502040204020203" pitchFamily="34" charset="-34"/>
                  <a:cs typeface="Leelawadee UI" panose="020B0502040204020203" pitchFamily="34" charset="-34"/>
                </a:endParaRPr>
              </a:p>
            </p:txBody>
          </p:sp>
        </p:grpSp>
      </p:grpSp>
      <p:sp>
        <p:nvSpPr>
          <p:cNvPr id="296963" name="Rectangle 58"/>
          <p:cNvSpPr>
            <a:spLocks noGrp="1" noChangeArrowheads="1"/>
          </p:cNvSpPr>
          <p:nvPr>
            <p:ph type="title" idx="4294967295"/>
          </p:nvPr>
        </p:nvSpPr>
        <p:spPr>
          <a:xfrm>
            <a:off x="1143000" y="188913"/>
            <a:ext cx="7086600" cy="461633"/>
          </a:xfrm>
          <a:solidFill>
            <a:schemeClr val="tx2"/>
          </a:solidFill>
        </p:spPr>
        <p:txBody>
          <a:bodyPr anchor="t">
            <a:spAutoFit/>
          </a:bodyPr>
          <a:lstStyle/>
          <a:p>
            <a:pPr eaLnBrk="1" hangingPunct="1"/>
            <a:r>
              <a:rPr lang="th-TH" sz="2400" b="1" dirty="0" smtClean="0">
                <a:solidFill>
                  <a:schemeClr val="bg2"/>
                </a:solidFill>
                <a:latin typeface="Leelawadee UI" panose="020B0502040204020203" pitchFamily="34" charset="-34"/>
                <a:ea typeface="SimSun" charset="0"/>
                <a:cs typeface="Leelawadee UI" panose="020B0502040204020203" pitchFamily="34" charset="-34"/>
              </a:rPr>
              <a:t>การแบ่งคาบเวลาในพระ</a:t>
            </a:r>
            <a:r>
              <a:rPr lang="th-TH" sz="2400" b="1" dirty="0" err="1" smtClean="0">
                <a:solidFill>
                  <a:schemeClr val="bg2"/>
                </a:solidFill>
                <a:latin typeface="Leelawadee UI" panose="020B0502040204020203" pitchFamily="34" charset="-34"/>
                <a:ea typeface="SimSun" charset="0"/>
                <a:cs typeface="Leelawadee UI" panose="020B0502040204020203" pitchFamily="34" charset="-34"/>
              </a:rPr>
              <a:t>ธรรมลู</a:t>
            </a:r>
            <a:r>
              <a:rPr lang="th-TH" sz="2400" b="1" dirty="0" smtClean="0">
                <a:solidFill>
                  <a:schemeClr val="bg2"/>
                </a:solidFill>
                <a:latin typeface="Leelawadee UI" panose="020B0502040204020203" pitchFamily="34" charset="-34"/>
                <a:ea typeface="SimSun" charset="0"/>
                <a:cs typeface="Leelawadee UI" panose="020B0502040204020203" pitchFamily="34" charset="-34"/>
              </a:rPr>
              <a:t>กา</a:t>
            </a:r>
            <a:endParaRPr lang="en-US" sz="2400" b="1" dirty="0">
              <a:solidFill>
                <a:schemeClr val="bg2"/>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ext Box 2"/>
          <p:cNvSpPr txBox="1">
            <a:spLocks noChangeArrowheads="1"/>
          </p:cNvSpPr>
          <p:nvPr/>
        </p:nvSpPr>
        <p:spPr bwMode="auto">
          <a:xfrm>
            <a:off x="4090988" y="25407"/>
            <a:ext cx="920380" cy="523188"/>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altLang="zh-CN" sz="2800" b="1" dirty="0" err="1" smtClean="0">
                <a:solidFill>
                  <a:schemeClr val="bg2"/>
                </a:solidFill>
                <a:latin typeface="Leelawadee UI" panose="020B0502040204020203" pitchFamily="34" charset="-34"/>
                <a:cs typeface="Leelawadee UI" panose="020B0502040204020203" pitchFamily="34" charset="-34"/>
              </a:rPr>
              <a:t>ลู</a:t>
            </a:r>
            <a:r>
              <a:rPr lang="th-TH" altLang="zh-CN" sz="2800" b="1" dirty="0" smtClean="0">
                <a:solidFill>
                  <a:schemeClr val="bg2"/>
                </a:solidFill>
                <a:latin typeface="Leelawadee UI" panose="020B0502040204020203" pitchFamily="34" charset="-34"/>
                <a:cs typeface="Leelawadee UI" panose="020B0502040204020203" pitchFamily="34" charset="-34"/>
              </a:rPr>
              <a:t>กา</a:t>
            </a:r>
            <a:r>
              <a:rPr lang="en-US" altLang="zh-CN" sz="2800" dirty="0" smtClean="0">
                <a:solidFill>
                  <a:schemeClr val="bg2"/>
                </a:solidFill>
                <a:latin typeface="Leelawadee UI" panose="020B0502040204020203" pitchFamily="34" charset="-34"/>
                <a:cs typeface="Leelawadee UI" panose="020B0502040204020203" pitchFamily="34" charset="-34"/>
              </a:rPr>
              <a:t> </a:t>
            </a:r>
            <a:endParaRPr lang="en-US" sz="2800" dirty="0">
              <a:solidFill>
                <a:schemeClr val="bg2"/>
              </a:solidFill>
              <a:latin typeface="Leelawadee UI" panose="020B0502040204020203" pitchFamily="34" charset="-34"/>
              <a:cs typeface="Leelawadee UI" panose="020B0502040204020203" pitchFamily="34" charset="-34"/>
            </a:endParaRPr>
          </a:p>
        </p:txBody>
      </p:sp>
      <p:sp>
        <p:nvSpPr>
          <p:cNvPr id="299010" name="Text Box 3"/>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93</a:t>
            </a:r>
          </a:p>
        </p:txBody>
      </p:sp>
      <p:sp>
        <p:nvSpPr>
          <p:cNvPr id="299011" name="Text Box 4"/>
          <p:cNvSpPr txBox="1">
            <a:spLocks noChangeArrowheads="1"/>
          </p:cNvSpPr>
          <p:nvPr/>
        </p:nvSpPr>
        <p:spPr bwMode="auto">
          <a:xfrm>
            <a:off x="2987682" y="1066801"/>
            <a:ext cx="2955925" cy="1077186"/>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sz="3200" b="1" u="sng" dirty="0" smtClean="0">
                <a:solidFill>
                  <a:srgbClr val="000000"/>
                </a:solidFill>
                <a:latin typeface="Leelawadee UI" panose="020B0502040204020203" pitchFamily="34" charset="-34"/>
                <a:cs typeface="Leelawadee UI" panose="020B0502040204020203" pitchFamily="34" charset="-34"/>
              </a:rPr>
              <a:t>คำสำคัญ</a:t>
            </a:r>
            <a:endParaRPr lang="en-US" altLang="zh-CN" sz="3200"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sz="3200" b="1" dirty="0" err="1" smtClean="0">
                <a:solidFill>
                  <a:srgbClr val="000000"/>
                </a:solidFill>
                <a:latin typeface="Leelawadee UI" panose="020B0502040204020203" pitchFamily="34" charset="-34"/>
                <a:cs typeface="Leelawadee UI" panose="020B0502040204020203" pitchFamily="34" charset="-34"/>
              </a:rPr>
              <a:t>ฤทธิ</a:t>
            </a:r>
            <a:r>
              <a:rPr lang="th-TH" altLang="zh-CN" sz="3200" b="1" dirty="0" smtClean="0">
                <a:solidFill>
                  <a:srgbClr val="000000"/>
                </a:solidFill>
                <a:latin typeface="Leelawadee UI" panose="020B0502040204020203" pitchFamily="34" charset="-34"/>
                <a:cs typeface="Leelawadee UI" panose="020B0502040204020203" pitchFamily="34" charset="-34"/>
              </a:rPr>
              <a:t>อำนาจ</a:t>
            </a:r>
            <a:r>
              <a:rPr lang="en-US" altLang="zh-CN" sz="3200" b="1" dirty="0" smtClean="0">
                <a:solidFill>
                  <a:srgbClr val="000000"/>
                </a:solidFill>
                <a:latin typeface="Leelawadee UI" panose="020B0502040204020203" pitchFamily="34" charset="-34"/>
                <a:cs typeface="Leelawadee UI" panose="020B0502040204020203" pitchFamily="34" charset="-34"/>
              </a:rPr>
              <a:t> </a:t>
            </a:r>
            <a:r>
              <a:rPr lang="en-US" altLang="zh-CN" sz="3200" b="1" dirty="0">
                <a:solidFill>
                  <a:srgbClr val="000000"/>
                </a:solidFill>
                <a:latin typeface="Leelawadee UI" panose="020B0502040204020203" pitchFamily="34" charset="-34"/>
                <a:cs typeface="Leelawadee UI" panose="020B0502040204020203" pitchFamily="34" charset="-34"/>
              </a:rPr>
              <a:t>1</a:t>
            </a:r>
            <a:endParaRPr lang="en-US" sz="3200" dirty="0">
              <a:latin typeface="Leelawadee UI" panose="020B0502040204020203" pitchFamily="34" charset="-34"/>
              <a:cs typeface="Leelawadee UI" panose="020B0502040204020203" pitchFamily="34" charset="-34"/>
            </a:endParaRPr>
          </a:p>
        </p:txBody>
      </p:sp>
      <p:sp>
        <p:nvSpPr>
          <p:cNvPr id="39941" name="Text Box 5"/>
          <p:cNvSpPr txBox="1">
            <a:spLocks noChangeArrowheads="1"/>
          </p:cNvSpPr>
          <p:nvPr/>
        </p:nvSpPr>
        <p:spPr bwMode="auto">
          <a:xfrm>
            <a:off x="1447800" y="3657605"/>
            <a:ext cx="6324600" cy="2062071"/>
          </a:xfrm>
          <a:prstGeom prst="rect">
            <a:avLst/>
          </a:prstGeom>
          <a:solidFill>
            <a:schemeClr val="tx1"/>
          </a:solidFill>
          <a:ln w="12700" cap="sq">
            <a:solidFill>
              <a:schemeClr val="tx1"/>
            </a:solidFill>
            <a:miter lim="800000"/>
            <a:headEnd type="none" w="sm" len="sm"/>
            <a:tailEnd type="none" w="sm" len="sm"/>
          </a:ln>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dirty="0">
                <a:solidFill>
                  <a:srgbClr val="000000"/>
                </a:solidFill>
                <a:latin typeface="Leelawadee UI" panose="020B0502040204020203" pitchFamily="34" charset="-34"/>
                <a:cs typeface="Leelawadee UI" panose="020B0502040204020203" pitchFamily="34" charset="-34"/>
              </a:rPr>
              <a:t> </a:t>
            </a:r>
            <a:r>
              <a:rPr lang="th-TH" altLang="zh-CN" sz="3200" b="1" u="sng" dirty="0" smtClean="0">
                <a:solidFill>
                  <a:srgbClr val="000000"/>
                </a:solidFill>
                <a:latin typeface="Leelawadee UI" panose="020B0502040204020203" pitchFamily="34" charset="-34"/>
                <a:cs typeface="Leelawadee UI" panose="020B0502040204020203" pitchFamily="34" charset="-34"/>
              </a:rPr>
              <a:t>ข้อสำคัญ</a:t>
            </a:r>
            <a:endParaRPr lang="en-US" altLang="zh-CN" sz="3200"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sz="3200" b="1" dirty="0">
                <a:solidFill>
                  <a:srgbClr val="000000"/>
                </a:solidFill>
                <a:latin typeface="Leelawadee UI" panose="020B0502040204020203" pitchFamily="34" charset="-34"/>
                <a:cs typeface="Leelawadee UI" panose="020B0502040204020203" pitchFamily="34" charset="-34"/>
              </a:rPr>
              <a:t>"เพราะ​ว่า​บุตร​มนุษย์​มา​เพื่อ​จะ​แสวง​หา​และ​ช่วย​ผู้​ที่​หลง​หาย​ไป​นั้น​ให้​</a:t>
            </a:r>
            <a:r>
              <a:rPr lang="th-TH" altLang="zh-CN" sz="3200" b="1" dirty="0" smtClean="0">
                <a:solidFill>
                  <a:srgbClr val="000000"/>
                </a:solidFill>
                <a:latin typeface="Leelawadee UI" panose="020B0502040204020203" pitchFamily="34" charset="-34"/>
                <a:cs typeface="Leelawadee UI" panose="020B0502040204020203" pitchFamily="34" charset="-34"/>
              </a:rPr>
              <a:t>รอด</a:t>
            </a:r>
            <a:r>
              <a:rPr lang="en-US" altLang="zh-CN" sz="3200" b="1" dirty="0" smtClean="0">
                <a:solidFill>
                  <a:srgbClr val="000000"/>
                </a:solidFill>
                <a:latin typeface="Leelawadee UI" panose="020B0502040204020203" pitchFamily="34" charset="-34"/>
                <a:cs typeface="Leelawadee UI" panose="020B0502040204020203" pitchFamily="34" charset="-34"/>
              </a:rPr>
              <a:t>” (</a:t>
            </a:r>
            <a:r>
              <a:rPr lang="th-TH" altLang="zh-CN" sz="3200" b="1" dirty="0" err="1" smtClean="0">
                <a:solidFill>
                  <a:srgbClr val="000000"/>
                </a:solidFill>
                <a:latin typeface="Leelawadee UI" panose="020B0502040204020203" pitchFamily="34" charset="-34"/>
                <a:cs typeface="Leelawadee UI" panose="020B0502040204020203" pitchFamily="34" charset="-34"/>
              </a:rPr>
              <a:t>ลู</a:t>
            </a:r>
            <a:r>
              <a:rPr lang="th-TH" altLang="zh-CN" sz="3200" b="1" dirty="0" smtClean="0">
                <a:solidFill>
                  <a:srgbClr val="000000"/>
                </a:solidFill>
                <a:latin typeface="Leelawadee UI" panose="020B0502040204020203" pitchFamily="34" charset="-34"/>
                <a:cs typeface="Leelawadee UI" panose="020B0502040204020203" pitchFamily="34" charset="-34"/>
              </a:rPr>
              <a:t>กา</a:t>
            </a:r>
            <a:r>
              <a:rPr lang="en-US" altLang="zh-CN" sz="3200" b="1" dirty="0" smtClean="0">
                <a:solidFill>
                  <a:srgbClr val="000000"/>
                </a:solidFill>
                <a:latin typeface="Leelawadee UI" panose="020B0502040204020203" pitchFamily="34" charset="-34"/>
                <a:cs typeface="Leelawadee UI" panose="020B0502040204020203" pitchFamily="34" charset="-34"/>
              </a:rPr>
              <a:t> </a:t>
            </a:r>
            <a:r>
              <a:rPr lang="en-US" altLang="zh-CN" sz="3200" b="1" dirty="0">
                <a:solidFill>
                  <a:srgbClr val="000000"/>
                </a:solidFill>
                <a:latin typeface="Leelawadee UI" panose="020B0502040204020203" pitchFamily="34" charset="-34"/>
                <a:cs typeface="Leelawadee UI" panose="020B0502040204020203" pitchFamily="34" charset="-34"/>
              </a:rPr>
              <a:t>19:10).</a:t>
            </a:r>
            <a:endParaRPr lang="en-US" sz="3200" b="1" dirty="0">
              <a:solidFill>
                <a:srgbClr val="000000"/>
              </a:solidFill>
              <a:latin typeface="Leelawadee UI" panose="020B0502040204020203" pitchFamily="34" charset="-34"/>
              <a:cs typeface="Leelawadee UI" panose="020B0502040204020203" pitchFamily="34" charset="-34"/>
            </a:endParaRPr>
          </a:p>
        </p:txBody>
      </p:sp>
      <p:sp>
        <p:nvSpPr>
          <p:cNvPr id="299013" name="Rectangle 6"/>
          <p:cNvSpPr>
            <a:spLocks noGrp="1" noChangeArrowheads="1"/>
          </p:cNvSpPr>
          <p:nvPr>
            <p:ph type="title" idx="4294967295"/>
          </p:nvPr>
        </p:nvSpPr>
        <p:spPr>
          <a:xfrm>
            <a:off x="0" y="0"/>
            <a:ext cx="3657600" cy="457200"/>
          </a:xfrm>
        </p:spPr>
        <p:txBody>
          <a:bodyPr/>
          <a:lstStyle/>
          <a:p>
            <a:pPr algn="l" eaLnBrk="1" hangingPunct="1"/>
            <a:r>
              <a:rPr lang="th-TH" sz="2800" dirty="0" smtClean="0">
                <a:latin typeface="Leelawadee UI" panose="020B0502040204020203" pitchFamily="34" charset="-34"/>
                <a:cs typeface="Leelawadee UI" panose="020B0502040204020203" pitchFamily="34" charset="-34"/>
              </a:rPr>
              <a:t>คำสำคัญและข้อสำคัญ</a:t>
            </a:r>
            <a:endParaRPr lang="en-US" sz="2800" dirty="0">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ppt_x"/>
                                          </p:val>
                                        </p:tav>
                                        <p:tav tm="100000">
                                          <p:val>
                                            <p:strVal val="#ppt_x"/>
                                          </p:val>
                                        </p:tav>
                                      </p:tavLst>
                                    </p:anim>
                                    <p:anim calcmode="lin" valueType="num">
                                      <p:cBhvr additive="base">
                                        <p:cTn id="8"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1"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3682"/>
            <a:ext cx="9137650"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320" y="401414"/>
            <a:ext cx="9144000" cy="1441450"/>
          </a:xfrm>
          <a:extLst/>
        </p:spPr>
        <p:txBody>
          <a:bodyPr/>
          <a:lstStyle/>
          <a:p>
            <a:pPr algn="ctr" eaLnBrk="1" hangingPunct="1">
              <a:defRPr/>
            </a:pPr>
            <a:r>
              <a:rPr lang="th-TH" sz="4800" dirty="0" err="1"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ลู</a:t>
            </a:r>
            <a:r>
              <a:rPr lang="th-TH" sz="48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กาเน้นไปที่พระวิญญาณบริสุทธิ์</a:t>
            </a:r>
            <a:endParaRPr lang="en-US" sz="48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endParaRPr>
          </a:p>
        </p:txBody>
      </p:sp>
      <p:sp>
        <p:nvSpPr>
          <p:cNvPr id="2051" name="Rectangle 3"/>
          <p:cNvSpPr>
            <a:spLocks noGrp="1" noChangeArrowheads="1"/>
          </p:cNvSpPr>
          <p:nvPr>
            <p:ph type="subTitle" idx="1"/>
          </p:nvPr>
        </p:nvSpPr>
        <p:spPr>
          <a:xfrm>
            <a:off x="179512" y="1844824"/>
            <a:ext cx="9036050" cy="4581525"/>
          </a:xfrm>
          <a:extLst/>
        </p:spPr>
        <p:txBody>
          <a:bodyPr/>
          <a:lstStyle/>
          <a:p>
            <a:pPr marL="358649" indent="-358649" eaLnBrk="1" hangingPunct="1">
              <a:buFont typeface="Arial"/>
              <a:buChar char="•"/>
              <a:defRPr/>
            </a:pP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ปกอยู่เหนือมา</a:t>
            </a:r>
            <a:r>
              <a:rPr lang="th-TH" sz="3600" dirty="0" err="1"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รีย์</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(1:35)</a:t>
            </a:r>
            <a:endPar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endParaRPr>
          </a:p>
          <a:p>
            <a:pPr marL="358649" indent="-358649" eaLnBrk="1" hangingPunct="1">
              <a:buFont typeface="Arial"/>
              <a:buChar char="•"/>
              <a:defRPr/>
            </a:pP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เติมเต็ม</a:t>
            </a:r>
            <a:r>
              <a:rPr lang="th-TH" sz="3600" dirty="0" err="1"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ยอห์น</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(1:15), </a:t>
            </a: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เอลิ</a:t>
            </a:r>
            <a:r>
              <a:rPr lang="th-TH" sz="3600" dirty="0" err="1"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ซาเบท</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 </a:t>
            </a:r>
            <a:r>
              <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(1:41), </a:t>
            </a:r>
            <a:r>
              <a:rPr lang="th-TH"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 </a:t>
            </a: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   </a:t>
            </a:r>
            <a:r>
              <a:rPr lang="th-TH" sz="3600" dirty="0" err="1"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เศ</a:t>
            </a: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คาริ</a:t>
            </a:r>
            <a:r>
              <a:rPr lang="th-TH" sz="3600" dirty="0" err="1"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ยาห์</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 </a:t>
            </a:r>
            <a:r>
              <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(1:67)</a:t>
            </a:r>
          </a:p>
          <a:p>
            <a:pPr marL="358649" indent="-358649" eaLnBrk="1" hangingPunct="1">
              <a:buFont typeface="Arial"/>
              <a:buChar char="•"/>
              <a:defRPr/>
            </a:pP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บัพติสมาพระคริสต์</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(3:22)</a:t>
            </a:r>
            <a:endPar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endParaRPr>
          </a:p>
          <a:p>
            <a:pPr marL="358649" indent="-358649" eaLnBrk="1" hangingPunct="1">
              <a:buFont typeface="Arial"/>
              <a:buChar char="•"/>
              <a:defRPr/>
            </a:pP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ปกป้องพระคริสต์จากการล่อลวง</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 </a:t>
            </a:r>
            <a:r>
              <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(4:1)</a:t>
            </a:r>
          </a:p>
          <a:p>
            <a:pPr marL="358649" indent="-358649" eaLnBrk="1" hangingPunct="1">
              <a:buFont typeface="Arial"/>
              <a:buChar char="•"/>
              <a:defRPr/>
            </a:pP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เจิมตั้งพระคริสต์</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(4:18)</a:t>
            </a:r>
            <a:endPar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endParaRPr>
          </a:p>
          <a:p>
            <a:pPr marL="358649" indent="-358649" eaLnBrk="1" hangingPunct="1">
              <a:buFont typeface="Arial"/>
              <a:buChar char="•"/>
              <a:defRPr/>
            </a:pP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ประทานความชื่นชมยินดีให้พระคริสต์</a:t>
            </a:r>
            <a:r>
              <a:rPr lang="en-US"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(10:21), </a:t>
            </a:r>
            <a:r>
              <a:rPr lang="th-TH" sz="3600" dirty="0" smtClean="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rPr>
              <a:t>ฯลฯ</a:t>
            </a:r>
            <a:endParaRPr lang="en-US" sz="3600" dirty="0">
              <a:effectLst>
                <a:glow rad="266700">
                  <a:srgbClr val="000000">
                    <a:alpha val="75000"/>
                  </a:srgbClr>
                </a:glow>
              </a:effectLst>
              <a:latin typeface="Leelawadee UI" panose="020B0502040204020203" pitchFamily="34" charset="-34"/>
              <a:ea typeface="ＭＳ Ｐゴシック" pitchFamily="-112" charset="-128"/>
              <a:cs typeface="Leelawadee UI" panose="020B0502040204020203" pitchFamily="34" charset="-34"/>
            </a:endParaRPr>
          </a:p>
        </p:txBody>
      </p:sp>
      <p:sp>
        <p:nvSpPr>
          <p:cNvPr id="7" name="Text Box 1028"/>
          <p:cNvSpPr txBox="1">
            <a:spLocks noChangeArrowheads="1"/>
          </p:cNvSpPr>
          <p:nvPr/>
        </p:nvSpPr>
        <p:spPr bwMode="auto">
          <a:xfrm>
            <a:off x="0" y="-28574"/>
            <a:ext cx="9144000" cy="547688"/>
          </a:xfrm>
          <a:prstGeom prst="rect">
            <a:avLst/>
          </a:prstGeom>
          <a:solidFill>
            <a:srgbClr val="010201"/>
          </a:solidFill>
          <a:ln w="9525">
            <a:noFill/>
            <a:miter lim="800000"/>
            <a:headEnd/>
            <a:tailEnd/>
          </a:ln>
          <a:effectLst/>
        </p:spPr>
        <p:txBody>
          <a:bodyPr lIns="91408" tIns="45704" rIns="91408" bIns="45704"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th-TH" b="1" i="1" dirty="0" err="1" smtClean="0">
                <a:solidFill>
                  <a:srgbClr val="E5E5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ฤทธิ</a:t>
            </a:r>
            <a:r>
              <a:rPr lang="th-TH" b="1" i="1" dirty="0" smtClean="0">
                <a:solidFill>
                  <a:srgbClr val="E5E5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อำนาจในพระ</a:t>
            </a:r>
            <a:r>
              <a:rPr lang="th-TH" b="1" i="1" dirty="0" err="1" smtClean="0">
                <a:solidFill>
                  <a:srgbClr val="E5E5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ธรรมลู</a:t>
            </a:r>
            <a:r>
              <a:rPr lang="th-TH" b="1" i="1" dirty="0" smtClean="0">
                <a:solidFill>
                  <a:srgbClr val="E5E5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กา</a:t>
            </a:r>
            <a:endParaRPr lang="en-US" b="1" i="1" dirty="0" smtClean="0">
              <a:solidFill>
                <a:srgbClr val="E5E5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301061" name="Text Box 3"/>
          <p:cNvSpPr txBox="1">
            <a:spLocks noChangeArrowheads="1"/>
          </p:cNvSpPr>
          <p:nvPr/>
        </p:nvSpPr>
        <p:spPr bwMode="auto">
          <a:xfrm>
            <a:off x="8529298" y="77793"/>
            <a:ext cx="537262"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latin typeface="Leelawadee UI" panose="020B0502040204020203" pitchFamily="34" charset="-34"/>
                <a:cs typeface="Leelawadee UI" panose="020B0502040204020203" pitchFamily="34" charset="-34"/>
              </a:rPr>
              <a:t>96</a:t>
            </a:r>
          </a:p>
          <a:p>
            <a:pPr algn="ctr" eaLnBrk="1" hangingPunct="1"/>
            <a:r>
              <a:rPr lang="en-US" b="1" dirty="0">
                <a:latin typeface="Leelawadee UI" panose="020B0502040204020203" pitchFamily="34" charset="-34"/>
                <a:cs typeface="Leelawadee UI" panose="020B0502040204020203" pitchFamily="34" charset="-34"/>
              </a:rPr>
              <a: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ext Box 2"/>
          <p:cNvSpPr txBox="1">
            <a:spLocks noChangeArrowheads="1"/>
          </p:cNvSpPr>
          <p:nvPr/>
        </p:nvSpPr>
        <p:spPr bwMode="auto">
          <a:xfrm>
            <a:off x="4090989" y="25407"/>
            <a:ext cx="899541" cy="892520"/>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altLang="zh-CN" sz="2800" b="1" dirty="0" err="1">
                <a:solidFill>
                  <a:srgbClr val="220011"/>
                </a:solidFill>
                <a:latin typeface="Leelawadee UI" panose="020B0502040204020203" pitchFamily="34" charset="-34"/>
                <a:cs typeface="Leelawadee UI" panose="020B0502040204020203" pitchFamily="34" charset="-34"/>
              </a:rPr>
              <a:t>ลู</a:t>
            </a:r>
            <a:r>
              <a:rPr lang="th-TH" altLang="zh-CN" sz="2800" b="1" dirty="0">
                <a:solidFill>
                  <a:srgbClr val="220011"/>
                </a:solidFill>
                <a:latin typeface="Leelawadee UI" panose="020B0502040204020203" pitchFamily="34" charset="-34"/>
                <a:cs typeface="Leelawadee UI" panose="020B0502040204020203" pitchFamily="34" charset="-34"/>
              </a:rPr>
              <a:t>กา</a:t>
            </a:r>
            <a:r>
              <a:rPr lang="en-US" altLang="zh-CN" dirty="0">
                <a:solidFill>
                  <a:srgbClr val="220011"/>
                </a:solidFill>
                <a:latin typeface="Leelawadee UI" panose="020B0502040204020203" pitchFamily="34" charset="-34"/>
                <a:cs typeface="Leelawadee UI" panose="020B0502040204020203" pitchFamily="34" charset="-34"/>
              </a:rPr>
              <a:t> </a:t>
            </a:r>
            <a:endParaRPr lang="en-US" dirty="0">
              <a:solidFill>
                <a:srgbClr val="220011"/>
              </a:solidFill>
              <a:latin typeface="Leelawadee UI" panose="020B0502040204020203" pitchFamily="34" charset="-34"/>
              <a:cs typeface="Leelawadee UI" panose="020B0502040204020203" pitchFamily="34" charset="-34"/>
            </a:endParaRPr>
          </a:p>
          <a:p>
            <a:pPr eaLnBrk="1" hangingPunct="1"/>
            <a:r>
              <a:rPr lang="en-US" altLang="zh-CN" dirty="0" smtClean="0">
                <a:solidFill>
                  <a:schemeClr val="bg2"/>
                </a:solidFill>
                <a:latin typeface="Leelawadee UI" panose="020B0502040204020203" pitchFamily="34" charset="-34"/>
                <a:cs typeface="Leelawadee UI" panose="020B0502040204020203" pitchFamily="34" charset="-34"/>
              </a:rPr>
              <a:t> </a:t>
            </a:r>
            <a:endParaRPr lang="en-US" dirty="0">
              <a:solidFill>
                <a:schemeClr val="bg2"/>
              </a:solidFill>
              <a:latin typeface="Leelawadee UI" panose="020B0502040204020203" pitchFamily="34" charset="-34"/>
              <a:cs typeface="Leelawadee UI" panose="020B0502040204020203" pitchFamily="34" charset="-34"/>
            </a:endParaRPr>
          </a:p>
        </p:txBody>
      </p:sp>
      <p:sp>
        <p:nvSpPr>
          <p:cNvPr id="303106" name="Text Box 3"/>
          <p:cNvSpPr txBox="1">
            <a:spLocks noChangeArrowheads="1"/>
          </p:cNvSpPr>
          <p:nvPr/>
        </p:nvSpPr>
        <p:spPr bwMode="auto">
          <a:xfrm>
            <a:off x="8534404" y="44626"/>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Leelawadee UI" panose="020B0502040204020203" pitchFamily="34" charset="-34"/>
                <a:cs typeface="Leelawadee UI" panose="020B0502040204020203" pitchFamily="34" charset="-34"/>
              </a:rPr>
              <a:t>93</a:t>
            </a:r>
          </a:p>
        </p:txBody>
      </p:sp>
      <p:sp>
        <p:nvSpPr>
          <p:cNvPr id="41989" name="Text Box 5"/>
          <p:cNvSpPr txBox="1">
            <a:spLocks noChangeArrowheads="1"/>
          </p:cNvSpPr>
          <p:nvPr/>
        </p:nvSpPr>
        <p:spPr bwMode="auto">
          <a:xfrm>
            <a:off x="0" y="5173385"/>
            <a:ext cx="9144000" cy="1569628"/>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sz="3200" b="1" u="sng" dirty="0" smtClean="0">
                <a:solidFill>
                  <a:srgbClr val="000000"/>
                </a:solidFill>
                <a:latin typeface="Leelawadee UI" panose="020B0502040204020203" pitchFamily="34" charset="-34"/>
                <a:cs typeface="Leelawadee UI" panose="020B0502040204020203" pitchFamily="34" charset="-34"/>
              </a:rPr>
              <a:t>การนำไปใช้</a:t>
            </a:r>
            <a:endParaRPr lang="en-US" altLang="zh-CN" sz="3200" b="1" dirty="0">
              <a:solidFill>
                <a:srgbClr val="000000"/>
              </a:solidFill>
              <a:latin typeface="Leelawadee UI" panose="020B0502040204020203" pitchFamily="34" charset="-34"/>
              <a:cs typeface="Leelawadee UI" panose="020B0502040204020203" pitchFamily="34" charset="-34"/>
            </a:endParaRPr>
          </a:p>
          <a:p>
            <a:pPr algn="ctr" eaLnBrk="1" hangingPunct="1"/>
            <a:r>
              <a:rPr lang="en-US" altLang="zh-CN" sz="3200" b="1" dirty="0">
                <a:solidFill>
                  <a:srgbClr val="000000"/>
                </a:solidFill>
                <a:latin typeface="Leelawadee UI" panose="020B0502040204020203" pitchFamily="34" charset="-34"/>
                <a:cs typeface="Leelawadee UI" panose="020B0502040204020203" pitchFamily="34" charset="-34"/>
              </a:rPr>
              <a:t> </a:t>
            </a:r>
            <a:r>
              <a:rPr lang="th-TH" altLang="zh-CN" sz="3200" b="1" dirty="0" smtClean="0">
                <a:solidFill>
                  <a:srgbClr val="000000"/>
                </a:solidFill>
                <a:latin typeface="Leelawadee UI" panose="020B0502040204020203" pitchFamily="34" charset="-34"/>
                <a:cs typeface="Leelawadee UI" panose="020B0502040204020203" pitchFamily="34" charset="-34"/>
              </a:rPr>
              <a:t>คุณเคยรู้สึกได้</a:t>
            </a:r>
            <a:r>
              <a:rPr lang="th-TH" altLang="zh-CN" sz="3200" b="1" dirty="0" err="1" smtClean="0">
                <a:solidFill>
                  <a:srgbClr val="000000"/>
                </a:solidFill>
                <a:latin typeface="Leelawadee UI" panose="020B0502040204020203" pitchFamily="34" charset="-34"/>
                <a:cs typeface="Leelawadee UI" panose="020B0502040204020203" pitchFamily="34" charset="-34"/>
              </a:rPr>
              <a:t>ถึงฤ</a:t>
            </a:r>
            <a:r>
              <a:rPr lang="th-TH" altLang="zh-CN" sz="3200" b="1" dirty="0" smtClean="0">
                <a:solidFill>
                  <a:srgbClr val="000000"/>
                </a:solidFill>
                <a:latin typeface="Leelawadee UI" panose="020B0502040204020203" pitchFamily="34" charset="-34"/>
                <a:cs typeface="Leelawadee UI" panose="020B0502040204020203" pitchFamily="34" charset="-34"/>
              </a:rPr>
              <a:t>ทธิอำนาจของพระเจ้าที่นำชีวิตคุณให้มาถึงพระคริสต์ไห</a:t>
            </a:r>
            <a:r>
              <a:rPr lang="th-TH" altLang="zh-CN" sz="3200" b="1" dirty="0">
                <a:solidFill>
                  <a:srgbClr val="000000"/>
                </a:solidFill>
                <a:latin typeface="Leelawadee UI" panose="020B0502040204020203" pitchFamily="34" charset="-34"/>
                <a:cs typeface="Leelawadee UI" panose="020B0502040204020203" pitchFamily="34" charset="-34"/>
              </a:rPr>
              <a:t>ม</a:t>
            </a:r>
            <a:r>
              <a:rPr lang="en-US" altLang="zh-CN" sz="3200" b="1" dirty="0" smtClean="0">
                <a:solidFill>
                  <a:srgbClr val="000000"/>
                </a:solidFill>
                <a:latin typeface="Leelawadee UI" panose="020B0502040204020203" pitchFamily="34" charset="-34"/>
                <a:cs typeface="Leelawadee UI" panose="020B0502040204020203" pitchFamily="34" charset="-34"/>
              </a:rPr>
              <a:t>? </a:t>
            </a:r>
            <a:endParaRPr lang="en-US" sz="3200" b="1" dirty="0">
              <a:solidFill>
                <a:srgbClr val="000000"/>
              </a:solidFill>
              <a:latin typeface="Leelawadee UI" panose="020B0502040204020203" pitchFamily="34" charset="-34"/>
              <a:cs typeface="Leelawadee UI" panose="020B0502040204020203" pitchFamily="34" charset="-34"/>
            </a:endParaRPr>
          </a:p>
        </p:txBody>
      </p:sp>
      <p:sp>
        <p:nvSpPr>
          <p:cNvPr id="303109" name="Rectangle 6"/>
          <p:cNvSpPr>
            <a:spLocks noGrp="1" noChangeArrowheads="1"/>
          </p:cNvSpPr>
          <p:nvPr>
            <p:ph type="title" idx="4294967295"/>
          </p:nvPr>
        </p:nvSpPr>
        <p:spPr>
          <a:xfrm>
            <a:off x="0" y="0"/>
            <a:ext cx="3962400" cy="533400"/>
          </a:xfrm>
          <a:noFill/>
        </p:spPr>
        <p:txBody>
          <a:bodyPr/>
          <a:lstStyle/>
          <a:p>
            <a:pPr algn="l" eaLnBrk="1" hangingPunct="1"/>
            <a:r>
              <a:rPr lang="th-TH" sz="2800" dirty="0">
                <a:latin typeface="Leelawadee UI" panose="020B0502040204020203" pitchFamily="34" charset="-34"/>
                <a:cs typeface="Leelawadee UI" panose="020B0502040204020203" pitchFamily="34" charset="-34"/>
              </a:rPr>
              <a:t>บทสรุปและการนำไปใช้</a:t>
            </a:r>
            <a:endParaRPr lang="en-US" sz="2800" dirty="0">
              <a:latin typeface="Leelawadee UI" panose="020B0502040204020203" pitchFamily="34" charset="-34"/>
              <a:cs typeface="Leelawadee UI" panose="020B0502040204020203" pitchFamily="34" charset="-34"/>
            </a:endParaRPr>
          </a:p>
        </p:txBody>
      </p:sp>
      <p:sp>
        <p:nvSpPr>
          <p:cNvPr id="7" name="Text Box 4"/>
          <p:cNvSpPr txBox="1">
            <a:spLocks noChangeArrowheads="1"/>
          </p:cNvSpPr>
          <p:nvPr/>
        </p:nvSpPr>
        <p:spPr bwMode="auto">
          <a:xfrm>
            <a:off x="107506" y="620691"/>
            <a:ext cx="8877651" cy="440119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sz="3200" b="1" u="sng" dirty="0">
                <a:solidFill>
                  <a:srgbClr val="FFFFFF"/>
                </a:solidFill>
                <a:latin typeface="Leelawadee UI" panose="020B0502040204020203" pitchFamily="34" charset="-34"/>
                <a:cs typeface="Leelawadee UI" panose="020B0502040204020203" pitchFamily="34" charset="-34"/>
              </a:rPr>
              <a:t>ข้อความสรุป</a:t>
            </a:r>
            <a:endParaRPr lang="en-US" altLang="zh-CN" sz="3200" b="1" dirty="0">
              <a:solidFill>
                <a:srgbClr val="FFFFFF"/>
              </a:solidFill>
              <a:latin typeface="Leelawadee UI" panose="020B0502040204020203" pitchFamily="34" charset="-34"/>
              <a:cs typeface="Leelawadee UI" panose="020B0502040204020203" pitchFamily="34" charset="-34"/>
            </a:endParaRPr>
          </a:p>
          <a:p>
            <a:pPr algn="ctr" eaLnBrk="1" hangingPunct="1"/>
            <a:endParaRPr lang="en-US" altLang="zh-CN" sz="3200" b="1" dirty="0">
              <a:solidFill>
                <a:srgbClr val="FFFFFF"/>
              </a:solidFill>
              <a:latin typeface="Leelawadee UI" panose="020B0502040204020203" pitchFamily="34" charset="-34"/>
              <a:cs typeface="Leelawadee UI" panose="020B0502040204020203" pitchFamily="34" charset="-34"/>
            </a:endParaRPr>
          </a:p>
          <a:p>
            <a:pPr algn="ctr" eaLnBrk="1" hangingPunct="1"/>
            <a:r>
              <a:rPr lang="th-TH" altLang="zh-CN" sz="3600" b="1" dirty="0" err="1">
                <a:solidFill>
                  <a:srgbClr val="FFFFFF"/>
                </a:solidFill>
                <a:latin typeface="Leelawadee UI" panose="020B0502040204020203" pitchFamily="34" charset="-34"/>
                <a:cs typeface="Leelawadee UI" panose="020B0502040204020203" pitchFamily="34" charset="-34"/>
              </a:rPr>
              <a:t>ลู</a:t>
            </a:r>
            <a:r>
              <a:rPr lang="th-TH" altLang="zh-CN" sz="3600" b="1" dirty="0">
                <a:solidFill>
                  <a:srgbClr val="FFFFFF"/>
                </a:solidFill>
                <a:latin typeface="Leelawadee UI" panose="020B0502040204020203" pitchFamily="34" charset="-34"/>
                <a:cs typeface="Leelawadee UI" panose="020B0502040204020203" pitchFamily="34" charset="-34"/>
              </a:rPr>
              <a:t>กาเผยให้เห็นถึง</a:t>
            </a:r>
            <a:r>
              <a:rPr lang="en-US" altLang="zh-CN" sz="3600" b="1" dirty="0">
                <a:solidFill>
                  <a:srgbClr val="FFFFFF"/>
                </a:solidFill>
                <a:latin typeface="Leelawadee UI" panose="020B0502040204020203" pitchFamily="34" charset="-34"/>
                <a:cs typeface="Leelawadee UI" panose="020B0502040204020203" pitchFamily="34" charset="-34"/>
              </a:rPr>
              <a:t> </a:t>
            </a:r>
            <a:r>
              <a:rPr lang="th-TH" altLang="zh-CN" sz="3600" b="1" i="1" dirty="0" err="1">
                <a:solidFill>
                  <a:srgbClr val="FFFF00"/>
                </a:solidFill>
                <a:latin typeface="Leelawadee UI" panose="020B0502040204020203" pitchFamily="34" charset="-34"/>
                <a:cs typeface="Leelawadee UI" panose="020B0502040204020203" pitchFamily="34" charset="-34"/>
              </a:rPr>
              <a:t>ฤทธิ</a:t>
            </a:r>
            <a:r>
              <a:rPr lang="th-TH" altLang="zh-CN" sz="3600" b="1" i="1" dirty="0">
                <a:solidFill>
                  <a:srgbClr val="FFFF00"/>
                </a:solidFill>
                <a:latin typeface="Leelawadee UI" panose="020B0502040204020203" pitchFamily="34" charset="-34"/>
                <a:cs typeface="Leelawadee UI" panose="020B0502040204020203" pitchFamily="34" charset="-34"/>
              </a:rPr>
              <a:t>อำนาจ</a:t>
            </a:r>
            <a:r>
              <a:rPr lang="en-US" altLang="zh-CN" sz="3600" b="1" i="1" dirty="0">
                <a:solidFill>
                  <a:srgbClr val="FFFF00"/>
                </a:solidFill>
                <a:latin typeface="Leelawadee UI" panose="020B0502040204020203" pitchFamily="34" charset="-34"/>
                <a:cs typeface="Leelawadee UI" panose="020B0502040204020203" pitchFamily="34" charset="-34"/>
              </a:rPr>
              <a:t> </a:t>
            </a:r>
            <a:r>
              <a:rPr lang="th-TH" altLang="zh-CN" sz="3600" b="1" i="1" dirty="0">
                <a:solidFill>
                  <a:srgbClr val="FFFF00"/>
                </a:solidFill>
                <a:latin typeface="Leelawadee UI" panose="020B0502040204020203" pitchFamily="34" charset="-34"/>
                <a:cs typeface="Leelawadee UI" panose="020B0502040204020203" pitchFamily="34" charset="-34"/>
              </a:rPr>
              <a:t>ของพระเยซูผ่านทางคำบัญชาจากสวรรค์</a:t>
            </a:r>
            <a:endParaRPr lang="en-US" altLang="zh-CN" sz="3600" b="1" dirty="0">
              <a:solidFill>
                <a:srgbClr val="FFFF00"/>
              </a:solidFill>
              <a:latin typeface="Leelawadee UI" panose="020B0502040204020203" pitchFamily="34" charset="-34"/>
              <a:cs typeface="Leelawadee UI" panose="020B0502040204020203" pitchFamily="34" charset="-34"/>
            </a:endParaRPr>
          </a:p>
          <a:p>
            <a:pPr algn="ctr" eaLnBrk="1" hangingPunct="1"/>
            <a:r>
              <a:rPr lang="th-TH" altLang="zh-CN" sz="3600" b="1" dirty="0">
                <a:solidFill>
                  <a:srgbClr val="FFFFFF"/>
                </a:solidFill>
                <a:latin typeface="Leelawadee UI" panose="020B0502040204020203" pitchFamily="34" charset="-34"/>
                <a:cs typeface="Leelawadee UI" panose="020B0502040204020203" pitchFamily="34" charset="-34"/>
              </a:rPr>
              <a:t>จาการที่</a:t>
            </a:r>
            <a:r>
              <a:rPr lang="th-TH" altLang="zh-CN" sz="3600" b="1" dirty="0" err="1">
                <a:solidFill>
                  <a:srgbClr val="FFFFFF"/>
                </a:solidFill>
                <a:latin typeface="Leelawadee UI" panose="020B0502040204020203" pitchFamily="34" charset="-34"/>
                <a:cs typeface="Leelawadee UI" panose="020B0502040204020203" pitchFamily="34" charset="-34"/>
              </a:rPr>
              <a:t>ชาวยิว</a:t>
            </a:r>
            <a:r>
              <a:rPr lang="th-TH" altLang="zh-CN" sz="3600" b="1" dirty="0">
                <a:solidFill>
                  <a:srgbClr val="FFFFFF"/>
                </a:solidFill>
                <a:latin typeface="Leelawadee UI" panose="020B0502040204020203" pitchFamily="34" charset="-34"/>
                <a:cs typeface="Leelawadee UI" panose="020B0502040204020203" pitchFamily="34" charset="-34"/>
              </a:rPr>
              <a:t>ปฏิเสธพระเยซูเป็นพระเมสิ</a:t>
            </a:r>
            <a:r>
              <a:rPr lang="th-TH" altLang="zh-CN" sz="3600" b="1" dirty="0" err="1">
                <a:solidFill>
                  <a:srgbClr val="FFFFFF"/>
                </a:solidFill>
                <a:latin typeface="Leelawadee UI" panose="020B0502040204020203" pitchFamily="34" charset="-34"/>
                <a:cs typeface="Leelawadee UI" panose="020B0502040204020203" pitchFamily="34" charset="-34"/>
              </a:rPr>
              <a:t>ยาห์</a:t>
            </a:r>
            <a:r>
              <a:rPr lang="th-TH" altLang="zh-CN" sz="3600" b="1" dirty="0">
                <a:solidFill>
                  <a:srgbClr val="FFFFFF"/>
                </a:solidFill>
                <a:latin typeface="Leelawadee UI" panose="020B0502040204020203" pitchFamily="34" charset="-34"/>
                <a:cs typeface="Leelawadee UI" panose="020B0502040204020203" pitchFamily="34" charset="-34"/>
              </a:rPr>
              <a:t>จนถึงคนต่างชาติรับความรอดผ่านทางความเชื่อโดยการยืนยันว่าพระเยซูเป็นพระผู้ช่วยให้รอดของทั้ง</a:t>
            </a:r>
            <a:r>
              <a:rPr lang="th-TH" altLang="zh-CN" sz="3600" b="1" dirty="0" err="1">
                <a:solidFill>
                  <a:srgbClr val="FFFFFF"/>
                </a:solidFill>
                <a:latin typeface="Leelawadee UI" panose="020B0502040204020203" pitchFamily="34" charset="-34"/>
                <a:cs typeface="Leelawadee UI" panose="020B0502040204020203" pitchFamily="34" charset="-34"/>
              </a:rPr>
              <a:t>คนยิว</a:t>
            </a:r>
            <a:r>
              <a:rPr lang="th-TH" altLang="zh-CN" sz="3600" b="1" dirty="0">
                <a:solidFill>
                  <a:srgbClr val="FFFFFF"/>
                </a:solidFill>
                <a:latin typeface="Leelawadee UI" panose="020B0502040204020203" pitchFamily="34" charset="-34"/>
                <a:cs typeface="Leelawadee UI" panose="020B0502040204020203" pitchFamily="34" charset="-34"/>
              </a:rPr>
              <a:t>และคนต่างชาติ</a:t>
            </a:r>
            <a:endParaRPr lang="en-US" sz="3200" b="1" dirty="0">
              <a:solidFill>
                <a:srgbClr val="FFFFFF"/>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box(in)">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ext Box 2"/>
          <p:cNvSpPr txBox="1">
            <a:spLocks noChangeArrowheads="1"/>
          </p:cNvSpPr>
          <p:nvPr/>
        </p:nvSpPr>
        <p:spPr bwMode="auto">
          <a:xfrm>
            <a:off x="8534404" y="152404"/>
            <a:ext cx="627030" cy="5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Leelawadee UI" panose="020B0502040204020203" pitchFamily="34" charset="-34"/>
                <a:cs typeface="Leelawadee UI" panose="020B0502040204020203" pitchFamily="34" charset="-34"/>
              </a:rPr>
              <a:t>94</a:t>
            </a:r>
          </a:p>
        </p:txBody>
      </p:sp>
      <p:sp>
        <p:nvSpPr>
          <p:cNvPr id="305154" name="Rectangle 4"/>
          <p:cNvSpPr>
            <a:spLocks noGrp="1" noChangeArrowheads="1"/>
          </p:cNvSpPr>
          <p:nvPr>
            <p:ph type="title"/>
          </p:nvPr>
        </p:nvSpPr>
        <p:spPr>
          <a:xfrm>
            <a:off x="3429000" y="609600"/>
            <a:ext cx="2514600" cy="707854"/>
          </a:xfrm>
          <a:solidFill>
            <a:schemeClr val="tx2"/>
          </a:solidFill>
        </p:spPr>
        <p:txBody>
          <a:bodyPr anchor="t">
            <a:spAutoFit/>
          </a:bodyPr>
          <a:lstStyle/>
          <a:p>
            <a:pPr eaLnBrk="1" hangingPunct="1"/>
            <a:r>
              <a:rPr lang="th-TH" sz="4000" b="1" dirty="0" smtClean="0">
                <a:solidFill>
                  <a:srgbClr val="000000"/>
                </a:solidFill>
                <a:latin typeface="Leelawadee UI" panose="020B0502040204020203" pitchFamily="34" charset="-34"/>
                <a:ea typeface="SimSun" charset="0"/>
                <a:cs typeface="Leelawadee UI" panose="020B0502040204020203" pitchFamily="34" charset="-34"/>
              </a:rPr>
              <a:t>หัวเรื่อง</a:t>
            </a:r>
            <a:endParaRPr lang="en-US" sz="4000" b="1" dirty="0">
              <a:solidFill>
                <a:srgbClr val="000000"/>
              </a:solidFill>
              <a:latin typeface="Leelawadee UI" panose="020B0502040204020203" pitchFamily="34" charset="-34"/>
              <a:ea typeface="SimSun" charset="0"/>
              <a:cs typeface="Leelawadee UI" panose="020B0502040204020203" pitchFamily="34" charset="-34"/>
            </a:endParaRPr>
          </a:p>
        </p:txBody>
      </p:sp>
      <p:sp>
        <p:nvSpPr>
          <p:cNvPr id="44037" name="Rectangle 5"/>
          <p:cNvSpPr>
            <a:spLocks noChangeArrowheads="1"/>
          </p:cNvSpPr>
          <p:nvPr/>
        </p:nvSpPr>
        <p:spPr bwMode="auto">
          <a:xfrm>
            <a:off x="585056" y="1628800"/>
            <a:ext cx="820248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marL="342781" indent="-342781" algn="ctr" eaLnBrk="1" hangingPunct="1">
              <a:buFont typeface="Wingdings" charset="0"/>
              <a:buChar char="§"/>
            </a:pPr>
            <a:r>
              <a:rPr lang="th-TH" altLang="zh-CN" sz="4000" b="1" dirty="0" smtClean="0">
                <a:solidFill>
                  <a:srgbClr val="FFFFFF"/>
                </a:solidFill>
                <a:latin typeface="Leelawadee UI" panose="020B0502040204020203" pitchFamily="34" charset="-34"/>
                <a:cs typeface="Leelawadee UI" panose="020B0502040204020203" pitchFamily="34" charset="-34"/>
              </a:rPr>
              <a:t>หัวเรื่องภาษา</a:t>
            </a:r>
            <a:r>
              <a:rPr lang="th-TH" altLang="zh-CN" sz="4000" b="1" dirty="0" err="1" smtClean="0">
                <a:solidFill>
                  <a:srgbClr val="FFFFFF"/>
                </a:solidFill>
                <a:latin typeface="Leelawadee UI" panose="020B0502040204020203" pitchFamily="34" charset="-34"/>
                <a:cs typeface="Leelawadee UI" panose="020B0502040204020203" pitchFamily="34" charset="-34"/>
              </a:rPr>
              <a:t>กรีก</a:t>
            </a:r>
            <a:r>
              <a:rPr lang="en-US" altLang="zh-CN" sz="4000" b="1" dirty="0" smtClean="0">
                <a:solidFill>
                  <a:srgbClr val="FFFFFF"/>
                </a:solidFill>
                <a:latin typeface="Leelawadee UI" panose="020B0502040204020203" pitchFamily="34" charset="-34"/>
                <a:cs typeface="Leelawadee UI" panose="020B0502040204020203" pitchFamily="34" charset="-34"/>
              </a:rPr>
              <a:t> </a:t>
            </a:r>
            <a:r>
              <a:rPr lang="en-US" altLang="zh-CN" sz="4000" b="1" dirty="0">
                <a:solidFill>
                  <a:srgbClr val="FFFFFF"/>
                </a:solidFill>
                <a:latin typeface="Leelawadee UI" panose="020B0502040204020203" pitchFamily="34" charset="-34"/>
                <a:cs typeface="Leelawadee UI" panose="020B0502040204020203" pitchFamily="34" charset="-34"/>
              </a:rPr>
              <a:t>(Kata, Luka</a:t>
            </a:r>
            <a:r>
              <a:rPr lang="fr-FR" altLang="zh-CN" sz="4000" b="1" dirty="0">
                <a:solidFill>
                  <a:srgbClr val="FFFFFF"/>
                </a:solidFill>
                <a:latin typeface="Leelawadee UI" panose="020B0502040204020203" pitchFamily="34" charset="-34"/>
                <a:cs typeface="Leelawadee UI" panose="020B0502040204020203" pitchFamily="34" charset="-34"/>
              </a:rPr>
              <a:t>'</a:t>
            </a:r>
            <a:r>
              <a:rPr lang="en-US" altLang="zh-CN" sz="4000" b="1" dirty="0">
                <a:solidFill>
                  <a:srgbClr val="FFFFFF"/>
                </a:solidFill>
                <a:latin typeface="Leelawadee UI" panose="020B0502040204020203" pitchFamily="34" charset="-34"/>
                <a:cs typeface="Leelawadee UI" panose="020B0502040204020203" pitchFamily="34" charset="-34"/>
              </a:rPr>
              <a:t>n  </a:t>
            </a:r>
            <a:r>
              <a:rPr lang="th-TH" altLang="zh-CN" sz="4000" b="1" i="1" dirty="0" smtClean="0">
                <a:solidFill>
                  <a:srgbClr val="FFFFFF"/>
                </a:solidFill>
                <a:latin typeface="Leelawadee UI" panose="020B0502040204020203" pitchFamily="34" charset="-34"/>
                <a:cs typeface="Leelawadee UI" panose="020B0502040204020203" pitchFamily="34" charset="-34"/>
              </a:rPr>
              <a:t>อ้างจากพระ</a:t>
            </a:r>
            <a:r>
              <a:rPr lang="th-TH" altLang="zh-CN" sz="4000" b="1" i="1" dirty="0" err="1" smtClean="0">
                <a:solidFill>
                  <a:srgbClr val="FFFFFF"/>
                </a:solidFill>
                <a:latin typeface="Leelawadee UI" panose="020B0502040204020203" pitchFamily="34" charset="-34"/>
                <a:cs typeface="Leelawadee UI" panose="020B0502040204020203" pitchFamily="34" charset="-34"/>
              </a:rPr>
              <a:t>ธรรมลู</a:t>
            </a:r>
            <a:r>
              <a:rPr lang="th-TH" altLang="zh-CN" sz="4000" b="1" i="1" dirty="0" smtClean="0">
                <a:solidFill>
                  <a:srgbClr val="FFFFFF"/>
                </a:solidFill>
                <a:latin typeface="Leelawadee UI" panose="020B0502040204020203" pitchFamily="34" charset="-34"/>
                <a:cs typeface="Leelawadee UI" panose="020B0502040204020203" pitchFamily="34" charset="-34"/>
              </a:rPr>
              <a:t>กา</a:t>
            </a:r>
            <a:r>
              <a:rPr lang="en-US" altLang="zh-CN" sz="4000" b="1" dirty="0" smtClean="0">
                <a:solidFill>
                  <a:srgbClr val="FFFFFF"/>
                </a:solidFill>
                <a:latin typeface="Leelawadee UI" panose="020B0502040204020203" pitchFamily="34" charset="-34"/>
                <a:cs typeface="Leelawadee UI" panose="020B0502040204020203" pitchFamily="34" charset="-34"/>
              </a:rPr>
              <a:t>) </a:t>
            </a:r>
            <a:r>
              <a:rPr lang="th-TH" altLang="zh-CN" sz="4000" b="1" dirty="0" smtClean="0">
                <a:solidFill>
                  <a:srgbClr val="FFFFFF"/>
                </a:solidFill>
                <a:latin typeface="Leelawadee UI" panose="020B0502040204020203" pitchFamily="34" charset="-34"/>
                <a:cs typeface="Leelawadee UI" panose="020B0502040204020203" pitchFamily="34" charset="-34"/>
              </a:rPr>
              <a:t>ถูกใส่เพิ่มเติมมาในยุคแรกๆ</a:t>
            </a:r>
          </a:p>
          <a:p>
            <a:pPr marL="342781" indent="-342781" algn="ctr" eaLnBrk="1" hangingPunct="1">
              <a:buFont typeface="Wingdings" charset="0"/>
              <a:buChar char="§"/>
            </a:pPr>
            <a:endParaRPr lang="en-US" altLang="zh-CN" sz="4000" b="1" dirty="0">
              <a:solidFill>
                <a:srgbClr val="FFFFFF"/>
              </a:solidFill>
              <a:latin typeface="Leelawadee UI" panose="020B0502040204020203" pitchFamily="34" charset="-34"/>
              <a:cs typeface="Leelawadee UI" panose="020B0502040204020203" pitchFamily="34" charset="-34"/>
            </a:endParaRPr>
          </a:p>
          <a:p>
            <a:pPr marL="342781" indent="-342781" algn="ctr" eaLnBrk="1" hangingPunct="1">
              <a:buFont typeface="Wingdings" charset="0"/>
              <a:buChar char="§"/>
            </a:pPr>
            <a:r>
              <a:rPr lang="th-TH" altLang="zh-CN" sz="4000" b="1" dirty="0" smtClean="0">
                <a:solidFill>
                  <a:srgbClr val="FFFFFF"/>
                </a:solidFill>
                <a:latin typeface="Leelawadee UI" panose="020B0502040204020203" pitchFamily="34" charset="-34"/>
                <a:cs typeface="Leelawadee UI" panose="020B0502040204020203" pitchFamily="34" charset="-34"/>
              </a:rPr>
              <a:t>พระธรรมกิจการได้รับการขนานนามว่าเป็นคู่หูและทำหน้าที่พิสูจน์เรื่อง</a:t>
            </a:r>
          </a:p>
          <a:p>
            <a:pPr algn="ctr" eaLnBrk="1" hangingPunct="1"/>
            <a:r>
              <a:rPr lang="th-TH" altLang="zh-CN" sz="4000" b="1" dirty="0">
                <a:solidFill>
                  <a:srgbClr val="FFFFFF"/>
                </a:solidFill>
                <a:latin typeface="Leelawadee UI" panose="020B0502040204020203" pitchFamily="34" charset="-34"/>
                <a:cs typeface="Leelawadee UI" panose="020B0502040204020203" pitchFamily="34" charset="-34"/>
              </a:rPr>
              <a:t> </a:t>
            </a:r>
            <a:r>
              <a:rPr lang="th-TH" altLang="zh-CN" sz="4000" b="1" dirty="0" err="1" smtClean="0">
                <a:solidFill>
                  <a:srgbClr val="FFFFFF"/>
                </a:solidFill>
                <a:latin typeface="Leelawadee UI" panose="020B0502040204020203" pitchFamily="34" charset="-34"/>
                <a:cs typeface="Leelawadee UI" panose="020B0502040204020203" pitchFamily="34" charset="-34"/>
              </a:rPr>
              <a:t>เธโอฟีลัส</a:t>
            </a:r>
            <a:r>
              <a:rPr lang="en-US" altLang="zh-CN" sz="4000" b="1" dirty="0" smtClean="0">
                <a:solidFill>
                  <a:srgbClr val="FFFFFF"/>
                </a:solidFill>
                <a:latin typeface="Leelawadee UI" panose="020B0502040204020203" pitchFamily="34" charset="-34"/>
                <a:cs typeface="Leelawadee UI" panose="020B0502040204020203" pitchFamily="34" charset="-34"/>
              </a:rPr>
              <a:t> (</a:t>
            </a:r>
            <a:r>
              <a:rPr lang="th-TH" altLang="zh-CN" sz="4000" b="1" dirty="0" err="1" smtClean="0">
                <a:solidFill>
                  <a:srgbClr val="FFFFFF"/>
                </a:solidFill>
                <a:latin typeface="Leelawadee UI" panose="020B0502040204020203" pitchFamily="34" charset="-34"/>
                <a:cs typeface="Leelawadee UI" panose="020B0502040204020203" pitchFamily="34" charset="-34"/>
              </a:rPr>
              <a:t>ลู</a:t>
            </a:r>
            <a:r>
              <a:rPr lang="th-TH" altLang="zh-CN" sz="4000" b="1" dirty="0" smtClean="0">
                <a:solidFill>
                  <a:srgbClr val="FFFFFF"/>
                </a:solidFill>
                <a:latin typeface="Leelawadee UI" panose="020B0502040204020203" pitchFamily="34" charset="-34"/>
                <a:cs typeface="Leelawadee UI" panose="020B0502040204020203" pitchFamily="34" charset="-34"/>
              </a:rPr>
              <a:t>กา</a:t>
            </a:r>
            <a:r>
              <a:rPr lang="en-US" altLang="zh-CN" sz="4000" b="1" dirty="0" smtClean="0">
                <a:solidFill>
                  <a:srgbClr val="FFFFFF"/>
                </a:solidFill>
                <a:latin typeface="Leelawadee UI" panose="020B0502040204020203" pitchFamily="34" charset="-34"/>
                <a:cs typeface="Leelawadee UI" panose="020B0502040204020203" pitchFamily="34" charset="-34"/>
              </a:rPr>
              <a:t> </a:t>
            </a:r>
            <a:r>
              <a:rPr lang="en-US" altLang="zh-CN" sz="4000" b="1" dirty="0">
                <a:solidFill>
                  <a:srgbClr val="FFFFFF"/>
                </a:solidFill>
                <a:latin typeface="Leelawadee UI" panose="020B0502040204020203" pitchFamily="34" charset="-34"/>
                <a:cs typeface="Leelawadee UI" panose="020B0502040204020203" pitchFamily="34" charset="-34"/>
              </a:rPr>
              <a:t>1:3; </a:t>
            </a:r>
            <a:r>
              <a:rPr lang="th-TH" altLang="zh-CN" sz="4000" b="1" dirty="0" smtClean="0">
                <a:solidFill>
                  <a:srgbClr val="FFFFFF"/>
                </a:solidFill>
                <a:latin typeface="Leelawadee UI" panose="020B0502040204020203" pitchFamily="34" charset="-34"/>
                <a:cs typeface="Leelawadee UI" panose="020B0502040204020203" pitchFamily="34" charset="-34"/>
              </a:rPr>
              <a:t>กิจการ</a:t>
            </a:r>
            <a:r>
              <a:rPr lang="en-US" altLang="zh-CN" sz="4000" b="1" dirty="0" smtClean="0">
                <a:solidFill>
                  <a:srgbClr val="FFFFFF"/>
                </a:solidFill>
                <a:latin typeface="Leelawadee UI" panose="020B0502040204020203" pitchFamily="34" charset="-34"/>
                <a:cs typeface="Leelawadee UI" panose="020B0502040204020203" pitchFamily="34" charset="-34"/>
              </a:rPr>
              <a:t> </a:t>
            </a:r>
            <a:r>
              <a:rPr lang="en-US" altLang="zh-CN" sz="4000" b="1" dirty="0">
                <a:solidFill>
                  <a:srgbClr val="FFFFFF"/>
                </a:solidFill>
                <a:latin typeface="Leelawadee UI" panose="020B0502040204020203" pitchFamily="34" charset="-34"/>
                <a:cs typeface="Leelawadee UI" panose="020B0502040204020203" pitchFamily="34" charset="-34"/>
              </a:rPr>
              <a:t>1:1</a:t>
            </a:r>
            <a:r>
              <a:rPr lang="en-US" altLang="zh-CN" sz="4000" b="1" dirty="0" smtClean="0">
                <a:solidFill>
                  <a:srgbClr val="FFFFFF"/>
                </a:solidFill>
                <a:latin typeface="Leelawadee UI" panose="020B0502040204020203" pitchFamily="34" charset="-34"/>
                <a:cs typeface="Leelawadee UI" panose="020B0502040204020203" pitchFamily="34" charset="-34"/>
              </a:rPr>
              <a:t>)</a:t>
            </a:r>
            <a:endParaRPr lang="en-US" sz="4000" dirty="0">
              <a:solidFill>
                <a:srgbClr val="FFFFFF"/>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7">
                                            <p:txEl>
                                              <p:pRg st="2" end="2"/>
                                            </p:txEl>
                                          </p:spTgt>
                                        </p:tgtEl>
                                        <p:attrNameLst>
                                          <p:attrName>style.visibility</p:attrName>
                                        </p:attrNameLst>
                                      </p:cBhvr>
                                      <p:to>
                                        <p:strVal val="visible"/>
                                      </p:to>
                                    </p:set>
                                    <p:anim calcmode="lin" valueType="num">
                                      <p:cBhvr additive="base">
                                        <p:cTn id="7" dur="500" fill="hold"/>
                                        <p:tgtEl>
                                          <p:spTgt spid="4403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7">
                                            <p:txEl>
                                              <p:pRg st="3" end="3"/>
                                            </p:txEl>
                                          </p:spTgt>
                                        </p:tgtEl>
                                        <p:attrNameLst>
                                          <p:attrName>style.visibility</p:attrName>
                                        </p:attrNameLst>
                                      </p:cBhvr>
                                      <p:to>
                                        <p:strVal val="visible"/>
                                      </p:to>
                                    </p:set>
                                    <p:anim calcmode="lin" valueType="num">
                                      <p:cBhvr additive="base">
                                        <p:cTn id="13" dur="500" fill="hold"/>
                                        <p:tgtEl>
                                          <p:spTgt spid="4403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th-TH" b="1" dirty="0" err="1" smtClean="0">
                <a:latin typeface="Leelawadee UI" panose="020B0502040204020203" pitchFamily="34" charset="-34"/>
                <a:cs typeface="Leelawadee UI" panose="020B0502040204020203" pitchFamily="34" charset="-34"/>
              </a:rPr>
              <a:t>ลู</a:t>
            </a:r>
            <a:r>
              <a:rPr kumimoji="0" lang="th-TH" b="1" dirty="0" smtClean="0">
                <a:latin typeface="Leelawadee UI" panose="020B0502040204020203" pitchFamily="34" charset="-34"/>
                <a:cs typeface="Leelawadee UI" panose="020B0502040204020203" pitchFamily="34" charset="-34"/>
              </a:rPr>
              <a:t>กาคือใคร</a:t>
            </a:r>
            <a:r>
              <a:rPr kumimoji="0" lang="en-US" b="1" dirty="0" smtClean="0">
                <a:latin typeface="Leelawadee UI" panose="020B0502040204020203" pitchFamily="34" charset="-34"/>
                <a:cs typeface="Leelawadee UI" panose="020B0502040204020203" pitchFamily="34" charset="-34"/>
              </a:rPr>
              <a:t>?</a:t>
            </a:r>
            <a:endParaRPr kumimoji="0" lang="en-US" b="1" dirty="0">
              <a:latin typeface="Leelawadee UI" panose="020B0502040204020203" pitchFamily="34" charset="-34"/>
              <a:cs typeface="Leelawadee UI" panose="020B0502040204020203" pitchFamily="34" charset="-34"/>
            </a:endParaRP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indent="101565" algn="ctr" eaLnBrk="1" hangingPunct="1">
              <a:lnSpc>
                <a:spcPct val="110000"/>
              </a:lnSpc>
              <a:spcBef>
                <a:spcPct val="20000"/>
              </a:spcBef>
              <a:buClr>
                <a:srgbClr val="960000"/>
              </a:buClr>
              <a:buSzPct val="100000"/>
              <a:defRPr/>
            </a:pPr>
            <a:r>
              <a:rPr lang="th-TH" sz="3200" b="1" kern="0" dirty="0" smtClean="0">
                <a:solidFill>
                  <a:srgbClr val="FFFFFF"/>
                </a:solidFill>
                <a:latin typeface="Leelawadee UI" panose="020B0502040204020203" pitchFamily="34" charset="-34"/>
                <a:ea typeface="Osaka"/>
                <a:cs typeface="Leelawadee UI" panose="020B0502040204020203" pitchFamily="34" charset="-34"/>
              </a:rPr>
              <a:t>เป็นหมอ</a:t>
            </a:r>
            <a:endParaRPr lang="en-US" sz="3200" b="1" kern="0" dirty="0">
              <a:solidFill>
                <a:srgbClr val="FFFFFF"/>
              </a:solidFill>
              <a:latin typeface="Leelawadee UI" panose="020B0502040204020203" pitchFamily="34" charset="-34"/>
              <a:ea typeface="Osaka"/>
              <a:cs typeface="Leelawadee UI" panose="020B0502040204020203" pitchFamily="34" charset="-34"/>
            </a:endParaRPr>
          </a:p>
          <a:p>
            <a:pPr indent="101565" algn="ctr" eaLnBrk="1" hangingPunct="1">
              <a:lnSpc>
                <a:spcPct val="110000"/>
              </a:lnSpc>
              <a:spcBef>
                <a:spcPct val="20000"/>
              </a:spcBef>
              <a:buClr>
                <a:srgbClr val="960000"/>
              </a:buClr>
              <a:buSzPct val="100000"/>
              <a:defRPr/>
            </a:pPr>
            <a:r>
              <a:rPr lang="th-TH" sz="3200" b="1" kern="0" dirty="0" smtClean="0">
                <a:solidFill>
                  <a:srgbClr val="FFFFFF"/>
                </a:solidFill>
                <a:latin typeface="Leelawadee UI" panose="020B0502040204020203" pitchFamily="34" charset="-34"/>
                <a:ea typeface="Osaka"/>
                <a:cs typeface="Leelawadee UI" panose="020B0502040204020203" pitchFamily="34" charset="-34"/>
              </a:rPr>
              <a:t>ผู้ร่วมเดินทางกับเปา</a:t>
            </a:r>
            <a:r>
              <a:rPr lang="th-TH" sz="3200" b="1" kern="0" dirty="0" err="1" smtClean="0">
                <a:solidFill>
                  <a:srgbClr val="FFFFFF"/>
                </a:solidFill>
                <a:latin typeface="Leelawadee UI" panose="020B0502040204020203" pitchFamily="34" charset="-34"/>
                <a:ea typeface="Osaka"/>
                <a:cs typeface="Leelawadee UI" panose="020B0502040204020203" pitchFamily="34" charset="-34"/>
              </a:rPr>
              <a:t>โล</a:t>
            </a:r>
            <a:endParaRPr lang="en-US" sz="3200" b="1" kern="0" dirty="0">
              <a:solidFill>
                <a:srgbClr val="FFFFFF"/>
              </a:solidFill>
              <a:latin typeface="Leelawadee UI" panose="020B0502040204020203" pitchFamily="34" charset="-34"/>
              <a:ea typeface="Osaka"/>
              <a:cs typeface="Leelawadee UI" panose="020B0502040204020203" pitchFamily="34" charset="-34"/>
            </a:endParaRPr>
          </a:p>
          <a:p>
            <a:pPr indent="101565" algn="ctr" eaLnBrk="1" hangingPunct="1">
              <a:lnSpc>
                <a:spcPct val="110000"/>
              </a:lnSpc>
              <a:spcBef>
                <a:spcPct val="20000"/>
              </a:spcBef>
              <a:buClr>
                <a:srgbClr val="960000"/>
              </a:buClr>
              <a:buSzPct val="100000"/>
              <a:defRPr/>
            </a:pPr>
            <a:r>
              <a:rPr lang="th-TH" sz="3200" b="1" kern="0" dirty="0" smtClean="0">
                <a:solidFill>
                  <a:srgbClr val="FFFFFF"/>
                </a:solidFill>
                <a:latin typeface="Leelawadee UI" panose="020B0502040204020203" pitchFamily="34" charset="-34"/>
                <a:ea typeface="Osaka"/>
                <a:cs typeface="Leelawadee UI" panose="020B0502040204020203" pitchFamily="34" charset="-34"/>
              </a:rPr>
              <a:t>นักประวัติศาสตร์และนักเขียน</a:t>
            </a:r>
            <a:endParaRPr lang="en-US" sz="3200" b="1" kern="0" dirty="0">
              <a:solidFill>
                <a:srgbClr val="FFFFFF"/>
              </a:solidFill>
              <a:latin typeface="Leelawadee UI" panose="020B0502040204020203" pitchFamily="34" charset="-34"/>
              <a:ea typeface="Osaka"/>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 Box 2"/>
          <p:cNvSpPr txBox="1">
            <a:spLocks noChangeArrowheads="1"/>
          </p:cNvSpPr>
          <p:nvPr/>
        </p:nvSpPr>
        <p:spPr bwMode="auto">
          <a:xfrm>
            <a:off x="4" y="5"/>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94</a:t>
            </a:r>
          </a:p>
        </p:txBody>
      </p:sp>
      <p:sp>
        <p:nvSpPr>
          <p:cNvPr id="46083" name="Text Box 3"/>
          <p:cNvSpPr txBox="1">
            <a:spLocks noChangeArrowheads="1"/>
          </p:cNvSpPr>
          <p:nvPr/>
        </p:nvSpPr>
        <p:spPr bwMode="auto">
          <a:xfrm>
            <a:off x="76201" y="663582"/>
            <a:ext cx="4640263" cy="6095993"/>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b="1" u="sng" dirty="0" smtClean="0">
                <a:solidFill>
                  <a:srgbClr val="000000"/>
                </a:solidFill>
                <a:latin typeface="Leelawadee UI" panose="020B0502040204020203" pitchFamily="34" charset="-34"/>
                <a:cs typeface="Leelawadee UI" panose="020B0502040204020203" pitchFamily="34" charset="-34"/>
              </a:rPr>
              <a:t>หลักฐานภายนอก</a:t>
            </a:r>
            <a:endParaRPr lang="en-US" altLang="zh-CN"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b="1" dirty="0" smtClean="0">
                <a:solidFill>
                  <a:srgbClr val="000000"/>
                </a:solidFill>
                <a:latin typeface="Leelawadee UI" panose="020B0502040204020203" pitchFamily="34" charset="-34"/>
                <a:cs typeface="Leelawadee UI" panose="020B0502040204020203" pitchFamily="34" charset="-34"/>
              </a:rPr>
              <a:t>ผู้ก่อตั้งคริสตจักรในครึ่งศตวรรษที่ 2 เห็นด้วย</a:t>
            </a:r>
            <a:r>
              <a:rPr lang="th-TH" altLang="zh-CN" b="1" dirty="0" err="1" smtClean="0">
                <a:solidFill>
                  <a:srgbClr val="000000"/>
                </a:solidFill>
                <a:latin typeface="Leelawadee UI" panose="020B0502040204020203" pitchFamily="34" charset="-34"/>
                <a:cs typeface="Leelawadee UI" panose="020B0502040204020203" pitchFamily="34" charset="-34"/>
              </a:rPr>
              <a:t>ว่าลู</a:t>
            </a:r>
            <a:r>
              <a:rPr lang="th-TH" altLang="zh-CN" b="1" dirty="0" smtClean="0">
                <a:solidFill>
                  <a:srgbClr val="000000"/>
                </a:solidFill>
                <a:latin typeface="Leelawadee UI" panose="020B0502040204020203" pitchFamily="34" charset="-34"/>
                <a:cs typeface="Leelawadee UI" panose="020B0502040204020203" pitchFamily="34" charset="-34"/>
              </a:rPr>
              <a:t>กา หรือ</a:t>
            </a:r>
            <a:r>
              <a:rPr lang="en-US" altLang="zh-CN" b="1" dirty="0" smtClean="0">
                <a:solidFill>
                  <a:srgbClr val="000000"/>
                </a:solidFill>
                <a:latin typeface="Leelawadee UI" panose="020B0502040204020203" pitchFamily="34" charset="-34"/>
                <a:cs typeface="Leelawadee UI" panose="020B0502040204020203" pitchFamily="34" charset="-34"/>
              </a:rPr>
              <a:t>“</a:t>
            </a:r>
            <a:r>
              <a:rPr lang="th-TH" altLang="zh-CN" b="1" dirty="0" smtClean="0">
                <a:solidFill>
                  <a:srgbClr val="000000"/>
                </a:solidFill>
                <a:latin typeface="Leelawadee UI" panose="020B0502040204020203" pitchFamily="34" charset="-34"/>
                <a:cs typeface="Leelawadee UI" panose="020B0502040204020203" pitchFamily="34" charset="-34"/>
              </a:rPr>
              <a:t>แพทย์ผู้เป็นที่รัก</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err="1" smtClean="0">
                <a:solidFill>
                  <a:srgbClr val="000000"/>
                </a:solidFill>
                <a:latin typeface="Leelawadee UI" panose="020B0502040204020203" pitchFamily="34" charset="-34"/>
                <a:cs typeface="Leelawadee UI" panose="020B0502040204020203" pitchFamily="34" charset="-34"/>
              </a:rPr>
              <a:t>คส</a:t>
            </a:r>
            <a:r>
              <a:rPr lang="en-US" altLang="zh-CN" b="1" dirty="0" smtClean="0">
                <a:solidFill>
                  <a:srgbClr val="000000"/>
                </a:solidFill>
                <a:latin typeface="Leelawadee UI" panose="020B0502040204020203" pitchFamily="34" charset="-34"/>
                <a:cs typeface="Leelawadee UI" panose="020B0502040204020203" pitchFamily="34" charset="-34"/>
              </a:rPr>
              <a:t>. </a:t>
            </a:r>
            <a:r>
              <a:rPr lang="en-US" altLang="zh-CN" b="1" dirty="0">
                <a:solidFill>
                  <a:srgbClr val="000000"/>
                </a:solidFill>
                <a:latin typeface="Leelawadee UI" panose="020B0502040204020203" pitchFamily="34" charset="-34"/>
                <a:cs typeface="Leelawadee UI" panose="020B0502040204020203" pitchFamily="34" charset="-34"/>
              </a:rPr>
              <a:t>4:14), </a:t>
            </a:r>
            <a:r>
              <a:rPr lang="th-TH" altLang="zh-CN" b="1" dirty="0" smtClean="0">
                <a:solidFill>
                  <a:srgbClr val="000000"/>
                </a:solidFill>
                <a:latin typeface="Leelawadee UI" panose="020B0502040204020203" pitchFamily="34" charset="-34"/>
                <a:cs typeface="Leelawadee UI" panose="020B0502040204020203" pitchFamily="34" charset="-34"/>
              </a:rPr>
              <a:t>เขียนพระกิตติคุณเล่มนี้โดยมีชื่อกำกับ</a:t>
            </a:r>
            <a:r>
              <a:rPr lang="en-US" altLang="zh-CN" b="1" dirty="0" smtClean="0">
                <a:solidFill>
                  <a:srgbClr val="000000"/>
                </a:solidFill>
                <a:latin typeface="Leelawadee UI" panose="020B0502040204020203" pitchFamily="34" charset="-34"/>
                <a:cs typeface="Leelawadee UI" panose="020B0502040204020203" pitchFamily="34" charset="-34"/>
              </a:rPr>
              <a:t>:</a:t>
            </a:r>
            <a:endParaRPr lang="en-US" altLang="zh-CN" b="1" dirty="0">
              <a:solidFill>
                <a:srgbClr val="000000"/>
              </a:solidFill>
              <a:latin typeface="Leelawadee UI" panose="020B0502040204020203" pitchFamily="34" charset="-34"/>
              <a:cs typeface="Leelawadee UI" panose="020B0502040204020203" pitchFamily="34" charset="-34"/>
            </a:endParaRPr>
          </a:p>
          <a:p>
            <a:pPr algn="ctr" eaLnBrk="1" hangingPunct="1"/>
            <a:endParaRPr lang="en-US" altLang="zh-CN"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b="1" dirty="0" smtClean="0">
                <a:solidFill>
                  <a:srgbClr val="000000"/>
                </a:solidFill>
                <a:latin typeface="Leelawadee UI" panose="020B0502040204020203" pitchFamily="34" charset="-34"/>
                <a:cs typeface="Leelawadee UI" panose="020B0502040204020203" pitchFamily="34" charset="-34"/>
              </a:rPr>
              <a:t>หลักฐานแรกที่บ่งชี้</a:t>
            </a:r>
            <a:r>
              <a:rPr lang="th-TH" altLang="zh-CN" b="1" dirty="0" err="1" smtClean="0">
                <a:solidFill>
                  <a:srgbClr val="000000"/>
                </a:solidFill>
                <a:latin typeface="Leelawadee UI" panose="020B0502040204020203" pitchFamily="34" charset="-34"/>
                <a:cs typeface="Leelawadee UI" panose="020B0502040204020203" pitchFamily="34" charset="-34"/>
              </a:rPr>
              <a:t>ว่าลู</a:t>
            </a:r>
            <a:r>
              <a:rPr lang="th-TH" altLang="zh-CN" b="1" dirty="0" smtClean="0">
                <a:solidFill>
                  <a:srgbClr val="000000"/>
                </a:solidFill>
                <a:latin typeface="Leelawadee UI" panose="020B0502040204020203" pitchFamily="34" charset="-34"/>
                <a:cs typeface="Leelawadee UI" panose="020B0502040204020203" pitchFamily="34" charset="-34"/>
              </a:rPr>
              <a:t>กาเป็นคนเขียน</a:t>
            </a:r>
            <a:r>
              <a:rPr lang="en-US" altLang="zh-CN" b="1" dirty="0" smtClean="0">
                <a:solidFill>
                  <a:srgbClr val="000000"/>
                </a:solidFill>
                <a:latin typeface="Leelawadee UI" panose="020B0502040204020203" pitchFamily="34" charset="-34"/>
                <a:cs typeface="Leelawadee UI" panose="020B0502040204020203" pitchFamily="34" charset="-34"/>
              </a:rPr>
              <a:t> </a:t>
            </a:r>
            <a:r>
              <a:rPr lang="en-US" altLang="zh-CN" b="1" dirty="0">
                <a:solidFill>
                  <a:srgbClr val="000000"/>
                </a:solidFill>
                <a:latin typeface="Leelawadee UI" panose="020B0502040204020203" pitchFamily="34" charset="-34"/>
                <a:cs typeface="Leelawadee UI" panose="020B0502040204020203" pitchFamily="34" charset="-34"/>
              </a:rPr>
              <a:t>– </a:t>
            </a:r>
            <a:r>
              <a:rPr lang="th-TH" altLang="zh-CN" b="1" dirty="0" err="1" smtClean="0">
                <a:solidFill>
                  <a:srgbClr val="000000"/>
                </a:solidFill>
                <a:latin typeface="Leelawadee UI" panose="020B0502040204020203" pitchFamily="34" charset="-34"/>
                <a:cs typeface="Leelawadee UI" panose="020B0502040204020203" pitchFamily="34" charset="-34"/>
              </a:rPr>
              <a:t>มู</a:t>
            </a:r>
            <a:r>
              <a:rPr lang="th-TH" altLang="zh-CN" b="1" dirty="0" smtClean="0">
                <a:solidFill>
                  <a:srgbClr val="000000"/>
                </a:solidFill>
                <a:latin typeface="Leelawadee UI" panose="020B0502040204020203" pitchFamily="34" charset="-34"/>
                <a:cs typeface="Leelawadee UI" panose="020B0502040204020203" pitchFamily="34" charset="-34"/>
              </a:rPr>
              <a:t>ราโทเรียนแคนนอน</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และ</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แอนไทมาซิโอ</a:t>
            </a:r>
            <a:r>
              <a:rPr lang="th-TH" altLang="zh-CN" b="1" dirty="0" err="1" smtClean="0">
                <a:solidFill>
                  <a:srgbClr val="000000"/>
                </a:solidFill>
                <a:latin typeface="Leelawadee UI" panose="020B0502040204020203" pitchFamily="34" charset="-34"/>
                <a:cs typeface="Leelawadee UI" panose="020B0502040204020203" pitchFamily="34" charset="-34"/>
              </a:rPr>
              <a:t>เน็ต</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โพ</a:t>
            </a:r>
            <a:r>
              <a:rPr lang="th-TH" altLang="zh-CN" b="1" dirty="0" err="1" smtClean="0">
                <a:solidFill>
                  <a:srgbClr val="000000"/>
                </a:solidFill>
                <a:latin typeface="Leelawadee UI" panose="020B0502040204020203" pitchFamily="34" charset="-34"/>
                <a:cs typeface="Leelawadee UI" panose="020B0502040204020203" pitchFamily="34" charset="-34"/>
              </a:rPr>
              <a:t>รล๊อก</a:t>
            </a:r>
            <a:r>
              <a:rPr lang="en-US" altLang="zh-CN" b="1" dirty="0" smtClean="0">
                <a:solidFill>
                  <a:srgbClr val="000000"/>
                </a:solidFill>
                <a:latin typeface="Leelawadee UI" panose="020B0502040204020203" pitchFamily="34" charset="-34"/>
                <a:cs typeface="Leelawadee UI" panose="020B0502040204020203" pitchFamily="34" charset="-34"/>
              </a:rPr>
              <a:t>.</a:t>
            </a:r>
            <a:endParaRPr lang="en-US" altLang="zh-CN" b="1" dirty="0">
              <a:solidFill>
                <a:srgbClr val="000000"/>
              </a:solidFill>
              <a:latin typeface="Leelawadee UI" panose="020B0502040204020203" pitchFamily="34" charset="-34"/>
              <a:cs typeface="Leelawadee UI" panose="020B0502040204020203" pitchFamily="34" charset="-34"/>
            </a:endParaRPr>
          </a:p>
          <a:p>
            <a:pPr algn="ctr" eaLnBrk="1" hangingPunct="1"/>
            <a:r>
              <a:rPr lang="en-US" altLang="zh-CN" b="1" dirty="0">
                <a:solidFill>
                  <a:srgbClr val="000000"/>
                </a:solidFill>
                <a:latin typeface="Leelawadee UI" panose="020B0502040204020203" pitchFamily="34" charset="-34"/>
                <a:cs typeface="Leelawadee UI" panose="020B0502040204020203" pitchFamily="34" charset="-34"/>
              </a:rPr>
              <a:t> </a:t>
            </a:r>
          </a:p>
          <a:p>
            <a:pPr algn="ctr" eaLnBrk="1" hangingPunct="1"/>
            <a:r>
              <a:rPr lang="th-TH" altLang="zh-CN" b="1" dirty="0" smtClean="0">
                <a:solidFill>
                  <a:srgbClr val="000000"/>
                </a:solidFill>
                <a:latin typeface="Leelawadee UI" panose="020B0502040204020203" pitchFamily="34" charset="-34"/>
                <a:cs typeface="Leelawadee UI" panose="020B0502040204020203" pitchFamily="34" charset="-34"/>
              </a:rPr>
              <a:t>มีการอ้างอิงถึง</a:t>
            </a:r>
            <a:r>
              <a:rPr lang="th-TH" altLang="zh-CN" b="1" dirty="0" err="1" smtClean="0">
                <a:solidFill>
                  <a:srgbClr val="000000"/>
                </a:solidFill>
                <a:latin typeface="Leelawadee UI" panose="020B0502040204020203" pitchFamily="34" charset="-34"/>
                <a:cs typeface="Leelawadee UI" panose="020B0502040204020203" pitchFamily="34" charset="-34"/>
              </a:rPr>
              <a:t>ผู้เขียนลู</a:t>
            </a:r>
            <a:r>
              <a:rPr lang="th-TH" altLang="zh-CN" b="1" dirty="0" smtClean="0">
                <a:solidFill>
                  <a:srgbClr val="000000"/>
                </a:solidFill>
                <a:latin typeface="Leelawadee UI" panose="020B0502040204020203" pitchFamily="34" charset="-34"/>
                <a:cs typeface="Leelawadee UI" panose="020B0502040204020203" pitchFamily="34" charset="-34"/>
              </a:rPr>
              <a:t>กาโดย</a:t>
            </a:r>
            <a:r>
              <a:rPr lang="en-US" altLang="zh-CN" b="1" dirty="0" smtClean="0">
                <a:solidFill>
                  <a:srgbClr val="000000"/>
                </a:solidFill>
                <a:latin typeface="Leelawadee UI" panose="020B0502040204020203" pitchFamily="34" charset="-34"/>
                <a:cs typeface="Leelawadee UI" panose="020B0502040204020203" pitchFamily="34" charset="-34"/>
              </a:rPr>
              <a:t> </a:t>
            </a:r>
            <a:endParaRPr lang="th-TH" altLang="zh-CN" b="1" dirty="0" smtClean="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b="1" dirty="0" err="1" smtClean="0">
                <a:solidFill>
                  <a:srgbClr val="000000"/>
                </a:solidFill>
                <a:latin typeface="Leelawadee UI" panose="020B0502040204020203" pitchFamily="34" charset="-34"/>
                <a:cs typeface="Leelawadee UI" panose="020B0502040204020203" pitchFamily="34" charset="-34"/>
              </a:rPr>
              <a:t>อรีเนอัส</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err="1" smtClean="0">
                <a:solidFill>
                  <a:srgbClr val="000000"/>
                </a:solidFill>
                <a:latin typeface="Leelawadee UI" panose="020B0502040204020203" pitchFamily="34" charset="-34"/>
                <a:cs typeface="Leelawadee UI" panose="020B0502040204020203" pitchFamily="34" charset="-34"/>
              </a:rPr>
              <a:t>เธอธู</a:t>
            </a:r>
            <a:r>
              <a:rPr lang="th-TH" altLang="zh-CN" b="1" dirty="0" smtClean="0">
                <a:solidFill>
                  <a:srgbClr val="000000"/>
                </a:solidFill>
                <a:latin typeface="Leelawadee UI" panose="020B0502040204020203" pitchFamily="34" charset="-34"/>
                <a:cs typeface="Leelawadee UI" panose="020B0502040204020203" pitchFamily="34" charset="-34"/>
              </a:rPr>
              <a:t>เลียน</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ลูกค้าของ </a:t>
            </a:r>
            <a:r>
              <a:rPr lang="th-TH" altLang="zh-CN" b="1" dirty="0" err="1" smtClean="0">
                <a:solidFill>
                  <a:srgbClr val="000000"/>
                </a:solidFill>
                <a:latin typeface="Leelawadee UI" panose="020B0502040204020203" pitchFamily="34" charset="-34"/>
                <a:cs typeface="Leelawadee UI" panose="020B0502040204020203" pitchFamily="34" charset="-34"/>
              </a:rPr>
              <a:t>อเล็ก</a:t>
            </a:r>
            <a:r>
              <a:rPr lang="th-TH" altLang="zh-CN" b="1" dirty="0" smtClean="0">
                <a:solidFill>
                  <a:srgbClr val="000000"/>
                </a:solidFill>
                <a:latin typeface="Leelawadee UI" panose="020B0502040204020203" pitchFamily="34" charset="-34"/>
                <a:cs typeface="Leelawadee UI" panose="020B0502040204020203" pitchFamily="34" charset="-34"/>
              </a:rPr>
              <a:t>ซานเด</a:t>
            </a:r>
            <a:r>
              <a:rPr lang="th-TH" altLang="zh-CN" b="1" dirty="0" err="1" smtClean="0">
                <a:solidFill>
                  <a:srgbClr val="000000"/>
                </a:solidFill>
                <a:latin typeface="Leelawadee UI" panose="020B0502040204020203" pitchFamily="34" charset="-34"/>
                <a:cs typeface="Leelawadee UI" panose="020B0502040204020203" pitchFamily="34" charset="-34"/>
              </a:rPr>
              <a:t>รีย</a:t>
            </a:r>
            <a:r>
              <a:rPr lang="en-US" altLang="zh-CN" b="1" dirty="0" smtClean="0">
                <a:solidFill>
                  <a:srgbClr val="000000"/>
                </a:solidFill>
                <a:latin typeface="Leelawadee UI" panose="020B0502040204020203" pitchFamily="34" charset="-34"/>
                <a:cs typeface="Leelawadee UI" panose="020B0502040204020203" pitchFamily="34" charset="-34"/>
              </a:rPr>
              <a:t>,</a:t>
            </a:r>
            <a:r>
              <a:rPr lang="th-TH" altLang="zh-CN" b="1" dirty="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โอริเจน</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ยูเซ</a:t>
            </a:r>
            <a:r>
              <a:rPr lang="th-TH" altLang="zh-CN" b="1" dirty="0" err="1" smtClean="0">
                <a:solidFill>
                  <a:srgbClr val="000000"/>
                </a:solidFill>
                <a:latin typeface="Leelawadee UI" panose="020B0502040204020203" pitchFamily="34" charset="-34"/>
                <a:cs typeface="Leelawadee UI" panose="020B0502040204020203" pitchFamily="34" charset="-34"/>
              </a:rPr>
              <a:t>เบียส</a:t>
            </a:r>
            <a:r>
              <a:rPr lang="th-TH" altLang="zh-CN" b="1" dirty="0" smtClean="0">
                <a:solidFill>
                  <a:srgbClr val="000000"/>
                </a:solidFill>
                <a:latin typeface="Leelawadee UI" panose="020B0502040204020203" pitchFamily="34" charset="-34"/>
                <a:cs typeface="Leelawadee UI" panose="020B0502040204020203" pitchFamily="34" charset="-34"/>
              </a:rPr>
              <a:t> และ</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จีโรม</a:t>
            </a:r>
            <a:r>
              <a:rPr lang="en-US" altLang="zh-CN" b="1" dirty="0" smtClean="0">
                <a:solidFill>
                  <a:srgbClr val="000000"/>
                </a:solidFill>
                <a:latin typeface="Leelawadee UI" panose="020B0502040204020203" pitchFamily="34" charset="-34"/>
                <a:cs typeface="Leelawadee UI" panose="020B0502040204020203" pitchFamily="34" charset="-34"/>
              </a:rPr>
              <a:t>.</a:t>
            </a:r>
            <a:r>
              <a:rPr lang="en-US" altLang="zh-CN" b="1" dirty="0">
                <a:solidFill>
                  <a:srgbClr val="000000"/>
                </a:solidFill>
                <a:latin typeface="Leelawadee UI" panose="020B0502040204020203" pitchFamily="34" charset="-34"/>
                <a:cs typeface="Leelawadee UI" panose="020B0502040204020203" pitchFamily="34" charset="-34"/>
              </a:rPr>
              <a:t> </a:t>
            </a:r>
            <a:endParaRPr lang="en-US" b="1" dirty="0">
              <a:solidFill>
                <a:srgbClr val="000000"/>
              </a:solidFill>
              <a:latin typeface="Leelawadee UI" panose="020B0502040204020203" pitchFamily="34" charset="-34"/>
              <a:cs typeface="Leelawadee UI" panose="020B0502040204020203" pitchFamily="34" charset="-34"/>
            </a:endParaRPr>
          </a:p>
        </p:txBody>
      </p:sp>
      <p:sp>
        <p:nvSpPr>
          <p:cNvPr id="46084" name="Text Box 4"/>
          <p:cNvSpPr txBox="1">
            <a:spLocks noChangeArrowheads="1"/>
          </p:cNvSpPr>
          <p:nvPr/>
        </p:nvSpPr>
        <p:spPr bwMode="auto">
          <a:xfrm>
            <a:off x="5029200" y="663575"/>
            <a:ext cx="3962400" cy="60960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dirty="0">
                <a:solidFill>
                  <a:srgbClr val="000000"/>
                </a:solidFill>
                <a:latin typeface="Leelawadee UI" panose="020B0502040204020203" pitchFamily="34" charset="-34"/>
                <a:cs typeface="Leelawadee UI" panose="020B0502040204020203" pitchFamily="34" charset="-34"/>
              </a:rPr>
              <a:t>	</a:t>
            </a:r>
            <a:r>
              <a:rPr lang="th-TH" altLang="zh-CN" b="1" u="sng" dirty="0" smtClean="0">
                <a:solidFill>
                  <a:srgbClr val="000000"/>
                </a:solidFill>
                <a:latin typeface="Leelawadee UI" panose="020B0502040204020203" pitchFamily="34" charset="-34"/>
                <a:cs typeface="Leelawadee UI" panose="020B0502040204020203" pitchFamily="34" charset="-34"/>
              </a:rPr>
              <a:t>หลักฐานภายใน</a:t>
            </a:r>
            <a:endParaRPr lang="en-US" altLang="zh-CN" b="1" dirty="0">
              <a:solidFill>
                <a:srgbClr val="000000"/>
              </a:solidFill>
              <a:latin typeface="Leelawadee UI" panose="020B0502040204020203" pitchFamily="34" charset="-34"/>
              <a:cs typeface="Leelawadee UI" panose="020B0502040204020203" pitchFamily="34" charset="-34"/>
            </a:endParaRPr>
          </a:p>
          <a:p>
            <a:pPr eaLnBrk="1" hangingPunct="1"/>
            <a:r>
              <a:rPr lang="en-US" altLang="zh-CN" b="1" dirty="0">
                <a:solidFill>
                  <a:srgbClr val="000000"/>
                </a:solidFill>
                <a:latin typeface="Leelawadee UI" panose="020B0502040204020203" pitchFamily="34" charset="-34"/>
                <a:cs typeface="Leelawadee UI" panose="020B0502040204020203" pitchFamily="34" charset="-34"/>
              </a:rPr>
              <a:t>	</a:t>
            </a:r>
          </a:p>
          <a:p>
            <a:pPr eaLnBrk="1" hangingPunct="1"/>
            <a:r>
              <a:rPr lang="en-US" altLang="zh-CN" b="1" dirty="0">
                <a:solidFill>
                  <a:srgbClr val="000000"/>
                </a:solidFill>
                <a:latin typeface="Leelawadee UI" panose="020B0502040204020203" pitchFamily="34" charset="-34"/>
                <a:cs typeface="Leelawadee UI" panose="020B0502040204020203" pitchFamily="34" charset="-34"/>
              </a:rPr>
              <a:t>1.  </a:t>
            </a:r>
            <a:r>
              <a:rPr lang="th-TH" altLang="zh-CN" b="1" dirty="0" smtClean="0">
                <a:solidFill>
                  <a:srgbClr val="000000"/>
                </a:solidFill>
                <a:latin typeface="Leelawadee UI" panose="020B0502040204020203" pitchFamily="34" charset="-34"/>
                <a:cs typeface="Leelawadee UI" panose="020B0502040204020203" pitchFamily="34" charset="-34"/>
              </a:rPr>
              <a:t>หลายปัจจัยที่ชี้</a:t>
            </a:r>
            <a:r>
              <a:rPr lang="th-TH" altLang="zh-CN" b="1" dirty="0" err="1" smtClean="0">
                <a:solidFill>
                  <a:srgbClr val="000000"/>
                </a:solidFill>
                <a:latin typeface="Leelawadee UI" panose="020B0502040204020203" pitchFamily="34" charset="-34"/>
                <a:cs typeface="Leelawadee UI" panose="020B0502040204020203" pitchFamily="34" charset="-34"/>
              </a:rPr>
              <a:t>ว่าลู</a:t>
            </a:r>
            <a:r>
              <a:rPr lang="th-TH" altLang="zh-CN" b="1" dirty="0" smtClean="0">
                <a:solidFill>
                  <a:srgbClr val="000000"/>
                </a:solidFill>
                <a:latin typeface="Leelawadee UI" panose="020B0502040204020203" pitchFamily="34" charset="-34"/>
                <a:cs typeface="Leelawadee UI" panose="020B0502040204020203" pitchFamily="34" charset="-34"/>
              </a:rPr>
              <a:t>กาและกิจการถูกเขียนโดยคนๆเดียวกัน</a:t>
            </a:r>
            <a:endParaRPr lang="en-US" altLang="zh-CN" b="1" dirty="0">
              <a:solidFill>
                <a:srgbClr val="000000"/>
              </a:solidFill>
              <a:latin typeface="Leelawadee UI" panose="020B0502040204020203" pitchFamily="34" charset="-34"/>
              <a:cs typeface="Leelawadee UI" panose="020B0502040204020203" pitchFamily="34" charset="-34"/>
            </a:endParaRPr>
          </a:p>
          <a:p>
            <a:pPr eaLnBrk="1" hangingPunct="1">
              <a:buFontTx/>
              <a:buAutoNum type="arabicPeriod"/>
            </a:pPr>
            <a:endParaRPr lang="en-US" altLang="zh-CN" b="1" dirty="0">
              <a:solidFill>
                <a:srgbClr val="000000"/>
              </a:solidFill>
              <a:latin typeface="Leelawadee UI" panose="020B0502040204020203" pitchFamily="34" charset="-34"/>
              <a:cs typeface="Leelawadee UI" panose="020B0502040204020203" pitchFamily="34" charset="-34"/>
            </a:endParaRPr>
          </a:p>
          <a:p>
            <a:pPr eaLnBrk="1" hangingPunct="1"/>
            <a:r>
              <a:rPr lang="en-US" altLang="zh-CN" b="1" dirty="0">
                <a:solidFill>
                  <a:srgbClr val="000000"/>
                </a:solidFill>
                <a:latin typeface="Leelawadee UI" panose="020B0502040204020203" pitchFamily="34" charset="-34"/>
                <a:cs typeface="Leelawadee UI" panose="020B0502040204020203" pitchFamily="34" charset="-34"/>
              </a:rPr>
              <a:t>2.  </a:t>
            </a:r>
            <a:r>
              <a:rPr lang="th-TH" altLang="zh-CN" b="1" dirty="0" smtClean="0">
                <a:solidFill>
                  <a:srgbClr val="000000"/>
                </a:solidFill>
                <a:latin typeface="Leelawadee UI" panose="020B0502040204020203" pitchFamily="34" charset="-34"/>
                <a:cs typeface="Leelawadee UI" panose="020B0502040204020203" pitchFamily="34" charset="-34"/>
              </a:rPr>
              <a:t>ส่วนของ</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หมวด พวกเรา</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ในกิจการ</a:t>
            </a:r>
            <a:endParaRPr lang="en-US" altLang="zh-CN" b="1" dirty="0">
              <a:solidFill>
                <a:srgbClr val="000000"/>
              </a:solidFill>
              <a:latin typeface="Leelawadee UI" panose="020B0502040204020203" pitchFamily="34" charset="-34"/>
              <a:cs typeface="Leelawadee UI" panose="020B0502040204020203" pitchFamily="34" charset="-34"/>
            </a:endParaRPr>
          </a:p>
          <a:p>
            <a:pPr eaLnBrk="1" hangingPunct="1"/>
            <a:r>
              <a:rPr lang="en-US" altLang="zh-CN" b="1" dirty="0">
                <a:solidFill>
                  <a:srgbClr val="000000"/>
                </a:solidFill>
                <a:latin typeface="Leelawadee UI" panose="020B0502040204020203" pitchFamily="34" charset="-34"/>
                <a:cs typeface="Leelawadee UI" panose="020B0502040204020203" pitchFamily="34" charset="-34"/>
              </a:rPr>
              <a:t>  </a:t>
            </a:r>
          </a:p>
          <a:p>
            <a:pPr eaLnBrk="1" hangingPunct="1"/>
            <a:r>
              <a:rPr lang="en-US" altLang="zh-CN" b="1" dirty="0">
                <a:solidFill>
                  <a:srgbClr val="000000"/>
                </a:solidFill>
                <a:latin typeface="Leelawadee UI" panose="020B0502040204020203" pitchFamily="34" charset="-34"/>
                <a:cs typeface="Leelawadee UI" panose="020B0502040204020203" pitchFamily="34" charset="-34"/>
              </a:rPr>
              <a:t>3.  </a:t>
            </a:r>
            <a:r>
              <a:rPr lang="th-TH" altLang="zh-CN" b="1" dirty="0" smtClean="0">
                <a:solidFill>
                  <a:srgbClr val="000000"/>
                </a:solidFill>
                <a:latin typeface="Leelawadee UI" panose="020B0502040204020203" pitchFamily="34" charset="-34"/>
                <a:cs typeface="Leelawadee UI" panose="020B0502040204020203" pitchFamily="34" charset="-34"/>
              </a:rPr>
              <a:t>มีศัพท์เฉพาะทางการแพทย์ถูกใช้โดยมีสิทธิอำนาจซึ่งคือหมอเป็นคนเขียน</a:t>
            </a:r>
            <a:endParaRPr lang="en-US" b="1" dirty="0">
              <a:solidFill>
                <a:srgbClr val="000000"/>
              </a:solidFill>
              <a:latin typeface="Leelawadee UI" panose="020B0502040204020203" pitchFamily="34" charset="-34"/>
              <a:cs typeface="Leelawadee UI" panose="020B0502040204020203" pitchFamily="34" charset="-34"/>
            </a:endParaRPr>
          </a:p>
        </p:txBody>
      </p:sp>
      <p:sp>
        <p:nvSpPr>
          <p:cNvPr id="309252" name="Rectangle 5"/>
          <p:cNvSpPr>
            <a:spLocks noGrp="1" noChangeArrowheads="1"/>
          </p:cNvSpPr>
          <p:nvPr>
            <p:ph type="title" idx="4294967295"/>
          </p:nvPr>
        </p:nvSpPr>
        <p:spPr>
          <a:xfrm>
            <a:off x="4018027" y="76207"/>
            <a:ext cx="1109535" cy="461633"/>
          </a:xfrm>
          <a:solidFill>
            <a:schemeClr val="tx2"/>
          </a:solidFill>
        </p:spPr>
        <p:txBody>
          <a:bodyPr wrap="none" anchor="t">
            <a:spAutoFit/>
          </a:bodyPr>
          <a:lstStyle/>
          <a:p>
            <a:pPr eaLnBrk="1" hangingPunct="1"/>
            <a:r>
              <a:rPr lang="th-TH" sz="2400" b="1" dirty="0" smtClean="0">
                <a:solidFill>
                  <a:srgbClr val="000000"/>
                </a:solidFill>
                <a:latin typeface="Leelawadee UI" panose="020B0502040204020203" pitchFamily="34" charset="-34"/>
                <a:ea typeface="SimSun" charset="0"/>
                <a:cs typeface="Leelawadee UI" panose="020B0502040204020203" pitchFamily="34" charset="-34"/>
              </a:rPr>
              <a:t>ผู้เขียน</a:t>
            </a:r>
            <a:endParaRPr lang="en-US" sz="2400" b="1" dirty="0">
              <a:solidFill>
                <a:srgbClr val="000000"/>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ext Box 2"/>
          <p:cNvSpPr txBox="1">
            <a:spLocks noChangeArrowheads="1"/>
          </p:cNvSpPr>
          <p:nvPr/>
        </p:nvSpPr>
        <p:spPr bwMode="auto">
          <a:xfrm>
            <a:off x="4090989" y="25403"/>
            <a:ext cx="907595" cy="523208"/>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th-TH" altLang="zh-CN" sz="2800" b="1" dirty="0" err="1" smtClean="0">
                <a:solidFill>
                  <a:srgbClr val="220011"/>
                </a:solidFill>
                <a:latin typeface="+mj-lt"/>
                <a:cs typeface="Leelawadee UI" panose="020B0502040204020203" pitchFamily="34" charset="-34"/>
              </a:rPr>
              <a:t>ลู</a:t>
            </a:r>
            <a:r>
              <a:rPr lang="th-TH" altLang="zh-CN" sz="2800" b="1" dirty="0" smtClean="0">
                <a:solidFill>
                  <a:srgbClr val="220011"/>
                </a:solidFill>
                <a:latin typeface="+mj-lt"/>
                <a:cs typeface="Leelawadee UI" panose="020B0502040204020203" pitchFamily="34" charset="-34"/>
              </a:rPr>
              <a:t>กา</a:t>
            </a:r>
            <a:r>
              <a:rPr lang="en-US" altLang="zh-CN" dirty="0" smtClean="0">
                <a:solidFill>
                  <a:srgbClr val="220011"/>
                </a:solidFill>
                <a:latin typeface="+mj-lt"/>
                <a:cs typeface="Arial" charset="0"/>
              </a:rPr>
              <a:t> </a:t>
            </a:r>
            <a:endParaRPr lang="en-US" dirty="0">
              <a:solidFill>
                <a:srgbClr val="220011"/>
              </a:solidFill>
              <a:latin typeface="+mj-lt"/>
              <a:cs typeface="Arial" charset="0"/>
            </a:endParaRPr>
          </a:p>
        </p:txBody>
      </p:sp>
      <p:sp>
        <p:nvSpPr>
          <p:cNvPr id="303106" name="Text Box 3"/>
          <p:cNvSpPr txBox="1">
            <a:spLocks noChangeArrowheads="1"/>
          </p:cNvSpPr>
          <p:nvPr/>
        </p:nvSpPr>
        <p:spPr bwMode="auto">
          <a:xfrm>
            <a:off x="8534402" y="152401"/>
            <a:ext cx="526981"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CC"/>
                </a:solidFill>
                <a:latin typeface="+mj-lt"/>
                <a:cs typeface="Arial" charset="0"/>
              </a:rPr>
              <a:t>93</a:t>
            </a:r>
          </a:p>
        </p:txBody>
      </p:sp>
      <p:sp>
        <p:nvSpPr>
          <p:cNvPr id="303107" name="Text Box 4"/>
          <p:cNvSpPr txBox="1">
            <a:spLocks noChangeArrowheads="1"/>
          </p:cNvSpPr>
          <p:nvPr/>
        </p:nvSpPr>
        <p:spPr bwMode="auto">
          <a:xfrm>
            <a:off x="183800" y="838200"/>
            <a:ext cx="8877651" cy="607504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sz="3600" b="1" u="sng" dirty="0" smtClean="0">
                <a:solidFill>
                  <a:srgbClr val="FFFFFF"/>
                </a:solidFill>
                <a:latin typeface="+mj-lt"/>
                <a:cs typeface="Arial" charset="0"/>
              </a:rPr>
              <a:t>ข้อความสรุป</a:t>
            </a:r>
            <a:endParaRPr lang="en-US" altLang="zh-CN" sz="3600" b="1" dirty="0">
              <a:solidFill>
                <a:srgbClr val="FFFFFF"/>
              </a:solidFill>
              <a:latin typeface="+mj-lt"/>
              <a:cs typeface="Arial" charset="0"/>
            </a:endParaRPr>
          </a:p>
          <a:p>
            <a:pPr algn="ctr" eaLnBrk="1" hangingPunct="1"/>
            <a:endParaRPr lang="en-US" altLang="zh-CN" sz="3600" b="1" dirty="0">
              <a:solidFill>
                <a:srgbClr val="FFFFFF"/>
              </a:solidFill>
              <a:latin typeface="+mj-lt"/>
              <a:cs typeface="Arial" charset="0"/>
            </a:endParaRPr>
          </a:p>
          <a:p>
            <a:pPr algn="ctr" eaLnBrk="1" hangingPunct="1"/>
            <a:r>
              <a:rPr lang="th-TH" altLang="zh-CN" sz="3600" b="1" dirty="0" err="1" smtClean="0">
                <a:solidFill>
                  <a:srgbClr val="FFFFFF"/>
                </a:solidFill>
                <a:latin typeface="+mj-lt"/>
                <a:cs typeface="Arial" charset="0"/>
              </a:rPr>
              <a:t>ลู</a:t>
            </a:r>
            <a:r>
              <a:rPr lang="th-TH" altLang="zh-CN" sz="3600" b="1" dirty="0" smtClean="0">
                <a:solidFill>
                  <a:srgbClr val="FFFFFF"/>
                </a:solidFill>
                <a:latin typeface="+mj-lt"/>
                <a:cs typeface="Arial" charset="0"/>
              </a:rPr>
              <a:t>กาเผยให้เห็นถึง</a:t>
            </a:r>
            <a:r>
              <a:rPr lang="en-US" altLang="zh-CN" sz="3600" b="1" dirty="0" smtClean="0">
                <a:solidFill>
                  <a:srgbClr val="FFFFFF"/>
                </a:solidFill>
                <a:latin typeface="+mj-lt"/>
                <a:cs typeface="Arial" charset="0"/>
              </a:rPr>
              <a:t> </a:t>
            </a:r>
            <a:r>
              <a:rPr lang="th-TH" altLang="zh-CN" sz="3600" b="1" i="1" dirty="0" err="1" smtClean="0">
                <a:solidFill>
                  <a:srgbClr val="FFFF00"/>
                </a:solidFill>
                <a:latin typeface="+mj-lt"/>
                <a:cs typeface="Arial" charset="0"/>
              </a:rPr>
              <a:t>ฤทธิ</a:t>
            </a:r>
            <a:r>
              <a:rPr lang="th-TH" altLang="zh-CN" sz="3600" b="1" i="1" dirty="0" smtClean="0">
                <a:solidFill>
                  <a:srgbClr val="FFFF00"/>
                </a:solidFill>
                <a:latin typeface="+mj-lt"/>
                <a:cs typeface="Arial" charset="0"/>
              </a:rPr>
              <a:t>อำนาจ</a:t>
            </a:r>
            <a:r>
              <a:rPr lang="en-US" altLang="zh-CN" sz="3600" b="1" i="1" dirty="0" smtClean="0">
                <a:solidFill>
                  <a:srgbClr val="FFFF00"/>
                </a:solidFill>
                <a:latin typeface="+mj-lt"/>
                <a:cs typeface="Arial" charset="0"/>
              </a:rPr>
              <a:t> </a:t>
            </a:r>
            <a:r>
              <a:rPr lang="th-TH" altLang="zh-CN" sz="3600" b="1" i="1" dirty="0" smtClean="0">
                <a:solidFill>
                  <a:srgbClr val="FFFF00"/>
                </a:solidFill>
                <a:latin typeface="+mj-lt"/>
                <a:cs typeface="Arial" charset="0"/>
              </a:rPr>
              <a:t>ของพระเยซูผ่านทางคำบัญชาจากสวรรค์</a:t>
            </a:r>
            <a:endParaRPr lang="en-US" altLang="zh-CN" sz="3600" b="1" dirty="0">
              <a:solidFill>
                <a:srgbClr val="FFFF00"/>
              </a:solidFill>
              <a:latin typeface="+mj-lt"/>
              <a:cs typeface="Arial" charset="0"/>
            </a:endParaRPr>
          </a:p>
          <a:p>
            <a:pPr algn="ctr" eaLnBrk="1" hangingPunct="1"/>
            <a:r>
              <a:rPr lang="th-TH" altLang="zh-CN" sz="3600" b="1" dirty="0" smtClean="0">
                <a:solidFill>
                  <a:srgbClr val="FFFFFF"/>
                </a:solidFill>
                <a:latin typeface="+mj-lt"/>
                <a:cs typeface="Arial" charset="0"/>
              </a:rPr>
              <a:t>จาการที่</a:t>
            </a:r>
            <a:r>
              <a:rPr lang="th-TH" altLang="zh-CN" sz="3600" b="1" dirty="0" err="1" smtClean="0">
                <a:solidFill>
                  <a:srgbClr val="FFFFFF"/>
                </a:solidFill>
                <a:latin typeface="+mj-lt"/>
                <a:cs typeface="Arial" charset="0"/>
              </a:rPr>
              <a:t>ชาวยิว</a:t>
            </a:r>
            <a:r>
              <a:rPr lang="th-TH" altLang="zh-CN" sz="3600" b="1" dirty="0" smtClean="0">
                <a:solidFill>
                  <a:srgbClr val="FFFFFF"/>
                </a:solidFill>
                <a:latin typeface="+mj-lt"/>
                <a:cs typeface="Arial" charset="0"/>
              </a:rPr>
              <a:t>ปฏิเสธพระเยซูเป็นพระ</a:t>
            </a:r>
            <a:r>
              <a:rPr lang="th-TH" altLang="zh-CN" sz="3600" b="1" dirty="0" err="1" smtClean="0">
                <a:solidFill>
                  <a:srgbClr val="FFFFFF"/>
                </a:solidFill>
                <a:latin typeface="+mj-lt"/>
                <a:cs typeface="Arial" charset="0"/>
              </a:rPr>
              <a:t>เมส</a:t>
            </a:r>
            <a:r>
              <a:rPr lang="th-TH" altLang="zh-CN" sz="3600" b="1" dirty="0" smtClean="0">
                <a:solidFill>
                  <a:srgbClr val="FFFFFF"/>
                </a:solidFill>
                <a:latin typeface="+mj-lt"/>
                <a:cs typeface="Arial" charset="0"/>
              </a:rPr>
              <a:t>สิ-</a:t>
            </a:r>
            <a:r>
              <a:rPr lang="th-TH" altLang="zh-CN" sz="3600" b="1" dirty="0" err="1" smtClean="0">
                <a:solidFill>
                  <a:srgbClr val="FFFFFF"/>
                </a:solidFill>
                <a:latin typeface="+mj-lt"/>
                <a:cs typeface="Arial" charset="0"/>
              </a:rPr>
              <a:t>ยาห์</a:t>
            </a:r>
            <a:r>
              <a:rPr lang="th-TH" altLang="zh-CN" sz="3600" b="1" dirty="0" smtClean="0">
                <a:solidFill>
                  <a:srgbClr val="FFFFFF"/>
                </a:solidFill>
                <a:latin typeface="+mj-lt"/>
                <a:cs typeface="Arial" charset="0"/>
              </a:rPr>
              <a:t>จนถึงคนต่างชาติรับความรอดผ่านทางความเชื่อโดยการยืนยันว่าพระเยซูเป็นพระผู้ช่วยให้รอดของทั้ง</a:t>
            </a:r>
            <a:r>
              <a:rPr lang="th-TH" altLang="zh-CN" sz="3600" b="1" dirty="0" err="1" smtClean="0">
                <a:solidFill>
                  <a:srgbClr val="FFFFFF"/>
                </a:solidFill>
                <a:latin typeface="+mj-lt"/>
                <a:cs typeface="Arial" charset="0"/>
              </a:rPr>
              <a:t>คนยิว</a:t>
            </a:r>
            <a:r>
              <a:rPr lang="th-TH" altLang="zh-CN" sz="3600" b="1" dirty="0" smtClean="0">
                <a:solidFill>
                  <a:srgbClr val="FFFFFF"/>
                </a:solidFill>
                <a:latin typeface="+mj-lt"/>
                <a:cs typeface="Arial" charset="0"/>
              </a:rPr>
              <a:t>และคนต่างชาติ</a:t>
            </a:r>
            <a:endParaRPr lang="en-US" sz="3600" b="1" dirty="0">
              <a:solidFill>
                <a:srgbClr val="FFFFFF"/>
              </a:solidFill>
              <a:latin typeface="+mj-lt"/>
              <a:cs typeface="Arial" charset="0"/>
            </a:endParaRPr>
          </a:p>
        </p:txBody>
      </p:sp>
      <p:sp>
        <p:nvSpPr>
          <p:cNvPr id="303109" name="Rectangle 6"/>
          <p:cNvSpPr>
            <a:spLocks noGrp="1" noChangeArrowheads="1"/>
          </p:cNvSpPr>
          <p:nvPr>
            <p:ph type="title" idx="4294967295"/>
          </p:nvPr>
        </p:nvSpPr>
        <p:spPr>
          <a:xfrm>
            <a:off x="0" y="0"/>
            <a:ext cx="3962400" cy="533400"/>
          </a:xfrm>
          <a:noFill/>
        </p:spPr>
        <p:txBody>
          <a:bodyPr/>
          <a:lstStyle/>
          <a:p>
            <a:pPr algn="l" eaLnBrk="1" hangingPunct="1"/>
            <a:r>
              <a:rPr lang="th-TH" sz="2800" dirty="0" smtClean="0">
                <a:latin typeface="+mj-lt"/>
                <a:cs typeface="Leelawadee UI" panose="020B0502040204020203" pitchFamily="34" charset="-34"/>
              </a:rPr>
              <a:t>บทสรุปและการนำไปใช้</a:t>
            </a:r>
            <a:endParaRPr lang="en-US" sz="2800" dirty="0">
              <a:latin typeface="+mj-lt"/>
              <a:cs typeface="Leelawadee UI" panose="020B0502040204020203" pitchFamily="34" charset="-34"/>
            </a:endParaRPr>
          </a:p>
        </p:txBody>
      </p:sp>
    </p:spTree>
    <p:extLst>
      <p:ext uri="{BB962C8B-B14F-4D97-AF65-F5344CB8AC3E}">
        <p14:creationId xmlns:p14="http://schemas.microsoft.com/office/powerpoint/2010/main" val="63636261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8" tIns="45704" rIns="91408" bIns="45704" anchor="ctr"/>
          <a:lstStyle/>
          <a:p>
            <a:pPr eaLnBrk="1" hangingPunct="1"/>
            <a:endParaRPr lang="en-US">
              <a:solidFill>
                <a:srgbClr val="000000"/>
              </a:solidFill>
              <a:latin typeface="Leelawadee UI" panose="020B0502040204020203" pitchFamily="34" charset="-34"/>
              <a:cs typeface="Leelawadee UI" panose="020B0502040204020203" pitchFamily="34" charset="-34"/>
            </a:endParaRPr>
          </a:p>
        </p:txBody>
      </p:sp>
      <p:sp>
        <p:nvSpPr>
          <p:cNvPr id="40966" name="Text Box 6"/>
          <p:cNvSpPr txBox="1">
            <a:spLocks noChangeArrowheads="1"/>
          </p:cNvSpPr>
          <p:nvPr/>
        </p:nvSpPr>
        <p:spPr bwMode="auto">
          <a:xfrm>
            <a:off x="76200" y="1143007"/>
            <a:ext cx="6248400" cy="707854"/>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p>
            <a:pPr algn="ctr" eaLnBrk="1" hangingPunct="1">
              <a:spcBef>
                <a:spcPct val="50000"/>
              </a:spcBef>
              <a:defRPr/>
            </a:pPr>
            <a:r>
              <a:rPr lang="en-US" sz="2000" b="1" dirty="0" smtClean="0">
                <a:solidFill>
                  <a:srgbClr val="000000"/>
                </a:solidFill>
                <a:latin typeface="Leelawadee UI" panose="020B0502040204020203" pitchFamily="34" charset="-34"/>
                <a:ea typeface="Times New Roman" charset="0"/>
                <a:cs typeface="Leelawadee UI" panose="020B0502040204020203" pitchFamily="34" charset="-34"/>
              </a:rPr>
              <a:t>“</a:t>
            </a:r>
            <a:r>
              <a:rPr lang="th-TH" sz="2000" b="1" dirty="0" smtClean="0">
                <a:solidFill>
                  <a:srgbClr val="000000"/>
                </a:solidFill>
                <a:latin typeface="Leelawadee UI" panose="020B0502040204020203" pitchFamily="34" charset="-34"/>
                <a:ea typeface="Times New Roman" charset="0"/>
                <a:cs typeface="Leelawadee UI" panose="020B0502040204020203" pitchFamily="34" charset="-34"/>
              </a:rPr>
              <a:t>ถึงสุดปลายแผ่นดินโลก</a:t>
            </a:r>
            <a:r>
              <a:rPr lang="en-US" sz="2000" b="1" dirty="0" smtClean="0">
                <a:solidFill>
                  <a:srgbClr val="000000"/>
                </a:solidFill>
                <a:latin typeface="Leelawadee UI" panose="020B0502040204020203" pitchFamily="34" charset="-34"/>
                <a:ea typeface="Times New Roman" charset="0"/>
                <a:cs typeface="Leelawadee UI" panose="020B0502040204020203" pitchFamily="34" charset="-34"/>
              </a:rPr>
              <a:t>" (</a:t>
            </a:r>
            <a:r>
              <a:rPr lang="th-TH" sz="2000" b="1" dirty="0" err="1" smtClean="0">
                <a:solidFill>
                  <a:srgbClr val="000000"/>
                </a:solidFill>
                <a:latin typeface="Leelawadee UI" panose="020B0502040204020203" pitchFamily="34" charset="-34"/>
                <a:ea typeface="Times New Roman" charset="0"/>
                <a:cs typeface="Leelawadee UI" panose="020B0502040204020203" pitchFamily="34" charset="-34"/>
              </a:rPr>
              <a:t>กจ</a:t>
            </a:r>
            <a:r>
              <a:rPr lang="th-TH" sz="2000" b="1" dirty="0" smtClean="0">
                <a:solidFill>
                  <a:srgbClr val="000000"/>
                </a:solidFill>
                <a:latin typeface="Leelawadee UI" panose="020B0502040204020203" pitchFamily="34" charset="-34"/>
                <a:ea typeface="Times New Roman" charset="0"/>
                <a:cs typeface="Leelawadee UI" panose="020B0502040204020203" pitchFamily="34" charset="-34"/>
              </a:rPr>
              <a:t>.</a:t>
            </a:r>
            <a:r>
              <a:rPr lang="en-US" sz="2000" b="1" dirty="0" smtClean="0">
                <a:solidFill>
                  <a:srgbClr val="000000"/>
                </a:solidFill>
                <a:latin typeface="Leelawadee UI" panose="020B0502040204020203" pitchFamily="34" charset="-34"/>
                <a:ea typeface="Times New Roman" charset="0"/>
                <a:cs typeface="Leelawadee UI" panose="020B0502040204020203" pitchFamily="34" charset="-34"/>
              </a:rPr>
              <a:t> </a:t>
            </a:r>
            <a:r>
              <a:rPr lang="en-US" sz="2000" b="1" dirty="0">
                <a:solidFill>
                  <a:srgbClr val="000000"/>
                </a:solidFill>
                <a:latin typeface="Leelawadee UI" panose="020B0502040204020203" pitchFamily="34" charset="-34"/>
                <a:ea typeface="Times New Roman" charset="0"/>
                <a:cs typeface="Leelawadee UI" panose="020B0502040204020203" pitchFamily="34" charset="-34"/>
              </a:rPr>
              <a:t>1:8)</a:t>
            </a:r>
          </a:p>
          <a:p>
            <a:pPr eaLnBrk="1" hangingPunct="1">
              <a:defRPr/>
            </a:pPr>
            <a:r>
              <a:rPr lang="th-TH" sz="1600" b="1" dirty="0" err="1" smtClean="0">
                <a:solidFill>
                  <a:srgbClr val="000000"/>
                </a:solidFill>
                <a:latin typeface="Leelawadee UI" panose="020B0502040204020203" pitchFamily="34" charset="-34"/>
                <a:ea typeface="Times New Roman" charset="0"/>
                <a:cs typeface="Leelawadee UI" panose="020B0502040204020203" pitchFamily="34" charset="-34"/>
              </a:rPr>
              <a:t>กจ</a:t>
            </a:r>
            <a:r>
              <a:rPr lang="th-TH" sz="1600" b="1" dirty="0" smtClean="0">
                <a:solidFill>
                  <a:srgbClr val="000000"/>
                </a:solidFill>
                <a:latin typeface="Leelawadee UI" panose="020B0502040204020203" pitchFamily="34" charset="-34"/>
                <a:ea typeface="Times New Roman" charset="0"/>
                <a:cs typeface="Leelawadee UI" panose="020B0502040204020203" pitchFamily="34" charset="-34"/>
              </a:rPr>
              <a:t>.</a:t>
            </a:r>
            <a:r>
              <a:rPr lang="en-US" sz="1600" b="1" dirty="0" smtClean="0">
                <a:solidFill>
                  <a:srgbClr val="000000"/>
                </a:solidFill>
                <a:latin typeface="Leelawadee UI" panose="020B0502040204020203" pitchFamily="34" charset="-34"/>
                <a:ea typeface="Times New Roman" charset="0"/>
                <a:cs typeface="Leelawadee UI" panose="020B0502040204020203" pitchFamily="34" charset="-34"/>
              </a:rPr>
              <a:t> </a:t>
            </a:r>
            <a:r>
              <a:rPr lang="en-US" sz="2000" b="1" dirty="0">
                <a:solidFill>
                  <a:srgbClr val="000000"/>
                </a:solidFill>
                <a:latin typeface="Leelawadee UI" panose="020B0502040204020203" pitchFamily="34" charset="-34"/>
                <a:ea typeface="Times New Roman" charset="0"/>
                <a:cs typeface="Leelawadee UI" panose="020B0502040204020203" pitchFamily="34" charset="-34"/>
              </a:rPr>
              <a:t>9  13       14    15  16          18           21     27     28</a:t>
            </a:r>
          </a:p>
        </p:txBody>
      </p:sp>
      <p:sp>
        <p:nvSpPr>
          <p:cNvPr id="290819" name="Text Box 16"/>
          <p:cNvSpPr txBox="1">
            <a:spLocks noChangeArrowheads="1"/>
          </p:cNvSpPr>
          <p:nvPr/>
        </p:nvSpPr>
        <p:spPr bwMode="auto">
          <a:xfrm>
            <a:off x="1828801" y="2338388"/>
            <a:ext cx="838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900" b="1" dirty="0" smtClean="0">
                <a:solidFill>
                  <a:srgbClr val="FFFFFF"/>
                </a:solidFill>
                <a:latin typeface="Leelawadee UI" panose="020B0502040204020203" pitchFamily="34" charset="-34"/>
                <a:cs typeface="Leelawadee UI" panose="020B0502040204020203" pitchFamily="34" charset="-34"/>
              </a:rPr>
              <a:t>ใบไม้ร่วง</a:t>
            </a:r>
            <a:r>
              <a:rPr lang="en-US" sz="9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49</a:t>
            </a:r>
          </a:p>
          <a:p>
            <a:pPr algn="ctr" eaLnBrk="1" hangingPunct="1">
              <a:spcBef>
                <a:spcPct val="50000"/>
              </a:spcBef>
            </a:pPr>
            <a:r>
              <a:rPr lang="th-TH" sz="1600" b="1" dirty="0" smtClean="0">
                <a:solidFill>
                  <a:srgbClr val="FFFFFF"/>
                </a:solidFill>
                <a:latin typeface="Leelawadee UI" panose="020B0502040204020203" pitchFamily="34" charset="-34"/>
                <a:cs typeface="Leelawadee UI" panose="020B0502040204020203" pitchFamily="34" charset="-34"/>
              </a:rPr>
              <a:t>สภาสูง</a:t>
            </a:r>
            <a:endParaRPr lang="en-US" sz="1600" b="1" dirty="0">
              <a:solidFill>
                <a:srgbClr val="FFFFFF"/>
              </a:solidFill>
              <a:latin typeface="Leelawadee UI" panose="020B0502040204020203" pitchFamily="34" charset="-34"/>
              <a:cs typeface="Leelawadee UI" panose="020B0502040204020203" pitchFamily="34" charset="-34"/>
            </a:endParaRPr>
          </a:p>
        </p:txBody>
      </p:sp>
      <p:sp>
        <p:nvSpPr>
          <p:cNvPr id="290820" name="Text Box 17"/>
          <p:cNvSpPr txBox="1">
            <a:spLocks noChangeArrowheads="1"/>
          </p:cNvSpPr>
          <p:nvPr/>
        </p:nvSpPr>
        <p:spPr bwMode="auto">
          <a:xfrm>
            <a:off x="4724401" y="2133600"/>
            <a:ext cx="685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พ.ค.</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57-</a:t>
            </a:r>
            <a:br>
              <a:rPr lang="en-US" sz="1200" b="1" dirty="0">
                <a:solidFill>
                  <a:srgbClr val="FFFFFF"/>
                </a:solidFill>
                <a:latin typeface="Leelawadee UI" panose="020B0502040204020203" pitchFamily="34" charset="-34"/>
                <a:cs typeface="Leelawadee UI" panose="020B0502040204020203" pitchFamily="34" charset="-34"/>
              </a:rPr>
            </a:br>
            <a:r>
              <a:rPr lang="th-TH" sz="1200" b="1" dirty="0" smtClean="0">
                <a:solidFill>
                  <a:srgbClr val="FFFFFF"/>
                </a:solidFill>
                <a:latin typeface="Leelawadee UI" panose="020B0502040204020203" pitchFamily="34" charset="-34"/>
                <a:cs typeface="Leelawadee UI" panose="020B0502040204020203" pitchFamily="34" charset="-34"/>
              </a:rPr>
              <a:t>ส.ค.</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59</a:t>
            </a:r>
          </a:p>
          <a:p>
            <a:pPr algn="ctr" eaLnBrk="1" hangingPunct="1">
              <a:spcBef>
                <a:spcPct val="50000"/>
              </a:spcBef>
            </a:pPr>
            <a:r>
              <a:rPr lang="th-TH" sz="1600" b="1" dirty="0" smtClean="0">
                <a:solidFill>
                  <a:srgbClr val="FFFFFF"/>
                </a:solidFill>
                <a:latin typeface="Leelawadee UI" panose="020B0502040204020203" pitchFamily="34" charset="-34"/>
                <a:cs typeface="Leelawadee UI" panose="020B0502040204020203" pitchFamily="34" charset="-34"/>
              </a:rPr>
              <a:t>ไต่สวน</a:t>
            </a:r>
            <a:endParaRPr lang="en-US" sz="1800" b="1" dirty="0">
              <a:solidFill>
                <a:srgbClr val="FFFFFF"/>
              </a:solidFill>
              <a:latin typeface="Leelawadee UI" panose="020B0502040204020203" pitchFamily="34" charset="-34"/>
              <a:cs typeface="Leelawadee UI" panose="020B0502040204020203" pitchFamily="34" charset="-34"/>
            </a:endParaRPr>
          </a:p>
        </p:txBody>
      </p:sp>
      <p:sp>
        <p:nvSpPr>
          <p:cNvPr id="2908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8" tIns="45704" rIns="91408" bIns="45704"/>
          <a:lstStyle/>
          <a:p>
            <a:endParaRPr lang="en-US">
              <a:solidFill>
                <a:srgbClr val="000000"/>
              </a:solidFill>
              <a:latin typeface="Leelawadee UI" panose="020B0502040204020203" pitchFamily="34" charset="-34"/>
              <a:cs typeface="Leelawadee UI" panose="020B0502040204020203" pitchFamily="34" charset="-34"/>
            </a:endParaRPr>
          </a:p>
        </p:txBody>
      </p:sp>
      <p:sp>
        <p:nvSpPr>
          <p:cNvPr id="290822" name="Text Box 20"/>
          <p:cNvSpPr txBox="1">
            <a:spLocks noChangeArrowheads="1"/>
          </p:cNvSpPr>
          <p:nvPr/>
        </p:nvSpPr>
        <p:spPr bwMode="auto">
          <a:xfrm>
            <a:off x="8310563" y="2198132"/>
            <a:ext cx="8477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ใบไม้ผลิ</a:t>
            </a:r>
            <a:r>
              <a:rPr lang="en-US" sz="1200" b="1" dirty="0" smtClean="0">
                <a:solidFill>
                  <a:srgbClr val="FFFFFF"/>
                </a:solidFill>
                <a:latin typeface="Leelawadee UI" panose="020B0502040204020203" pitchFamily="34" charset="-34"/>
                <a:cs typeface="Leelawadee UI" panose="020B0502040204020203" pitchFamily="34" charset="-34"/>
              </a:rPr>
              <a:t> 68</a:t>
            </a:r>
          </a:p>
          <a:p>
            <a:pPr algn="ctr" eaLnBrk="1" hangingPunct="1">
              <a:spcBef>
                <a:spcPct val="50000"/>
              </a:spcBef>
            </a:pPr>
            <a:endParaRPr lang="en-US" sz="1200" b="1" dirty="0">
              <a:solidFill>
                <a:srgbClr val="FFFFFF"/>
              </a:solidFill>
              <a:latin typeface="Leelawadee UI" panose="020B0502040204020203" pitchFamily="34" charset="-34"/>
              <a:cs typeface="Leelawadee UI" panose="020B0502040204020203" pitchFamily="34" charset="-34"/>
            </a:endParaRPr>
          </a:p>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การขยายตัวของคริสตจักร</a:t>
            </a:r>
            <a:endParaRPr lang="en-US" sz="1400" b="1" dirty="0">
              <a:solidFill>
                <a:srgbClr val="FFFFFF"/>
              </a:solidFill>
              <a:latin typeface="Leelawadee UI" panose="020B0502040204020203" pitchFamily="34" charset="-34"/>
              <a:cs typeface="Leelawadee UI" panose="020B0502040204020203" pitchFamily="34" charset="-34"/>
            </a:endParaRPr>
          </a:p>
        </p:txBody>
      </p:sp>
      <p:sp>
        <p:nvSpPr>
          <p:cNvPr id="290823" name="Text Box 21"/>
          <p:cNvSpPr txBox="1">
            <a:spLocks noChangeArrowheads="1"/>
          </p:cNvSpPr>
          <p:nvPr/>
        </p:nvSpPr>
        <p:spPr bwMode="auto">
          <a:xfrm>
            <a:off x="0" y="3276600"/>
            <a:ext cx="9144000" cy="3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dirty="0">
                <a:solidFill>
                  <a:srgbClr val="FFFFFF"/>
                </a:solidFill>
                <a:latin typeface="Leelawadee UI" panose="020B0502040204020203" pitchFamily="34" charset="-34"/>
                <a:cs typeface="Leelawadee UI" panose="020B0502040204020203" pitchFamily="34" charset="-34"/>
              </a:rPr>
              <a:t>35           48          49   </a:t>
            </a:r>
            <a:r>
              <a:rPr lang="en-US" sz="1600" b="1" dirty="0" smtClean="0">
                <a:solidFill>
                  <a:srgbClr val="FFFFFF"/>
                </a:solidFill>
                <a:latin typeface="Leelawadee UI" panose="020B0502040204020203" pitchFamily="34" charset="-34"/>
                <a:cs typeface="Leelawadee UI" panose="020B0502040204020203" pitchFamily="34" charset="-34"/>
              </a:rPr>
              <a:t>        </a:t>
            </a:r>
            <a:r>
              <a:rPr lang="en-US" sz="1600" b="1" dirty="0">
                <a:solidFill>
                  <a:srgbClr val="FFFFFF"/>
                </a:solidFill>
                <a:latin typeface="Leelawadee UI" panose="020B0502040204020203" pitchFamily="34" charset="-34"/>
                <a:cs typeface="Leelawadee UI" panose="020B0502040204020203" pitchFamily="34" charset="-34"/>
              </a:rPr>
              <a:t>50          52  53          57   </a:t>
            </a:r>
            <a:r>
              <a:rPr lang="en-US" sz="1600" b="1" dirty="0" smtClean="0">
                <a:solidFill>
                  <a:srgbClr val="FFFFFF"/>
                </a:solidFill>
                <a:latin typeface="Leelawadee UI" panose="020B0502040204020203" pitchFamily="34" charset="-34"/>
                <a:cs typeface="Leelawadee UI" panose="020B0502040204020203" pitchFamily="34" charset="-34"/>
              </a:rPr>
              <a:t>      </a:t>
            </a:r>
            <a:r>
              <a:rPr lang="en-US" sz="1600" b="1" dirty="0">
                <a:solidFill>
                  <a:srgbClr val="FFFFFF"/>
                </a:solidFill>
                <a:latin typeface="Leelawadee UI" panose="020B0502040204020203" pitchFamily="34" charset="-34"/>
                <a:cs typeface="Leelawadee UI" panose="020B0502040204020203" pitchFamily="34" charset="-34"/>
              </a:rPr>
              <a:t>60             62              67           68     95</a:t>
            </a:r>
          </a:p>
        </p:txBody>
      </p:sp>
      <p:sp>
        <p:nvSpPr>
          <p:cNvPr id="290824" name="Text Box 7"/>
          <p:cNvSpPr txBox="1">
            <a:spLocks noChangeArrowheads="1"/>
          </p:cNvSpPr>
          <p:nvPr/>
        </p:nvSpPr>
        <p:spPr bwMode="auto">
          <a:xfrm>
            <a:off x="914401" y="2020048"/>
            <a:ext cx="990600" cy="12234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000000"/>
                </a:solidFill>
                <a:latin typeface="Leelawadee UI" panose="020B0502040204020203" pitchFamily="34" charset="-34"/>
                <a:cs typeface="Leelawadee UI" panose="020B0502040204020203" pitchFamily="34" charset="-34"/>
              </a:rPr>
              <a:t>เม</a:t>
            </a:r>
            <a:r>
              <a:rPr lang="en-US" sz="1200" b="1" dirty="0" smtClean="0">
                <a:solidFill>
                  <a:srgbClr val="000000"/>
                </a:solidFill>
                <a:latin typeface="Leelawadee UI" panose="020B0502040204020203" pitchFamily="34" charset="-34"/>
                <a:cs typeface="Leelawadee UI" panose="020B0502040204020203" pitchFamily="34" charset="-34"/>
              </a:rPr>
              <a:t>.</a:t>
            </a:r>
            <a:r>
              <a:rPr lang="th-TH" sz="1200" b="1" dirty="0" smtClean="0">
                <a:solidFill>
                  <a:srgbClr val="000000"/>
                </a:solidFill>
                <a:latin typeface="Leelawadee UI" panose="020B0502040204020203" pitchFamily="34" charset="-34"/>
                <a:cs typeface="Leelawadee UI" panose="020B0502040204020203" pitchFamily="34" charset="-34"/>
              </a:rPr>
              <a:t>ย.</a:t>
            </a:r>
            <a:r>
              <a:rPr lang="en-US" sz="1200" b="1" dirty="0" smtClean="0">
                <a:solidFill>
                  <a:srgbClr val="000000"/>
                </a:solidFill>
                <a:latin typeface="Leelawadee UI" panose="020B0502040204020203" pitchFamily="34" charset="-34"/>
                <a:cs typeface="Leelawadee UI" panose="020B0502040204020203" pitchFamily="34" charset="-34"/>
              </a:rPr>
              <a:t> 48-</a:t>
            </a:r>
            <a:br>
              <a:rPr lang="en-US" sz="1200" b="1" dirty="0" smtClean="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ก.ค.</a:t>
            </a:r>
            <a:r>
              <a:rPr lang="en-US" sz="1200" b="1" dirty="0" smtClean="0">
                <a:solidFill>
                  <a:srgbClr val="000000"/>
                </a:solidFill>
                <a:latin typeface="Leelawadee UI" panose="020B0502040204020203" pitchFamily="34" charset="-34"/>
                <a:cs typeface="Leelawadee UI" panose="020B0502040204020203" pitchFamily="34" charset="-34"/>
              </a:rPr>
              <a:t> 49</a:t>
            </a:r>
            <a:endParaRPr lang="en-US" sz="1200" b="1" dirty="0">
              <a:solidFill>
                <a:srgbClr val="000000"/>
              </a:solidFill>
              <a:latin typeface="Leelawadee UI" panose="020B0502040204020203" pitchFamily="34" charset="-34"/>
              <a:cs typeface="Leelawadee UI" panose="020B0502040204020203" pitchFamily="34" charset="-34"/>
            </a:endParaRPr>
          </a:p>
          <a:p>
            <a:pPr algn="ctr" eaLnBrk="1" hangingPunct="1"/>
            <a:r>
              <a:rPr lang="en-US" b="1" dirty="0">
                <a:solidFill>
                  <a:srgbClr val="000000"/>
                </a:solidFill>
                <a:latin typeface="Leelawadee UI" panose="020B0502040204020203" pitchFamily="34" charset="-34"/>
                <a:cs typeface="Leelawadee UI" panose="020B0502040204020203" pitchFamily="34" charset="-34"/>
              </a:rPr>
              <a:t>1</a:t>
            </a:r>
            <a:br>
              <a:rPr lang="en-US" b="1" dirty="0">
                <a:solidFill>
                  <a:srgbClr val="000000"/>
                </a:solidFill>
                <a:latin typeface="Leelawadee UI" panose="020B0502040204020203" pitchFamily="34" charset="-34"/>
                <a:cs typeface="Leelawadee UI" panose="020B0502040204020203" pitchFamily="34" charset="-34"/>
              </a:rPr>
            </a:br>
            <a:r>
              <a:rPr lang="th-TH" sz="1800" b="1" dirty="0" smtClean="0">
                <a:solidFill>
                  <a:srgbClr val="000000"/>
                </a:solidFill>
                <a:latin typeface="Leelawadee UI" panose="020B0502040204020203" pitchFamily="34" charset="-34"/>
                <a:cs typeface="Leelawadee UI" panose="020B0502040204020203" pitchFamily="34" charset="-34"/>
              </a:rPr>
              <a:t>กาลา</a:t>
            </a:r>
            <a:r>
              <a:rPr lang="th-TH" sz="1800" b="1" dirty="0" err="1" smtClean="0">
                <a:solidFill>
                  <a:srgbClr val="000000"/>
                </a:solidFill>
                <a:latin typeface="Leelawadee UI" panose="020B0502040204020203" pitchFamily="34" charset="-34"/>
                <a:cs typeface="Leelawadee UI" panose="020B0502040204020203" pitchFamily="34" charset="-34"/>
              </a:rPr>
              <a:t>เทีย</a:t>
            </a:r>
            <a:endParaRPr lang="en-US" sz="1800"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900" b="1" dirty="0">
              <a:solidFill>
                <a:srgbClr val="000000"/>
              </a:solidFill>
              <a:latin typeface="Leelawadee UI" panose="020B0502040204020203" pitchFamily="34" charset="-34"/>
              <a:cs typeface="Leelawadee UI" panose="020B0502040204020203" pitchFamily="34" charset="-34"/>
            </a:endParaRPr>
          </a:p>
        </p:txBody>
      </p:sp>
      <p:sp>
        <p:nvSpPr>
          <p:cNvPr id="290825" name="Text Box 9"/>
          <p:cNvSpPr txBox="1">
            <a:spLocks noChangeArrowheads="1"/>
          </p:cNvSpPr>
          <p:nvPr/>
        </p:nvSpPr>
        <p:spPr bwMode="auto">
          <a:xfrm>
            <a:off x="3738564" y="2019097"/>
            <a:ext cx="990600"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ts val="100"/>
              </a:spcBef>
            </a:pPr>
            <a:r>
              <a:rPr lang="th-TH" sz="1200" b="1" dirty="0" smtClean="0">
                <a:solidFill>
                  <a:srgbClr val="000000"/>
                </a:solidFill>
                <a:latin typeface="Leelawadee UI" panose="020B0502040204020203" pitchFamily="34" charset="-34"/>
                <a:cs typeface="Leelawadee UI" panose="020B0502040204020203" pitchFamily="34" charset="-34"/>
              </a:rPr>
              <a:t>ใบไม้ผลิ</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53-</a:t>
            </a:r>
            <a:br>
              <a:rPr lang="en-US" sz="1200" b="1" dirty="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พ.ค.</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57</a:t>
            </a:r>
          </a:p>
          <a:p>
            <a:pPr algn="ctr" eaLnBrk="1" hangingPunct="1"/>
            <a:r>
              <a:rPr lang="en-US" b="1" dirty="0">
                <a:solidFill>
                  <a:srgbClr val="000000"/>
                </a:solidFill>
                <a:latin typeface="Leelawadee UI" panose="020B0502040204020203" pitchFamily="34" charset="-34"/>
                <a:cs typeface="Leelawadee UI" panose="020B0502040204020203" pitchFamily="34" charset="-34"/>
              </a:rPr>
              <a:t>3</a:t>
            </a:r>
            <a:br>
              <a:rPr lang="en-US" b="1" dirty="0">
                <a:solidFill>
                  <a:srgbClr val="000000"/>
                </a:solidFill>
                <a:latin typeface="Leelawadee UI" panose="020B0502040204020203" pitchFamily="34" charset="-34"/>
                <a:cs typeface="Leelawadee UI" panose="020B0502040204020203" pitchFamily="34" charset="-34"/>
              </a:rPr>
            </a:br>
            <a:r>
              <a:rPr lang="th-TH" sz="1800" b="1" dirty="0" smtClean="0">
                <a:solidFill>
                  <a:srgbClr val="000000"/>
                </a:solidFill>
                <a:latin typeface="Leelawadee UI" panose="020B0502040204020203" pitchFamily="34" charset="-34"/>
                <a:cs typeface="Leelawadee UI" panose="020B0502040204020203" pitchFamily="34" charset="-34"/>
              </a:rPr>
              <a:t>เอเชีย</a:t>
            </a:r>
            <a:endParaRPr lang="en-US" sz="1800"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1000" b="1" dirty="0">
              <a:solidFill>
                <a:srgbClr val="000000"/>
              </a:solidFill>
              <a:latin typeface="Leelawadee UI" panose="020B0502040204020203" pitchFamily="34" charset="-34"/>
              <a:cs typeface="Leelawadee UI" panose="020B0502040204020203" pitchFamily="34" charset="-34"/>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200" b="1" dirty="0" smtClean="0">
                <a:solidFill>
                  <a:srgbClr val="FFFFFF"/>
                </a:solidFill>
                <a:latin typeface="Leelawadee UI" panose="020B0502040204020203" pitchFamily="34" charset="-34"/>
                <a:cs typeface="Leelawadee UI" panose="020B0502040204020203" pitchFamily="34" charset="-34"/>
              </a:rPr>
              <a:t>ก.พ.</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60-</a:t>
            </a:r>
            <a:br>
              <a:rPr lang="en-US" sz="1200" b="1" dirty="0">
                <a:solidFill>
                  <a:srgbClr val="FFFFFF"/>
                </a:solidFill>
                <a:latin typeface="Leelawadee UI" panose="020B0502040204020203" pitchFamily="34" charset="-34"/>
                <a:cs typeface="Leelawadee UI" panose="020B0502040204020203" pitchFamily="34" charset="-34"/>
              </a:rPr>
            </a:br>
            <a:r>
              <a:rPr lang="th-TH" sz="1200" b="1" dirty="0" smtClean="0">
                <a:solidFill>
                  <a:srgbClr val="FFFFFF"/>
                </a:solidFill>
                <a:latin typeface="Leelawadee UI" panose="020B0502040204020203" pitchFamily="34" charset="-34"/>
                <a:cs typeface="Leelawadee UI" panose="020B0502040204020203" pitchFamily="34" charset="-34"/>
              </a:rPr>
              <a:t>มี.ค.</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62</a:t>
            </a:r>
          </a:p>
          <a:p>
            <a:pPr algn="ctr" eaLnBrk="1" hangingPunct="1">
              <a:defRPr/>
            </a:pPr>
            <a:r>
              <a:rPr lang="en-US" b="1" dirty="0" smtClean="0">
                <a:solidFill>
                  <a:srgbClr val="FFFFFF"/>
                </a:solidFill>
                <a:latin typeface="Leelawadee UI" panose="020B0502040204020203" pitchFamily="34" charset="-34"/>
                <a:cs typeface="Leelawadee UI" panose="020B0502040204020203" pitchFamily="34" charset="-34"/>
              </a:rPr>
              <a:t>1</a:t>
            </a:r>
            <a:br>
              <a:rPr lang="en-US" b="1" dirty="0" smtClean="0">
                <a:solidFill>
                  <a:srgbClr val="FFFFFF"/>
                </a:solidFill>
                <a:latin typeface="Leelawadee UI" panose="020B0502040204020203" pitchFamily="34" charset="-34"/>
                <a:cs typeface="Leelawadee UI" panose="020B0502040204020203" pitchFamily="34" charset="-34"/>
              </a:rPr>
            </a:br>
            <a:r>
              <a:rPr lang="th-TH" b="1" dirty="0" smtClean="0">
                <a:solidFill>
                  <a:srgbClr val="FFFFFF"/>
                </a:solidFill>
                <a:latin typeface="Leelawadee UI" panose="020B0502040204020203" pitchFamily="34" charset="-34"/>
                <a:cs typeface="Leelawadee UI" panose="020B0502040204020203" pitchFamily="34" charset="-34"/>
              </a:rPr>
              <a:t>โรม</a:t>
            </a:r>
            <a:endParaRPr lang="en-US" b="1" dirty="0" smtClean="0">
              <a:solidFill>
                <a:srgbClr val="FFFFFF"/>
              </a:solidFill>
              <a:latin typeface="Leelawadee UI" panose="020B0502040204020203" pitchFamily="34" charset="-34"/>
              <a:cs typeface="Leelawadee UI" panose="020B0502040204020203" pitchFamily="34" charset="-34"/>
            </a:endParaRPr>
          </a:p>
          <a:p>
            <a:pPr algn="ctr" eaLnBrk="1" hangingPunct="1">
              <a:spcBef>
                <a:spcPct val="50000"/>
              </a:spcBef>
              <a:defRPr/>
            </a:pPr>
            <a:endParaRPr lang="en-US" sz="1000" b="1" dirty="0">
              <a:solidFill>
                <a:srgbClr val="FFFFFF"/>
              </a:solidFill>
              <a:latin typeface="Leelawadee UI" panose="020B0502040204020203" pitchFamily="34" charset="-34"/>
              <a:cs typeface="Leelawadee UI" panose="020B0502040204020203" pitchFamily="34" charset="-34"/>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200" b="1" dirty="0" smtClean="0">
                <a:solidFill>
                  <a:srgbClr val="FFFFFF"/>
                </a:solidFill>
                <a:latin typeface="Leelawadee UI" panose="020B0502040204020203" pitchFamily="34" charset="-34"/>
                <a:cs typeface="Leelawadee UI" panose="020B0502040204020203" pitchFamily="34" charset="-34"/>
              </a:rPr>
              <a:t>ใบไม้ร่วง</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67-</a:t>
            </a:r>
            <a:br>
              <a:rPr lang="en-US" sz="1200" b="1" dirty="0">
                <a:solidFill>
                  <a:srgbClr val="FFFFFF"/>
                </a:solidFill>
                <a:latin typeface="Leelawadee UI" panose="020B0502040204020203" pitchFamily="34" charset="-34"/>
                <a:cs typeface="Leelawadee UI" panose="020B0502040204020203" pitchFamily="34" charset="-34"/>
              </a:rPr>
            </a:br>
            <a:r>
              <a:rPr lang="th-TH" sz="1200" b="1" dirty="0" smtClean="0">
                <a:solidFill>
                  <a:srgbClr val="FFFFFF"/>
                </a:solidFill>
                <a:latin typeface="Leelawadee UI" panose="020B0502040204020203" pitchFamily="34" charset="-34"/>
                <a:cs typeface="Leelawadee UI" panose="020B0502040204020203" pitchFamily="34" charset="-34"/>
              </a:rPr>
              <a:t>ใบไม้ผลิ</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68</a:t>
            </a:r>
          </a:p>
          <a:p>
            <a:pPr algn="ctr" eaLnBrk="1" hangingPunct="1">
              <a:defRPr/>
            </a:pPr>
            <a:r>
              <a:rPr lang="en-US" b="1" dirty="0" smtClean="0">
                <a:solidFill>
                  <a:srgbClr val="FFFFFF"/>
                </a:solidFill>
                <a:latin typeface="Leelawadee UI" panose="020B0502040204020203" pitchFamily="34" charset="-34"/>
                <a:cs typeface="Leelawadee UI" panose="020B0502040204020203" pitchFamily="34" charset="-34"/>
              </a:rPr>
              <a:t>2</a:t>
            </a:r>
            <a:br>
              <a:rPr lang="en-US" b="1" dirty="0" smtClean="0">
                <a:solidFill>
                  <a:srgbClr val="FFFFFF"/>
                </a:solidFill>
                <a:latin typeface="Leelawadee UI" panose="020B0502040204020203" pitchFamily="34" charset="-34"/>
                <a:cs typeface="Leelawadee UI" panose="020B0502040204020203" pitchFamily="34" charset="-34"/>
              </a:rPr>
            </a:br>
            <a:r>
              <a:rPr lang="th-TH" b="1" dirty="0" smtClean="0">
                <a:solidFill>
                  <a:srgbClr val="FFFFFF"/>
                </a:solidFill>
                <a:latin typeface="Leelawadee UI" panose="020B0502040204020203" pitchFamily="34" charset="-34"/>
                <a:cs typeface="Leelawadee UI" panose="020B0502040204020203" pitchFamily="34" charset="-34"/>
              </a:rPr>
              <a:t>โรม</a:t>
            </a:r>
            <a:endParaRPr lang="en-US" b="1" dirty="0" smtClean="0">
              <a:solidFill>
                <a:srgbClr val="FFFFFF"/>
              </a:solidFill>
              <a:latin typeface="Leelawadee UI" panose="020B0502040204020203" pitchFamily="34" charset="-34"/>
              <a:cs typeface="Leelawadee UI" panose="020B0502040204020203" pitchFamily="34" charset="-34"/>
            </a:endParaRPr>
          </a:p>
          <a:p>
            <a:pPr algn="ctr" eaLnBrk="1" hangingPunct="1">
              <a:spcBef>
                <a:spcPct val="50000"/>
              </a:spcBef>
              <a:defRPr/>
            </a:pPr>
            <a:endParaRPr lang="en-US" sz="1000" b="1" dirty="0">
              <a:solidFill>
                <a:srgbClr val="FFFFFF"/>
              </a:solidFill>
              <a:latin typeface="Leelawadee UI" panose="020B0502040204020203" pitchFamily="34" charset="-34"/>
              <a:cs typeface="Leelawadee UI" panose="020B0502040204020203" pitchFamily="34" charset="-34"/>
            </a:endParaRPr>
          </a:p>
        </p:txBody>
      </p:sp>
      <p:sp>
        <p:nvSpPr>
          <p:cNvPr id="29082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latin typeface="Leelawadee UI" panose="020B0502040204020203" pitchFamily="34" charset="-34"/>
                <a:cs typeface="Leelawadee UI" panose="020B0502040204020203" pitchFamily="34" charset="-34"/>
              </a:rPr>
              <a:t>38</a:t>
            </a:r>
            <a:br>
              <a:rPr lang="en-US" sz="2000" b="1">
                <a:solidFill>
                  <a:srgbClr val="FFFFFF"/>
                </a:solidFill>
                <a:latin typeface="Leelawadee UI" panose="020B0502040204020203" pitchFamily="34" charset="-34"/>
                <a:cs typeface="Leelawadee UI" panose="020B0502040204020203" pitchFamily="34" charset="-34"/>
              </a:rPr>
            </a:br>
            <a:r>
              <a:rPr lang="en-US" sz="2000" b="1">
                <a:solidFill>
                  <a:srgbClr val="FFFFFF"/>
                </a:solidFill>
                <a:latin typeface="Leelawadee UI" panose="020B0502040204020203" pitchFamily="34" charset="-34"/>
                <a:cs typeface="Leelawadee UI" panose="020B0502040204020203" pitchFamily="34" charset="-34"/>
              </a:rPr>
              <a:t>124</a:t>
            </a:r>
            <a:br>
              <a:rPr lang="en-US" sz="2000" b="1">
                <a:solidFill>
                  <a:srgbClr val="FFFFFF"/>
                </a:solidFill>
                <a:latin typeface="Leelawadee UI" panose="020B0502040204020203" pitchFamily="34" charset="-34"/>
                <a:cs typeface="Leelawadee UI" panose="020B0502040204020203" pitchFamily="34" charset="-34"/>
              </a:rPr>
            </a:br>
            <a:r>
              <a:rPr lang="en-US" sz="2000" b="1">
                <a:solidFill>
                  <a:srgbClr val="FFFFFF"/>
                </a:solidFill>
                <a:latin typeface="Leelawadee UI" panose="020B0502040204020203" pitchFamily="34" charset="-34"/>
                <a:cs typeface="Leelawadee UI" panose="020B0502040204020203" pitchFamily="34" charset="-34"/>
              </a:rPr>
              <a:t>39-41</a:t>
            </a:r>
          </a:p>
        </p:txBody>
      </p:sp>
      <p:sp>
        <p:nvSpPr>
          <p:cNvPr id="29082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000000"/>
                </a:solidFill>
                <a:latin typeface="Leelawadee UI" panose="020B0502040204020203" pitchFamily="34" charset="-34"/>
                <a:cs typeface="Leelawadee UI" panose="020B0502040204020203" pitchFamily="34" charset="-34"/>
              </a:rPr>
              <a:t>ใบไม้ผลิ</a:t>
            </a:r>
            <a:r>
              <a:rPr lang="en-US" sz="1200" b="1" dirty="0" smtClean="0">
                <a:solidFill>
                  <a:srgbClr val="000000"/>
                </a:solidFill>
                <a:latin typeface="Leelawadee UI" panose="020B0502040204020203" pitchFamily="34" charset="-34"/>
                <a:cs typeface="Leelawadee UI" panose="020B0502040204020203" pitchFamily="34" charset="-34"/>
              </a:rPr>
              <a:t>62-</a:t>
            </a:r>
            <a:r>
              <a:rPr lang="en-US" sz="1200" b="1" dirty="0">
                <a:solidFill>
                  <a:srgbClr val="000000"/>
                </a:solidFill>
                <a:latin typeface="Leelawadee UI" panose="020B0502040204020203" pitchFamily="34" charset="-34"/>
                <a:cs typeface="Leelawadee UI" panose="020B0502040204020203" pitchFamily="34" charset="-34"/>
              </a:rPr>
              <a:t/>
            </a:r>
            <a:br>
              <a:rPr lang="en-US" sz="1200" b="1" dirty="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ใบไม้ร่วง</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67</a:t>
            </a:r>
          </a:p>
          <a:p>
            <a:pPr algn="ctr" eaLnBrk="1" hangingPunct="1"/>
            <a:r>
              <a:rPr lang="en-US" b="1" dirty="0">
                <a:solidFill>
                  <a:srgbClr val="000000"/>
                </a:solidFill>
                <a:latin typeface="Leelawadee UI" panose="020B0502040204020203" pitchFamily="34" charset="-34"/>
                <a:cs typeface="Leelawadee UI" panose="020B0502040204020203" pitchFamily="34" charset="-34"/>
              </a:rPr>
              <a:t>4</a:t>
            </a:r>
            <a:br>
              <a:rPr lang="en-US" b="1" dirty="0">
                <a:solidFill>
                  <a:srgbClr val="000000"/>
                </a:solidFill>
                <a:latin typeface="Leelawadee UI" panose="020B0502040204020203" pitchFamily="34" charset="-34"/>
                <a:cs typeface="Leelawadee UI" panose="020B0502040204020203" pitchFamily="34" charset="-34"/>
              </a:rPr>
            </a:br>
            <a:r>
              <a:rPr lang="th-TH" b="1" dirty="0" smtClean="0">
                <a:solidFill>
                  <a:srgbClr val="000000"/>
                </a:solidFill>
                <a:latin typeface="Leelawadee UI" panose="020B0502040204020203" pitchFamily="34" charset="-34"/>
                <a:cs typeface="Leelawadee UI" panose="020B0502040204020203" pitchFamily="34" charset="-34"/>
              </a:rPr>
              <a:t>สเปน</a:t>
            </a:r>
            <a:endParaRPr lang="en-US"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1000" b="1" dirty="0">
              <a:solidFill>
                <a:srgbClr val="000000"/>
              </a:solidFill>
              <a:latin typeface="Leelawadee UI" panose="020B0502040204020203" pitchFamily="34" charset="-34"/>
              <a:cs typeface="Leelawadee UI" panose="020B0502040204020203" pitchFamily="34" charset="-34"/>
            </a:endParaRPr>
          </a:p>
        </p:txBody>
      </p:sp>
      <p:sp>
        <p:nvSpPr>
          <p:cNvPr id="34" name="Title 33"/>
          <p:cNvSpPr>
            <a:spLocks noGrp="1"/>
          </p:cNvSpPr>
          <p:nvPr>
            <p:ph type="title" idx="4294967295"/>
          </p:nvPr>
        </p:nvSpPr>
        <p:spPr>
          <a:xfrm>
            <a:off x="152400" y="237245"/>
            <a:ext cx="7772400" cy="646298"/>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th-TH"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สำรวจ</a:t>
            </a:r>
            <a:r>
              <a:rPr lang="th-TH" sz="3600" b="1"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พันธ</a:t>
            </a:r>
            <a:r>
              <a:rPr lang="th-TH"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สัญญาใหม่</a:t>
            </a:r>
            <a:r>
              <a:rPr lang="en-US"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 (</a:t>
            </a:r>
            <a:r>
              <a:rPr lang="th-TH"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ประวัติศาสตร์</a:t>
            </a:r>
            <a:r>
              <a:rPr lang="en-US" sz="3600" b="1"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3600" b="1"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32" name="Text Box 19"/>
          <p:cNvSpPr txBox="1">
            <a:spLocks noChangeArrowheads="1"/>
          </p:cNvSpPr>
          <p:nvPr/>
        </p:nvSpPr>
        <p:spPr bwMode="auto">
          <a:xfrm>
            <a:off x="990600" y="3657601"/>
            <a:ext cx="792163" cy="36930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800" b="1" dirty="0" err="1" smtClean="0">
                <a:solidFill>
                  <a:srgbClr val="FFFFFF"/>
                </a:solidFill>
                <a:latin typeface="Leelawadee UI" panose="020B0502040204020203" pitchFamily="34" charset="-34"/>
                <a:cs typeface="Leelawadee UI" panose="020B0502040204020203" pitchFamily="34" charset="-34"/>
              </a:rPr>
              <a:t>มธ</a:t>
            </a:r>
            <a:r>
              <a:rPr lang="th-TH" sz="1800" b="1" dirty="0" smtClean="0">
                <a:solidFill>
                  <a:srgbClr val="FFFFFF"/>
                </a:solidFill>
                <a:latin typeface="Leelawadee UI" panose="020B0502040204020203" pitchFamily="34" charset="-34"/>
                <a:cs typeface="Leelawadee UI" panose="020B0502040204020203" pitchFamily="34" charset="-34"/>
              </a:rPr>
              <a:t>.</a:t>
            </a:r>
            <a:endParaRPr lang="en-US" sz="1600" dirty="0">
              <a:solidFill>
                <a:srgbClr val="FFFFFF"/>
              </a:solidFill>
              <a:latin typeface="Leelawadee UI" panose="020B0502040204020203" pitchFamily="34" charset="-34"/>
              <a:cs typeface="Leelawadee UI" panose="020B0502040204020203" pitchFamily="34" charset="-34"/>
            </a:endParaRPr>
          </a:p>
        </p:txBody>
      </p:sp>
      <p:sp>
        <p:nvSpPr>
          <p:cNvPr id="33" name="Text Box 22"/>
          <p:cNvSpPr txBox="1">
            <a:spLocks noChangeArrowheads="1"/>
          </p:cNvSpPr>
          <p:nvPr/>
        </p:nvSpPr>
        <p:spPr bwMode="auto">
          <a:xfrm>
            <a:off x="4572000" y="3657601"/>
            <a:ext cx="792163" cy="369300"/>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800" b="1" dirty="0" smtClean="0">
                <a:solidFill>
                  <a:srgbClr val="FFFFFF"/>
                </a:solidFill>
                <a:latin typeface="Leelawadee UI" panose="020B0502040204020203" pitchFamily="34" charset="-34"/>
                <a:cs typeface="Leelawadee UI" panose="020B0502040204020203" pitchFamily="34" charset="-34"/>
              </a:rPr>
              <a:t>ลก.</a:t>
            </a:r>
            <a:endParaRPr lang="en-US" sz="1600" dirty="0">
              <a:solidFill>
                <a:srgbClr val="FFFFFF"/>
              </a:solidFill>
              <a:latin typeface="Leelawadee UI" panose="020B0502040204020203" pitchFamily="34" charset="-34"/>
              <a:cs typeface="Leelawadee UI" panose="020B0502040204020203" pitchFamily="34" charset="-34"/>
            </a:endParaRPr>
          </a:p>
        </p:txBody>
      </p:sp>
      <p:sp>
        <p:nvSpPr>
          <p:cNvPr id="50" name="Text Box 19"/>
          <p:cNvSpPr txBox="1">
            <a:spLocks noChangeArrowheads="1"/>
          </p:cNvSpPr>
          <p:nvPr/>
        </p:nvSpPr>
        <p:spPr bwMode="auto">
          <a:xfrm>
            <a:off x="130727" y="5517232"/>
            <a:ext cx="2057399" cy="64629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th-TH" sz="1800" b="1" dirty="0" smtClean="0">
                <a:solidFill>
                  <a:srgbClr val="FFFFFF"/>
                </a:solidFill>
                <a:latin typeface="Leelawadee UI" panose="020B0502040204020203" pitchFamily="34" charset="-34"/>
                <a:cs typeface="Leelawadee UI" panose="020B0502040204020203" pitchFamily="34" charset="-34"/>
              </a:rPr>
              <a:t>พระกิตติคุณและกิจการ</a:t>
            </a:r>
            <a:endParaRPr lang="en-US" sz="1600" dirty="0">
              <a:solidFill>
                <a:srgbClr val="FFFFFF"/>
              </a:solidFill>
              <a:latin typeface="Leelawadee UI" panose="020B0502040204020203" pitchFamily="34" charset="-34"/>
              <a:cs typeface="Leelawadee UI" panose="020B0502040204020203" pitchFamily="34" charset="-34"/>
            </a:endParaRPr>
          </a:p>
        </p:txBody>
      </p:sp>
      <p:sp>
        <p:nvSpPr>
          <p:cNvPr id="2908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th-TH" sz="1200" b="1" dirty="0">
                <a:solidFill>
                  <a:srgbClr val="FFFFFF"/>
                </a:solidFill>
                <a:latin typeface="Leelawadee UI" panose="020B0502040204020203" pitchFamily="34" charset="-34"/>
                <a:cs typeface="Leelawadee UI" panose="020B0502040204020203" pitchFamily="34" charset="-34"/>
              </a:rPr>
              <a:t>พระกิตติคุณและกิจการ</a:t>
            </a:r>
          </a:p>
        </p:txBody>
      </p:sp>
      <p:sp>
        <p:nvSpPr>
          <p:cNvPr id="290837" name="Text Box 7"/>
          <p:cNvSpPr txBox="1">
            <a:spLocks noChangeArrowheads="1"/>
          </p:cNvSpPr>
          <p:nvPr/>
        </p:nvSpPr>
        <p:spPr bwMode="auto">
          <a:xfrm>
            <a:off x="2657476" y="2020048"/>
            <a:ext cx="990600" cy="12234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a:solidFill>
                  <a:srgbClr val="000000"/>
                </a:solidFill>
                <a:latin typeface="Leelawadee UI" panose="020B0502040204020203" pitchFamily="34" charset="-34"/>
                <a:cs typeface="Leelawadee UI" panose="020B0502040204020203" pitchFamily="34" charset="-34"/>
              </a:rPr>
              <a:t>เม</a:t>
            </a:r>
            <a:r>
              <a:rPr lang="en-US" sz="1200" b="1" dirty="0">
                <a:solidFill>
                  <a:srgbClr val="000000"/>
                </a:solidFill>
                <a:latin typeface="Leelawadee UI" panose="020B0502040204020203" pitchFamily="34" charset="-34"/>
                <a:cs typeface="Leelawadee UI" panose="020B0502040204020203" pitchFamily="34" charset="-34"/>
              </a:rPr>
              <a:t>.</a:t>
            </a:r>
            <a:r>
              <a:rPr lang="th-TH" sz="1200" b="1" dirty="0">
                <a:solidFill>
                  <a:srgbClr val="000000"/>
                </a:solidFill>
                <a:latin typeface="Leelawadee UI" panose="020B0502040204020203" pitchFamily="34" charset="-34"/>
                <a:cs typeface="Leelawadee UI" panose="020B0502040204020203" pitchFamily="34" charset="-34"/>
              </a:rPr>
              <a:t>ย.</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50-</a:t>
            </a:r>
            <a:br>
              <a:rPr lang="en-US" sz="1200" b="1" dirty="0">
                <a:solidFill>
                  <a:srgbClr val="000000"/>
                </a:solidFill>
                <a:latin typeface="Leelawadee UI" panose="020B0502040204020203" pitchFamily="34" charset="-34"/>
                <a:cs typeface="Leelawadee UI" panose="020B0502040204020203" pitchFamily="34" charset="-34"/>
              </a:rPr>
            </a:br>
            <a:r>
              <a:rPr lang="th-TH" sz="1200" b="1" dirty="0" smtClean="0">
                <a:solidFill>
                  <a:srgbClr val="000000"/>
                </a:solidFill>
                <a:latin typeface="Leelawadee UI" panose="020B0502040204020203" pitchFamily="34" charset="-34"/>
                <a:cs typeface="Leelawadee UI" panose="020B0502040204020203" pitchFamily="34" charset="-34"/>
              </a:rPr>
              <a:t>ก.ค.</a:t>
            </a:r>
            <a:r>
              <a:rPr lang="en-US" sz="1200" b="1" dirty="0" smtClean="0">
                <a:solidFill>
                  <a:srgbClr val="000000"/>
                </a:solidFill>
                <a:latin typeface="Leelawadee UI" panose="020B0502040204020203" pitchFamily="34" charset="-34"/>
                <a:cs typeface="Leelawadee UI" panose="020B0502040204020203" pitchFamily="34" charset="-34"/>
              </a:rPr>
              <a:t> </a:t>
            </a:r>
            <a:r>
              <a:rPr lang="en-US" sz="1200" b="1" dirty="0">
                <a:solidFill>
                  <a:srgbClr val="000000"/>
                </a:solidFill>
                <a:latin typeface="Leelawadee UI" panose="020B0502040204020203" pitchFamily="34" charset="-34"/>
                <a:cs typeface="Leelawadee UI" panose="020B0502040204020203" pitchFamily="34" charset="-34"/>
              </a:rPr>
              <a:t>52</a:t>
            </a:r>
          </a:p>
          <a:p>
            <a:pPr algn="ctr" eaLnBrk="1" hangingPunct="1"/>
            <a:r>
              <a:rPr lang="en-US" b="1" dirty="0">
                <a:solidFill>
                  <a:srgbClr val="000000"/>
                </a:solidFill>
                <a:latin typeface="Leelawadee UI" panose="020B0502040204020203" pitchFamily="34" charset="-34"/>
                <a:cs typeface="Leelawadee UI" panose="020B0502040204020203" pitchFamily="34" charset="-34"/>
              </a:rPr>
              <a:t>2</a:t>
            </a:r>
            <a:br>
              <a:rPr lang="en-US" b="1" dirty="0">
                <a:solidFill>
                  <a:srgbClr val="000000"/>
                </a:solidFill>
                <a:latin typeface="Leelawadee UI" panose="020B0502040204020203" pitchFamily="34" charset="-34"/>
                <a:cs typeface="Leelawadee UI" panose="020B0502040204020203" pitchFamily="34" charset="-34"/>
              </a:rPr>
            </a:br>
            <a:r>
              <a:rPr lang="th-TH" sz="1800" b="1" dirty="0" smtClean="0">
                <a:solidFill>
                  <a:srgbClr val="000000"/>
                </a:solidFill>
                <a:latin typeface="Leelawadee UI" panose="020B0502040204020203" pitchFamily="34" charset="-34"/>
                <a:cs typeface="Leelawadee UI" panose="020B0502040204020203" pitchFamily="34" charset="-34"/>
              </a:rPr>
              <a:t>อีเจียน</a:t>
            </a:r>
            <a:endParaRPr lang="en-US" sz="1800" b="1" dirty="0">
              <a:solidFill>
                <a:srgbClr val="000000"/>
              </a:solidFill>
              <a:latin typeface="Leelawadee UI" panose="020B0502040204020203" pitchFamily="34" charset="-34"/>
              <a:cs typeface="Leelawadee UI" panose="020B0502040204020203" pitchFamily="34" charset="-34"/>
            </a:endParaRPr>
          </a:p>
          <a:p>
            <a:pPr algn="ctr" eaLnBrk="1" hangingPunct="1">
              <a:spcBef>
                <a:spcPct val="50000"/>
              </a:spcBef>
            </a:pPr>
            <a:endParaRPr lang="en-US" sz="900" b="1" dirty="0">
              <a:solidFill>
                <a:srgbClr val="000000"/>
              </a:solidFill>
              <a:latin typeface="Leelawadee UI" panose="020B0502040204020203" pitchFamily="34" charset="-34"/>
              <a:cs typeface="Leelawadee UI" panose="020B0502040204020203" pitchFamily="34" charset="-34"/>
            </a:endParaRPr>
          </a:p>
        </p:txBody>
      </p:sp>
      <p:sp>
        <p:nvSpPr>
          <p:cNvPr id="290838" name="Text Box 17"/>
          <p:cNvSpPr txBox="1">
            <a:spLocks noChangeArrowheads="1"/>
          </p:cNvSpPr>
          <p:nvPr/>
        </p:nvSpPr>
        <p:spPr bwMode="auto">
          <a:xfrm>
            <a:off x="-76200" y="2133600"/>
            <a:ext cx="990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th-TH" sz="1200" b="1" dirty="0" smtClean="0">
                <a:solidFill>
                  <a:srgbClr val="FFFFFF"/>
                </a:solidFill>
                <a:latin typeface="Leelawadee UI" panose="020B0502040204020203" pitchFamily="34" charset="-34"/>
                <a:cs typeface="Leelawadee UI" panose="020B0502040204020203" pitchFamily="34" charset="-34"/>
              </a:rPr>
              <a:t>ฤดูร้อน</a:t>
            </a:r>
            <a:r>
              <a:rPr lang="en-US" sz="1200" b="1" dirty="0" smtClean="0">
                <a:solidFill>
                  <a:srgbClr val="FFFFFF"/>
                </a:solidFill>
                <a:latin typeface="Leelawadee UI" panose="020B0502040204020203" pitchFamily="34" charset="-34"/>
                <a:cs typeface="Leelawadee UI" panose="020B0502040204020203" pitchFamily="34" charset="-34"/>
              </a:rPr>
              <a:t> </a:t>
            </a:r>
            <a:r>
              <a:rPr lang="en-US" sz="1200" b="1" dirty="0">
                <a:solidFill>
                  <a:srgbClr val="FFFFFF"/>
                </a:solidFill>
                <a:latin typeface="Leelawadee UI" panose="020B0502040204020203" pitchFamily="34" charset="-34"/>
                <a:cs typeface="Leelawadee UI" panose="020B0502040204020203" pitchFamily="34" charset="-34"/>
              </a:rPr>
              <a:t>35-</a:t>
            </a:r>
            <a:br>
              <a:rPr lang="en-US" sz="1200" b="1" dirty="0">
                <a:solidFill>
                  <a:srgbClr val="FFFFFF"/>
                </a:solidFill>
                <a:latin typeface="Leelawadee UI" panose="020B0502040204020203" pitchFamily="34" charset="-34"/>
                <a:cs typeface="Leelawadee UI" panose="020B0502040204020203" pitchFamily="34" charset="-34"/>
              </a:rPr>
            </a:br>
            <a:r>
              <a:rPr lang="en-US" sz="1200" b="1" dirty="0">
                <a:solidFill>
                  <a:srgbClr val="FFFFFF"/>
                </a:solidFill>
                <a:latin typeface="Leelawadee UI" panose="020B0502040204020203" pitchFamily="34" charset="-34"/>
                <a:cs typeface="Leelawadee UI" panose="020B0502040204020203" pitchFamily="34" charset="-34"/>
              </a:rPr>
              <a:t>37</a:t>
            </a:r>
          </a:p>
          <a:p>
            <a:pPr algn="ctr" eaLnBrk="1" hangingPunct="1">
              <a:spcBef>
                <a:spcPct val="50000"/>
              </a:spcBef>
            </a:pPr>
            <a:r>
              <a:rPr lang="th-TH" sz="1600" b="1" dirty="0" smtClean="0">
                <a:solidFill>
                  <a:srgbClr val="FFFFFF"/>
                </a:solidFill>
                <a:latin typeface="Leelawadee UI" panose="020B0502040204020203" pitchFamily="34" charset="-34"/>
                <a:cs typeface="Leelawadee UI" panose="020B0502040204020203" pitchFamily="34" charset="-34"/>
              </a:rPr>
              <a:t>ดามัสกัส</a:t>
            </a:r>
            <a:r>
              <a:rPr lang="en-US" sz="1600" b="1" dirty="0">
                <a:solidFill>
                  <a:srgbClr val="FFFFFF"/>
                </a:solidFill>
                <a:latin typeface="Leelawadee UI" panose="020B0502040204020203" pitchFamily="34" charset="-34"/>
                <a:cs typeface="Leelawadee UI" panose="020B0502040204020203" pitchFamily="34" charset="-34"/>
              </a:rPr>
              <a:t/>
            </a:r>
            <a:br>
              <a:rPr lang="en-US" sz="1600" b="1" dirty="0">
                <a:solidFill>
                  <a:srgbClr val="FFFFFF"/>
                </a:solidFill>
                <a:latin typeface="Leelawadee UI" panose="020B0502040204020203" pitchFamily="34" charset="-34"/>
                <a:cs typeface="Leelawadee UI" panose="020B0502040204020203" pitchFamily="34" charset="-34"/>
              </a:rPr>
            </a:br>
            <a:r>
              <a:rPr lang="th-TH" sz="1600" b="1" dirty="0" smtClean="0">
                <a:solidFill>
                  <a:srgbClr val="FFFFFF"/>
                </a:solidFill>
                <a:latin typeface="Leelawadee UI" panose="020B0502040204020203" pitchFamily="34" charset="-34"/>
                <a:cs typeface="Leelawadee UI" panose="020B0502040204020203" pitchFamily="34" charset="-34"/>
              </a:rPr>
              <a:t>อันติโอก</a:t>
            </a:r>
            <a:endParaRPr lang="en-US" sz="1600" b="1" dirty="0">
              <a:solidFill>
                <a:srgbClr val="FFFFFF"/>
              </a:solidFill>
              <a:latin typeface="Leelawadee UI" panose="020B0502040204020203" pitchFamily="34" charset="-34"/>
              <a:cs typeface="Leelawadee UI" panose="020B0502040204020203" pitchFamily="34" charset="-34"/>
            </a:endParaRPr>
          </a:p>
        </p:txBody>
      </p:sp>
      <p:sp>
        <p:nvSpPr>
          <p:cNvPr id="2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th-TH" b="1" dirty="0" smtClean="0">
                <a:solidFill>
                  <a:srgbClr val="FFFFFF"/>
                </a:solidFill>
                <a:latin typeface="Leelawadee UI" panose="020B0502040204020203" pitchFamily="34" charset="-34"/>
                <a:cs typeface="Leelawadee UI" panose="020B0502040204020203" pitchFamily="34" charset="-34"/>
              </a:rPr>
              <a:t>โรม</a:t>
            </a:r>
            <a:endParaRPr lang="en-US" sz="1000" b="1" dirty="0">
              <a:solidFill>
                <a:srgbClr val="FFFFFF"/>
              </a:solidFill>
              <a:latin typeface="Leelawadee UI" panose="020B0502040204020203" pitchFamily="34" charset="-34"/>
              <a:cs typeface="Leelawadee UI" panose="020B0502040204020203" pitchFamily="34" charset="-34"/>
            </a:endParaRPr>
          </a:p>
        </p:txBody>
      </p:sp>
      <p:sp>
        <p:nvSpPr>
          <p:cNvPr id="290840"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rgbClr val="FFFFFF"/>
                </a:solidFill>
                <a:latin typeface="Leelawadee UI" panose="020B0502040204020203" pitchFamily="34" charset="-34"/>
                <a:cs typeface="Leelawadee UI" panose="020B0502040204020203" pitchFamily="34" charset="-34"/>
              </a:rPr>
              <a:t>การเดินทาง</a:t>
            </a:r>
            <a:endParaRPr lang="en-US" b="1" dirty="0">
              <a:solidFill>
                <a:srgbClr val="FFFFFF"/>
              </a:solidFill>
              <a:latin typeface="Leelawadee UI" panose="020B0502040204020203" pitchFamily="34" charset="-34"/>
              <a:cs typeface="Leelawadee UI" panose="020B0502040204020203" pitchFamily="34" charset="-34"/>
            </a:endParaRPr>
          </a:p>
        </p:txBody>
      </p:sp>
      <p:sp>
        <p:nvSpPr>
          <p:cNvPr id="29084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Leelawadee UI" panose="020B0502040204020203" pitchFamily="34" charset="-34"/>
                <a:cs typeface="Leelawadee UI" panose="020B0502040204020203" pitchFamily="34" charset="-34"/>
              </a:rPr>
              <a:t>1234</a:t>
            </a:r>
            <a:endParaRPr lang="en-US" sz="1000" b="1">
              <a:solidFill>
                <a:srgbClr val="000000"/>
              </a:solidFill>
              <a:latin typeface="Leelawadee UI" panose="020B0502040204020203" pitchFamily="34" charset="-34"/>
              <a:cs typeface="Leelawadee UI" panose="020B0502040204020203" pitchFamily="34" charset="-34"/>
            </a:endParaRPr>
          </a:p>
        </p:txBody>
      </p:sp>
      <p:sp>
        <p:nvSpPr>
          <p:cNvPr id="290842"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th-TH" sz="1800" b="1" dirty="0" smtClean="0">
                <a:solidFill>
                  <a:srgbClr val="FFFFFF"/>
                </a:solidFill>
                <a:latin typeface="Leelawadee UI" panose="020B0502040204020203" pitchFamily="34" charset="-34"/>
                <a:cs typeface="Leelawadee UI" panose="020B0502040204020203" pitchFamily="34" charset="-34"/>
              </a:rPr>
              <a:t>จำคุก</a:t>
            </a:r>
            <a:endParaRPr lang="en-US" b="1" dirty="0">
              <a:solidFill>
                <a:srgbClr val="FFFFFF"/>
              </a:solidFill>
              <a:latin typeface="Leelawadee UI" panose="020B0502040204020203" pitchFamily="34" charset="-34"/>
              <a:cs typeface="Leelawadee UI" panose="020B0502040204020203" pitchFamily="34" charset="-34"/>
            </a:endParaRPr>
          </a:p>
        </p:txBody>
      </p:sp>
      <p:sp>
        <p:nvSpPr>
          <p:cNvPr id="26" name="Text Box 3"/>
          <p:cNvSpPr txBox="1">
            <a:spLocks noChangeArrowheads="1"/>
          </p:cNvSpPr>
          <p:nvPr/>
        </p:nvSpPr>
        <p:spPr bwMode="auto">
          <a:xfrm>
            <a:off x="0" y="4913456"/>
            <a:ext cx="9144000" cy="1938960"/>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b="1" u="sng" dirty="0" smtClean="0">
                <a:solidFill>
                  <a:srgbClr val="000000"/>
                </a:solidFill>
                <a:latin typeface="Leelawadee UI" panose="020B0502040204020203" pitchFamily="34" charset="-34"/>
                <a:cs typeface="Leelawadee UI" panose="020B0502040204020203" pitchFamily="34" charset="-34"/>
              </a:rPr>
              <a:t>วันที่</a:t>
            </a:r>
            <a:endParaRPr lang="en-US" altLang="zh-CN"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b="1" dirty="0" smtClean="0">
                <a:solidFill>
                  <a:srgbClr val="000000"/>
                </a:solidFill>
                <a:latin typeface="Leelawadee UI" panose="020B0502040204020203" pitchFamily="34" charset="-34"/>
                <a:cs typeface="Leelawadee UI" panose="020B0502040204020203" pitchFamily="34" charset="-34"/>
              </a:rPr>
              <a:t>พระธรรมกิจการจบที่การจำคุก 2 ปีของเปา</a:t>
            </a:r>
            <a:r>
              <a:rPr lang="th-TH" altLang="zh-CN" b="1" dirty="0" err="1" smtClean="0">
                <a:solidFill>
                  <a:srgbClr val="000000"/>
                </a:solidFill>
                <a:latin typeface="Leelawadee UI" panose="020B0502040204020203" pitchFamily="34" charset="-34"/>
                <a:cs typeface="Leelawadee UI" panose="020B0502040204020203" pitchFamily="34" charset="-34"/>
              </a:rPr>
              <a:t>โล</a:t>
            </a:r>
            <a:r>
              <a:rPr lang="en-US" altLang="zh-CN" b="1" dirty="0" smtClean="0">
                <a:solidFill>
                  <a:srgbClr val="000000"/>
                </a:solidFill>
                <a:latin typeface="Leelawadee UI" panose="020B0502040204020203" pitchFamily="34" charset="-34"/>
                <a:cs typeface="Leelawadee UI" panose="020B0502040204020203" pitchFamily="34" charset="-34"/>
              </a:rPr>
              <a:t> </a:t>
            </a:r>
            <a:endParaRPr lang="en-US" altLang="zh-CN" b="1" dirty="0">
              <a:solidFill>
                <a:srgbClr val="000000"/>
              </a:solidFill>
              <a:latin typeface="Leelawadee UI" panose="020B0502040204020203" pitchFamily="34" charset="-34"/>
              <a:cs typeface="Leelawadee UI" panose="020B0502040204020203" pitchFamily="34" charset="-34"/>
            </a:endParaRPr>
          </a:p>
          <a:p>
            <a:pPr algn="ctr" eaLnBrk="1" hangingPunct="1"/>
            <a:r>
              <a:rPr lang="th-TH" altLang="zh-CN" b="1" dirty="0" smtClean="0">
                <a:solidFill>
                  <a:srgbClr val="000000"/>
                </a:solidFill>
                <a:latin typeface="Leelawadee UI" panose="020B0502040204020203" pitchFamily="34" charset="-34"/>
                <a:cs typeface="Leelawadee UI" panose="020B0502040204020203" pitchFamily="34" charset="-34"/>
              </a:rPr>
              <a:t>จบในปีที่ </a:t>
            </a:r>
            <a:r>
              <a:rPr lang="en-US" altLang="zh-CN" b="1" dirty="0" smtClean="0">
                <a:solidFill>
                  <a:srgbClr val="000000"/>
                </a:solidFill>
                <a:latin typeface="Leelawadee UI" panose="020B0502040204020203" pitchFamily="34" charset="-34"/>
                <a:cs typeface="Leelawadee UI" panose="020B0502040204020203" pitchFamily="34" charset="-34"/>
              </a:rPr>
              <a:t>62</a:t>
            </a:r>
            <a:r>
              <a:rPr lang="th-TH" altLang="zh-CN" b="1" dirty="0" smtClean="0">
                <a:solidFill>
                  <a:srgbClr val="000000"/>
                </a:solidFill>
                <a:latin typeface="Leelawadee UI" panose="020B0502040204020203" pitchFamily="34" charset="-34"/>
                <a:cs typeface="Leelawadee UI" panose="020B0502040204020203" pitchFamily="34" charset="-34"/>
              </a:rPr>
              <a:t> หลังคริสตกาลและพระ</a:t>
            </a:r>
            <a:r>
              <a:rPr lang="th-TH" altLang="zh-CN" b="1" dirty="0" err="1" smtClean="0">
                <a:solidFill>
                  <a:srgbClr val="000000"/>
                </a:solidFill>
                <a:latin typeface="Leelawadee UI" panose="020B0502040204020203" pitchFamily="34" charset="-34"/>
                <a:cs typeface="Leelawadee UI" panose="020B0502040204020203" pitchFamily="34" charset="-34"/>
              </a:rPr>
              <a:t>ธรรมลู</a:t>
            </a:r>
            <a:r>
              <a:rPr lang="th-TH" altLang="zh-CN" b="1" dirty="0" smtClean="0">
                <a:solidFill>
                  <a:srgbClr val="000000"/>
                </a:solidFill>
                <a:latin typeface="Leelawadee UI" panose="020B0502040204020203" pitchFamily="34" charset="-34"/>
                <a:cs typeface="Leelawadee UI" panose="020B0502040204020203" pitchFamily="34" charset="-34"/>
              </a:rPr>
              <a:t>กาถูกเขียนขึ้นก่อนพระธรรมกิจการ</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การคาดการณ์ที่ดีที่สุดน่าจะเป็น</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err="1" smtClean="0">
                <a:solidFill>
                  <a:srgbClr val="000000"/>
                </a:solidFill>
                <a:latin typeface="Leelawadee UI" panose="020B0502040204020203" pitchFamily="34" charset="-34"/>
                <a:cs typeface="Leelawadee UI" panose="020B0502040204020203" pitchFamily="34" charset="-34"/>
              </a:rPr>
              <a:t>ลู</a:t>
            </a:r>
            <a:r>
              <a:rPr lang="th-TH" altLang="zh-CN" b="1" dirty="0" smtClean="0">
                <a:solidFill>
                  <a:srgbClr val="000000"/>
                </a:solidFill>
                <a:latin typeface="Leelawadee UI" panose="020B0502040204020203" pitchFamily="34" charset="-34"/>
                <a:cs typeface="Leelawadee UI" panose="020B0502040204020203" pitchFamily="34" charset="-34"/>
              </a:rPr>
              <a:t>กาเขียนบรรยายเรื่องราวในขณะที่</a:t>
            </a:r>
            <a:r>
              <a:rPr lang="th-TH" altLang="zh-CN" b="1" dirty="0" err="1" smtClean="0">
                <a:solidFill>
                  <a:srgbClr val="000000"/>
                </a:solidFill>
                <a:latin typeface="Leelawadee UI" panose="020B0502040204020203" pitchFamily="34" charset="-34"/>
                <a:cs typeface="Leelawadee UI" panose="020B0502040204020203" pitchFamily="34" charset="-34"/>
              </a:rPr>
              <a:t>เปาโล</a:t>
            </a:r>
            <a:r>
              <a:rPr lang="th-TH" altLang="zh-CN" b="1" dirty="0" smtClean="0">
                <a:solidFill>
                  <a:srgbClr val="000000"/>
                </a:solidFill>
                <a:latin typeface="Leelawadee UI" panose="020B0502040204020203" pitchFamily="34" charset="-34"/>
                <a:cs typeface="Leelawadee UI" panose="020B0502040204020203" pitchFamily="34" charset="-34"/>
              </a:rPr>
              <a:t>ถูกจำคุกอยู่ที่ซีซาริยา</a:t>
            </a:r>
            <a:r>
              <a:rPr lang="en-US" altLang="zh-CN" b="1" dirty="0" smtClean="0">
                <a:solidFill>
                  <a:srgbClr val="000000"/>
                </a:solidFill>
                <a:latin typeface="Leelawadee UI" panose="020B0502040204020203" pitchFamily="34" charset="-34"/>
                <a:cs typeface="Leelawadee UI" panose="020B0502040204020203" pitchFamily="34" charset="-34"/>
              </a:rPr>
              <a:t> (</a:t>
            </a:r>
            <a:r>
              <a:rPr lang="th-TH" altLang="zh-CN" b="1" dirty="0" smtClean="0">
                <a:solidFill>
                  <a:srgbClr val="000000"/>
                </a:solidFill>
                <a:latin typeface="Leelawadee UI" panose="020B0502040204020203" pitchFamily="34" charset="-34"/>
                <a:cs typeface="Leelawadee UI" panose="020B0502040204020203" pitchFamily="34" charset="-34"/>
              </a:rPr>
              <a:t>มิ.ย.</a:t>
            </a:r>
            <a:r>
              <a:rPr lang="en-US" altLang="zh-CN" b="1" dirty="0" smtClean="0">
                <a:solidFill>
                  <a:srgbClr val="000000"/>
                </a:solidFill>
                <a:latin typeface="Leelawadee UI" panose="020B0502040204020203" pitchFamily="34" charset="-34"/>
                <a:cs typeface="Leelawadee UI" panose="020B0502040204020203" pitchFamily="34" charset="-34"/>
              </a:rPr>
              <a:t> 57- </a:t>
            </a:r>
            <a:r>
              <a:rPr lang="th-TH" altLang="zh-CN" b="1" dirty="0" smtClean="0">
                <a:solidFill>
                  <a:srgbClr val="000000"/>
                </a:solidFill>
                <a:latin typeface="Leelawadee UI" panose="020B0502040204020203" pitchFamily="34" charset="-34"/>
                <a:cs typeface="Leelawadee UI" panose="020B0502040204020203" pitchFamily="34" charset="-34"/>
              </a:rPr>
              <a:t>ส.ค.</a:t>
            </a:r>
            <a:r>
              <a:rPr lang="en-US" altLang="zh-CN" b="1" dirty="0" smtClean="0">
                <a:solidFill>
                  <a:srgbClr val="000000"/>
                </a:solidFill>
                <a:latin typeface="Leelawadee UI" panose="020B0502040204020203" pitchFamily="34" charset="-34"/>
                <a:cs typeface="Leelawadee UI" panose="020B0502040204020203" pitchFamily="34" charset="-34"/>
              </a:rPr>
              <a:t> </a:t>
            </a:r>
            <a:r>
              <a:rPr lang="en-US" altLang="zh-CN" b="1" dirty="0">
                <a:solidFill>
                  <a:srgbClr val="000000"/>
                </a:solidFill>
                <a:latin typeface="Leelawadee UI" panose="020B0502040204020203" pitchFamily="34" charset="-34"/>
                <a:cs typeface="Leelawadee UI" panose="020B0502040204020203" pitchFamily="34" charset="-34"/>
              </a:rPr>
              <a:t>59)</a:t>
            </a:r>
            <a:endParaRPr lang="en-US" b="1" dirty="0">
              <a:solidFill>
                <a:srgbClr val="000000"/>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959524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ox(i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5"/>
            <a:endParaRPr lang="en-US">
              <a:latin typeface="Leelawadee UI" panose="020B0502040204020203" pitchFamily="34" charset="-34"/>
              <a:ea typeface="ＭＳ Ｐゴシック" charset="-128"/>
              <a:cs typeface="Leelawadee UI" panose="020B0502040204020203" pitchFamily="34" charset="-34"/>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chemeClr val="bg2"/>
                </a:solidFill>
                <a:latin typeface="Leelawadee UI" panose="020B0502040204020203" pitchFamily="34" charset="-34"/>
                <a:cs typeface="Leelawadee UI" panose="020B0502040204020203" pitchFamily="34" charset="-34"/>
              </a:rPr>
              <a:t>94</a:t>
            </a:r>
          </a:p>
        </p:txBody>
      </p:sp>
      <p:sp>
        <p:nvSpPr>
          <p:cNvPr id="48132" name="Text Box 4"/>
          <p:cNvSpPr txBox="1">
            <a:spLocks noChangeArrowheads="1"/>
          </p:cNvSpPr>
          <p:nvPr/>
        </p:nvSpPr>
        <p:spPr bwMode="auto">
          <a:xfrm>
            <a:off x="3726222" y="838652"/>
            <a:ext cx="5472038" cy="3046956"/>
          </a:xfrm>
          <a:prstGeom prst="rect">
            <a:avLst/>
          </a:prstGeom>
          <a:noFill/>
          <a:ln>
            <a:noFill/>
          </a:ln>
          <a:extLst/>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r>
              <a:rPr lang="th-TH" altLang="zh-CN" b="1" u="sng" dirty="0" smtClean="0">
                <a:solidFill>
                  <a:schemeClr val="bg2"/>
                </a:solidFill>
                <a:latin typeface="Leelawadee UI" panose="020B0502040204020203" pitchFamily="34" charset="-34"/>
                <a:cs typeface="Leelawadee UI" panose="020B0502040204020203" pitchFamily="34" charset="-34"/>
              </a:rPr>
              <a:t>ผู้ส่ง / ผู้รับ</a:t>
            </a:r>
            <a:endParaRPr lang="en-US" altLang="zh-CN" b="1" dirty="0">
              <a:solidFill>
                <a:schemeClr val="bg2"/>
              </a:solidFill>
              <a:latin typeface="Leelawadee UI" panose="020B0502040204020203" pitchFamily="34" charset="-34"/>
              <a:cs typeface="Leelawadee UI" panose="020B0502040204020203" pitchFamily="34" charset="-34"/>
            </a:endParaRPr>
          </a:p>
          <a:p>
            <a:pPr eaLnBrk="1" hangingPunct="1">
              <a:buFontTx/>
              <a:buChar char="•"/>
            </a:pPr>
            <a:r>
              <a:rPr lang="th-TH" altLang="zh-CN" b="1" dirty="0" smtClean="0">
                <a:solidFill>
                  <a:schemeClr val="bg2"/>
                </a:solidFill>
                <a:latin typeface="Leelawadee UI" panose="020B0502040204020203" pitchFamily="34" charset="-34"/>
                <a:cs typeface="Leelawadee UI" panose="020B0502040204020203" pitchFamily="34" charset="-34"/>
              </a:rPr>
              <a:t>ในกรณีลงวันที่ถูกต้อง </a:t>
            </a:r>
            <a:r>
              <a:rPr lang="th-TH" altLang="zh-CN" b="1" dirty="0" err="1" smtClean="0">
                <a:solidFill>
                  <a:schemeClr val="bg2"/>
                </a:solidFill>
                <a:latin typeface="Leelawadee UI" panose="020B0502040204020203" pitchFamily="34" charset="-34"/>
                <a:cs typeface="Leelawadee UI" panose="020B0502040204020203" pitchFamily="34" charset="-34"/>
              </a:rPr>
              <a:t>ลู</a:t>
            </a:r>
            <a:r>
              <a:rPr lang="th-TH" altLang="zh-CN" b="1" dirty="0" smtClean="0">
                <a:solidFill>
                  <a:schemeClr val="bg2"/>
                </a:solidFill>
                <a:latin typeface="Leelawadee UI" panose="020B0502040204020203" pitchFamily="34" charset="-34"/>
                <a:cs typeface="Leelawadee UI" panose="020B0502040204020203" pitchFamily="34" charset="-34"/>
              </a:rPr>
              <a:t>กาเขียนจาก</a:t>
            </a:r>
            <a:br>
              <a:rPr lang="th-TH" altLang="zh-CN" b="1" dirty="0" smtClean="0">
                <a:solidFill>
                  <a:schemeClr val="bg2"/>
                </a:solidFill>
                <a:latin typeface="Leelawadee UI" panose="020B0502040204020203" pitchFamily="34" charset="-34"/>
                <a:cs typeface="Leelawadee UI" panose="020B0502040204020203" pitchFamily="34" charset="-34"/>
              </a:rPr>
            </a:br>
            <a:r>
              <a:rPr lang="th-TH" altLang="zh-CN" b="1" dirty="0" smtClean="0">
                <a:solidFill>
                  <a:schemeClr val="bg2"/>
                </a:solidFill>
                <a:latin typeface="Leelawadee UI" panose="020B0502040204020203" pitchFamily="34" charset="-34"/>
                <a:cs typeface="Leelawadee UI" panose="020B0502040204020203" pitchFamily="34" charset="-34"/>
              </a:rPr>
              <a:t>ซีซาริยา</a:t>
            </a:r>
            <a:r>
              <a:rPr lang="th-TH" altLang="zh-CN" b="1" dirty="0" err="1" smtClean="0">
                <a:solidFill>
                  <a:schemeClr val="bg2"/>
                </a:solidFill>
                <a:latin typeface="Leelawadee UI" panose="020B0502040204020203" pitchFamily="34" charset="-34"/>
                <a:cs typeface="Leelawadee UI" panose="020B0502040204020203" pitchFamily="34" charset="-34"/>
              </a:rPr>
              <a:t>ถึงเธโอฟีลัส</a:t>
            </a:r>
            <a:endParaRPr lang="th-TH" altLang="zh-CN" b="1" dirty="0" smtClean="0">
              <a:solidFill>
                <a:schemeClr val="bg2"/>
              </a:solidFill>
              <a:latin typeface="Leelawadee UI" panose="020B0502040204020203" pitchFamily="34" charset="-34"/>
              <a:cs typeface="Leelawadee UI" panose="020B0502040204020203" pitchFamily="34" charset="-34"/>
            </a:endParaRPr>
          </a:p>
          <a:p>
            <a:pPr eaLnBrk="1" hangingPunct="1">
              <a:buFontTx/>
              <a:buChar char="•"/>
            </a:pPr>
            <a:endParaRPr lang="th-TH" altLang="zh-CN" b="1" dirty="0">
              <a:solidFill>
                <a:schemeClr val="bg2"/>
              </a:solidFill>
              <a:latin typeface="Leelawadee UI" panose="020B0502040204020203" pitchFamily="34" charset="-34"/>
              <a:cs typeface="Leelawadee UI" panose="020B0502040204020203" pitchFamily="34" charset="-34"/>
            </a:endParaRPr>
          </a:p>
          <a:p>
            <a:pPr eaLnBrk="1" hangingPunct="1">
              <a:buFontTx/>
              <a:buChar char="•"/>
            </a:pPr>
            <a:r>
              <a:rPr lang="th-TH" altLang="zh-CN" b="1" dirty="0" smtClean="0">
                <a:solidFill>
                  <a:schemeClr val="bg2"/>
                </a:solidFill>
                <a:latin typeface="Leelawadee UI" panose="020B0502040204020203" pitchFamily="34" charset="-34"/>
                <a:cs typeface="Leelawadee UI" panose="020B0502040204020203" pitchFamily="34" charset="-34"/>
              </a:rPr>
              <a:t>หัวข้อ</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smtClean="0">
                <a:solidFill>
                  <a:schemeClr val="bg2"/>
                </a:solidFill>
                <a:latin typeface="Leelawadee UI" panose="020B0502040204020203" pitchFamily="34" charset="-34"/>
                <a:cs typeface="Leelawadee UI" panose="020B0502040204020203" pitchFamily="34" charset="-34"/>
              </a:rPr>
              <a:t>ความดีเลิศ</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err="1" smtClean="0">
                <a:solidFill>
                  <a:schemeClr val="bg2"/>
                </a:solidFill>
                <a:latin typeface="Leelawadee UI" panose="020B0502040204020203" pitchFamily="34" charset="-34"/>
                <a:cs typeface="Leelawadee UI" panose="020B0502040204020203" pitchFamily="34" charset="-34"/>
              </a:rPr>
              <a:t>ของเธโอฟีลัส</a:t>
            </a:r>
            <a:r>
              <a:rPr lang="th-TH" altLang="zh-CN" b="1" dirty="0" smtClean="0">
                <a:solidFill>
                  <a:schemeClr val="bg2"/>
                </a:solidFill>
                <a:latin typeface="Leelawadee UI" panose="020B0502040204020203" pitchFamily="34" charset="-34"/>
                <a:cs typeface="Leelawadee UI" panose="020B0502040204020203" pitchFamily="34" charset="-34"/>
              </a:rPr>
              <a:t>ชี้ให้เห็น</a:t>
            </a:r>
            <a:r>
              <a:rPr lang="th-TH" altLang="zh-CN" b="1" dirty="0" err="1" smtClean="0">
                <a:solidFill>
                  <a:schemeClr val="bg2"/>
                </a:solidFill>
                <a:latin typeface="Leelawadee UI" panose="020B0502040204020203" pitchFamily="34" charset="-34"/>
                <a:cs typeface="Leelawadee UI" panose="020B0502040204020203" pitchFamily="34" charset="-34"/>
              </a:rPr>
              <a:t>ว่าเธโอฟีลัส</a:t>
            </a:r>
            <a:r>
              <a:rPr lang="th-TH" altLang="zh-CN" b="1" dirty="0" smtClean="0">
                <a:solidFill>
                  <a:schemeClr val="bg2"/>
                </a:solidFill>
                <a:latin typeface="Leelawadee UI" panose="020B0502040204020203" pitchFamily="34" charset="-34"/>
                <a:cs typeface="Leelawadee UI" panose="020B0502040204020203" pitchFamily="34" charset="-34"/>
              </a:rPr>
              <a:t>เป็นคนของทางการ</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smtClean="0">
                <a:solidFill>
                  <a:schemeClr val="bg2"/>
                </a:solidFill>
                <a:latin typeface="Leelawadee UI" panose="020B0502040204020203" pitchFamily="34" charset="-34"/>
                <a:cs typeface="Leelawadee UI" panose="020B0502040204020203" pitchFamily="34" charset="-34"/>
              </a:rPr>
              <a:t>เป็นคนที่มียศสูงและมีโอกาสเป็นผู้เผยแพร่พระ</a:t>
            </a:r>
            <a:r>
              <a:rPr lang="th-TH" altLang="zh-CN" b="1" dirty="0" err="1" smtClean="0">
                <a:solidFill>
                  <a:schemeClr val="bg2"/>
                </a:solidFill>
                <a:latin typeface="Leelawadee UI" panose="020B0502040204020203" pitchFamily="34" charset="-34"/>
                <a:cs typeface="Leelawadee UI" panose="020B0502040204020203" pitchFamily="34" charset="-34"/>
              </a:rPr>
              <a:t>ธรรมลู</a:t>
            </a:r>
            <a:r>
              <a:rPr lang="th-TH" altLang="zh-CN" b="1" dirty="0" smtClean="0">
                <a:solidFill>
                  <a:schemeClr val="bg2"/>
                </a:solidFill>
                <a:latin typeface="Leelawadee UI" panose="020B0502040204020203" pitchFamily="34" charset="-34"/>
                <a:cs typeface="Leelawadee UI" panose="020B0502040204020203" pitchFamily="34" charset="-34"/>
              </a:rPr>
              <a:t>กาและกิจการ</a:t>
            </a:r>
            <a:endParaRPr lang="en-US" b="1" dirty="0">
              <a:solidFill>
                <a:schemeClr val="bg2"/>
              </a:solidFill>
              <a:latin typeface="Leelawadee UI" panose="020B0502040204020203" pitchFamily="34" charset="-34"/>
              <a:cs typeface="Leelawadee UI" panose="020B0502040204020203" pitchFamily="34" charset="-34"/>
            </a:endParaRPr>
          </a:p>
        </p:txBody>
      </p:sp>
      <p:sp>
        <p:nvSpPr>
          <p:cNvPr id="311300" name="Rectangle 5"/>
          <p:cNvSpPr>
            <a:spLocks noGrp="1" noChangeArrowheads="1"/>
          </p:cNvSpPr>
          <p:nvPr>
            <p:ph type="title" idx="4294967295"/>
          </p:nvPr>
        </p:nvSpPr>
        <p:spPr>
          <a:xfrm>
            <a:off x="2667000" y="106475"/>
            <a:ext cx="3810000" cy="730237"/>
          </a:xfrm>
          <a:solidFill>
            <a:schemeClr val="tx2"/>
          </a:solidFill>
        </p:spPr>
        <p:txBody>
          <a:bodyPr/>
          <a:lstStyle/>
          <a:p>
            <a:pPr eaLnBrk="1" hangingPunct="1"/>
            <a:r>
              <a:rPr lang="th-TH" sz="2800" b="1" dirty="0" smtClean="0">
                <a:solidFill>
                  <a:schemeClr val="bg2"/>
                </a:solidFill>
                <a:latin typeface="Leelawadee UI" panose="020B0502040204020203" pitchFamily="34" charset="-34"/>
                <a:ea typeface="SimSun" charset="0"/>
                <a:cs typeface="Leelawadee UI" panose="020B0502040204020203" pitchFamily="34" charset="-34"/>
              </a:rPr>
              <a:t>เหตุการณ์ที่เกิดขึ้น</a:t>
            </a:r>
            <a:endParaRPr lang="en-US" dirty="0">
              <a:latin typeface="Leelawadee UI" panose="020B0502040204020203" pitchFamily="34" charset="-34"/>
              <a:cs typeface="Leelawadee UI" panose="020B0502040204020203" pitchFamily="34" charset="-34"/>
            </a:endParaRPr>
          </a:p>
        </p:txBody>
      </p:sp>
      <p:sp>
        <p:nvSpPr>
          <p:cNvPr id="7" name="Text Box 4"/>
          <p:cNvSpPr txBox="1">
            <a:spLocks noChangeArrowheads="1"/>
          </p:cNvSpPr>
          <p:nvPr/>
        </p:nvSpPr>
        <p:spPr bwMode="auto">
          <a:xfrm>
            <a:off x="0" y="4803244"/>
            <a:ext cx="9144000" cy="1938960"/>
          </a:xfrm>
          <a:prstGeom prst="rect">
            <a:avLst/>
          </a:prstGeom>
          <a:noFill/>
          <a:ln>
            <a:noFill/>
          </a:ln>
          <a:extLst/>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th-TH" altLang="zh-CN" b="1" dirty="0" smtClean="0">
                <a:solidFill>
                  <a:schemeClr val="bg2"/>
                </a:solidFill>
                <a:latin typeface="Leelawadee UI" panose="020B0502040204020203" pitchFamily="34" charset="-34"/>
                <a:cs typeface="Leelawadee UI" panose="020B0502040204020203" pitchFamily="34" charset="-34"/>
              </a:rPr>
              <a:t>ด้วยกันกับการเขียนถึงคน</a:t>
            </a:r>
            <a:r>
              <a:rPr lang="th-TH" altLang="zh-CN" b="1" dirty="0" err="1" smtClean="0">
                <a:solidFill>
                  <a:schemeClr val="bg2"/>
                </a:solidFill>
                <a:latin typeface="Leelawadee UI" panose="020B0502040204020203" pitchFamily="34" charset="-34"/>
                <a:cs typeface="Leelawadee UI" panose="020B0502040204020203" pitchFamily="34" charset="-34"/>
              </a:rPr>
              <a:t>ต่างชาติลู</a:t>
            </a:r>
            <a:r>
              <a:rPr lang="th-TH" altLang="zh-CN" b="1" dirty="0" smtClean="0">
                <a:solidFill>
                  <a:schemeClr val="bg2"/>
                </a:solidFill>
                <a:latin typeface="Leelawadee UI" panose="020B0502040204020203" pitchFamily="34" charset="-34"/>
                <a:cs typeface="Leelawadee UI" panose="020B0502040204020203" pitchFamily="34" charset="-34"/>
              </a:rPr>
              <a:t>กาแปลภาษาอาหรับ</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smtClean="0">
                <a:solidFill>
                  <a:schemeClr val="bg2"/>
                </a:solidFill>
                <a:latin typeface="Leelawadee UI" panose="020B0502040204020203" pitchFamily="34" charset="-34"/>
                <a:cs typeface="Leelawadee UI" panose="020B0502040204020203" pitchFamily="34" charset="-34"/>
              </a:rPr>
              <a:t>เขียนลำดับ</a:t>
            </a:r>
            <a:r>
              <a:rPr lang="th-TH" altLang="zh-CN" b="1" dirty="0" err="1" smtClean="0">
                <a:solidFill>
                  <a:schemeClr val="bg2"/>
                </a:solidFill>
                <a:latin typeface="Leelawadee UI" panose="020B0502040204020203" pitchFamily="34" charset="-34"/>
                <a:cs typeface="Leelawadee UI" panose="020B0502040204020203" pitchFamily="34" charset="-34"/>
              </a:rPr>
              <a:t>พงษ์</a:t>
            </a:r>
            <a:r>
              <a:rPr lang="th-TH" altLang="zh-CN" b="1" dirty="0" smtClean="0">
                <a:solidFill>
                  <a:schemeClr val="bg2"/>
                </a:solidFill>
                <a:latin typeface="Leelawadee UI" panose="020B0502040204020203" pitchFamily="34" charset="-34"/>
                <a:cs typeface="Leelawadee UI" panose="020B0502040204020203" pitchFamily="34" charset="-34"/>
              </a:rPr>
              <a:t>พันธุ์ของพระเยซูตั้งแต่</a:t>
            </a:r>
            <a:r>
              <a:rPr lang="th-TH" altLang="zh-CN" b="1" dirty="0" err="1" smtClean="0">
                <a:solidFill>
                  <a:schemeClr val="bg2"/>
                </a:solidFill>
                <a:latin typeface="Leelawadee UI" panose="020B0502040204020203" pitchFamily="34" charset="-34"/>
                <a:cs typeface="Leelawadee UI" panose="020B0502040204020203" pitchFamily="34" charset="-34"/>
              </a:rPr>
              <a:t>อาดัม</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smtClean="0">
                <a:solidFill>
                  <a:schemeClr val="bg2"/>
                </a:solidFill>
                <a:latin typeface="Leelawadee UI" panose="020B0502040204020203" pitchFamily="34" charset="-34"/>
                <a:cs typeface="Leelawadee UI" panose="020B0502040204020203" pitchFamily="34" charset="-34"/>
              </a:rPr>
              <a:t>และมีการเขียนถึงผู้นำชาวโรมันทำให้รู้ช่วงเวลาที่เขียน</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smtClean="0">
                <a:solidFill>
                  <a:schemeClr val="bg2"/>
                </a:solidFill>
                <a:latin typeface="Leelawadee UI" panose="020B0502040204020203" pitchFamily="34" charset="-34"/>
                <a:cs typeface="Leelawadee UI" panose="020B0502040204020203" pitchFamily="34" charset="-34"/>
              </a:rPr>
              <a:t>หลีกเลี่ยงการบอกว่าคำทำนายสำเร็จ</a:t>
            </a:r>
            <a:r>
              <a:rPr lang="th-TH" altLang="zh-CN" b="1" dirty="0">
                <a:solidFill>
                  <a:schemeClr val="bg2"/>
                </a:solidFill>
                <a:latin typeface="Leelawadee UI" panose="020B0502040204020203" pitchFamily="34" charset="-34"/>
                <a:cs typeface="Leelawadee UI" panose="020B0502040204020203" pitchFamily="34" charset="-34"/>
              </a:rPr>
              <a:t>,</a:t>
            </a:r>
            <a:r>
              <a:rPr lang="en-US" altLang="zh-CN" b="1" dirty="0" smtClean="0">
                <a:solidFill>
                  <a:schemeClr val="bg2"/>
                </a:solidFill>
                <a:latin typeface="Leelawadee UI" panose="020B0502040204020203" pitchFamily="34" charset="-34"/>
                <a:cs typeface="Leelawadee UI" panose="020B0502040204020203" pitchFamily="34" charset="-34"/>
              </a:rPr>
              <a:t> </a:t>
            </a:r>
            <a:r>
              <a:rPr lang="th-TH" altLang="zh-CN" b="1" dirty="0" smtClean="0">
                <a:solidFill>
                  <a:schemeClr val="bg2"/>
                </a:solidFill>
                <a:latin typeface="Leelawadee UI" panose="020B0502040204020203" pitchFamily="34" charset="-34"/>
                <a:cs typeface="Leelawadee UI" panose="020B0502040204020203" pitchFamily="34" charset="-34"/>
              </a:rPr>
              <a:t>อ้างอิงบัญญัติเก่าและอธิบายถึงวัฒนธรรมของ</a:t>
            </a:r>
            <a:r>
              <a:rPr lang="th-TH" altLang="zh-CN" b="1" dirty="0" err="1" smtClean="0">
                <a:solidFill>
                  <a:schemeClr val="bg2"/>
                </a:solidFill>
                <a:latin typeface="Leelawadee UI" panose="020B0502040204020203" pitchFamily="34" charset="-34"/>
                <a:cs typeface="Leelawadee UI" panose="020B0502040204020203" pitchFamily="34" charset="-34"/>
              </a:rPr>
              <a:t>ชาวยิว</a:t>
            </a:r>
            <a:r>
              <a:rPr lang="th-TH" altLang="zh-CN" b="1" dirty="0" smtClean="0">
                <a:solidFill>
                  <a:schemeClr val="bg2"/>
                </a:solidFill>
                <a:latin typeface="Leelawadee UI" panose="020B0502040204020203" pitchFamily="34" charset="-34"/>
                <a:cs typeface="Leelawadee UI" panose="020B0502040204020203" pitchFamily="34" charset="-34"/>
              </a:rPr>
              <a:t>รวมถึงอธิบายภูมิศาสตร์ประเทศอิสราเอล</a:t>
            </a:r>
            <a:endParaRPr lang="en-US" altLang="zh-CN" b="1" dirty="0">
              <a:solidFill>
                <a:schemeClr val="bg2"/>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3304697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94</a:t>
            </a:r>
          </a:p>
        </p:txBody>
      </p:sp>
      <p:sp>
        <p:nvSpPr>
          <p:cNvPr id="50179" name="Text Box 3"/>
          <p:cNvSpPr txBox="1">
            <a:spLocks noChangeArrowheads="1"/>
          </p:cNvSpPr>
          <p:nvPr/>
        </p:nvSpPr>
        <p:spPr bwMode="auto">
          <a:xfrm>
            <a:off x="0" y="971551"/>
            <a:ext cx="9144000" cy="440117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latin typeface="Leelawadee UI" panose="020B0502040204020203" pitchFamily="34" charset="-34"/>
                <a:cs typeface="Leelawadee UI" panose="020B0502040204020203" pitchFamily="34" charset="-34"/>
              </a:rPr>
              <a:t>	</a:t>
            </a:r>
          </a:p>
          <a:p>
            <a:pPr algn="ctr" eaLnBrk="1" hangingPunct="1"/>
            <a:r>
              <a:rPr lang="th-TH" altLang="zh-CN" sz="2800" b="1" dirty="0" err="1" smtClean="0">
                <a:solidFill>
                  <a:srgbClr val="FFFFFF"/>
                </a:solidFill>
                <a:latin typeface="Leelawadee UI" panose="020B0502040204020203" pitchFamily="34" charset="-34"/>
                <a:cs typeface="Leelawadee UI" panose="020B0502040204020203" pitchFamily="34" charset="-34"/>
              </a:rPr>
              <a:t>เธโอฟิลัสให้ลู</a:t>
            </a:r>
            <a:r>
              <a:rPr lang="th-TH" altLang="zh-CN" sz="2800" b="1" dirty="0" smtClean="0">
                <a:solidFill>
                  <a:srgbClr val="FFFFFF"/>
                </a:solidFill>
                <a:latin typeface="Leelawadee UI" panose="020B0502040204020203" pitchFamily="34" charset="-34"/>
                <a:cs typeface="Leelawadee UI" panose="020B0502040204020203" pitchFamily="34" charset="-34"/>
              </a:rPr>
              <a:t>กาเป็นสุดยอดแหล่งข้อมูล</a:t>
            </a:r>
          </a:p>
          <a:p>
            <a:pPr algn="ctr" eaLnBrk="1" hangingPunct="1"/>
            <a:r>
              <a:rPr lang="th-TH" altLang="zh-CN" sz="2800" b="1" dirty="0" smtClean="0">
                <a:solidFill>
                  <a:srgbClr val="FFFFFF"/>
                </a:solidFill>
                <a:latin typeface="Leelawadee UI" panose="020B0502040204020203" pitchFamily="34" charset="-34"/>
                <a:cs typeface="Leelawadee UI" panose="020B0502040204020203" pitchFamily="34" charset="-34"/>
              </a:rPr>
              <a:t>ในเรื่องชีวิตของพระเยซูอย่างไม่ต้องสงสัย</a:t>
            </a:r>
          </a:p>
          <a:p>
            <a:pPr algn="ctr" eaLnBrk="1" hangingPunct="1"/>
            <a:endParaRPr lang="en-US" altLang="zh-CN" sz="2800" b="1" dirty="0">
              <a:solidFill>
                <a:srgbClr val="FFFFFF"/>
              </a:solidFill>
              <a:latin typeface="Leelawadee UI" panose="020B0502040204020203" pitchFamily="34" charset="-34"/>
              <a:cs typeface="Leelawadee UI" panose="020B0502040204020203" pitchFamily="34" charset="-34"/>
            </a:endParaRPr>
          </a:p>
          <a:p>
            <a:pPr algn="ctr" eaLnBrk="1" hangingPunct="1"/>
            <a:r>
              <a:rPr lang="th-TH" altLang="zh-CN" sz="2800" b="1" dirty="0" err="1" smtClean="0">
                <a:solidFill>
                  <a:srgbClr val="FFFFFF"/>
                </a:solidFill>
                <a:latin typeface="Leelawadee UI" panose="020B0502040204020203" pitchFamily="34" charset="-34"/>
                <a:cs typeface="Leelawadee UI" panose="020B0502040204020203" pitchFamily="34" charset="-34"/>
              </a:rPr>
              <a:t>ลู</a:t>
            </a:r>
            <a:r>
              <a:rPr lang="th-TH" altLang="zh-CN" sz="2800" b="1" dirty="0" smtClean="0">
                <a:solidFill>
                  <a:srgbClr val="FFFFFF"/>
                </a:solidFill>
                <a:latin typeface="Leelawadee UI" panose="020B0502040204020203" pitchFamily="34" charset="-34"/>
                <a:cs typeface="Leelawadee UI" panose="020B0502040204020203" pitchFamily="34" charset="-34"/>
              </a:rPr>
              <a:t>กาเขียนหนุนใจผู้เชื่อที่เข้มแข็งด้วยการให้ความมั่นใจในความเชื่อบนพื้นฐานของความจริงจากประวัติศาสตร์</a:t>
            </a:r>
          </a:p>
          <a:p>
            <a:pPr algn="ctr" eaLnBrk="1" hangingPunct="1"/>
            <a:endParaRPr lang="en-US" altLang="zh-CN" sz="2800" b="1" dirty="0">
              <a:solidFill>
                <a:srgbClr val="FFFFFF"/>
              </a:solidFill>
              <a:latin typeface="Leelawadee UI" panose="020B0502040204020203" pitchFamily="34" charset="-34"/>
              <a:cs typeface="Leelawadee UI" panose="020B0502040204020203" pitchFamily="34" charset="-34"/>
            </a:endParaRPr>
          </a:p>
          <a:p>
            <a:pPr algn="ctr" eaLnBrk="1" hangingPunct="1"/>
            <a:r>
              <a:rPr lang="th-TH" altLang="zh-CN" sz="2800" b="1" dirty="0" smtClean="0">
                <a:solidFill>
                  <a:srgbClr val="FFFFFF"/>
                </a:solidFill>
                <a:latin typeface="Leelawadee UI" panose="020B0502040204020203" pitchFamily="34" charset="-34"/>
                <a:cs typeface="Leelawadee UI" panose="020B0502040204020203" pitchFamily="34" charset="-34"/>
              </a:rPr>
              <a:t>แต่ที่สำคัญมากกว่า</a:t>
            </a:r>
            <a:r>
              <a:rPr lang="th-TH" altLang="zh-CN" sz="2800" b="1" dirty="0" err="1" smtClean="0">
                <a:solidFill>
                  <a:srgbClr val="FFFFFF"/>
                </a:solidFill>
                <a:latin typeface="Leelawadee UI" panose="020B0502040204020203" pitchFamily="34" charset="-34"/>
                <a:cs typeface="Leelawadee UI" panose="020B0502040204020203" pitchFamily="34" charset="-34"/>
              </a:rPr>
              <a:t>คือลู</a:t>
            </a:r>
            <a:r>
              <a:rPr lang="th-TH" altLang="zh-CN" sz="2800" b="1" dirty="0" smtClean="0">
                <a:solidFill>
                  <a:srgbClr val="FFFFFF"/>
                </a:solidFill>
                <a:latin typeface="Leelawadee UI" panose="020B0502040204020203" pitchFamily="34" charset="-34"/>
                <a:cs typeface="Leelawadee UI" panose="020B0502040204020203" pitchFamily="34" charset="-34"/>
              </a:rPr>
              <a:t>กาอธิบายให้ครอบคลุมถึงคนต่างชาติที่พระคริสต์ตายเพื่อคนทั้งโลกหลักจากถูกปฏิเสธจากคนอิสราเอล</a:t>
            </a:r>
            <a:endParaRPr lang="en-US" altLang="zh-CN" sz="2800" b="1" dirty="0">
              <a:solidFill>
                <a:srgbClr val="FFFFFF"/>
              </a:solidFill>
              <a:latin typeface="Leelawadee UI" panose="020B0502040204020203" pitchFamily="34" charset="-34"/>
              <a:cs typeface="Leelawadee UI" panose="020B0502040204020203" pitchFamily="34" charset="-34"/>
            </a:endParaRPr>
          </a:p>
        </p:txBody>
      </p:sp>
      <p:sp>
        <p:nvSpPr>
          <p:cNvPr id="313347" name="Rectangle 4"/>
          <p:cNvSpPr>
            <a:spLocks noGrp="1" noChangeArrowheads="1"/>
          </p:cNvSpPr>
          <p:nvPr>
            <p:ph type="title" idx="4294967295"/>
          </p:nvPr>
        </p:nvSpPr>
        <p:spPr>
          <a:xfrm>
            <a:off x="2438400" y="166695"/>
            <a:ext cx="4191000" cy="523188"/>
          </a:xfrm>
          <a:solidFill>
            <a:schemeClr val="tx2"/>
          </a:solidFill>
        </p:spPr>
        <p:txBody>
          <a:bodyPr anchor="t">
            <a:spAutoFit/>
          </a:bodyPr>
          <a:lstStyle/>
          <a:p>
            <a:pPr eaLnBrk="1" hangingPunct="1"/>
            <a:r>
              <a:rPr lang="th-TH" sz="2800" b="1" dirty="0" smtClean="0">
                <a:solidFill>
                  <a:schemeClr val="bg2"/>
                </a:solidFill>
                <a:latin typeface="Leelawadee UI" panose="020B0502040204020203" pitchFamily="34" charset="-34"/>
                <a:ea typeface="SimSun" charset="0"/>
                <a:cs typeface="Leelawadee UI" panose="020B0502040204020203" pitchFamily="34" charset="-34"/>
              </a:rPr>
              <a:t>สาเหตุ</a:t>
            </a:r>
            <a:endParaRPr lang="en-US" sz="2800" b="1" dirty="0">
              <a:solidFill>
                <a:schemeClr val="bg2"/>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020272" y="3717032"/>
            <a:ext cx="1680747" cy="695027"/>
            <a:chOff x="7107472" y="3822998"/>
            <a:chExt cx="1680747" cy="695027"/>
          </a:xfrm>
        </p:grpSpPr>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th-TH" sz="24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ซีซาริยา</a:t>
              </a:r>
              <a:endParaRPr lang="en-US" sz="2400" b="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8"/>
            <a:ext cx="5122226" cy="1947815"/>
          </a:xfrm>
          <a:effectLst/>
        </p:spPr>
        <p:txBody>
          <a:bodyPr/>
          <a:lstStyle/>
          <a:p>
            <a:r>
              <a:rPr lang="th-TH" sz="48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ผู้เขียนและผู้รับสาสน์อยู่ที่ไหน</a:t>
            </a:r>
            <a:r>
              <a:rPr lang="en-US" sz="48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48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19"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69</a:t>
            </a:r>
            <a:endParaRPr lang="en-US" sz="2400" b="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2" name="Title 1"/>
          <p:cNvSpPr txBox="1">
            <a:spLocks/>
          </p:cNvSpPr>
          <p:nvPr/>
        </p:nvSpPr>
        <p:spPr bwMode="auto">
          <a:xfrm>
            <a:off x="107504" y="2204867"/>
            <a:ext cx="6469787" cy="1587775"/>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เขียนที่</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ซีซาริยา</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อิสราเอลส่งถึง</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40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เธโอฟีลัส</a:t>
            </a:r>
            <a:endPar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13" name="Title 1"/>
          <p:cNvSpPr txBox="1">
            <a:spLocks/>
          </p:cNvSpPr>
          <p:nvPr/>
        </p:nvSpPr>
        <p:spPr bwMode="auto">
          <a:xfrm>
            <a:off x="1763688" y="26818"/>
            <a:ext cx="5544616" cy="881904"/>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th-TH" sz="48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48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endParaRPr lang="en-US" sz="48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grpSp>
        <p:nvGrpSpPr>
          <p:cNvPr id="3" name="Group 2"/>
          <p:cNvGrpSpPr/>
          <p:nvPr/>
        </p:nvGrpSpPr>
        <p:grpSpPr>
          <a:xfrm>
            <a:off x="4572000" y="4509121"/>
            <a:ext cx="2040787" cy="695027"/>
            <a:chOff x="7103213" y="2996952"/>
            <a:chExt cx="2040787" cy="695027"/>
          </a:xfrm>
        </p:grpSpPr>
        <p:sp>
          <p:nvSpPr>
            <p:cNvPr id="14"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15" name="Text Box 76"/>
            <p:cNvSpPr txBox="1">
              <a:spLocks noChangeArrowheads="1"/>
            </p:cNvSpPr>
            <p:nvPr/>
          </p:nvSpPr>
          <p:spPr bwMode="auto">
            <a:xfrm>
              <a:off x="7103213" y="2996952"/>
              <a:ext cx="2040787" cy="415498"/>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th-TH" sz="2100"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อเล็ก</a:t>
              </a:r>
              <a:r>
                <a:rPr lang="th-TH" sz="21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ซานเด</a:t>
              </a:r>
              <a:r>
                <a:rPr lang="th-TH" sz="2100"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รีย</a:t>
              </a:r>
              <a:r>
                <a:rPr lang="en-US" sz="21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2100" b="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grpSp>
        <p:nvGrpSpPr>
          <p:cNvPr id="4" name="Group 3"/>
          <p:cNvGrpSpPr/>
          <p:nvPr/>
        </p:nvGrpSpPr>
        <p:grpSpPr>
          <a:xfrm>
            <a:off x="5076056" y="1340768"/>
            <a:ext cx="2016224" cy="695027"/>
            <a:chOff x="7668344" y="2276872"/>
            <a:chExt cx="2016224" cy="695027"/>
          </a:xfrm>
        </p:grpSpPr>
        <p:sp>
          <p:nvSpPr>
            <p:cNvPr id="16" name="Oval 58"/>
            <p:cNvSpPr>
              <a:spLocks noChangeArrowheads="1"/>
            </p:cNvSpPr>
            <p:nvPr/>
          </p:nvSpPr>
          <p:spPr bwMode="auto">
            <a:xfrm>
              <a:off x="8326922" y="273853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17" name="Text Box 76"/>
            <p:cNvSpPr txBox="1">
              <a:spLocks noChangeArrowheads="1"/>
            </p:cNvSpPr>
            <p:nvPr/>
          </p:nvSpPr>
          <p:spPr bwMode="auto">
            <a:xfrm>
              <a:off x="7668344" y="2276872"/>
              <a:ext cx="2016224" cy="4462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th-TH" sz="23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เอเชียไม</a:t>
              </a:r>
              <a:r>
                <a:rPr lang="th-TH" sz="2300" dirty="0" err="1"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เนอร์</a:t>
              </a:r>
              <a:r>
                <a:rPr lang="en-US" sz="23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2300" b="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
        <p:nvSpPr>
          <p:cNvPr id="22" name="Right Arrow 21"/>
          <p:cNvSpPr/>
          <p:nvPr/>
        </p:nvSpPr>
        <p:spPr bwMode="auto">
          <a:xfrm rot="12866720">
            <a:off x="6061633" y="3469057"/>
            <a:ext cx="106173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endParaRPr lang="en-US">
              <a:solidFill>
                <a:srgbClr val="FFFFFF"/>
              </a:solidFill>
              <a:latin typeface="Leelawadee UI" panose="020B0502040204020203" pitchFamily="34" charset="-34"/>
              <a:cs typeface="Leelawadee UI" panose="020B0502040204020203" pitchFamily="34" charset="-34"/>
            </a:endParaRPr>
          </a:p>
        </p:txBody>
      </p:sp>
      <p:grpSp>
        <p:nvGrpSpPr>
          <p:cNvPr id="21" name="Group 20"/>
          <p:cNvGrpSpPr/>
          <p:nvPr/>
        </p:nvGrpSpPr>
        <p:grpSpPr>
          <a:xfrm>
            <a:off x="35497" y="44625"/>
            <a:ext cx="2040787" cy="695027"/>
            <a:chOff x="7103213" y="2996952"/>
            <a:chExt cx="2040787" cy="695027"/>
          </a:xfrm>
        </p:grpSpPr>
        <p:sp>
          <p:nvSpPr>
            <p:cNvPr id="23"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Leelawadee UI" panose="020B0502040204020203" pitchFamily="34" charset="-34"/>
                <a:cs typeface="Leelawadee UI" panose="020B0502040204020203" pitchFamily="34" charset="-34"/>
              </a:endParaRPr>
            </a:p>
          </p:txBody>
        </p:sp>
        <p:sp>
          <p:nvSpPr>
            <p:cNvPr id="24"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th-TH" sz="24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โรม</a:t>
              </a:r>
              <a:r>
                <a:rPr lang="en-US" sz="2400" dirty="0" smtClean="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a:t>
              </a:r>
              <a:endParaRPr lang="en-US" sz="2400" b="0" dirty="0">
                <a:solidFill>
                  <a:srgbClr val="FFFF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3440076218"/>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strVal val="#ppt_w*0.70"/>
                                          </p:val>
                                        </p:tav>
                                        <p:tav tm="100000">
                                          <p:val>
                                            <p:strVal val="#ppt_w"/>
                                          </p:val>
                                        </p:tav>
                                      </p:tavLst>
                                    </p:anim>
                                    <p:anim calcmode="lin" valueType="num">
                                      <p:cBhvr>
                                        <p:cTn id="22" dur="1000" fill="hold"/>
                                        <p:tgtEl>
                                          <p:spTgt spid="21"/>
                                        </p:tgtEl>
                                        <p:attrNameLst>
                                          <p:attrName>ppt_h</p:attrName>
                                        </p:attrNameLst>
                                      </p:cBhvr>
                                      <p:tavLst>
                                        <p:tav tm="0">
                                          <p:val>
                                            <p:strVal val="#ppt_h"/>
                                          </p:val>
                                        </p:tav>
                                        <p:tav tm="100000">
                                          <p:val>
                                            <p:strVal val="#ppt_h"/>
                                          </p:val>
                                        </p:tav>
                                      </p:tavLst>
                                    </p:anim>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3" presetClass="exit" presetSubtype="10" fill="hold" nodeType="afterEffect">
                                  <p:stCondLst>
                                    <p:cond delay="0"/>
                                  </p:stCondLst>
                                  <p:childTnLst>
                                    <p:animEffect transition="out" filter="blinds(horizont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par>
                          <p:cTn id="40" fill="hold">
                            <p:stCondLst>
                              <p:cond delay="1000"/>
                            </p:stCondLst>
                            <p:childTnLst>
                              <p:par>
                                <p:cTn id="41" presetID="3" presetClass="exit" presetSubtype="10" fill="hold" nodeType="afterEffect">
                                  <p:stCondLst>
                                    <p:cond delay="0"/>
                                  </p:stCondLst>
                                  <p:childTnLst>
                                    <p:animEffect transition="out" filter="blinds(horizont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strVal val="#ppt_w*0.70"/>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Effect transition="in" filter="fade">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95</a:t>
            </a:r>
          </a:p>
        </p:txBody>
      </p:sp>
      <p:sp>
        <p:nvSpPr>
          <p:cNvPr id="52227" name="Text Box 3"/>
          <p:cNvSpPr txBox="1">
            <a:spLocks noChangeArrowheads="1"/>
          </p:cNvSpPr>
          <p:nvPr/>
        </p:nvSpPr>
        <p:spPr bwMode="auto">
          <a:xfrm rot="-1200000">
            <a:off x="382943" y="1991043"/>
            <a:ext cx="3111685"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แผ่นดินของพระเจ้า</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2228" name="Text Box 4"/>
          <p:cNvSpPr txBox="1">
            <a:spLocks noChangeArrowheads="1"/>
          </p:cNvSpPr>
          <p:nvPr/>
        </p:nvSpPr>
        <p:spPr bwMode="auto">
          <a:xfrm rot="-1200000">
            <a:off x="1784140" y="2679251"/>
            <a:ext cx="3465949"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การตักเตือน / สั่งสอน</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2229" name="Text Box 5"/>
          <p:cNvSpPr txBox="1">
            <a:spLocks noChangeArrowheads="1"/>
          </p:cNvSpPr>
          <p:nvPr/>
        </p:nvSpPr>
        <p:spPr bwMode="auto">
          <a:xfrm rot="-1200000">
            <a:off x="329261" y="4722370"/>
            <a:ext cx="4272259"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err="1" smtClean="0">
                <a:solidFill>
                  <a:srgbClr val="FFFFFF"/>
                </a:solidFill>
                <a:latin typeface="Leelawadee UI" panose="020B0502040204020203" pitchFamily="34" charset="-34"/>
                <a:cs typeface="Leelawadee UI" panose="020B0502040204020203" pitchFamily="34" charset="-34"/>
              </a:rPr>
              <a:t>ศาสน</a:t>
            </a:r>
            <a:r>
              <a:rPr lang="th-TH" sz="2800" b="1" dirty="0" smtClean="0">
                <a:solidFill>
                  <a:srgbClr val="FFFFFF"/>
                </a:solidFill>
                <a:latin typeface="Leelawadee UI" panose="020B0502040204020203" pitchFamily="34" charset="-34"/>
                <a:cs typeface="Leelawadee UI" panose="020B0502040204020203" pitchFamily="34" charset="-34"/>
              </a:rPr>
              <a:t>ศาสตร์</a:t>
            </a:r>
            <a:r>
              <a:rPr lang="en-US" sz="2800" b="1" dirty="0" smtClean="0">
                <a:solidFill>
                  <a:srgbClr val="FFFFFF"/>
                </a:solidFill>
                <a:latin typeface="Leelawadee UI" panose="020B0502040204020203" pitchFamily="34" charset="-34"/>
                <a:cs typeface="Leelawadee UI" panose="020B0502040204020203" pitchFamily="34" charset="-34"/>
              </a:rPr>
              <a:t> </a:t>
            </a:r>
            <a:r>
              <a:rPr lang="en-US" sz="2800" b="1" dirty="0">
                <a:solidFill>
                  <a:srgbClr val="FFFFFF"/>
                </a:solidFill>
                <a:latin typeface="Leelawadee UI" panose="020B0502040204020203" pitchFamily="34" charset="-34"/>
                <a:cs typeface="Leelawadee UI" panose="020B0502040204020203" pitchFamily="34" charset="-34"/>
              </a:rPr>
              <a:t>/ </a:t>
            </a:r>
            <a:r>
              <a:rPr lang="th-TH" sz="2800" b="1" dirty="0" smtClean="0">
                <a:solidFill>
                  <a:srgbClr val="FFFFFF"/>
                </a:solidFill>
                <a:latin typeface="Leelawadee UI" panose="020B0502040204020203" pitchFamily="34" charset="-34"/>
                <a:cs typeface="Leelawadee UI" panose="020B0502040204020203" pitchFamily="34" charset="-34"/>
              </a:rPr>
              <a:t>การประกาศ</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2230" name="Text Box 6"/>
          <p:cNvSpPr txBox="1">
            <a:spLocks noChangeArrowheads="1"/>
          </p:cNvSpPr>
          <p:nvPr/>
        </p:nvSpPr>
        <p:spPr bwMode="auto">
          <a:xfrm rot="-1200000">
            <a:off x="2160818" y="5871348"/>
            <a:ext cx="1446165"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การอภัย</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2231" name="Text Box 7"/>
          <p:cNvSpPr txBox="1">
            <a:spLocks noChangeArrowheads="1"/>
          </p:cNvSpPr>
          <p:nvPr/>
        </p:nvSpPr>
        <p:spPr bwMode="auto">
          <a:xfrm rot="1200000">
            <a:off x="6452143" y="1826770"/>
            <a:ext cx="1667380"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คริสตจักร</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2232" name="Text Box 8"/>
          <p:cNvSpPr txBox="1">
            <a:spLocks noChangeArrowheads="1"/>
          </p:cNvSpPr>
          <p:nvPr/>
        </p:nvSpPr>
        <p:spPr bwMode="auto">
          <a:xfrm rot="1200000">
            <a:off x="4920485" y="4203377"/>
            <a:ext cx="4012572"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การบรรยายประวัติศาสตร์</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2233" name="Text Box 9"/>
          <p:cNvSpPr txBox="1">
            <a:spLocks noChangeArrowheads="1"/>
          </p:cNvSpPr>
          <p:nvPr/>
        </p:nvSpPr>
        <p:spPr bwMode="auto">
          <a:xfrm rot="1200000">
            <a:off x="4891971" y="5569090"/>
            <a:ext cx="2819938"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การประนีประนอม</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315401" name="Rectangle 10"/>
          <p:cNvSpPr>
            <a:spLocks noGrp="1" noChangeArrowheads="1"/>
          </p:cNvSpPr>
          <p:nvPr>
            <p:ph type="title" idx="4294967295"/>
          </p:nvPr>
        </p:nvSpPr>
        <p:spPr>
          <a:xfrm>
            <a:off x="3200400" y="457207"/>
            <a:ext cx="2819400" cy="523188"/>
          </a:xfrm>
          <a:solidFill>
            <a:schemeClr val="tx2"/>
          </a:solidFill>
        </p:spPr>
        <p:txBody>
          <a:bodyPr anchor="t">
            <a:spAutoFit/>
          </a:bodyPr>
          <a:lstStyle/>
          <a:p>
            <a:pPr eaLnBrk="1" hangingPunct="1"/>
            <a:r>
              <a:rPr lang="th-TH" sz="2800" b="1" dirty="0" smtClean="0">
                <a:solidFill>
                  <a:schemeClr val="bg2"/>
                </a:solidFill>
                <a:latin typeface="Leelawadee UI" panose="020B0502040204020203" pitchFamily="34" charset="-34"/>
                <a:ea typeface="SimSun" charset="0"/>
                <a:cs typeface="Leelawadee UI" panose="020B0502040204020203" pitchFamily="34" charset="-34"/>
              </a:rPr>
              <a:t>จุดประสงค์</a:t>
            </a:r>
            <a:endParaRPr lang="en-US" sz="2800" b="1" dirty="0">
              <a:solidFill>
                <a:schemeClr val="bg2"/>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96</a:t>
            </a:r>
          </a:p>
        </p:txBody>
      </p:sp>
      <p:sp>
        <p:nvSpPr>
          <p:cNvPr id="54275" name="Text Box 3"/>
          <p:cNvSpPr txBox="1">
            <a:spLocks noChangeArrowheads="1"/>
          </p:cNvSpPr>
          <p:nvPr/>
        </p:nvSpPr>
        <p:spPr bwMode="auto">
          <a:xfrm>
            <a:off x="710524" y="1143007"/>
            <a:ext cx="2084160"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สำนวนดีเลิศ</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76" name="Text Box 4"/>
          <p:cNvSpPr txBox="1">
            <a:spLocks noChangeArrowheads="1"/>
          </p:cNvSpPr>
          <p:nvPr/>
        </p:nvSpPr>
        <p:spPr bwMode="auto">
          <a:xfrm>
            <a:off x="521285" y="2133607"/>
            <a:ext cx="1822870"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มนุษยชาติ</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77" name="Text Box 5"/>
          <p:cNvSpPr txBox="1">
            <a:spLocks noChangeArrowheads="1"/>
          </p:cNvSpPr>
          <p:nvPr/>
        </p:nvSpPr>
        <p:spPr bwMode="auto">
          <a:xfrm>
            <a:off x="1346301" y="3429007"/>
            <a:ext cx="1266628"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ให้อภัย</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78" name="Text Box 6"/>
          <p:cNvSpPr txBox="1">
            <a:spLocks noChangeArrowheads="1"/>
          </p:cNvSpPr>
          <p:nvPr/>
        </p:nvSpPr>
        <p:spPr bwMode="auto">
          <a:xfrm>
            <a:off x="147675" y="4376667"/>
            <a:ext cx="3262367"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พระวิญญาณบริสุทธิ์</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79" name="Text Box 7"/>
          <p:cNvSpPr txBox="1">
            <a:spLocks noChangeArrowheads="1"/>
          </p:cNvSpPr>
          <p:nvPr/>
        </p:nvSpPr>
        <p:spPr bwMode="auto">
          <a:xfrm>
            <a:off x="701778" y="5189732"/>
            <a:ext cx="2201179"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ประ</a:t>
            </a:r>
            <a:r>
              <a:rPr lang="th-TH" sz="2800" b="1" dirty="0" err="1" smtClean="0">
                <a:solidFill>
                  <a:srgbClr val="FFFFFF"/>
                </a:solidFill>
                <a:latin typeface="Leelawadee UI" panose="020B0502040204020203" pitchFamily="34" charset="-34"/>
                <a:cs typeface="Leelawadee UI" panose="020B0502040204020203" pitchFamily="34" charset="-34"/>
              </a:rPr>
              <a:t>วิต</a:t>
            </a:r>
            <a:r>
              <a:rPr lang="th-TH" sz="2800" b="1" dirty="0" smtClean="0">
                <a:solidFill>
                  <a:srgbClr val="FFFFFF"/>
                </a:solidFill>
                <a:latin typeface="Leelawadee UI" panose="020B0502040204020203" pitchFamily="34" charset="-34"/>
                <a:cs typeface="Leelawadee UI" panose="020B0502040204020203" pitchFamily="34" charset="-34"/>
              </a:rPr>
              <a:t>ศาสตร์</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0" name="Text Box 8"/>
          <p:cNvSpPr txBox="1">
            <a:spLocks noChangeArrowheads="1"/>
          </p:cNvSpPr>
          <p:nvPr/>
        </p:nvSpPr>
        <p:spPr bwMode="auto">
          <a:xfrm>
            <a:off x="438885" y="6068592"/>
            <a:ext cx="2726964"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เนื้อหาครอบคลุม</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1" name="Text Box 9"/>
          <p:cNvSpPr txBox="1">
            <a:spLocks noChangeArrowheads="1"/>
          </p:cNvSpPr>
          <p:nvPr/>
        </p:nvSpPr>
        <p:spPr bwMode="auto">
          <a:xfrm>
            <a:off x="2913357" y="1137398"/>
            <a:ext cx="1487843"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อธิษฐาน</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2" name="Text Box 10"/>
          <p:cNvSpPr txBox="1">
            <a:spLocks noChangeArrowheads="1"/>
          </p:cNvSpPr>
          <p:nvPr/>
        </p:nvSpPr>
        <p:spPr bwMode="auto">
          <a:xfrm>
            <a:off x="2793081" y="2684742"/>
            <a:ext cx="1590435"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ทรัพย์สิน</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3" name="Text Box 11"/>
          <p:cNvSpPr txBox="1">
            <a:spLocks noChangeArrowheads="1"/>
          </p:cNvSpPr>
          <p:nvPr/>
        </p:nvSpPr>
        <p:spPr bwMode="auto">
          <a:xfrm>
            <a:off x="3953857" y="3429007"/>
            <a:ext cx="1595244"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พระวิหาร</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4" name="Text Box 12"/>
          <p:cNvSpPr txBox="1">
            <a:spLocks noChangeArrowheads="1"/>
          </p:cNvSpPr>
          <p:nvPr/>
        </p:nvSpPr>
        <p:spPr bwMode="auto">
          <a:xfrm>
            <a:off x="4210352" y="4200737"/>
            <a:ext cx="1717072"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การทรงไถ่</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5" name="Text Box 13"/>
          <p:cNvSpPr txBox="1">
            <a:spLocks noChangeArrowheads="1"/>
          </p:cNvSpPr>
          <p:nvPr/>
        </p:nvSpPr>
        <p:spPr bwMode="auto">
          <a:xfrm>
            <a:off x="7110421" y="812267"/>
            <a:ext cx="1617686"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พระบารมี</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6" name="Text Box 14"/>
          <p:cNvSpPr txBox="1">
            <a:spLocks noChangeArrowheads="1"/>
          </p:cNvSpPr>
          <p:nvPr/>
        </p:nvSpPr>
        <p:spPr bwMode="auto">
          <a:xfrm>
            <a:off x="3678117" y="5912042"/>
            <a:ext cx="1571198"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เอกเทศน์</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7" name="Text Box 15"/>
          <p:cNvSpPr txBox="1">
            <a:spLocks noChangeArrowheads="1"/>
          </p:cNvSpPr>
          <p:nvPr/>
        </p:nvSpPr>
        <p:spPr bwMode="auto">
          <a:xfrm>
            <a:off x="4950877" y="1023226"/>
            <a:ext cx="1906226"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ชื่นชมยินดี</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8" name="Text Box 16"/>
          <p:cNvSpPr txBox="1">
            <a:spLocks noChangeArrowheads="1"/>
          </p:cNvSpPr>
          <p:nvPr/>
        </p:nvSpPr>
        <p:spPr bwMode="auto">
          <a:xfrm>
            <a:off x="4086393" y="1971876"/>
            <a:ext cx="4661788"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ความเป็นมนุษย์ของพระคริสต์</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89" name="Text Box 17"/>
          <p:cNvSpPr txBox="1">
            <a:spLocks noChangeArrowheads="1"/>
          </p:cNvSpPr>
          <p:nvPr/>
        </p:nvSpPr>
        <p:spPr bwMode="auto">
          <a:xfrm>
            <a:off x="5877811" y="2904347"/>
            <a:ext cx="1959126"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หนังสือม้วน</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90" name="Text Box 18"/>
          <p:cNvSpPr txBox="1">
            <a:spLocks noChangeArrowheads="1"/>
          </p:cNvSpPr>
          <p:nvPr/>
        </p:nvSpPr>
        <p:spPr bwMode="auto">
          <a:xfrm>
            <a:off x="3733732" y="5019765"/>
            <a:ext cx="5101011"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err="1" smtClean="0">
                <a:solidFill>
                  <a:srgbClr val="FFFFFF"/>
                </a:solidFill>
                <a:latin typeface="Leelawadee UI" panose="020B0502040204020203" pitchFamily="34" charset="-34"/>
                <a:cs typeface="Leelawadee UI" panose="020B0502040204020203" pitchFamily="34" charset="-34"/>
              </a:rPr>
              <a:t>พันธ</a:t>
            </a:r>
            <a:r>
              <a:rPr lang="th-TH" sz="2800" b="1" dirty="0" smtClean="0">
                <a:solidFill>
                  <a:srgbClr val="FFFFFF"/>
                </a:solidFill>
                <a:latin typeface="Leelawadee UI" panose="020B0502040204020203" pitchFamily="34" charset="-34"/>
                <a:cs typeface="Leelawadee UI" panose="020B0502040204020203" pitchFamily="34" charset="-34"/>
              </a:rPr>
              <a:t>สัญญากับอัม</a:t>
            </a:r>
            <a:r>
              <a:rPr lang="th-TH" sz="2800" b="1" dirty="0" err="1" smtClean="0">
                <a:solidFill>
                  <a:srgbClr val="FFFFFF"/>
                </a:solidFill>
                <a:latin typeface="Leelawadee UI" panose="020B0502040204020203" pitchFamily="34" charset="-34"/>
                <a:cs typeface="Leelawadee UI" panose="020B0502040204020203" pitchFamily="34" charset="-34"/>
              </a:rPr>
              <a:t>ราฮัม</a:t>
            </a:r>
            <a:r>
              <a:rPr lang="th-TH" sz="2800" b="1" dirty="0" smtClean="0">
                <a:solidFill>
                  <a:srgbClr val="FFFFFF"/>
                </a:solidFill>
                <a:latin typeface="Leelawadee UI" panose="020B0502040204020203" pitchFamily="34" charset="-34"/>
                <a:cs typeface="Leelawadee UI" panose="020B0502040204020203" pitchFamily="34" charset="-34"/>
              </a:rPr>
              <a:t>และดาวิด</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54291" name="Text Box 19"/>
          <p:cNvSpPr txBox="1">
            <a:spLocks noChangeArrowheads="1"/>
          </p:cNvSpPr>
          <p:nvPr/>
        </p:nvSpPr>
        <p:spPr bwMode="auto">
          <a:xfrm>
            <a:off x="6951124" y="3970939"/>
            <a:ext cx="1933478"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คนต่างชาติ</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317459" name="Rectangle 20"/>
          <p:cNvSpPr>
            <a:spLocks noGrp="1" noChangeArrowheads="1"/>
          </p:cNvSpPr>
          <p:nvPr>
            <p:ph type="title" idx="4294967295"/>
          </p:nvPr>
        </p:nvSpPr>
        <p:spPr>
          <a:xfrm>
            <a:off x="2971800" y="304807"/>
            <a:ext cx="3505200" cy="523188"/>
          </a:xfrm>
          <a:solidFill>
            <a:schemeClr val="tx2"/>
          </a:solidFill>
        </p:spPr>
        <p:txBody>
          <a:bodyPr anchor="t">
            <a:spAutoFit/>
          </a:bodyPr>
          <a:lstStyle/>
          <a:p>
            <a:pPr eaLnBrk="1" hangingPunct="1"/>
            <a:r>
              <a:rPr lang="th-TH" sz="2800" b="1" dirty="0" smtClean="0">
                <a:solidFill>
                  <a:schemeClr val="bg2"/>
                </a:solidFill>
                <a:latin typeface="Leelawadee UI" panose="020B0502040204020203" pitchFamily="34" charset="-34"/>
                <a:ea typeface="SimSun" charset="0"/>
                <a:cs typeface="Leelawadee UI" panose="020B0502040204020203" pitchFamily="34" charset="-34"/>
              </a:rPr>
              <a:t>คุณลักษณะ</a:t>
            </a:r>
            <a:endParaRPr lang="en-US" sz="2800" b="1" dirty="0">
              <a:solidFill>
                <a:schemeClr val="bg2"/>
              </a:solidFill>
              <a:latin typeface="Leelawadee UI" panose="020B0502040204020203" pitchFamily="34" charset="-34"/>
              <a:ea typeface="SimSun" charset="0"/>
              <a:cs typeface="Leelawadee UI" panose="020B0502040204020203" pitchFamily="34" charset="-34"/>
            </a:endParaRPr>
          </a:p>
        </p:txBody>
      </p:sp>
      <p:sp>
        <p:nvSpPr>
          <p:cNvPr id="21" name="Text Box 18"/>
          <p:cNvSpPr txBox="1">
            <a:spLocks noChangeArrowheads="1"/>
          </p:cNvSpPr>
          <p:nvPr/>
        </p:nvSpPr>
        <p:spPr bwMode="auto">
          <a:xfrm>
            <a:off x="5864987" y="6068592"/>
            <a:ext cx="2851998" cy="523188"/>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sz="2800" b="1" dirty="0" smtClean="0">
                <a:solidFill>
                  <a:srgbClr val="FFFFFF"/>
                </a:solidFill>
                <a:latin typeface="Leelawadee UI" panose="020B0502040204020203" pitchFamily="34" charset="-34"/>
                <a:cs typeface="Leelawadee UI" panose="020B0502040204020203" pitchFamily="34" charset="-34"/>
              </a:rPr>
              <a:t>เน้นย้ำเรื่องผู้หญิง</a:t>
            </a:r>
            <a:endParaRPr lang="en-US" sz="2800" b="1" dirty="0">
              <a:solidFill>
                <a:srgbClr val="FFFFFF"/>
              </a:solidFill>
              <a:latin typeface="Leelawadee UI" panose="020B0502040204020203" pitchFamily="34" charset="-34"/>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P spid="21"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Leelawadee UI" panose="020B0502040204020203" pitchFamily="34" charset="-34"/>
                <a:cs typeface="Leelawadee UI" panose="020B0502040204020203" pitchFamily="34" charset="-34"/>
              </a:rPr>
              <a:t>96</a:t>
            </a:r>
          </a:p>
        </p:txBody>
      </p:sp>
      <p:sp>
        <p:nvSpPr>
          <p:cNvPr id="56323" name="Text Box 3"/>
          <p:cNvSpPr txBox="1">
            <a:spLocks noChangeArrowheads="1"/>
          </p:cNvSpPr>
          <p:nvPr/>
        </p:nvSpPr>
        <p:spPr bwMode="auto">
          <a:xfrm>
            <a:off x="533400" y="1458913"/>
            <a:ext cx="8305800" cy="4401173"/>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th-TH" altLang="zh-CN" sz="2800" b="1" dirty="0" smtClean="0">
                <a:solidFill>
                  <a:srgbClr val="FFFFFF"/>
                </a:solidFill>
                <a:latin typeface="Leelawadee UI" panose="020B0502040204020203" pitchFamily="34" charset="-34"/>
                <a:cs typeface="Leelawadee UI" panose="020B0502040204020203" pitchFamily="34" charset="-34"/>
              </a:rPr>
              <a:t>พระกิตติคุณ</a:t>
            </a:r>
            <a:r>
              <a:rPr lang="th-TH" altLang="zh-CN" sz="2800" b="1" dirty="0" err="1" smtClean="0">
                <a:solidFill>
                  <a:srgbClr val="FFFFFF"/>
                </a:solidFill>
                <a:latin typeface="Leelawadee UI" panose="020B0502040204020203" pitchFamily="34" charset="-34"/>
                <a:cs typeface="Leelawadee UI" panose="020B0502040204020203" pitchFamily="34" charset="-34"/>
              </a:rPr>
              <a:t>ลู</a:t>
            </a:r>
            <a:r>
              <a:rPr lang="th-TH" altLang="zh-CN" sz="2800" b="1" dirty="0" smtClean="0">
                <a:solidFill>
                  <a:srgbClr val="FFFFFF"/>
                </a:solidFill>
                <a:latin typeface="Leelawadee UI" panose="020B0502040204020203" pitchFamily="34" charset="-34"/>
                <a:cs typeface="Leelawadee UI" panose="020B0502040204020203" pitchFamily="34" charset="-34"/>
              </a:rPr>
              <a:t>กาถูกเขียนโดยมุมมองของคนต่างชาติส่งถึงคนต่างชาติเพื่อยืนยันความเชื่อ</a:t>
            </a:r>
            <a:r>
              <a:rPr lang="th-TH" altLang="zh-CN" sz="2800" b="1" dirty="0" err="1" smtClean="0">
                <a:solidFill>
                  <a:srgbClr val="FFFFFF"/>
                </a:solidFill>
                <a:latin typeface="Leelawadee UI" panose="020B0502040204020203" pitchFamily="34" charset="-34"/>
                <a:cs typeface="Leelawadee UI" panose="020B0502040204020203" pitchFamily="34" charset="-34"/>
              </a:rPr>
              <a:t>ของเธโอฟีลัส</a:t>
            </a:r>
            <a:r>
              <a:rPr lang="th-TH" altLang="zh-CN" sz="2800" b="1" dirty="0" smtClean="0">
                <a:solidFill>
                  <a:srgbClr val="FFFFFF"/>
                </a:solidFill>
                <a:latin typeface="Leelawadee UI" panose="020B0502040204020203" pitchFamily="34" charset="-34"/>
                <a:cs typeface="Leelawadee UI" panose="020B0502040204020203" pitchFamily="34" charset="-34"/>
              </a:rPr>
              <a:t>และได้ตอบคำถามที่ว่าทำไมพระผู้ช่วย</a:t>
            </a:r>
            <a:r>
              <a:rPr lang="th-TH" altLang="zh-CN" sz="2800" b="1" dirty="0" err="1" smtClean="0">
                <a:solidFill>
                  <a:srgbClr val="FFFFFF"/>
                </a:solidFill>
                <a:latin typeface="Leelawadee UI" panose="020B0502040204020203" pitchFamily="34" charset="-34"/>
                <a:cs typeface="Leelawadee UI" panose="020B0502040204020203" pitchFamily="34" charset="-34"/>
              </a:rPr>
              <a:t>ชาวยิว</a:t>
            </a:r>
            <a:r>
              <a:rPr lang="th-TH" altLang="zh-CN" sz="2800" b="1" dirty="0" smtClean="0">
                <a:solidFill>
                  <a:srgbClr val="FFFFFF"/>
                </a:solidFill>
                <a:latin typeface="Leelawadee UI" panose="020B0502040204020203" pitchFamily="34" charset="-34"/>
                <a:cs typeface="Leelawadee UI" panose="020B0502040204020203" pitchFamily="34" charset="-34"/>
              </a:rPr>
              <a:t>ถึงช่วยคนต่างชาติได้</a:t>
            </a:r>
            <a:r>
              <a:rPr lang="en-US" altLang="zh-CN" sz="2800" b="1" dirty="0" smtClean="0">
                <a:solidFill>
                  <a:srgbClr val="FFFFFF"/>
                </a:solidFill>
                <a:latin typeface="Leelawadee UI" panose="020B0502040204020203" pitchFamily="34" charset="-34"/>
                <a:cs typeface="Leelawadee UI" panose="020B0502040204020203" pitchFamily="34" charset="-34"/>
              </a:rPr>
              <a:t> </a:t>
            </a:r>
            <a:r>
              <a:rPr lang="th-TH" altLang="zh-CN" sz="2800" b="1" dirty="0" err="1" smtClean="0">
                <a:solidFill>
                  <a:srgbClr val="FFFFFF"/>
                </a:solidFill>
                <a:latin typeface="Leelawadee UI" panose="020B0502040204020203" pitchFamily="34" charset="-34"/>
                <a:cs typeface="Leelawadee UI" panose="020B0502040204020203" pitchFamily="34" charset="-34"/>
              </a:rPr>
              <a:t>ลู</a:t>
            </a:r>
            <a:r>
              <a:rPr lang="th-TH" altLang="zh-CN" sz="2800" b="1" dirty="0" smtClean="0">
                <a:solidFill>
                  <a:srgbClr val="FFFFFF"/>
                </a:solidFill>
                <a:latin typeface="Leelawadee UI" panose="020B0502040204020203" pitchFamily="34" charset="-34"/>
                <a:cs typeface="Leelawadee UI" panose="020B0502040204020203" pitchFamily="34" charset="-34"/>
              </a:rPr>
              <a:t>กาได้อธิบายถึงข่าวประเสริฐที่ถูกส่งจาก</a:t>
            </a:r>
            <a:r>
              <a:rPr lang="th-TH" altLang="zh-CN" sz="2800" b="1" dirty="0" err="1" smtClean="0">
                <a:solidFill>
                  <a:srgbClr val="FFFFFF"/>
                </a:solidFill>
                <a:latin typeface="Leelawadee UI" panose="020B0502040204020203" pitchFamily="34" charset="-34"/>
                <a:cs typeface="Leelawadee UI" panose="020B0502040204020203" pitchFamily="34" charset="-34"/>
              </a:rPr>
              <a:t>ชาวยิว</a:t>
            </a:r>
            <a:r>
              <a:rPr lang="th-TH" altLang="zh-CN" sz="2800" b="1" dirty="0" smtClean="0">
                <a:solidFill>
                  <a:srgbClr val="FFFFFF"/>
                </a:solidFill>
                <a:latin typeface="Leelawadee UI" panose="020B0502040204020203" pitchFamily="34" charset="-34"/>
                <a:cs typeface="Leelawadee UI" panose="020B0502040204020203" pitchFamily="34" charset="-34"/>
              </a:rPr>
              <a:t>ถึงคนต่างชาติอย่างดีเลิศตั้งแต่อิสราเอลปฏิเสธพระ</a:t>
            </a:r>
            <a:r>
              <a:rPr lang="th-TH" altLang="zh-CN" sz="2800" b="1" dirty="0" err="1" smtClean="0">
                <a:solidFill>
                  <a:srgbClr val="FFFFFF"/>
                </a:solidFill>
                <a:latin typeface="Leelawadee UI" panose="020B0502040204020203" pitchFamily="34" charset="-34"/>
                <a:cs typeface="Leelawadee UI" panose="020B0502040204020203" pitchFamily="34" charset="-34"/>
              </a:rPr>
              <a:t>เมส</a:t>
            </a:r>
            <a:r>
              <a:rPr lang="th-TH" altLang="zh-CN" sz="2800" b="1" dirty="0" smtClean="0">
                <a:solidFill>
                  <a:srgbClr val="FFFFFF"/>
                </a:solidFill>
                <a:latin typeface="Leelawadee UI" panose="020B0502040204020203" pitchFamily="34" charset="-34"/>
                <a:cs typeface="Leelawadee UI" panose="020B0502040204020203" pitchFamily="34" charset="-34"/>
              </a:rPr>
              <a:t>สิ</a:t>
            </a:r>
            <a:r>
              <a:rPr lang="th-TH" altLang="zh-CN" sz="2800" b="1" dirty="0" err="1" smtClean="0">
                <a:solidFill>
                  <a:srgbClr val="FFFFFF"/>
                </a:solidFill>
                <a:latin typeface="Leelawadee UI" panose="020B0502040204020203" pitchFamily="34" charset="-34"/>
                <a:cs typeface="Leelawadee UI" panose="020B0502040204020203" pitchFamily="34" charset="-34"/>
              </a:rPr>
              <a:t>ยาห์</a:t>
            </a:r>
            <a:r>
              <a:rPr lang="en-US" altLang="zh-CN" sz="2800" b="1" dirty="0" smtClean="0">
                <a:solidFill>
                  <a:srgbClr val="FFFFFF"/>
                </a:solidFill>
                <a:latin typeface="Leelawadee UI" panose="020B0502040204020203" pitchFamily="34" charset="-34"/>
                <a:cs typeface="Leelawadee UI" panose="020B0502040204020203" pitchFamily="34" charset="-34"/>
              </a:rPr>
              <a:t> </a:t>
            </a:r>
            <a:r>
              <a:rPr lang="th-TH" altLang="zh-CN" sz="2800" b="1" dirty="0" smtClean="0">
                <a:solidFill>
                  <a:srgbClr val="FFFFFF"/>
                </a:solidFill>
                <a:latin typeface="Leelawadee UI" panose="020B0502040204020203" pitchFamily="34" charset="-34"/>
                <a:cs typeface="Leelawadee UI" panose="020B0502040204020203" pitchFamily="34" charset="-34"/>
              </a:rPr>
              <a:t>มนุษย์ทุกคนได้รับความรอดจากความเชื่อ</a:t>
            </a:r>
            <a:r>
              <a:rPr lang="en-US" altLang="zh-CN" sz="2800" b="1" dirty="0" smtClean="0">
                <a:solidFill>
                  <a:srgbClr val="FFFFFF"/>
                </a:solidFill>
                <a:latin typeface="Leelawadee UI" panose="020B0502040204020203" pitchFamily="34" charset="-34"/>
                <a:cs typeface="Leelawadee UI" panose="020B0502040204020203" pitchFamily="34" charset="-34"/>
              </a:rPr>
              <a:t>  </a:t>
            </a:r>
            <a:r>
              <a:rPr lang="th-TH" altLang="zh-CN" sz="2800" b="1" dirty="0" smtClean="0">
                <a:solidFill>
                  <a:srgbClr val="FFFFFF"/>
                </a:solidFill>
                <a:latin typeface="Leelawadee UI" panose="020B0502040204020203" pitchFamily="34" charset="-34"/>
                <a:cs typeface="Leelawadee UI" panose="020B0502040204020203" pitchFamily="34" charset="-34"/>
              </a:rPr>
              <a:t>ข่าวประเสริฐนี้ได้ถูกเขียนในพระ</a:t>
            </a:r>
            <a:r>
              <a:rPr lang="th-TH" altLang="zh-CN" sz="2800" b="1" dirty="0" err="1" smtClean="0">
                <a:solidFill>
                  <a:srgbClr val="FFFFFF"/>
                </a:solidFill>
                <a:latin typeface="Leelawadee UI" panose="020B0502040204020203" pitchFamily="34" charset="-34"/>
                <a:cs typeface="Leelawadee UI" panose="020B0502040204020203" pitchFamily="34" charset="-34"/>
              </a:rPr>
              <a:t>ธรรมลู</a:t>
            </a:r>
            <a:r>
              <a:rPr lang="th-TH" altLang="zh-CN" sz="2800" b="1" dirty="0" smtClean="0">
                <a:solidFill>
                  <a:srgbClr val="FFFFFF"/>
                </a:solidFill>
                <a:latin typeface="Leelawadee UI" panose="020B0502040204020203" pitchFamily="34" charset="-34"/>
                <a:cs typeface="Leelawadee UI" panose="020B0502040204020203" pitchFamily="34" charset="-34"/>
              </a:rPr>
              <a:t>กาและกิจการซึ่งบันทึกพระกิตติคุณตั้งแต่การตอนรับจาก</a:t>
            </a:r>
            <a:r>
              <a:rPr lang="th-TH" altLang="zh-CN" sz="2800" b="1" dirty="0" err="1" smtClean="0">
                <a:solidFill>
                  <a:srgbClr val="FFFFFF"/>
                </a:solidFill>
                <a:latin typeface="Leelawadee UI" panose="020B0502040204020203" pitchFamily="34" charset="-34"/>
                <a:cs typeface="Leelawadee UI" panose="020B0502040204020203" pitchFamily="34" charset="-34"/>
              </a:rPr>
              <a:t>คนยิว</a:t>
            </a:r>
            <a:r>
              <a:rPr lang="th-TH" altLang="zh-CN" sz="2800" b="1" dirty="0" smtClean="0">
                <a:solidFill>
                  <a:srgbClr val="FFFFFF"/>
                </a:solidFill>
                <a:latin typeface="Leelawadee UI" panose="020B0502040204020203" pitchFamily="34" charset="-34"/>
                <a:cs typeface="Leelawadee UI" panose="020B0502040204020203" pitchFamily="34" charset="-34"/>
              </a:rPr>
              <a:t>ในเยรูซาเล็มจนถึงคนต่างชาติที่สุดปลายแผ่นดินโลกในจักรวรรดิโรมัน</a:t>
            </a:r>
            <a:endParaRPr lang="en-US" sz="2800" b="1" dirty="0">
              <a:solidFill>
                <a:srgbClr val="FFFFFF"/>
              </a:solidFill>
              <a:latin typeface="Leelawadee UI" panose="020B0502040204020203" pitchFamily="34" charset="-34"/>
              <a:cs typeface="Leelawadee UI" panose="020B0502040204020203" pitchFamily="34" charset="-34"/>
            </a:endParaRPr>
          </a:p>
        </p:txBody>
      </p:sp>
      <p:sp>
        <p:nvSpPr>
          <p:cNvPr id="319491" name="Rectangle 4"/>
          <p:cNvSpPr>
            <a:spLocks noGrp="1" noChangeArrowheads="1"/>
          </p:cNvSpPr>
          <p:nvPr>
            <p:ph type="title" idx="4294967295"/>
          </p:nvPr>
        </p:nvSpPr>
        <p:spPr>
          <a:xfrm>
            <a:off x="3352800" y="533407"/>
            <a:ext cx="2743200" cy="523188"/>
          </a:xfrm>
          <a:solidFill>
            <a:schemeClr val="tx2"/>
          </a:solidFill>
        </p:spPr>
        <p:txBody>
          <a:bodyPr anchor="t">
            <a:spAutoFit/>
          </a:bodyPr>
          <a:lstStyle/>
          <a:p>
            <a:pPr eaLnBrk="1" hangingPunct="1"/>
            <a:r>
              <a:rPr lang="th-TH" sz="2800" b="1" dirty="0" smtClean="0">
                <a:solidFill>
                  <a:srgbClr val="000000"/>
                </a:solidFill>
                <a:latin typeface="Leelawadee UI" panose="020B0502040204020203" pitchFamily="34" charset="-34"/>
                <a:ea typeface="SimSun" charset="0"/>
                <a:cs typeface="Leelawadee UI" panose="020B0502040204020203" pitchFamily="34" charset="-34"/>
              </a:rPr>
              <a:t>ข้อโต้แย้ง</a:t>
            </a:r>
            <a:endParaRPr lang="en-US" sz="2800" b="1" dirty="0">
              <a:solidFill>
                <a:srgbClr val="000000"/>
              </a:solidFill>
              <a:latin typeface="Leelawadee UI" panose="020B0502040204020203" pitchFamily="34" charset="-34"/>
              <a:ea typeface="SimSun" charset="0"/>
              <a:cs typeface="Leelawadee UI" panose="020B0502040204020203" pitchFamily="34" charset="-34"/>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600" y="1879600"/>
            <a:ext cx="22606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8" name="Text Box 3"/>
          <p:cNvSpPr txBox="1">
            <a:spLocks noChangeArrowheads="1"/>
          </p:cNvSpPr>
          <p:nvPr/>
        </p:nvSpPr>
        <p:spPr bwMode="auto">
          <a:xfrm>
            <a:off x="8534404" y="152404"/>
            <a:ext cx="537262"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Leelawadee UI" panose="020B0502040204020203" pitchFamily="34" charset="-34"/>
                <a:cs typeface="Leelawadee UI" panose="020B0502040204020203" pitchFamily="34" charset="-34"/>
              </a:rPr>
              <a:t>97</a:t>
            </a:r>
          </a:p>
        </p:txBody>
      </p:sp>
      <p:sp>
        <p:nvSpPr>
          <p:cNvPr id="58372" name="Text Box 4"/>
          <p:cNvSpPr txBox="1">
            <a:spLocks noChangeArrowheads="1"/>
          </p:cNvSpPr>
          <p:nvPr/>
        </p:nvSpPr>
        <p:spPr bwMode="auto">
          <a:xfrm>
            <a:off x="994665" y="838201"/>
            <a:ext cx="1923860" cy="523188"/>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000000"/>
                </a:solidFill>
                <a:latin typeface="Leelawadee UI" panose="020B0502040204020203" pitchFamily="34" charset="-34"/>
                <a:cs typeface="Leelawadee UI" panose="020B0502040204020203" pitchFamily="34" charset="-34"/>
              </a:rPr>
              <a:t>1:1-4	</a:t>
            </a:r>
            <a:r>
              <a:rPr lang="th-TH" sz="2800" b="1" dirty="0" smtClean="0">
                <a:solidFill>
                  <a:srgbClr val="000000"/>
                </a:solidFill>
                <a:latin typeface="Leelawadee UI" panose="020B0502040204020203" pitchFamily="34" charset="-34"/>
                <a:cs typeface="Leelawadee UI" panose="020B0502040204020203" pitchFamily="34" charset="-34"/>
              </a:rPr>
              <a:t>  ที่มา</a:t>
            </a:r>
            <a:endParaRPr lang="en-US" sz="2800" b="1" dirty="0">
              <a:solidFill>
                <a:srgbClr val="000000"/>
              </a:solidFill>
              <a:latin typeface="Leelawadee UI" panose="020B0502040204020203" pitchFamily="34" charset="-34"/>
              <a:cs typeface="Leelawadee UI" panose="020B0502040204020203" pitchFamily="34" charset="-34"/>
            </a:endParaRPr>
          </a:p>
        </p:txBody>
      </p:sp>
      <p:sp>
        <p:nvSpPr>
          <p:cNvPr id="58373" name="Text Box 5"/>
          <p:cNvSpPr txBox="1">
            <a:spLocks noChangeArrowheads="1"/>
          </p:cNvSpPr>
          <p:nvPr/>
        </p:nvSpPr>
        <p:spPr bwMode="auto">
          <a:xfrm>
            <a:off x="3803436" y="3981452"/>
            <a:ext cx="2645211" cy="523188"/>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000000"/>
                </a:solidFill>
                <a:latin typeface="Leelawadee UI" panose="020B0502040204020203" pitchFamily="34" charset="-34"/>
                <a:cs typeface="Leelawadee UI" panose="020B0502040204020203" pitchFamily="34" charset="-34"/>
              </a:rPr>
              <a:t>22–23	 </a:t>
            </a:r>
            <a:r>
              <a:rPr lang="en-US" sz="2800" b="1" dirty="0" smtClean="0">
                <a:solidFill>
                  <a:srgbClr val="000000"/>
                </a:solidFill>
                <a:latin typeface="Leelawadee UI" panose="020B0502040204020203" pitchFamily="34" charset="-34"/>
                <a:cs typeface="Leelawadee UI" panose="020B0502040204020203" pitchFamily="34" charset="-34"/>
              </a:rPr>
              <a:t>  </a:t>
            </a:r>
            <a:r>
              <a:rPr lang="th-TH" sz="2800" b="1" dirty="0" smtClean="0">
                <a:solidFill>
                  <a:srgbClr val="000000"/>
                </a:solidFill>
                <a:latin typeface="Leelawadee UI" panose="020B0502040204020203" pitchFamily="34" charset="-34"/>
                <a:cs typeface="Leelawadee UI" panose="020B0502040204020203" pitchFamily="34" charset="-34"/>
              </a:rPr>
              <a:t>ภาระใจ</a:t>
            </a:r>
            <a:endParaRPr lang="en-US" sz="2800" b="1" dirty="0">
              <a:solidFill>
                <a:srgbClr val="000000"/>
              </a:solidFill>
              <a:latin typeface="Leelawadee UI" panose="020B0502040204020203" pitchFamily="34" charset="-34"/>
              <a:cs typeface="Leelawadee UI" panose="020B0502040204020203" pitchFamily="34" charset="-34"/>
            </a:endParaRPr>
          </a:p>
        </p:txBody>
      </p:sp>
      <p:sp>
        <p:nvSpPr>
          <p:cNvPr id="58374" name="Text Box 6"/>
          <p:cNvSpPr txBox="1">
            <a:spLocks noChangeArrowheads="1"/>
          </p:cNvSpPr>
          <p:nvPr/>
        </p:nvSpPr>
        <p:spPr bwMode="auto">
          <a:xfrm>
            <a:off x="5103180" y="5029205"/>
            <a:ext cx="3552511" cy="523188"/>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0000"/>
                </a:solidFill>
                <a:latin typeface="Leelawadee UI" panose="020B0502040204020203" pitchFamily="34" charset="-34"/>
                <a:cs typeface="Leelawadee UI" panose="020B0502040204020203" pitchFamily="34" charset="-34"/>
              </a:rPr>
              <a:t>24   </a:t>
            </a:r>
            <a:r>
              <a:rPr lang="en-US" sz="2800" b="1" dirty="0">
                <a:solidFill>
                  <a:srgbClr val="000000"/>
                </a:solidFill>
                <a:latin typeface="Leelawadee UI" panose="020B0502040204020203" pitchFamily="34" charset="-34"/>
                <a:cs typeface="Leelawadee UI" panose="020B0502040204020203" pitchFamily="34" charset="-34"/>
              </a:rPr>
              <a:t>	</a:t>
            </a:r>
            <a:r>
              <a:rPr lang="th-TH" sz="2800" b="1" dirty="0" smtClean="0">
                <a:solidFill>
                  <a:srgbClr val="000000"/>
                </a:solidFill>
                <a:latin typeface="Leelawadee UI" panose="020B0502040204020203" pitchFamily="34" charset="-34"/>
                <a:cs typeface="Leelawadee UI" panose="020B0502040204020203" pitchFamily="34" charset="-34"/>
              </a:rPr>
              <a:t>เหตุการณ์สุดท้าย</a:t>
            </a:r>
            <a:endParaRPr lang="en-US" sz="2800" b="1" dirty="0">
              <a:solidFill>
                <a:srgbClr val="000000"/>
              </a:solidFill>
              <a:latin typeface="Leelawadee UI" panose="020B0502040204020203" pitchFamily="34" charset="-34"/>
              <a:cs typeface="Leelawadee UI" panose="020B0502040204020203" pitchFamily="34" charset="-34"/>
            </a:endParaRPr>
          </a:p>
        </p:txBody>
      </p:sp>
      <p:pic>
        <p:nvPicPr>
          <p:cNvPr id="321542" name="Picture 7" descr="genealogyofjes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676400"/>
            <a:ext cx="29924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 Box 8"/>
          <p:cNvSpPr txBox="1">
            <a:spLocks noChangeArrowheads="1"/>
          </p:cNvSpPr>
          <p:nvPr/>
        </p:nvSpPr>
        <p:spPr bwMode="auto">
          <a:xfrm>
            <a:off x="1022482" y="1885957"/>
            <a:ext cx="5529013" cy="523188"/>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0000"/>
                </a:solidFill>
                <a:latin typeface="Leelawadee UI" panose="020B0502040204020203" pitchFamily="34" charset="-34"/>
                <a:cs typeface="Leelawadee UI" panose="020B0502040204020203" pitchFamily="34" charset="-34"/>
              </a:rPr>
              <a:t>1:5–4:13</a:t>
            </a:r>
            <a:r>
              <a:rPr lang="th-TH" sz="2800" b="1" dirty="0" smtClean="0">
                <a:solidFill>
                  <a:srgbClr val="000000"/>
                </a:solidFill>
                <a:latin typeface="Leelawadee UI" panose="020B0502040204020203" pitchFamily="34" charset="-34"/>
                <a:cs typeface="Leelawadee UI" panose="020B0502040204020203" pitchFamily="34" charset="-34"/>
              </a:rPr>
              <a:t>  ชีวิตก่อนออกสู่สาธารณะ</a:t>
            </a:r>
            <a:endParaRPr lang="en-US" sz="2800" b="1" dirty="0">
              <a:solidFill>
                <a:srgbClr val="000000"/>
              </a:solidFill>
              <a:latin typeface="Leelawadee UI" panose="020B0502040204020203" pitchFamily="34" charset="-34"/>
              <a:cs typeface="Leelawadee UI" panose="020B0502040204020203" pitchFamily="34" charset="-34"/>
            </a:endParaRPr>
          </a:p>
        </p:txBody>
      </p:sp>
      <p:sp>
        <p:nvSpPr>
          <p:cNvPr id="58377" name="Text Box 9"/>
          <p:cNvSpPr txBox="1">
            <a:spLocks noChangeArrowheads="1"/>
          </p:cNvSpPr>
          <p:nvPr/>
        </p:nvSpPr>
        <p:spPr bwMode="auto">
          <a:xfrm>
            <a:off x="2822914" y="2933702"/>
            <a:ext cx="3515641" cy="523188"/>
          </a:xfrm>
          <a:prstGeom prst="rect">
            <a:avLst/>
          </a:prstGeom>
          <a:solidFill>
            <a:srgbClr val="99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000000"/>
                </a:solidFill>
                <a:latin typeface="Leelawadee UI" panose="020B0502040204020203" pitchFamily="34" charset="-34"/>
                <a:cs typeface="Leelawadee UI" panose="020B0502040204020203" pitchFamily="34" charset="-34"/>
              </a:rPr>
              <a:t>4:14–21:38		</a:t>
            </a:r>
            <a:r>
              <a:rPr lang="th-TH" sz="2800" b="1" dirty="0" smtClean="0">
                <a:solidFill>
                  <a:srgbClr val="000000"/>
                </a:solidFill>
                <a:latin typeface="Leelawadee UI" panose="020B0502040204020203" pitchFamily="34" charset="-34"/>
                <a:cs typeface="Leelawadee UI" panose="020B0502040204020203" pitchFamily="34" charset="-34"/>
              </a:rPr>
              <a:t>   </a:t>
            </a:r>
            <a:r>
              <a:rPr lang="th-TH" sz="2800" b="1" dirty="0" err="1" smtClean="0">
                <a:solidFill>
                  <a:srgbClr val="000000"/>
                </a:solidFill>
                <a:latin typeface="Leelawadee UI" panose="020B0502040204020203" pitchFamily="34" charset="-34"/>
                <a:cs typeface="Leelawadee UI" panose="020B0502040204020203" pitchFamily="34" charset="-34"/>
              </a:rPr>
              <a:t>พันธ</a:t>
            </a:r>
            <a:r>
              <a:rPr lang="th-TH" sz="2800" b="1" dirty="0" smtClean="0">
                <a:solidFill>
                  <a:srgbClr val="000000"/>
                </a:solidFill>
                <a:latin typeface="Leelawadee UI" panose="020B0502040204020203" pitchFamily="34" charset="-34"/>
                <a:cs typeface="Leelawadee UI" panose="020B0502040204020203" pitchFamily="34" charset="-34"/>
              </a:rPr>
              <a:t>กิจ</a:t>
            </a:r>
            <a:endParaRPr lang="en-US" sz="2800" b="1" dirty="0">
              <a:solidFill>
                <a:srgbClr val="000000"/>
              </a:solidFill>
              <a:latin typeface="Leelawadee UI" panose="020B0502040204020203" pitchFamily="34" charset="-34"/>
              <a:cs typeface="Leelawadee UI" panose="020B0502040204020203" pitchFamily="34" charset="-34"/>
            </a:endParaRPr>
          </a:p>
        </p:txBody>
      </p:sp>
      <p:sp>
        <p:nvSpPr>
          <p:cNvPr id="321545" name="Rectangle 10"/>
          <p:cNvSpPr>
            <a:spLocks noGrp="1" noChangeArrowheads="1"/>
          </p:cNvSpPr>
          <p:nvPr>
            <p:ph type="title" idx="4294967295"/>
          </p:nvPr>
        </p:nvSpPr>
        <p:spPr>
          <a:xfrm>
            <a:off x="3352800" y="457207"/>
            <a:ext cx="2743200" cy="523188"/>
          </a:xfrm>
          <a:solidFill>
            <a:schemeClr val="tx2"/>
          </a:solidFill>
        </p:spPr>
        <p:txBody>
          <a:bodyPr anchor="t">
            <a:spAutoFit/>
          </a:bodyPr>
          <a:lstStyle/>
          <a:p>
            <a:pPr eaLnBrk="1" hangingPunct="1"/>
            <a:r>
              <a:rPr lang="th-TH" sz="2800" b="1" dirty="0" smtClean="0">
                <a:solidFill>
                  <a:srgbClr val="000000"/>
                </a:solidFill>
                <a:latin typeface="Leelawadee UI" panose="020B0502040204020203" pitchFamily="34" charset="-34"/>
                <a:ea typeface="SimSun" charset="0"/>
                <a:cs typeface="Leelawadee UI" panose="020B0502040204020203" pitchFamily="34" charset="-34"/>
              </a:rPr>
              <a:t>รวบรวม</a:t>
            </a:r>
            <a:endParaRPr lang="en-US" sz="2800" b="1" dirty="0">
              <a:solidFill>
                <a:srgbClr val="000000"/>
              </a:solidFill>
              <a:latin typeface="Leelawadee UI" panose="020B0502040204020203" pitchFamily="34" charset="-34"/>
              <a:ea typeface="SimSun" charset="0"/>
              <a:cs typeface="Leelawadee UI" panose="020B0502040204020203" pitchFamily="34" charset="-34"/>
            </a:endParaRPr>
          </a:p>
        </p:txBody>
      </p:sp>
      <p:sp>
        <p:nvSpPr>
          <p:cNvPr id="11" name="TextBox 10"/>
          <p:cNvSpPr txBox="1"/>
          <p:nvPr/>
        </p:nvSpPr>
        <p:spPr>
          <a:xfrm>
            <a:off x="-2052637" y="2124082"/>
            <a:ext cx="431800" cy="214313"/>
          </a:xfrm>
          <a:prstGeom prst="rect">
            <a:avLst/>
          </a:prstGeom>
          <a:solidFill>
            <a:schemeClr val="accent4">
              <a:lumMod val="60000"/>
              <a:lumOff val="40000"/>
            </a:schemeClr>
          </a:solidFill>
        </p:spPr>
        <p:txBody>
          <a:bodyPr lIns="91408" tIns="45704" rIns="91408" bIns="45704">
            <a:spAutoFit/>
          </a:bodyPr>
          <a:lstStyle/>
          <a:p>
            <a:pPr algn="ctr">
              <a:defRPr/>
            </a:pPr>
            <a:r>
              <a:rPr lang="en-US" sz="8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Nuh</a:t>
            </a:r>
            <a:endParaRPr lang="en-US" sz="8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p:txBody>
      </p:sp>
      <p:sp>
        <p:nvSpPr>
          <p:cNvPr id="12" name="TextBox 11"/>
          <p:cNvSpPr txBox="1"/>
          <p:nvPr/>
        </p:nvSpPr>
        <p:spPr>
          <a:xfrm>
            <a:off x="-2989262" y="2967038"/>
            <a:ext cx="769938" cy="30797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Arial" pitchFamily="34" charset="0"/>
                <a:ea typeface="ＭＳ Ｐゴシック" pitchFamily="34" charset="-128"/>
                <a:cs typeface="+mn-cs"/>
              </a:rPr>
              <a:t>SEM</a:t>
            </a:r>
          </a:p>
          <a:p>
            <a:pPr algn="ctr">
              <a:defRPr/>
            </a:pPr>
            <a:r>
              <a:rPr lang="en-US" sz="700" b="1" dirty="0">
                <a:solidFill>
                  <a:schemeClr val="bg2"/>
                </a:solidFill>
                <a:latin typeface="Arial" pitchFamily="34" charset="0"/>
                <a:ea typeface="ＭＳ Ｐゴシック" pitchFamily="34" charset="-128"/>
                <a:cs typeface="+mn-cs"/>
              </a:rPr>
              <a:t>(</a:t>
            </a:r>
            <a:r>
              <a:rPr lang="en-US" sz="700" b="1" dirty="0" err="1">
                <a:solidFill>
                  <a:schemeClr val="bg2"/>
                </a:solidFill>
                <a:latin typeface="Arial" pitchFamily="34" charset="0"/>
                <a:ea typeface="ＭＳ Ｐゴシック" pitchFamily="34" charset="-128"/>
                <a:cs typeface="+mn-cs"/>
              </a:rPr>
              <a:t>Kej</a:t>
            </a:r>
            <a:r>
              <a:rPr lang="en-US" sz="700" b="1" dirty="0">
                <a:solidFill>
                  <a:schemeClr val="bg2"/>
                </a:solidFill>
                <a:latin typeface="Arial" pitchFamily="34" charset="0"/>
                <a:ea typeface="ＭＳ Ｐゴシック" pitchFamily="34" charset="-128"/>
                <a:cs typeface="+mn-cs"/>
              </a:rPr>
              <a:t> 5:32)</a:t>
            </a:r>
          </a:p>
        </p:txBody>
      </p:sp>
      <p:sp>
        <p:nvSpPr>
          <p:cNvPr id="13" name="TextBox 12"/>
          <p:cNvSpPr txBox="1"/>
          <p:nvPr/>
        </p:nvSpPr>
        <p:spPr>
          <a:xfrm>
            <a:off x="-1309688" y="2967038"/>
            <a:ext cx="769938" cy="30797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YAFET</a:t>
            </a:r>
          </a:p>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Kej</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5:32)</a:t>
            </a:r>
          </a:p>
        </p:txBody>
      </p:sp>
      <p:sp>
        <p:nvSpPr>
          <p:cNvPr id="14" name="TextBox 13"/>
          <p:cNvSpPr txBox="1"/>
          <p:nvPr/>
        </p:nvSpPr>
        <p:spPr>
          <a:xfrm>
            <a:off x="-2173287" y="2967038"/>
            <a:ext cx="768350" cy="30797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HAM</a:t>
            </a:r>
          </a:p>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Kej</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5:32)</a:t>
            </a:r>
          </a:p>
        </p:txBody>
      </p:sp>
      <p:sp>
        <p:nvSpPr>
          <p:cNvPr id="15" name="TextBox 14"/>
          <p:cNvSpPr txBox="1"/>
          <p:nvPr/>
        </p:nvSpPr>
        <p:spPr>
          <a:xfrm>
            <a:off x="-3132138" y="3924300"/>
            <a:ext cx="431800" cy="20002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Arial" pitchFamily="34" charset="0"/>
                <a:ea typeface="ＭＳ Ｐゴシック" pitchFamily="34" charset="-128"/>
                <a:cs typeface="+mn-cs"/>
              </a:rPr>
              <a:t>Elam</a:t>
            </a:r>
          </a:p>
        </p:txBody>
      </p:sp>
      <p:sp>
        <p:nvSpPr>
          <p:cNvPr id="16" name="TextBox 15"/>
          <p:cNvSpPr txBox="1"/>
          <p:nvPr/>
        </p:nvSpPr>
        <p:spPr>
          <a:xfrm>
            <a:off x="-2700338" y="3924301"/>
            <a:ext cx="647700" cy="306388"/>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Asyur</a:t>
            </a:r>
            <a:endPar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(Kej10:22)</a:t>
            </a:r>
          </a:p>
        </p:txBody>
      </p:sp>
      <p:sp>
        <p:nvSpPr>
          <p:cNvPr id="17" name="TextBox 16"/>
          <p:cNvSpPr txBox="1"/>
          <p:nvPr/>
        </p:nvSpPr>
        <p:spPr>
          <a:xfrm>
            <a:off x="-2052638" y="3940175"/>
            <a:ext cx="647700" cy="20002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Arpakhsad</a:t>
            </a:r>
            <a:endPar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p:txBody>
      </p:sp>
      <p:sp>
        <p:nvSpPr>
          <p:cNvPr id="18" name="TextBox 17"/>
          <p:cNvSpPr txBox="1"/>
          <p:nvPr/>
        </p:nvSpPr>
        <p:spPr>
          <a:xfrm>
            <a:off x="-1476374" y="3940175"/>
            <a:ext cx="431800" cy="20002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Lud</a:t>
            </a:r>
            <a:endPar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p:txBody>
      </p:sp>
      <p:sp>
        <p:nvSpPr>
          <p:cNvPr id="19" name="TextBox 18"/>
          <p:cNvSpPr txBox="1"/>
          <p:nvPr/>
        </p:nvSpPr>
        <p:spPr>
          <a:xfrm>
            <a:off x="-1044575" y="3940175"/>
            <a:ext cx="431800" cy="20002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Aram</a:t>
            </a:r>
          </a:p>
        </p:txBody>
      </p:sp>
      <p:sp>
        <p:nvSpPr>
          <p:cNvPr id="20" name="TextBox 19"/>
          <p:cNvSpPr txBox="1"/>
          <p:nvPr/>
        </p:nvSpPr>
        <p:spPr>
          <a:xfrm>
            <a:off x="-2700338" y="4787900"/>
            <a:ext cx="647700" cy="30797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Selah</a:t>
            </a:r>
          </a:p>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(Kej10:24)</a:t>
            </a:r>
          </a:p>
        </p:txBody>
      </p:sp>
      <p:sp>
        <p:nvSpPr>
          <p:cNvPr id="21" name="TextBox 20"/>
          <p:cNvSpPr txBox="1"/>
          <p:nvPr/>
        </p:nvSpPr>
        <p:spPr>
          <a:xfrm>
            <a:off x="-2124074" y="4787900"/>
            <a:ext cx="431800" cy="20002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Us</a:t>
            </a:r>
          </a:p>
        </p:txBody>
      </p:sp>
      <p:sp>
        <p:nvSpPr>
          <p:cNvPr id="22" name="TextBox 21"/>
          <p:cNvSpPr txBox="1"/>
          <p:nvPr/>
        </p:nvSpPr>
        <p:spPr>
          <a:xfrm>
            <a:off x="-1763713" y="4787901"/>
            <a:ext cx="935038" cy="307744"/>
          </a:xfrm>
          <a:prstGeom prst="rect">
            <a:avLst/>
          </a:prstGeom>
          <a:solidFill>
            <a:schemeClr val="accent4">
              <a:lumMod val="60000"/>
              <a:lumOff val="40000"/>
            </a:schemeClr>
          </a:solidFill>
        </p:spPr>
        <p:txBody>
          <a:bodyPr lIns="91408" tIns="45704" rIns="91408" bIns="45704">
            <a:spAutoFit/>
          </a:bodyPr>
          <a:lstStyle/>
          <a:p>
            <a:pP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Hul</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Geter</a:t>
            </a:r>
            <a:endPar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a:p>
            <a:pPr>
              <a:defRPr/>
            </a:pPr>
            <a:r>
              <a:rPr lang="en-US" sz="600" b="1" dirty="0">
                <a:solidFill>
                  <a:schemeClr val="bg2"/>
                </a:solidFill>
                <a:latin typeface="Leelawadee UI" panose="020B0502040204020203" pitchFamily="34" charset="-34"/>
                <a:ea typeface="ＭＳ Ｐゴシック" pitchFamily="34" charset="-128"/>
                <a:cs typeface="Leelawadee UI" panose="020B0502040204020203" pitchFamily="34" charset="-34"/>
              </a:rPr>
              <a:t>(Kej10:23;1Taw1:17</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a:t>
            </a:r>
          </a:p>
        </p:txBody>
      </p:sp>
      <p:sp>
        <p:nvSpPr>
          <p:cNvPr id="23" name="TextBox 22"/>
          <p:cNvSpPr txBox="1"/>
          <p:nvPr/>
        </p:nvSpPr>
        <p:spPr>
          <a:xfrm>
            <a:off x="-900113" y="4787900"/>
            <a:ext cx="431800" cy="20002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Mas</a:t>
            </a:r>
          </a:p>
        </p:txBody>
      </p:sp>
      <p:sp>
        <p:nvSpPr>
          <p:cNvPr id="24" name="TextBox 23"/>
          <p:cNvSpPr txBox="1"/>
          <p:nvPr/>
        </p:nvSpPr>
        <p:spPr>
          <a:xfrm>
            <a:off x="-2555875" y="5580064"/>
            <a:ext cx="647700" cy="307975"/>
          </a:xfrm>
          <a:prstGeom prst="rect">
            <a:avLst/>
          </a:prstGeom>
          <a:solidFill>
            <a:schemeClr val="accent4">
              <a:lumMod val="60000"/>
              <a:lumOff val="40000"/>
            </a:schemeClr>
          </a:solidFill>
        </p:spPr>
        <p:txBody>
          <a:bodyPr lIns="91408" tIns="45704" rIns="91408" bIns="45704">
            <a:spAutoFit/>
          </a:bodyPr>
          <a:lstStyle/>
          <a:p>
            <a:pPr algn="ct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Eber</a:t>
            </a:r>
            <a:endPar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a:p>
            <a:pPr algn="ctr">
              <a:defRPr/>
            </a:pP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(Kej10:24)</a:t>
            </a:r>
          </a:p>
        </p:txBody>
      </p:sp>
      <p:sp>
        <p:nvSpPr>
          <p:cNvPr id="25" name="TextBox 24"/>
          <p:cNvSpPr txBox="1"/>
          <p:nvPr/>
        </p:nvSpPr>
        <p:spPr>
          <a:xfrm>
            <a:off x="-2771775" y="6515101"/>
            <a:ext cx="1174750" cy="307975"/>
          </a:xfrm>
          <a:prstGeom prst="rect">
            <a:avLst/>
          </a:prstGeom>
          <a:solidFill>
            <a:schemeClr val="accent4">
              <a:lumMod val="60000"/>
              <a:lumOff val="40000"/>
            </a:schemeClr>
          </a:solidFill>
        </p:spPr>
        <p:txBody>
          <a:bodyPr lIns="91408" tIns="45704" rIns="91408" bIns="45704">
            <a:spAutoFit/>
          </a:bodyPr>
          <a:lstStyle/>
          <a:p>
            <a:pP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Peleg</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Yoktan</a:t>
            </a:r>
            <a:endPar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endParaRPr>
          </a:p>
          <a:p>
            <a:pPr algn="ctr">
              <a:defRPr/>
            </a:pPr>
            <a:r>
              <a:rPr lang="en-US" sz="600" b="1" dirty="0">
                <a:solidFill>
                  <a:schemeClr val="bg2"/>
                </a:solidFill>
                <a:latin typeface="Leelawadee UI" panose="020B0502040204020203" pitchFamily="34" charset="-34"/>
                <a:ea typeface="ＭＳ Ｐゴシック" pitchFamily="34" charset="-128"/>
                <a:cs typeface="Leelawadee UI" panose="020B0502040204020203" pitchFamily="34" charset="-34"/>
              </a:rPr>
              <a:t>(Kej10:25</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a:t>
            </a:r>
          </a:p>
        </p:txBody>
      </p:sp>
      <p:sp>
        <p:nvSpPr>
          <p:cNvPr id="26" name="TextBox 25"/>
          <p:cNvSpPr txBox="1"/>
          <p:nvPr/>
        </p:nvSpPr>
        <p:spPr>
          <a:xfrm>
            <a:off x="-1620831" y="6299207"/>
            <a:ext cx="1408113" cy="523875"/>
          </a:xfrm>
          <a:prstGeom prst="rect">
            <a:avLst/>
          </a:prstGeom>
          <a:solidFill>
            <a:schemeClr val="accent4">
              <a:lumMod val="60000"/>
              <a:lumOff val="40000"/>
            </a:schemeClr>
          </a:solidFill>
        </p:spPr>
        <p:txBody>
          <a:bodyPr lIns="91408" tIns="45704" rIns="91408" bIns="45704">
            <a:spAutoFit/>
          </a:bodyPr>
          <a:lstStyle/>
          <a:p>
            <a:pPr>
              <a:defRPr/>
            </a:pP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Geneologi</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Yesus</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Kritus</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Luk</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3:23-38)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mengesani</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keturunan</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melalui</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a:t>
            </a:r>
            <a:r>
              <a:rPr lang="en-US" sz="700" b="1" dirty="0" err="1">
                <a:solidFill>
                  <a:schemeClr val="bg2"/>
                </a:solidFill>
                <a:latin typeface="Leelawadee UI" panose="020B0502040204020203" pitchFamily="34" charset="-34"/>
                <a:ea typeface="ＭＳ Ｐゴシック" pitchFamily="34" charset="-128"/>
                <a:cs typeface="Leelawadee UI" panose="020B0502040204020203" pitchFamily="34" charset="-34"/>
              </a:rPr>
              <a:t>Sem</a:t>
            </a:r>
            <a:r>
              <a:rPr lang="en-US" sz="700" b="1" dirty="0">
                <a:solidFill>
                  <a:schemeClr val="bg2"/>
                </a:solidFill>
                <a:latin typeface="Leelawadee UI" panose="020B0502040204020203" pitchFamily="34" charset="-34"/>
                <a:ea typeface="ＭＳ Ｐゴシック" pitchFamily="34" charset="-128"/>
                <a:cs typeface="Leelawadee UI" panose="020B0502040204020203" pitchFamily="34" charset="-34"/>
              </a:rPr>
              <a:t> (w.35-36)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latin typeface="Leelawadee UI" panose="020B0502040204020203" pitchFamily="34" charset="-34"/>
              <a:cs typeface="Leelawadee UI" panose="020B0502040204020203" pitchFamily="34" charset="-34"/>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Leelawadee UI" panose="020B0502040204020203" pitchFamily="34" charset="-34"/>
                <a:ea typeface="Osaka" charset="0"/>
                <a:cs typeface="Leelawadee UI" panose="020B0502040204020203" pitchFamily="34" charset="-34"/>
              </a:rPr>
              <a:t>Slides on </a:t>
            </a:r>
            <a:br>
              <a:rPr lang="en-US" sz="8800" dirty="0">
                <a:solidFill>
                  <a:schemeClr val="tx1"/>
                </a:solidFill>
                <a:latin typeface="Leelawadee UI" panose="020B0502040204020203" pitchFamily="34" charset="-34"/>
                <a:ea typeface="Osaka" charset="0"/>
                <a:cs typeface="Leelawadee UI" panose="020B0502040204020203" pitchFamily="34" charset="-34"/>
              </a:rPr>
            </a:br>
            <a:r>
              <a:rPr lang="th-TH" sz="8800" dirty="0" err="1" smtClean="0">
                <a:latin typeface="Leelawadee UI" panose="020B0502040204020203" pitchFamily="34" charset="-34"/>
                <a:ea typeface="Osaka" charset="0"/>
                <a:cs typeface="Leelawadee UI" panose="020B0502040204020203" pitchFamily="34" charset="-34"/>
              </a:rPr>
              <a:t>ลู</a:t>
            </a:r>
            <a:r>
              <a:rPr lang="th-TH" sz="8800" dirty="0" smtClean="0">
                <a:latin typeface="Leelawadee UI" panose="020B0502040204020203" pitchFamily="34" charset="-34"/>
                <a:ea typeface="Osaka" charset="0"/>
                <a:cs typeface="Leelawadee UI" panose="020B0502040204020203" pitchFamily="34" charset="-34"/>
              </a:rPr>
              <a:t>กา</a:t>
            </a:r>
            <a:r>
              <a:rPr lang="en-US" sz="8800" dirty="0" smtClean="0">
                <a:latin typeface="Leelawadee UI" panose="020B0502040204020203" pitchFamily="34" charset="-34"/>
                <a:ea typeface="Osaka" charset="0"/>
                <a:cs typeface="Leelawadee UI" panose="020B0502040204020203" pitchFamily="34" charset="-34"/>
              </a:rPr>
              <a:t> </a:t>
            </a:r>
            <a:r>
              <a:rPr lang="en-US" sz="8800" dirty="0">
                <a:latin typeface="Leelawadee UI" panose="020B0502040204020203" pitchFamily="34" charset="-34"/>
                <a:ea typeface="Osaka" charset="0"/>
                <a:cs typeface="Leelawadee UI" panose="020B0502040204020203" pitchFamily="34" charset="-34"/>
              </a:rPr>
              <a:t>1</a:t>
            </a:r>
          </a:p>
        </p:txBody>
      </p:sp>
    </p:spTree>
    <p:extLst>
      <p:ext uri="{BB962C8B-B14F-4D97-AF65-F5344CB8AC3E}">
        <p14:creationId xmlns:p14="http://schemas.microsoft.com/office/powerpoint/2010/main" val="33199772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71785" y="4236363"/>
            <a:ext cx="6948487" cy="1569628"/>
          </a:xfrm>
          <a:prstGeom prst="rect">
            <a:avLst/>
          </a:prstGeom>
          <a:noFill/>
        </p:spPr>
        <p:txBody>
          <a:bodyPr lIns="91408" tIns="45704" rIns="91408" bIns="45704">
            <a:spAutoFit/>
          </a:bodyPr>
          <a:lstStyle/>
          <a:p>
            <a:pPr>
              <a:defRPr/>
            </a:pPr>
            <a:r>
              <a:rPr lang="th-TH" sz="4800" b="1" dirty="0"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ทรงสัญญาว่าจะประทานบุตร</a:t>
            </a:r>
            <a:r>
              <a:rPr lang="th-TH" sz="4800" b="1" dirty="0" err="1"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ให้เศ</a:t>
            </a:r>
            <a:r>
              <a:rPr lang="th-TH" sz="4800" b="1" dirty="0"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คาริ</a:t>
            </a:r>
            <a:r>
              <a:rPr lang="th-TH" sz="4800" b="1" dirty="0" err="1"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ยาห์</a:t>
            </a:r>
            <a:endParaRPr lang="en-US" sz="4800" b="1" dirty="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107504" y="11708"/>
            <a:ext cx="6096476" cy="707854"/>
          </a:xfrm>
          <a:prstGeom prst="rect">
            <a:avLst/>
          </a:prstGeom>
          <a:noFill/>
        </p:spPr>
        <p:txBody>
          <a:bodyPr wrap="none" lIns="91408" tIns="45704" rIns="91408" bIns="45704">
            <a:spAutoFit/>
          </a:bodyPr>
          <a:lstStyle/>
          <a:p>
            <a:pPr>
              <a:defRPr/>
            </a:pPr>
            <a:r>
              <a:rPr lang="th-TH" sz="40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52" y="6074787"/>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384888" cy="1394677"/>
            <a:chOff x="5508104" y="620689"/>
            <a:chExt cx="3384888" cy="1394677"/>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Leelawadee UI" panose="020B0502040204020203" pitchFamily="34" charset="-34"/>
                  <a:ea typeface="+mn-ea"/>
                  <a:cs typeface="Leelawadee UI" panose="020B0502040204020203" pitchFamily="34" charset="-34"/>
                </a:endParaRPr>
              </a:p>
            </p:txBody>
          </p:sp>
        </p:grpSp>
        <p:sp>
          <p:nvSpPr>
            <p:cNvPr id="15" name="TextBox 14"/>
            <p:cNvSpPr txBox="1"/>
            <p:nvPr/>
          </p:nvSpPr>
          <p:spPr>
            <a:xfrm>
              <a:off x="6732240" y="755988"/>
              <a:ext cx="2160752" cy="1169551"/>
            </a:xfrm>
            <a:prstGeom prst="rect">
              <a:avLst/>
            </a:prstGeom>
            <a:noFill/>
          </p:spPr>
          <p:txBody>
            <a:bodyPr wrap="square" rtlCol="0">
              <a:spAutoFit/>
            </a:bodyPr>
            <a:lstStyle/>
            <a:p>
              <a:pPr>
                <a:lnSpc>
                  <a:spcPct val="70000"/>
                </a:lnSpc>
              </a:pPr>
              <a:r>
                <a:rPr lang="th-TH" altLang="zh-CN" sz="3600" spc="-250" dirty="0" smtClean="0">
                  <a:solidFill>
                    <a:srgbClr val="002060"/>
                  </a:solidFill>
                  <a:latin typeface="Leelawadee UI" panose="020B0502040204020203" pitchFamily="34" charset="-34"/>
                  <a:cs typeface="Leelawadee UI" panose="020B0502040204020203" pitchFamily="34" charset="-34"/>
                </a:rPr>
                <a:t>ฟรี</a:t>
              </a:r>
              <a:r>
                <a:rPr lang="en-US" altLang="zh-CN" sz="3600" spc="-250" dirty="0">
                  <a:solidFill>
                    <a:srgbClr val="002060"/>
                  </a:solidFill>
                  <a:latin typeface="Leelawadee UI" panose="020B0502040204020203" pitchFamily="34" charset="-34"/>
                  <a:cs typeface="Leelawadee UI" panose="020B0502040204020203" pitchFamily="34" charset="-34"/>
                </a:rPr>
                <a:t/>
              </a:r>
              <a:br>
                <a:rPr lang="en-US" altLang="zh-CN" sz="3600" spc="-250" dirty="0">
                  <a:solidFill>
                    <a:srgbClr val="002060"/>
                  </a:solidFill>
                  <a:latin typeface="Leelawadee UI" panose="020B0502040204020203" pitchFamily="34" charset="-34"/>
                  <a:cs typeface="Leelawadee UI" panose="020B0502040204020203" pitchFamily="34" charset="-34"/>
                </a:rPr>
              </a:br>
              <a:r>
                <a:rPr lang="th-TH" altLang="zh-CN" sz="3600" spc="-250" dirty="0">
                  <a:solidFill>
                    <a:srgbClr val="36BAD5"/>
                  </a:solidFill>
                  <a:latin typeface="Leelawadee UI" panose="020B0502040204020203" pitchFamily="34" charset="-34"/>
                  <a:cs typeface="Leelawadee UI" panose="020B0502040204020203" pitchFamily="34" charset="-34"/>
                </a:rPr>
                <a:t>รูปภาพ</a:t>
              </a:r>
              <a:r>
                <a:rPr lang="en-US" altLang="zh-CN" sz="3600" spc="-250" dirty="0">
                  <a:solidFill>
                    <a:srgbClr val="36BAD5"/>
                  </a:solidFill>
                  <a:latin typeface="Leelawadee UI" panose="020B0502040204020203" pitchFamily="34" charset="-34"/>
                  <a:cs typeface="Leelawadee UI" panose="020B0502040204020203" pitchFamily="34" charset="-34"/>
                </a:rPr>
                <a:t> </a:t>
              </a:r>
              <a:r>
                <a:rPr lang="en-US" altLang="zh-CN" sz="3600" spc="-250" dirty="0">
                  <a:solidFill>
                    <a:srgbClr val="002060"/>
                  </a:solidFill>
                  <a:latin typeface="Leelawadee UI" panose="020B0502040204020203" pitchFamily="34" charset="-34"/>
                  <a:cs typeface="Leelawadee UI" panose="020B0502040204020203" pitchFamily="34" charset="-34"/>
                </a:rPr>
                <a:t/>
              </a:r>
              <a:br>
                <a:rPr lang="en-US" altLang="zh-CN" sz="3600" spc="-250" dirty="0">
                  <a:solidFill>
                    <a:srgbClr val="002060"/>
                  </a:solidFill>
                  <a:latin typeface="Leelawadee UI" panose="020B0502040204020203" pitchFamily="34" charset="-34"/>
                  <a:cs typeface="Leelawadee UI" panose="020B0502040204020203" pitchFamily="34" charset="-34"/>
                </a:rPr>
              </a:br>
              <a:r>
                <a:rPr lang="th-TH" altLang="zh-CN" sz="2800" spc="-250" dirty="0">
                  <a:solidFill>
                    <a:srgbClr val="002060"/>
                  </a:solidFill>
                  <a:latin typeface="Leelawadee UI" panose="020B0502040204020203" pitchFamily="34" charset="-34"/>
                  <a:cs typeface="Leelawadee UI" panose="020B0502040204020203" pitchFamily="34" charset="-34"/>
                </a:rPr>
                <a:t>พระ</a:t>
              </a:r>
              <a:r>
                <a:rPr lang="th-TH" altLang="zh-CN" sz="2800" spc="-250" dirty="0" err="1">
                  <a:solidFill>
                    <a:srgbClr val="002060"/>
                  </a:solidFill>
                  <a:latin typeface="Leelawadee UI" panose="020B0502040204020203" pitchFamily="34" charset="-34"/>
                  <a:cs typeface="Leelawadee UI" panose="020B0502040204020203" pitchFamily="34" charset="-34"/>
                </a:rPr>
                <a:t>คำภีร์</a:t>
              </a:r>
              <a:endParaRPr lang="en-GB" sz="8000" spc="-250" dirty="0">
                <a:solidFill>
                  <a:srgbClr val="002060"/>
                </a:solidFill>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9875236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th-TH" sz="36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ข้อความสรุป</a:t>
            </a:r>
            <a:r>
              <a:rPr lang="th-TH" sz="3600" b="1" dirty="0" err="1"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ของลู</a:t>
            </a:r>
            <a:r>
              <a:rPr lang="th-TH" sz="36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กา</a:t>
            </a:r>
            <a:endParaRPr lang="en-US" sz="3600" b="1" dirty="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Leelawadee UI" panose="020B0502040204020203" pitchFamily="34" charset="-34"/>
              <a:cs typeface="Leelawadee UI" panose="020B0502040204020203" pitchFamily="34" charset="-34"/>
            </a:endParaRPr>
          </a:p>
        </p:txBody>
      </p:sp>
      <p:sp>
        <p:nvSpPr>
          <p:cNvPr id="4" name="Rectangle 2"/>
          <p:cNvSpPr txBox="1">
            <a:spLocks noChangeArrowheads="1"/>
          </p:cNvSpPr>
          <p:nvPr/>
        </p:nvSpPr>
        <p:spPr bwMode="auto">
          <a:xfrm>
            <a:off x="0" y="1602007"/>
            <a:ext cx="9144000" cy="31942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ความเข้าใจเกี่ยวกับ </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สวรรค์</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และ</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แผ่นดินของพระเจ้า</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th-TH" sz="28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ในลู</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กาปรากฏอย่างน้อย </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42 </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ครั้ง</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เช่น </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1:33; </a:t>
            </a:r>
            <a:r>
              <a:rPr lang="en-US" sz="28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4:43; 6:20; 7:28; 8:1, 10; 9:2, 11, 27, 60, 62; 10:9, 11; 11:2, 17, 18, 20; 12:31, 32; 13:18, 20, 28, 29; 14:15; 16:16; 17:20a, 20b, 21; 18:16, 17, 24, 25, 29; 19:11; 21:10, 31; 22:16, 18, 29, 30, 23:42, 51).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latin typeface="Leelawadee UI" panose="020B0502040204020203" pitchFamily="34" charset="-34"/>
                <a:cs typeface="Leelawadee UI" panose="020B0502040204020203" pitchFamily="34" charset="-34"/>
              </a:rPr>
              <a:t>27a</a:t>
            </a:r>
          </a:p>
        </p:txBody>
      </p:sp>
    </p:spTree>
    <p:extLst>
      <p:ext uri="{BB962C8B-B14F-4D97-AF65-F5344CB8AC3E}">
        <p14:creationId xmlns:p14="http://schemas.microsoft.com/office/powerpoint/2010/main" val="40234681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th-TH" sz="3600" b="1" dirty="0" err="1"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พันธ</a:t>
            </a:r>
            <a:r>
              <a:rPr lang="th-TH" sz="36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สัญญา</a:t>
            </a:r>
            <a:r>
              <a:rPr lang="th-TH" sz="3600" b="1" dirty="0" err="1"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ในลู</a:t>
            </a:r>
            <a:r>
              <a:rPr lang="th-TH" sz="36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กา</a:t>
            </a:r>
            <a:endParaRPr lang="en-US" sz="3600" b="1" dirty="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Leelawadee UI" panose="020B0502040204020203" pitchFamily="34" charset="-34"/>
              <a:cs typeface="Leelawadee UI" panose="020B0502040204020203" pitchFamily="34" charset="-34"/>
            </a:endParaRPr>
          </a:p>
        </p:txBody>
      </p:sp>
      <p:sp>
        <p:nvSpPr>
          <p:cNvPr id="4" name="Rectangle 2"/>
          <p:cNvSpPr txBox="1">
            <a:spLocks noChangeArrowheads="1"/>
          </p:cNvSpPr>
          <p:nvPr/>
        </p:nvSpPr>
        <p:spPr bwMode="auto">
          <a:xfrm>
            <a:off x="751906" y="1602010"/>
            <a:ext cx="785323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พระเยซูมากระทำให้</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พันธ</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สัญญาที่พระเจ้า</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มีกบัดา</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วิดและอับ</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ราฮัม</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สำเร็จ</a:t>
            </a:r>
            <a:r>
              <a:rPr lang="en-US"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บทที่ </a:t>
            </a:r>
            <a:r>
              <a:rPr lang="en-US"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1:54-55, </a:t>
            </a:r>
            <a:r>
              <a:rPr lang="en-US" sz="32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69, 72-73). </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พันธ</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สัญญาใหม่ปรากฏ 1 ครั้งใน</a:t>
            </a:r>
            <a:r>
              <a:rPr lang="en-US"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(22:20) </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ที่ถ้วยแห่ง</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พันธ</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สัญญาได้การทำให้สัญญาในการอภัยนั้นสำเร็จใน</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เยเรมีย์</a:t>
            </a:r>
            <a:r>
              <a:rPr lang="en-US"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en-US" sz="32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31:34.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latin typeface="Leelawadee UI" panose="020B0502040204020203" pitchFamily="34" charset="-34"/>
                <a:cs typeface="Leelawadee UI" panose="020B0502040204020203" pitchFamily="34" charset="-34"/>
              </a:rPr>
              <a:t>27a</a:t>
            </a:r>
          </a:p>
        </p:txBody>
      </p:sp>
    </p:spTree>
    <p:extLst>
      <p:ext uri="{BB962C8B-B14F-4D97-AF65-F5344CB8AC3E}">
        <p14:creationId xmlns:p14="http://schemas.microsoft.com/office/powerpoint/2010/main" val="35873078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65095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7887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27889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24531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51505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th-TH" sz="36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การทรงไถ่ในพระ</a:t>
            </a:r>
            <a:r>
              <a:rPr lang="th-TH" sz="3600" b="1" dirty="0" err="1"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ธรรมลู</a:t>
            </a:r>
            <a:r>
              <a:rPr lang="th-TH" sz="36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กา</a:t>
            </a:r>
            <a:endParaRPr lang="en-US" sz="3600" b="1" dirty="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Leelawadee UI" panose="020B0502040204020203" pitchFamily="34" charset="-34"/>
              <a:cs typeface="Leelawadee UI" panose="020B0502040204020203" pitchFamily="34" charset="-34"/>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ลู</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กาได้เน้นย้ำในเรื่องการที่พระเยซูลงมาไถ่มนุษย์และมักจะอ้างอิงจากพระธรรมอิส</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ยาห์</a:t>
            </a:r>
            <a:r>
              <a:rPr lang="en-US"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en-US" sz="32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53 </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และ</a:t>
            </a:r>
            <a:r>
              <a:rPr lang="en-US"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en-US" sz="32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40–66 (22:37; 24:27, 44, 46). </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พระองค์คือพระผู้ช่วยให้รอดของผู้เชื่อ</a:t>
            </a:r>
            <a:r>
              <a:rPr lang="th-TH" sz="32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ชาวยิว</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และชาวต่างชาติ ดังนั้นพ</a:t>
            </a:r>
            <a:r>
              <a:rPr lang="th-TH" sz="32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ร</a:t>
            </a:r>
            <a:r>
              <a:rPr lang="th-TH" sz="32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ะเยซูคือผู้จ่ายค่าไถ่จากความบาปให้มวลมนุษยชาติ</a:t>
            </a:r>
            <a:endParaRPr lang="en-US" sz="32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endParaRP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latin typeface="Leelawadee UI" panose="020B0502040204020203" pitchFamily="34" charset="-34"/>
                <a:cs typeface="Leelawadee UI" panose="020B0502040204020203" pitchFamily="34" charset="-34"/>
              </a:rPr>
              <a:t>27a</a:t>
            </a:r>
          </a:p>
        </p:txBody>
      </p:sp>
    </p:spTree>
    <p:extLst>
      <p:ext uri="{BB962C8B-B14F-4D97-AF65-F5344CB8AC3E}">
        <p14:creationId xmlns:p14="http://schemas.microsoft.com/office/powerpoint/2010/main" val="367510369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63141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99036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4533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th-TH" spc="-120" dirty="0" smtClean="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rPr>
              <a:t>คำศัพท์ในรูปภาพ</a:t>
            </a:r>
            <a:endParaRPr lang="en-US" spc="-120" dirty="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endParaRPr>
          </a:p>
        </p:txBody>
      </p:sp>
      <p:sp>
        <p:nvSpPr>
          <p:cNvPr id="4" name="TextBox 3"/>
          <p:cNvSpPr txBox="1"/>
          <p:nvPr/>
        </p:nvSpPr>
        <p:spPr>
          <a:xfrm>
            <a:off x="4607496" y="836712"/>
            <a:ext cx="4501008" cy="3227037"/>
          </a:xfrm>
          <a:prstGeom prst="rect">
            <a:avLst/>
          </a:prstGeom>
          <a:solidFill>
            <a:schemeClr val="bg1"/>
          </a:solidFill>
        </p:spPr>
        <p:txBody>
          <a:bodyPr wrap="square" rtlCol="0">
            <a:spAutoFit/>
          </a:bodyPr>
          <a:lstStyle/>
          <a:p>
            <a:pPr>
              <a:lnSpc>
                <a:spcPct val="70000"/>
              </a:lnSpc>
            </a:pPr>
            <a:r>
              <a:rPr lang="th-TH" altLang="zh-CN" sz="11500" spc="-250" dirty="0" smtClean="0">
                <a:solidFill>
                  <a:srgbClr val="002060"/>
                </a:solidFill>
                <a:latin typeface="Leelawadee UI" panose="020B0502040204020203" pitchFamily="34" charset="-34"/>
                <a:cs typeface="Leelawadee UI" panose="020B0502040204020203" pitchFamily="34" charset="-34"/>
              </a:rPr>
              <a:t>ฟรี</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9600" spc="-250" dirty="0" smtClean="0">
                <a:solidFill>
                  <a:srgbClr val="36BAD5"/>
                </a:solidFill>
                <a:latin typeface="Leelawadee UI" panose="020B0502040204020203" pitchFamily="34" charset="-34"/>
                <a:cs typeface="Leelawadee UI" panose="020B0502040204020203" pitchFamily="34" charset="-34"/>
              </a:rPr>
              <a:t>รูปภาพ</a:t>
            </a:r>
            <a:r>
              <a:rPr lang="en-US" altLang="zh-CN" sz="9600" spc="-250" dirty="0" smtClean="0">
                <a:solidFill>
                  <a:srgbClr val="36BAD5"/>
                </a:solidFill>
                <a:latin typeface="Leelawadee UI" panose="020B0502040204020203" pitchFamily="34" charset="-34"/>
                <a:cs typeface="Leelawadee UI" panose="020B0502040204020203" pitchFamily="34" charset="-34"/>
              </a:rPr>
              <a:t> </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8000" spc="-250" dirty="0" smtClean="0">
                <a:solidFill>
                  <a:srgbClr val="002060"/>
                </a:solidFill>
                <a:latin typeface="Leelawadee UI" panose="020B0502040204020203" pitchFamily="34" charset="-34"/>
                <a:cs typeface="Leelawadee UI" panose="020B0502040204020203" pitchFamily="34" charset="-34"/>
              </a:rPr>
              <a:t>พระ</a:t>
            </a:r>
            <a:r>
              <a:rPr lang="th-TH" altLang="zh-CN" sz="8000" spc="-250" dirty="0" err="1" smtClean="0">
                <a:solidFill>
                  <a:srgbClr val="002060"/>
                </a:solidFill>
                <a:latin typeface="Leelawadee UI" panose="020B0502040204020203" pitchFamily="34" charset="-34"/>
                <a:cs typeface="Leelawadee UI" panose="020B0502040204020203" pitchFamily="34" charset="-34"/>
              </a:rPr>
              <a:t>คำภีร์</a:t>
            </a:r>
            <a:endParaRPr lang="en-GB" sz="19900" spc="-250" dirty="0">
              <a:solidFill>
                <a:srgbClr val="002060"/>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78275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hlinkClick r:id="rId4"/>
              </a:rPr>
              <a:t>freebibleimages.org</a:t>
            </a:r>
            <a:r>
              <a:rPr lang="en-US" sz="13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3990765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algn="ctr">
              <a:defRPr/>
            </a:pPr>
            <a:r>
              <a:rPr lang="th-TH" sz="5400" b="1" dirty="0"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ทูตสวรรค์มาหา</a:t>
            </a:r>
            <a:r>
              <a:rPr lang="th-TH" sz="5400" b="1" dirty="0" err="1" smtClean="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มารย์</a:t>
            </a:r>
            <a:endParaRPr lang="en-US" sz="5400" b="1" dirty="0">
              <a:solidFill>
                <a:srgbClr val="6BCBF4"/>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algn="r">
              <a:defRPr/>
            </a:pPr>
            <a:r>
              <a:rPr lang="th-TH" sz="4000" b="1" dirty="0" err="1"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a:t>
            </a:r>
            <a:r>
              <a:rPr lang="th-TH"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กา</a:t>
            </a:r>
            <a:r>
              <a:rPr lang="en-US" sz="4000" b="1" dirty="0" smtClean="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en-US" sz="4000" b="1" dirty="0">
                <a:solidFill>
                  <a:srgbClr val="FFFFFF"/>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251520" y="4437112"/>
            <a:ext cx="3462107" cy="1394677"/>
            <a:chOff x="5508104" y="620689"/>
            <a:chExt cx="3462107" cy="1394677"/>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Leelawadee UI" panose="020B0502040204020203" pitchFamily="34" charset="-34"/>
                  <a:ea typeface="+mn-ea"/>
                  <a:cs typeface="Leelawadee UI" panose="020B0502040204020203" pitchFamily="34" charset="-34"/>
                </a:endParaRPr>
              </a:p>
            </p:txBody>
          </p:sp>
        </p:grpSp>
        <p:sp>
          <p:nvSpPr>
            <p:cNvPr id="10" name="TextBox 9"/>
            <p:cNvSpPr txBox="1"/>
            <p:nvPr/>
          </p:nvSpPr>
          <p:spPr>
            <a:xfrm>
              <a:off x="6809459" y="734444"/>
              <a:ext cx="2160752" cy="1212640"/>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lang="th-TH" altLang="zh-CN" sz="4000" kern="0" spc="-250" dirty="0" smtClean="0">
                  <a:solidFill>
                    <a:srgbClr val="002060"/>
                  </a:solidFill>
                  <a:latin typeface="Leelawadee UI" panose="020B0502040204020203" pitchFamily="34" charset="-34"/>
                  <a:cs typeface="Leelawadee UI" panose="020B0502040204020203" pitchFamily="34" charset="-34"/>
                </a:rPr>
                <a:t>ฟรี</a:t>
              </a:r>
              <a:r>
                <a:rPr kumimoji="0" lang="en-US" altLang="zh-CN" sz="36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36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lang="th-TH" altLang="zh-CN" sz="3600" kern="0" spc="-250" dirty="0" smtClean="0">
                  <a:solidFill>
                    <a:srgbClr val="36BAD5"/>
                  </a:solidFill>
                  <a:latin typeface="Leelawadee UI" panose="020B0502040204020203" pitchFamily="34" charset="-34"/>
                  <a:cs typeface="Leelawadee UI" panose="020B0502040204020203" pitchFamily="34" charset="-34"/>
                </a:rPr>
                <a:t>รูปภาพ</a:t>
              </a:r>
              <a:r>
                <a:rPr kumimoji="0" lang="en-US" altLang="zh-CN" sz="3600" b="0" i="0" u="none" strike="noStrike" kern="0" cap="none" spc="-250" normalizeH="0" baseline="0" noProof="0" dirty="0" smtClean="0">
                  <a:ln>
                    <a:noFill/>
                  </a:ln>
                  <a:solidFill>
                    <a:srgbClr val="36BAD5"/>
                  </a:solidFill>
                  <a:effectLst/>
                  <a:uLnTx/>
                  <a:uFillTx/>
                  <a:latin typeface="Leelawadee UI" panose="020B0502040204020203" pitchFamily="34" charset="-34"/>
                  <a:cs typeface="Leelawadee UI" panose="020B0502040204020203" pitchFamily="34" charset="-34"/>
                </a:rPr>
                <a:t> </a:t>
              </a:r>
              <a:r>
                <a:rPr kumimoji="0" lang="en-US" altLang="zh-CN" sz="36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t/>
              </a:r>
              <a:br>
                <a:rPr kumimoji="0" lang="en-US" altLang="zh-CN" sz="3600" b="0" i="0" u="none" strike="noStrike" kern="0" cap="none" spc="-250" normalizeH="0" baseline="0" noProof="0" dirty="0" smtClean="0">
                  <a:ln>
                    <a:noFill/>
                  </a:ln>
                  <a:solidFill>
                    <a:srgbClr val="002060"/>
                  </a:solidFill>
                  <a:effectLst/>
                  <a:uLnTx/>
                  <a:uFillTx/>
                  <a:latin typeface="Leelawadee UI" panose="020B0502040204020203" pitchFamily="34" charset="-34"/>
                  <a:cs typeface="Leelawadee UI" panose="020B0502040204020203" pitchFamily="34" charset="-34"/>
                </a:rPr>
              </a:br>
              <a:r>
                <a:rPr lang="th-TH" altLang="zh-CN" sz="2800" kern="0" spc="-250" dirty="0" smtClean="0">
                  <a:solidFill>
                    <a:srgbClr val="002060"/>
                  </a:solidFill>
                  <a:latin typeface="Leelawadee UI" panose="020B0502040204020203" pitchFamily="34" charset="-34"/>
                  <a:cs typeface="Leelawadee UI" panose="020B0502040204020203" pitchFamily="34" charset="-34"/>
                </a:rPr>
                <a:t>พระคัมภีร์</a:t>
              </a:r>
              <a:endParaRPr kumimoji="0" lang="en-GB" sz="5400" b="0" i="0" u="none" strike="noStrike" kern="0" cap="none" spc="-250" normalizeH="0" baseline="0" noProof="0" dirty="0">
                <a:ln>
                  <a:noFill/>
                </a:ln>
                <a:solidFill>
                  <a:srgbClr val="002060"/>
                </a:solidFill>
                <a:effectLst/>
                <a:uLnTx/>
                <a:uFillTx/>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260111627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6663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51796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26698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42914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th-TH" sz="32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พระเยซูในพระ</a:t>
            </a:r>
            <a:r>
              <a:rPr lang="th-TH" sz="3200" b="1" dirty="0" err="1"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ธรรมลู</a:t>
            </a:r>
            <a:r>
              <a:rPr lang="th-TH" sz="32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กา</a:t>
            </a:r>
            <a:r>
              <a:rPr lang="en-US" sz="3200" b="1" dirty="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
            </a:r>
            <a:br>
              <a:rPr lang="en-US" sz="3200" b="1" dirty="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br>
            <a:r>
              <a:rPr lang="en-US" sz="32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a:t>
            </a:r>
            <a:r>
              <a:rPr lang="th-TH" sz="32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คำทำนายถึงพระเมสิ</a:t>
            </a:r>
            <a:r>
              <a:rPr lang="th-TH" sz="3200" b="1" dirty="0" err="1"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ยาห์</a:t>
            </a:r>
            <a:r>
              <a:rPr lang="en-US" sz="3200" b="1" dirty="0" smtClean="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rPr>
              <a:t>) </a:t>
            </a:r>
            <a:endParaRPr lang="en-US" sz="3200" b="1" dirty="0">
              <a:solidFill>
                <a:schemeClr val="bg1"/>
              </a:solidFill>
              <a:effectLst>
                <a:glow rad="101600">
                  <a:schemeClr val="tx1">
                    <a:alpha val="99000"/>
                  </a:schemeClr>
                </a:glow>
              </a:effectLst>
              <a:latin typeface="Leelawadee UI" panose="020B0502040204020203" pitchFamily="34" charset="-34"/>
              <a:cs typeface="Leelawadee UI" panose="020B0502040204020203" pitchFamily="34" charset="-34"/>
            </a:endParaRP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Leelawadee UI" panose="020B0502040204020203" pitchFamily="34" charset="-34"/>
              <a:cs typeface="Leelawadee UI" panose="020B0502040204020203" pitchFamily="34" charset="-34"/>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พระเยซูเป็นมนุษย์เพราะพระองค์เป็นเชื้อสายของ</a:t>
            </a:r>
            <a:r>
              <a:rPr lang="th-TH" sz="28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อาดัม</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en-US" sz="28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(3:37</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พระเยซูเป็นมนุษย์สมบูรณ์แบบ</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a:t>
            </a:r>
            <a:endParaRPr lang="en-US" sz="28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endParaRPr>
          </a:p>
          <a:p>
            <a:pPr defTabSz="457132">
              <a:defRPr/>
            </a:pP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พระเยซูลงมาเพื่อจะเติมเต็มหน้าที่ของ </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บุตรมนุษย์</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คำที่ใช้ใน</a:t>
            </a:r>
            <a:r>
              <a:rPr lang="th-TH" sz="28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ดาเนียล</a:t>
            </a:r>
            <a:r>
              <a:rPr lang="en-US"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 </a:t>
            </a:r>
            <a:r>
              <a:rPr lang="en-US" sz="28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7:13-14 </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สำหรับพระเมสิ</a:t>
            </a:r>
            <a:r>
              <a:rPr lang="th-TH" sz="2800" b="1" dirty="0" err="1"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ยาห์</a:t>
            </a:r>
            <a:r>
              <a:rPr lang="th-TH" sz="2800" b="1" dirty="0" smtClean="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rPr>
              <a:t>ที่จะนำแผ่นดินของพระเจ้ามาสู่มนุษย์</a:t>
            </a:r>
            <a:endParaRPr lang="en-US" sz="2800" b="1" dirty="0">
              <a:solidFill>
                <a:srgbClr val="FFFFFF"/>
              </a:solidFill>
              <a:effectLst>
                <a:glow rad="127000">
                  <a:srgbClr val="000000"/>
                </a:glow>
              </a:effectLst>
              <a:latin typeface="Leelawadee UI" panose="020B0502040204020203" pitchFamily="34" charset="-34"/>
              <a:ea typeface="ＭＳ Ｐゴシック" charset="0"/>
              <a:cs typeface="Leelawadee UI" panose="020B0502040204020203" pitchFamily="34" charset="-34"/>
            </a:endParaRP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latin typeface="Leelawadee UI" panose="020B0502040204020203" pitchFamily="34" charset="-34"/>
                <a:cs typeface="Leelawadee UI" panose="020B0502040204020203" pitchFamily="34" charset="-34"/>
              </a:rPr>
              <a:t>27a</a:t>
            </a:r>
          </a:p>
        </p:txBody>
      </p:sp>
    </p:spTree>
    <p:extLst>
      <p:ext uri="{BB962C8B-B14F-4D97-AF65-F5344CB8AC3E}">
        <p14:creationId xmlns:p14="http://schemas.microsoft.com/office/powerpoint/2010/main" val="368717009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99376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43580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8354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82319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15445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th-TH" spc="-120" dirty="0" smtClean="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rPr>
              <a:t>คำศัพท์ในรูปภาพ</a:t>
            </a:r>
            <a:endParaRPr lang="en-US" spc="-120" dirty="0">
              <a:solidFill>
                <a:schemeClr val="tx1">
                  <a:lumMod val="50000"/>
                  <a:lumOff val="50000"/>
                </a:schemeClr>
              </a:solidFill>
              <a:latin typeface="Leelawadee UI" panose="020B0502040204020203" pitchFamily="34" charset="-34"/>
              <a:ea typeface="ＭＳ Ｐゴシック"/>
              <a:cs typeface="Leelawadee UI" panose="020B0502040204020203" pitchFamily="34" charset="-34"/>
            </a:endParaRPr>
          </a:p>
        </p:txBody>
      </p:sp>
      <p:sp>
        <p:nvSpPr>
          <p:cNvPr id="4" name="TextBox 3"/>
          <p:cNvSpPr txBox="1"/>
          <p:nvPr/>
        </p:nvSpPr>
        <p:spPr>
          <a:xfrm>
            <a:off x="4607496" y="836712"/>
            <a:ext cx="4501008" cy="3227037"/>
          </a:xfrm>
          <a:prstGeom prst="rect">
            <a:avLst/>
          </a:prstGeom>
          <a:solidFill>
            <a:schemeClr val="bg1"/>
          </a:solidFill>
        </p:spPr>
        <p:txBody>
          <a:bodyPr wrap="square" rtlCol="0">
            <a:spAutoFit/>
          </a:bodyPr>
          <a:lstStyle/>
          <a:p>
            <a:pPr>
              <a:lnSpc>
                <a:spcPct val="70000"/>
              </a:lnSpc>
            </a:pPr>
            <a:r>
              <a:rPr lang="th-TH" altLang="zh-CN" sz="11500" spc="-250" dirty="0" smtClean="0">
                <a:solidFill>
                  <a:srgbClr val="002060"/>
                </a:solidFill>
                <a:latin typeface="Leelawadee UI" panose="020B0502040204020203" pitchFamily="34" charset="-34"/>
                <a:cs typeface="Leelawadee UI" panose="020B0502040204020203" pitchFamily="34" charset="-34"/>
              </a:rPr>
              <a:t>ฟรี</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9600" spc="-250" dirty="0" smtClean="0">
                <a:solidFill>
                  <a:srgbClr val="36BAD5"/>
                </a:solidFill>
                <a:latin typeface="Leelawadee UI" panose="020B0502040204020203" pitchFamily="34" charset="-34"/>
                <a:cs typeface="Leelawadee UI" panose="020B0502040204020203" pitchFamily="34" charset="-34"/>
              </a:rPr>
              <a:t>รูปภาพ</a:t>
            </a:r>
            <a:r>
              <a:rPr lang="en-US" altLang="zh-CN" sz="9600" spc="-250" dirty="0" smtClean="0">
                <a:solidFill>
                  <a:srgbClr val="36BAD5"/>
                </a:solidFill>
                <a:latin typeface="Leelawadee UI" panose="020B0502040204020203" pitchFamily="34" charset="-34"/>
                <a:cs typeface="Leelawadee UI" panose="020B0502040204020203" pitchFamily="34" charset="-34"/>
              </a:rPr>
              <a:t> </a:t>
            </a:r>
            <a:r>
              <a:rPr lang="en-US" altLang="zh-CN" sz="9600" spc="-250" dirty="0" smtClean="0">
                <a:solidFill>
                  <a:srgbClr val="002060"/>
                </a:solidFill>
                <a:latin typeface="Leelawadee UI" panose="020B0502040204020203" pitchFamily="34" charset="-34"/>
                <a:cs typeface="Leelawadee UI" panose="020B0502040204020203" pitchFamily="34" charset="-34"/>
              </a:rPr>
              <a:t/>
            </a:r>
            <a:br>
              <a:rPr lang="en-US" altLang="zh-CN" sz="9600" spc="-250" dirty="0" smtClean="0">
                <a:solidFill>
                  <a:srgbClr val="002060"/>
                </a:solidFill>
                <a:latin typeface="Leelawadee UI" panose="020B0502040204020203" pitchFamily="34" charset="-34"/>
                <a:cs typeface="Leelawadee UI" panose="020B0502040204020203" pitchFamily="34" charset="-34"/>
              </a:rPr>
            </a:br>
            <a:r>
              <a:rPr lang="th-TH" altLang="zh-CN" sz="8000" spc="-250" dirty="0" smtClean="0">
                <a:solidFill>
                  <a:srgbClr val="002060"/>
                </a:solidFill>
                <a:latin typeface="Leelawadee UI" panose="020B0502040204020203" pitchFamily="34" charset="-34"/>
                <a:cs typeface="Leelawadee UI" panose="020B0502040204020203" pitchFamily="34" charset="-34"/>
              </a:rPr>
              <a:t>พระ</a:t>
            </a:r>
            <a:r>
              <a:rPr lang="th-TH" altLang="zh-CN" sz="8000" spc="-250" dirty="0" err="1" smtClean="0">
                <a:solidFill>
                  <a:srgbClr val="002060"/>
                </a:solidFill>
                <a:latin typeface="Leelawadee UI" panose="020B0502040204020203" pitchFamily="34" charset="-34"/>
                <a:cs typeface="Leelawadee UI" panose="020B0502040204020203" pitchFamily="34" charset="-34"/>
              </a:rPr>
              <a:t>คำภีร์</a:t>
            </a:r>
            <a:endParaRPr lang="en-GB" sz="19900" spc="-250" dirty="0">
              <a:solidFill>
                <a:srgbClr val="002060"/>
              </a:solidFill>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151582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th-TH" sz="2400" dirty="0" smtClean="0">
                <a:latin typeface="Leelawadee UI" panose="020B0502040204020203" pitchFamily="34" charset="-34"/>
                <a:cs typeface="Leelawadee UI" panose="020B0502040204020203" pitchFamily="34" charset="-34"/>
              </a:rPr>
              <a:t>ได้รับอนุญาตแล้ว</a:t>
            </a:r>
            <a:endParaRPr sz="2400" dirty="0">
              <a:latin typeface="Leelawadee UI" panose="020B0502040204020203" pitchFamily="34" charset="-34"/>
              <a:cs typeface="Leelawadee UI" panose="020B0502040204020203" pitchFamily="34" charset="-34"/>
            </a:endParaRPr>
          </a:p>
        </p:txBody>
      </p:sp>
      <p:sp>
        <p:nvSpPr>
          <p:cNvPr id="222" name="Shape 222"/>
          <p:cNvSpPr/>
          <p:nvPr/>
        </p:nvSpPr>
        <p:spPr>
          <a:xfrm>
            <a:off x="409444" y="2576522"/>
            <a:ext cx="4968552" cy="5232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เนื่องจาก</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โปรเจกต์</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โล</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โม่</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ได้ให้ข้อมูลภาพและเราไม่สามารถให้ส่งต่อหรือใช้งานรูปภาพเหล่านี้เนื่องจากลิขสิทธิ์ของทาง</a:t>
            </a:r>
            <a:r>
              <a:rPr lang="en-US" sz="14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4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3"/>
              </a:rPr>
              <a:t>freebibleimages.org</a:t>
            </a:r>
            <a:r>
              <a:rPr lang="en-US" sz="1400" kern="0" dirty="0">
                <a:solidFill>
                  <a:srgbClr val="000000"/>
                </a:solidFill>
                <a:latin typeface="Leelawadee UI" panose="020B0502040204020203" pitchFamily="34" charset="-34"/>
                <a:ea typeface="Times New Roman"/>
                <a:cs typeface="Leelawadee UI" panose="020B0502040204020203" pitchFamily="34" charset="-34"/>
                <a:sym typeface="Times New Roman"/>
              </a:rPr>
              <a:t>.</a:t>
            </a:r>
            <a:endParaRPr sz="14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7" name="Shape 227"/>
          <p:cNvSpPr/>
          <p:nvPr/>
        </p:nvSpPr>
        <p:spPr>
          <a:xfrm>
            <a:off x="409444" y="3231769"/>
            <a:ext cx="4940737" cy="8925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ห้ามนำรูปภาพเหล่านี้ไปทำเป็นคลิปวีดีโอ</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แผ่นพิมพ์หรือสื่อต่างๆ</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การดาวน์โหลดภาพและเอกสารเหล่านี้ไม่สามารถนำไปลงเว็บไซต์อื่นใดนอกจาก</a:t>
            </a:r>
            <a:r>
              <a:rPr lang="en-US"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hlinkClick r:id="rId4"/>
              </a:rPr>
              <a:t>freebibleimages.org</a:t>
            </a:r>
            <a:r>
              <a:rPr lang="en-US" sz="13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และห้ามนำไปใช้ประกอบการพูดหรือในทางที่จะทำให้ความเชื่อ</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ของคริส</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เตียนและพระกิตติคุณเสื่อมเสีย</a:t>
            </a:r>
            <a:endParaRPr sz="1300" kern="0" dirty="0">
              <a:solidFill>
                <a:srgbClr val="000000"/>
              </a:solidFill>
              <a:latin typeface="Leelawadee UI" panose="020B0502040204020203" pitchFamily="34" charset="-34"/>
              <a:ea typeface="Times New Roman"/>
              <a:cs typeface="Leelawadee UI" panose="020B0502040204020203" pitchFamily="34" charset="-34"/>
              <a:sym typeface="Times New Roman"/>
            </a:endParaRPr>
          </a:p>
        </p:txBody>
      </p:sp>
      <p:sp>
        <p:nvSpPr>
          <p:cNvPr id="228" name="Shape 228"/>
          <p:cNvSpPr/>
          <p:nvPr/>
        </p:nvSpPr>
        <p:spPr>
          <a:xfrm>
            <a:off x="409444" y="4253279"/>
            <a:ext cx="4881784" cy="6924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รูปภาพสามารถนำไปใช้ประกอบสื่อการสอน เว็บ</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บล๊อค</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a:t>
            </a:r>
            <a:r>
              <a:rPr lang="th-TH" sz="1300"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โซเชียลมีเดีย</a:t>
            </a:r>
            <a:r>
              <a:rPr lang="th-TH" sz="13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และทุกสิ่งนั้นจะต้องให้เครดิตกับ</a:t>
            </a:r>
            <a:r>
              <a:rPr sz="1300" u="sng" kern="0" dirty="0" smtClean="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rPr>
              <a:t>www.LumoProject.com</a:t>
            </a:r>
            <a:r>
              <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rPr>
              <a:t>.</a:t>
            </a:r>
            <a:endParaRPr lang="en-US"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a:p>
            <a:pPr algn="ctr" hangingPunct="0">
              <a:defRPr sz="1300">
                <a:latin typeface="Times New Roman"/>
                <a:ea typeface="Times New Roman"/>
                <a:cs typeface="Times New Roman"/>
                <a:sym typeface="Times New Roman"/>
              </a:defRPr>
            </a:pPr>
            <a:endParaRPr sz="1300" u="sng" kern="0" dirty="0">
              <a:solidFill>
                <a:srgbClr val="0000FF"/>
              </a:solidFill>
              <a:uFill>
                <a:solidFill>
                  <a:srgbClr val="0000FF"/>
                </a:solidFill>
              </a:uFill>
              <a:latin typeface="Leelawadee UI" panose="020B0502040204020203" pitchFamily="34" charset="-34"/>
              <a:ea typeface="Times New Roman"/>
              <a:cs typeface="Leelawadee UI" panose="020B0502040204020203" pitchFamily="34" charset="-34"/>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Picture courtesy of </a:t>
            </a: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BBM</a:t>
            </a:r>
            <a:b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en-US"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All Rights Reserved.</a:t>
            </a:r>
            <a:endPar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defTabSz="314884" hangingPunct="0">
              <a:defRPr sz="1000" spc="-100">
                <a:latin typeface="Times New Roman"/>
                <a:ea typeface="Times New Roman"/>
                <a:cs typeface="Times New Roman"/>
                <a:sym typeface="Times New Roman"/>
              </a:defRPr>
            </a:pPr>
            <a:r>
              <a:rPr sz="1000" kern="0" spc="50" dirty="0">
                <a:solidFill>
                  <a:srgbClr val="000000"/>
                </a:solidFill>
                <a:latin typeface="Leelawadee UI" panose="020B0502040204020203" pitchFamily="34" charset="-34"/>
                <a:ea typeface="Times New Roman"/>
                <a:cs typeface="Leelawadee UI" panose="020B0502040204020203" pitchFamily="34" charset="-34"/>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916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มาระโก</a:t>
            </a:r>
            <a:endParaRPr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4" name="Shape 223"/>
          <p:cNvSpPr>
            <a:spLocks noChangeAspect="1"/>
          </p:cNvSpPr>
          <p:nvPr/>
        </p:nvSpPr>
        <p:spPr>
          <a:xfrm>
            <a:off x="2991665"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ลู</a:t>
            </a:r>
            <a:r>
              <a:rPr lang="th-TH" sz="1600" b="1"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กา</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5" name="Shape 223"/>
          <p:cNvSpPr>
            <a:spLocks noChangeAspect="1"/>
          </p:cNvSpPr>
          <p:nvPr/>
        </p:nvSpPr>
        <p:spPr>
          <a:xfrm>
            <a:off x="3891662" y="1669283"/>
            <a:ext cx="899997"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พระกิตติคุณ</a:t>
            </a:r>
            <a: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r>
              <a:rPr lang="th-TH" sz="1600" b="1" kern="0" dirty="0" err="1" smtClean="0">
                <a:solidFill>
                  <a:srgbClr val="000000"/>
                </a:solidFill>
                <a:latin typeface="Leelawadee UI" panose="020B0502040204020203" pitchFamily="34" charset="-34"/>
                <a:ea typeface="Times New Roman"/>
                <a:cs typeface="Leelawadee UI" panose="020B0502040204020203" pitchFamily="34" charset="-34"/>
                <a:sym typeface="Times New Roman"/>
              </a:rPr>
              <a:t>ยอห์น</a:t>
            </a:r>
            <a:endParaRPr sz="16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
        <p:nvSpPr>
          <p:cNvPr id="16" name="Shape 223"/>
          <p:cNvSpPr>
            <a:spLocks noChangeAspect="1"/>
          </p:cNvSpPr>
          <p:nvPr/>
        </p:nvSpPr>
        <p:spPr>
          <a:xfrm>
            <a:off x="1191568" y="1669283"/>
            <a:ext cx="900204" cy="5724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val="1"/>
            </a:ext>
          </a:extLst>
        </p:spPr>
        <p:txBody>
          <a:bodyPr wrap="square" lIns="45718" tIns="45718" rIns="45718" bIns="45718" anchor="b">
            <a:spAutoFit/>
          </a:bodyPr>
          <a:lstStyle/>
          <a:p>
            <a:pPr algn="ctr">
              <a:lnSpc>
                <a:spcPct val="80000"/>
              </a:lnSpc>
              <a:defRPr sz="1200">
                <a:latin typeface="Times New Roman"/>
                <a:ea typeface="Times New Roman"/>
                <a:cs typeface="Times New Roman"/>
                <a:sym typeface="Times New Roman"/>
              </a:defRPr>
            </a:pPr>
            <a:r>
              <a:rPr lang="th-TH" sz="1200" kern="0" dirty="0">
                <a:solidFill>
                  <a:srgbClr val="000000"/>
                </a:solidFill>
                <a:latin typeface="Leelawadee UI" panose="020B0502040204020203" pitchFamily="34" charset="-34"/>
                <a:ea typeface="Times New Roman"/>
                <a:cs typeface="Leelawadee UI" panose="020B0502040204020203" pitchFamily="34" charset="-34"/>
                <a:sym typeface="Times New Roman"/>
              </a:rPr>
              <a:t>พระกิตติ</a:t>
            </a:r>
            <a:r>
              <a:rPr lang="th-TH" sz="12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คุณ</a:t>
            </a:r>
            <a: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t/>
            </a:r>
            <a:br>
              <a:rPr lang="en-US" sz="1000" kern="0" dirty="0">
                <a:solidFill>
                  <a:srgbClr val="000000"/>
                </a:solidFill>
                <a:latin typeface="Leelawadee UI" panose="020B0502040204020203" pitchFamily="34" charset="-34"/>
                <a:ea typeface="Times New Roman"/>
                <a:cs typeface="Leelawadee UI" panose="020B0502040204020203" pitchFamily="34" charset="-34"/>
                <a:sym typeface="Times New Roman"/>
              </a:rPr>
            </a:b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a:t>
            </a:r>
            <a:r>
              <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ของ</a:t>
            </a:r>
            <a:r>
              <a:rPr lang="en-US"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rPr>
              <a:t>—— </a:t>
            </a:r>
            <a:endParaRPr lang="th-TH" sz="1100" kern="0" dirty="0" smtClean="0">
              <a:solidFill>
                <a:srgbClr val="000000"/>
              </a:solidFill>
              <a:latin typeface="Leelawadee UI" panose="020B0502040204020203" pitchFamily="34" charset="-34"/>
              <a:ea typeface="Times New Roman"/>
              <a:cs typeface="Leelawadee UI" panose="020B0502040204020203" pitchFamily="34" charset="-34"/>
              <a:sym typeface="Times New Roman"/>
            </a:endParaRPr>
          </a:p>
          <a:p>
            <a:pPr algn="ctr">
              <a:lnSpc>
                <a:spcPct val="80000"/>
              </a:lnSpc>
              <a:defRPr sz="1200">
                <a:latin typeface="Times New Roman"/>
                <a:ea typeface="Times New Roman"/>
                <a:cs typeface="Times New Roman"/>
                <a:sym typeface="Times New Roman"/>
              </a:defRPr>
            </a:pPr>
            <a:r>
              <a:rPr lang="th-TH" sz="1600" b="1" kern="0" dirty="0" err="1">
                <a:solidFill>
                  <a:srgbClr val="000000"/>
                </a:solidFill>
                <a:latin typeface="Leelawadee UI" panose="020B0502040204020203" pitchFamily="34" charset="-34"/>
                <a:ea typeface="Times New Roman"/>
                <a:cs typeface="Leelawadee UI" panose="020B0502040204020203" pitchFamily="34" charset="-34"/>
                <a:sym typeface="Times New Roman"/>
              </a:rPr>
              <a:t>มัทธิว</a:t>
            </a:r>
            <a:endParaRPr lang="th-TH" sz="1200" b="1" kern="0" dirty="0">
              <a:solidFill>
                <a:srgbClr val="FFFFFF"/>
              </a:solidFill>
              <a:latin typeface="Leelawadee UI" panose="020B0502040204020203" pitchFamily="34" charset="-34"/>
              <a:ea typeface="Times New Roman"/>
              <a:cs typeface="Leelawadee UI" panose="020B0502040204020203" pitchFamily="34" charset="-34"/>
              <a:sym typeface="Times New Roman"/>
            </a:endParaRPr>
          </a:p>
        </p:txBody>
      </p:sp>
    </p:spTree>
    <p:extLst>
      <p:ext uri="{BB962C8B-B14F-4D97-AF65-F5344CB8AC3E}">
        <p14:creationId xmlns:p14="http://schemas.microsoft.com/office/powerpoint/2010/main" val="397583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0419" name="Picture 3"/>
          <p:cNvSpPr>
            <a:spLocks noChangeAspect="1" noChangeArrowheads="1"/>
          </p:cNvSpPr>
          <p:nvPr/>
        </p:nvSpPr>
        <p:spPr bwMode="auto">
          <a:xfrm>
            <a:off x="-36513" y="0"/>
            <a:ext cx="4551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p>
            <a:endParaRPr lang="en-US">
              <a:latin typeface="Leelawadee UI" panose="020B0502040204020203" pitchFamily="34" charset="-34"/>
              <a:cs typeface="Leelawadee UI" panose="020B0502040204020203" pitchFamily="34" charset="-34"/>
            </a:endParaRPr>
          </a:p>
        </p:txBody>
      </p:sp>
      <p:sp>
        <p:nvSpPr>
          <p:cNvPr id="60420" name="Text Box 4"/>
          <p:cNvSpPr txBox="1">
            <a:spLocks noChangeArrowheads="1"/>
          </p:cNvSpPr>
          <p:nvPr/>
        </p:nvSpPr>
        <p:spPr bwMode="auto">
          <a:xfrm>
            <a:off x="-203001" y="1268761"/>
            <a:ext cx="4343400" cy="769409"/>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4400" b="1" dirty="0" err="1" smtClean="0">
                <a:solidFill>
                  <a:srgbClr val="FFFF00"/>
                </a:solidFill>
                <a:effectLst>
                  <a:glow rad="152400">
                    <a:schemeClr val="tx1"/>
                  </a:glow>
                </a:effectLst>
                <a:latin typeface="Leelawadee UI" panose="020B0502040204020203" pitchFamily="34" charset="-34"/>
                <a:cs typeface="Leelawadee UI" panose="020B0502040204020203" pitchFamily="34" charset="-34"/>
              </a:rPr>
              <a:t>เศ</a:t>
            </a:r>
            <a:r>
              <a:rPr lang="th-TH" sz="4400" b="1" dirty="0" smtClean="0">
                <a:solidFill>
                  <a:srgbClr val="FFFF00"/>
                </a:solidFill>
                <a:effectLst>
                  <a:glow rad="152400">
                    <a:schemeClr val="tx1"/>
                  </a:glow>
                </a:effectLst>
                <a:latin typeface="Leelawadee UI" panose="020B0502040204020203" pitchFamily="34" charset="-34"/>
                <a:cs typeface="Leelawadee UI" panose="020B0502040204020203" pitchFamily="34" charset="-34"/>
              </a:rPr>
              <a:t>คาริ</a:t>
            </a:r>
            <a:r>
              <a:rPr lang="th-TH" sz="4400" b="1" dirty="0" err="1" smtClean="0">
                <a:solidFill>
                  <a:srgbClr val="FFFF00"/>
                </a:solidFill>
                <a:effectLst>
                  <a:glow rad="152400">
                    <a:schemeClr val="tx1"/>
                  </a:glow>
                </a:effectLst>
                <a:latin typeface="Leelawadee UI" panose="020B0502040204020203" pitchFamily="34" charset="-34"/>
                <a:cs typeface="Leelawadee UI" panose="020B0502040204020203" pitchFamily="34" charset="-34"/>
              </a:rPr>
              <a:t>ยาห์</a:t>
            </a:r>
            <a:endParaRPr lang="en-US" sz="3600" b="1" i="1" dirty="0">
              <a:solidFill>
                <a:srgbClr val="FFFF00"/>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1" name="Rectangle 5"/>
          <p:cNvSpPr>
            <a:spLocks noGrp="1" noChangeArrowheads="1"/>
          </p:cNvSpPr>
          <p:nvPr>
            <p:ph type="title" idx="4294967295"/>
          </p:nvPr>
        </p:nvSpPr>
        <p:spPr>
          <a:xfrm>
            <a:off x="37712" y="377180"/>
            <a:ext cx="9144000" cy="914400"/>
          </a:xfrm>
          <a:extLst/>
        </p:spPr>
        <p:txBody>
          <a:bodyPr/>
          <a:lstStyle/>
          <a:p>
            <a:pPr eaLnBrk="1" hangingPunct="1">
              <a:defRPr/>
            </a:pPr>
            <a:r>
              <a:rPr lang="th-TH" sz="40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การตอบสนองต่อการให้กำเนิด</a:t>
            </a:r>
            <a:r>
              <a:rPr lang="th-TH" sz="4000" b="1" dirty="0" err="1" smtClean="0">
                <a:solidFill>
                  <a:schemeClr val="bg1"/>
                </a:solidFill>
                <a:effectLst>
                  <a:glow rad="152400">
                    <a:schemeClr val="tx1"/>
                  </a:glow>
                </a:effectLst>
                <a:latin typeface="Leelawadee UI" panose="020B0502040204020203" pitchFamily="34" charset="-34"/>
                <a:cs typeface="Leelawadee UI" panose="020B0502040204020203" pitchFamily="34" charset="-34"/>
              </a:rPr>
              <a:t>อัศรรย์</a:t>
            </a:r>
            <a:endParaRPr lang="en-US" sz="4000" b="1" dirty="0">
              <a:effectLst>
                <a:glow rad="152400">
                  <a:schemeClr val="tx1"/>
                </a:glow>
              </a:effectLst>
              <a:latin typeface="Leelawadee UI" panose="020B0502040204020203" pitchFamily="34" charset="-34"/>
              <a:cs typeface="Leelawadee UI" panose="020B0502040204020203" pitchFamily="34" charset="-34"/>
            </a:endParaRPr>
          </a:p>
        </p:txBody>
      </p:sp>
      <p:sp>
        <p:nvSpPr>
          <p:cNvPr id="60422" name="Text Box 6"/>
          <p:cNvSpPr txBox="1">
            <a:spLocks noChangeArrowheads="1"/>
          </p:cNvSpPr>
          <p:nvPr/>
        </p:nvSpPr>
        <p:spPr bwMode="auto">
          <a:xfrm>
            <a:off x="4283968" y="1268761"/>
            <a:ext cx="4968552" cy="769409"/>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4400" b="1" dirty="0" smtClean="0">
                <a:solidFill>
                  <a:srgbClr val="FFFF00"/>
                </a:solidFill>
                <a:effectLst>
                  <a:glow rad="152400">
                    <a:schemeClr val="tx1"/>
                  </a:glow>
                </a:effectLst>
                <a:latin typeface="Leelawadee UI" panose="020B0502040204020203" pitchFamily="34" charset="-34"/>
                <a:cs typeface="Leelawadee UI" panose="020B0502040204020203" pitchFamily="34" charset="-34"/>
              </a:rPr>
              <a:t>มา</a:t>
            </a:r>
            <a:r>
              <a:rPr lang="th-TH" sz="4400" b="1" dirty="0" err="1" smtClean="0">
                <a:solidFill>
                  <a:srgbClr val="FFFF00"/>
                </a:solidFill>
                <a:effectLst>
                  <a:glow rad="152400">
                    <a:schemeClr val="tx1"/>
                  </a:glow>
                </a:effectLst>
                <a:latin typeface="Leelawadee UI" panose="020B0502040204020203" pitchFamily="34" charset="-34"/>
                <a:cs typeface="Leelawadee UI" panose="020B0502040204020203" pitchFamily="34" charset="-34"/>
              </a:rPr>
              <a:t>รีย์</a:t>
            </a:r>
            <a:endParaRPr lang="en-US" sz="3600" b="1" i="1" dirty="0">
              <a:solidFill>
                <a:srgbClr val="FFFF00"/>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3" name="Text Box 7"/>
          <p:cNvSpPr txBox="1">
            <a:spLocks noChangeArrowheads="1"/>
          </p:cNvSpPr>
          <p:nvPr/>
        </p:nvSpPr>
        <p:spPr bwMode="auto">
          <a:xfrm>
            <a:off x="12576" y="2398042"/>
            <a:ext cx="4343400" cy="584743"/>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แก่เกินไปที่จะมีบุตร</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4" name="Text Box 8"/>
          <p:cNvSpPr txBox="1">
            <a:spLocks noChangeArrowheads="1"/>
          </p:cNvSpPr>
          <p:nvPr/>
        </p:nvSpPr>
        <p:spPr bwMode="auto">
          <a:xfrm>
            <a:off x="4684712" y="2398042"/>
            <a:ext cx="4572000" cy="584743"/>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เด็กเกินไปที่จะมีบุตร</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5" name="Text Box 9"/>
          <p:cNvSpPr txBox="1">
            <a:spLocks noChangeArrowheads="1"/>
          </p:cNvSpPr>
          <p:nvPr/>
        </p:nvSpPr>
        <p:spPr bwMode="auto">
          <a:xfrm>
            <a:off x="12576" y="3388642"/>
            <a:ext cx="4343400" cy="584743"/>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ข้าจะแน่ใจได้อย่างไร</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6" name="Text Box 10"/>
          <p:cNvSpPr txBox="1">
            <a:spLocks noChangeArrowheads="1"/>
          </p:cNvSpPr>
          <p:nvPr/>
        </p:nvSpPr>
        <p:spPr bwMode="auto">
          <a:xfrm>
            <a:off x="4684712" y="3388642"/>
            <a:ext cx="4495800" cy="584743"/>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จะเป็นไปได้อย่างไร</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7" name="Text Box 11"/>
          <p:cNvSpPr txBox="1">
            <a:spLocks noChangeArrowheads="1"/>
          </p:cNvSpPr>
          <p:nvPr/>
        </p:nvSpPr>
        <p:spPr bwMode="auto">
          <a:xfrm>
            <a:off x="12576" y="43792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สงสัยพระเจ้า</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8" name="Text Box 12"/>
          <p:cNvSpPr txBox="1">
            <a:spLocks noChangeArrowheads="1"/>
          </p:cNvSpPr>
          <p:nvPr/>
        </p:nvSpPr>
        <p:spPr bwMode="auto">
          <a:xfrm>
            <a:off x="4684712" y="4379242"/>
            <a:ext cx="4495800" cy="584743"/>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ถามวิธีการของพระเจ้า</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29" name="Text Box 13"/>
          <p:cNvSpPr txBox="1">
            <a:spLocks noChangeArrowheads="1"/>
          </p:cNvSpPr>
          <p:nvPr/>
        </p:nvSpPr>
        <p:spPr bwMode="auto">
          <a:xfrm>
            <a:off x="12576" y="5369844"/>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จบด้วยการเป็นใบ้</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60430" name="Text Box 14"/>
          <p:cNvSpPr txBox="1">
            <a:spLocks noChangeArrowheads="1"/>
          </p:cNvSpPr>
          <p:nvPr/>
        </p:nvSpPr>
        <p:spPr bwMode="auto">
          <a:xfrm>
            <a:off x="4684712" y="5369844"/>
            <a:ext cx="4495800" cy="584743"/>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th-TH" sz="3200" b="1" dirty="0" smtClean="0">
                <a:solidFill>
                  <a:schemeClr val="bg1"/>
                </a:solidFill>
                <a:effectLst>
                  <a:glow rad="152400">
                    <a:schemeClr val="tx1"/>
                  </a:glow>
                </a:effectLst>
                <a:latin typeface="Leelawadee UI" panose="020B0502040204020203" pitchFamily="34" charset="-34"/>
                <a:cs typeface="Leelawadee UI" panose="020B0502040204020203" pitchFamily="34" charset="-34"/>
              </a:rPr>
              <a:t>จบด้วยการยอมจำนน</a:t>
            </a:r>
            <a:endParaRPr lang="en-US" b="1" i="1" dirty="0" smtClean="0">
              <a:solidFill>
                <a:schemeClr val="bg1"/>
              </a:solidFill>
              <a:effectLst>
                <a:glow rad="152400">
                  <a:schemeClr val="tx1"/>
                </a:glow>
              </a:effectLst>
              <a:latin typeface="Leelawadee UI" panose="020B0502040204020203" pitchFamily="34" charset="-34"/>
              <a:cs typeface="Leelawadee UI" panose="020B0502040204020203" pitchFamily="34" charset="-34"/>
            </a:endParaRPr>
          </a:p>
        </p:txBody>
      </p:sp>
      <p:sp>
        <p:nvSpPr>
          <p:cNvPr id="323598" name="Text Box 3"/>
          <p:cNvSpPr txBox="1">
            <a:spLocks noChangeArrowheads="1"/>
          </p:cNvSpPr>
          <p:nvPr/>
        </p:nvSpPr>
        <p:spPr bwMode="auto">
          <a:xfrm>
            <a:off x="8243889" y="44455"/>
            <a:ext cx="865187" cy="8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latin typeface="Leelawadee UI" panose="020B0502040204020203" pitchFamily="34" charset="-34"/>
                <a:cs typeface="Leelawadee UI" panose="020B0502040204020203" pitchFamily="34" charset="-34"/>
              </a:rPr>
              <a:t>101e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0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04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p:cTn id="18" dur="1000" fill="hold"/>
                                        <p:tgtEl>
                                          <p:spTgt spid="60423"/>
                                        </p:tgtEl>
                                        <p:attrNameLst>
                                          <p:attrName>ppt_w</p:attrName>
                                        </p:attrNameLst>
                                      </p:cBhvr>
                                      <p:tavLst>
                                        <p:tav tm="0">
                                          <p:val>
                                            <p:fltVal val="0"/>
                                          </p:val>
                                        </p:tav>
                                        <p:tav tm="100000">
                                          <p:val>
                                            <p:strVal val="#ppt_w"/>
                                          </p:val>
                                        </p:tav>
                                      </p:tavLst>
                                    </p:anim>
                                    <p:anim calcmode="lin" valueType="num">
                                      <p:cBhvr>
                                        <p:cTn id="19" dur="1000" fill="hold"/>
                                        <p:tgtEl>
                                          <p:spTgt spid="60423"/>
                                        </p:tgtEl>
                                        <p:attrNameLst>
                                          <p:attrName>ppt_h</p:attrName>
                                        </p:attrNameLst>
                                      </p:cBhvr>
                                      <p:tavLst>
                                        <p:tav tm="0">
                                          <p:val>
                                            <p:fltVal val="0"/>
                                          </p:val>
                                        </p:tav>
                                        <p:tav tm="100000">
                                          <p:val>
                                            <p:strVal val="#ppt_h"/>
                                          </p:val>
                                        </p:tav>
                                      </p:tavLst>
                                    </p:anim>
                                    <p:anim calcmode="lin" valueType="num">
                                      <p:cBhvr>
                                        <p:cTn id="20"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60424"/>
                                        </p:tgtEl>
                                        <p:attrNameLst>
                                          <p:attrName>style.visibility</p:attrName>
                                        </p:attrNameLst>
                                      </p:cBhvr>
                                      <p:to>
                                        <p:strVal val="visible"/>
                                      </p:to>
                                    </p:set>
                                    <p:anim calcmode="lin" valueType="num">
                                      <p:cBhvr>
                                        <p:cTn id="26" dur="1000" fill="hold"/>
                                        <p:tgtEl>
                                          <p:spTgt spid="60424"/>
                                        </p:tgtEl>
                                        <p:attrNameLst>
                                          <p:attrName>ppt_w</p:attrName>
                                        </p:attrNameLst>
                                      </p:cBhvr>
                                      <p:tavLst>
                                        <p:tav tm="0">
                                          <p:val>
                                            <p:fltVal val="0"/>
                                          </p:val>
                                        </p:tav>
                                        <p:tav tm="100000">
                                          <p:val>
                                            <p:strVal val="#ppt_w"/>
                                          </p:val>
                                        </p:tav>
                                      </p:tavLst>
                                    </p:anim>
                                    <p:anim calcmode="lin" valueType="num">
                                      <p:cBhvr>
                                        <p:cTn id="27" dur="1000" fill="hold"/>
                                        <p:tgtEl>
                                          <p:spTgt spid="60424"/>
                                        </p:tgtEl>
                                        <p:attrNameLst>
                                          <p:attrName>ppt_h</p:attrName>
                                        </p:attrNameLst>
                                      </p:cBhvr>
                                      <p:tavLst>
                                        <p:tav tm="0">
                                          <p:val>
                                            <p:fltVal val="0"/>
                                          </p:val>
                                        </p:tav>
                                        <p:tav tm="100000">
                                          <p:val>
                                            <p:strVal val="#ppt_h"/>
                                          </p:val>
                                        </p:tav>
                                      </p:tavLst>
                                    </p:anim>
                                    <p:anim calcmode="lin" valueType="num">
                                      <p:cBhvr>
                                        <p:cTn id="28"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nodeType="clickEffect">
                                  <p:stCondLst>
                                    <p:cond delay="0"/>
                                  </p:stCondLst>
                                  <p:childTnLst>
                                    <p:set>
                                      <p:cBhvr>
                                        <p:cTn id="33" dur="1" fill="hold">
                                          <p:stCondLst>
                                            <p:cond delay="0"/>
                                          </p:stCondLst>
                                        </p:cTn>
                                        <p:tgtEl>
                                          <p:spTgt spid="60425"/>
                                        </p:tgtEl>
                                        <p:attrNameLst>
                                          <p:attrName>style.visibility</p:attrName>
                                        </p:attrNameLst>
                                      </p:cBhvr>
                                      <p:to>
                                        <p:strVal val="visible"/>
                                      </p:to>
                                    </p:set>
                                    <p:anim calcmode="lin" valueType="num">
                                      <p:cBhvr>
                                        <p:cTn id="34" dur="1000" fill="hold"/>
                                        <p:tgtEl>
                                          <p:spTgt spid="60425"/>
                                        </p:tgtEl>
                                        <p:attrNameLst>
                                          <p:attrName>ppt_w</p:attrName>
                                        </p:attrNameLst>
                                      </p:cBhvr>
                                      <p:tavLst>
                                        <p:tav tm="0">
                                          <p:val>
                                            <p:fltVal val="0"/>
                                          </p:val>
                                        </p:tav>
                                        <p:tav tm="100000">
                                          <p:val>
                                            <p:strVal val="#ppt_w"/>
                                          </p:val>
                                        </p:tav>
                                      </p:tavLst>
                                    </p:anim>
                                    <p:anim calcmode="lin" valueType="num">
                                      <p:cBhvr>
                                        <p:cTn id="35" dur="1000" fill="hold"/>
                                        <p:tgtEl>
                                          <p:spTgt spid="60425"/>
                                        </p:tgtEl>
                                        <p:attrNameLst>
                                          <p:attrName>ppt_h</p:attrName>
                                        </p:attrNameLst>
                                      </p:cBhvr>
                                      <p:tavLst>
                                        <p:tav tm="0">
                                          <p:val>
                                            <p:fltVal val="0"/>
                                          </p:val>
                                        </p:tav>
                                        <p:tav tm="100000">
                                          <p:val>
                                            <p:strVal val="#ppt_h"/>
                                          </p:val>
                                        </p:tav>
                                      </p:tavLst>
                                    </p:anim>
                                    <p:anim calcmode="lin" valueType="num">
                                      <p:cBhvr>
                                        <p:cTn id="36"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ppt_w</p:attrName>
                                        </p:attrNameLst>
                                      </p:cBhvr>
                                      <p:tavLst>
                                        <p:tav tm="0">
                                          <p:val>
                                            <p:fltVal val="0"/>
                                          </p:val>
                                        </p:tav>
                                        <p:tav tm="100000">
                                          <p:val>
                                            <p:strVal val="#ppt_w"/>
                                          </p:val>
                                        </p:tav>
                                      </p:tavLst>
                                    </p:anim>
                                    <p:anim calcmode="lin" valueType="num">
                                      <p:cBhvr>
                                        <p:cTn id="43" dur="1000" fill="hold"/>
                                        <p:tgtEl>
                                          <p:spTgt spid="60426"/>
                                        </p:tgtEl>
                                        <p:attrNameLst>
                                          <p:attrName>ppt_h</p:attrName>
                                        </p:attrNameLst>
                                      </p:cBhvr>
                                      <p:tavLst>
                                        <p:tav tm="0">
                                          <p:val>
                                            <p:fltVal val="0"/>
                                          </p:val>
                                        </p:tav>
                                        <p:tav tm="100000">
                                          <p:val>
                                            <p:strVal val="#ppt_h"/>
                                          </p:val>
                                        </p:tav>
                                      </p:tavLst>
                                    </p:anim>
                                    <p:anim calcmode="lin" valueType="num">
                                      <p:cBhvr>
                                        <p:cTn id="44"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nodeType="clickEffect">
                                  <p:stCondLst>
                                    <p:cond delay="0"/>
                                  </p:stCondLst>
                                  <p:childTnLst>
                                    <p:set>
                                      <p:cBhvr>
                                        <p:cTn id="49" dur="1" fill="hold">
                                          <p:stCondLst>
                                            <p:cond delay="0"/>
                                          </p:stCondLst>
                                        </p:cTn>
                                        <p:tgtEl>
                                          <p:spTgt spid="60427"/>
                                        </p:tgtEl>
                                        <p:attrNameLst>
                                          <p:attrName>style.visibility</p:attrName>
                                        </p:attrNameLst>
                                      </p:cBhvr>
                                      <p:to>
                                        <p:strVal val="visible"/>
                                      </p:to>
                                    </p:set>
                                    <p:anim calcmode="lin" valueType="num">
                                      <p:cBhvr>
                                        <p:cTn id="50" dur="1000" fill="hold"/>
                                        <p:tgtEl>
                                          <p:spTgt spid="60427"/>
                                        </p:tgtEl>
                                        <p:attrNameLst>
                                          <p:attrName>ppt_w</p:attrName>
                                        </p:attrNameLst>
                                      </p:cBhvr>
                                      <p:tavLst>
                                        <p:tav tm="0">
                                          <p:val>
                                            <p:fltVal val="0"/>
                                          </p:val>
                                        </p:tav>
                                        <p:tav tm="100000">
                                          <p:val>
                                            <p:strVal val="#ppt_w"/>
                                          </p:val>
                                        </p:tav>
                                      </p:tavLst>
                                    </p:anim>
                                    <p:anim calcmode="lin" valueType="num">
                                      <p:cBhvr>
                                        <p:cTn id="51" dur="1000" fill="hold"/>
                                        <p:tgtEl>
                                          <p:spTgt spid="60427"/>
                                        </p:tgtEl>
                                        <p:attrNameLst>
                                          <p:attrName>ppt_h</p:attrName>
                                        </p:attrNameLst>
                                      </p:cBhvr>
                                      <p:tavLst>
                                        <p:tav tm="0">
                                          <p:val>
                                            <p:fltVal val="0"/>
                                          </p:val>
                                        </p:tav>
                                        <p:tav tm="100000">
                                          <p:val>
                                            <p:strVal val="#ppt_h"/>
                                          </p:val>
                                        </p:tav>
                                      </p:tavLst>
                                    </p:anim>
                                    <p:anim calcmode="lin" valueType="num">
                                      <p:cBhvr>
                                        <p:cTn id="52"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60428"/>
                                        </p:tgtEl>
                                        <p:attrNameLst>
                                          <p:attrName>style.visibility</p:attrName>
                                        </p:attrNameLst>
                                      </p:cBhvr>
                                      <p:to>
                                        <p:strVal val="visible"/>
                                      </p:to>
                                    </p:set>
                                    <p:anim calcmode="lin" valueType="num">
                                      <p:cBhvr>
                                        <p:cTn id="58" dur="1000" fill="hold"/>
                                        <p:tgtEl>
                                          <p:spTgt spid="60428"/>
                                        </p:tgtEl>
                                        <p:attrNameLst>
                                          <p:attrName>ppt_w</p:attrName>
                                        </p:attrNameLst>
                                      </p:cBhvr>
                                      <p:tavLst>
                                        <p:tav tm="0">
                                          <p:val>
                                            <p:fltVal val="0"/>
                                          </p:val>
                                        </p:tav>
                                        <p:tav tm="100000">
                                          <p:val>
                                            <p:strVal val="#ppt_w"/>
                                          </p:val>
                                        </p:tav>
                                      </p:tavLst>
                                    </p:anim>
                                    <p:anim calcmode="lin" valueType="num">
                                      <p:cBhvr>
                                        <p:cTn id="59" dur="1000" fill="hold"/>
                                        <p:tgtEl>
                                          <p:spTgt spid="60428"/>
                                        </p:tgtEl>
                                        <p:attrNameLst>
                                          <p:attrName>ppt_h</p:attrName>
                                        </p:attrNameLst>
                                      </p:cBhvr>
                                      <p:tavLst>
                                        <p:tav tm="0">
                                          <p:val>
                                            <p:fltVal val="0"/>
                                          </p:val>
                                        </p:tav>
                                        <p:tav tm="100000">
                                          <p:val>
                                            <p:strVal val="#ppt_h"/>
                                          </p:val>
                                        </p:tav>
                                      </p:tavLst>
                                    </p:anim>
                                    <p:anim calcmode="lin" valueType="num">
                                      <p:cBhvr>
                                        <p:cTn id="60"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60429"/>
                                        </p:tgtEl>
                                        <p:attrNameLst>
                                          <p:attrName>style.visibility</p:attrName>
                                        </p:attrNameLst>
                                      </p:cBhvr>
                                      <p:to>
                                        <p:strVal val="visible"/>
                                      </p:to>
                                    </p:set>
                                    <p:anim calcmode="lin" valueType="num">
                                      <p:cBhvr>
                                        <p:cTn id="66" dur="1000" fill="hold"/>
                                        <p:tgtEl>
                                          <p:spTgt spid="60429"/>
                                        </p:tgtEl>
                                        <p:attrNameLst>
                                          <p:attrName>ppt_w</p:attrName>
                                        </p:attrNameLst>
                                      </p:cBhvr>
                                      <p:tavLst>
                                        <p:tav tm="0">
                                          <p:val>
                                            <p:fltVal val="0"/>
                                          </p:val>
                                        </p:tav>
                                        <p:tav tm="100000">
                                          <p:val>
                                            <p:strVal val="#ppt_w"/>
                                          </p:val>
                                        </p:tav>
                                      </p:tavLst>
                                    </p:anim>
                                    <p:anim calcmode="lin" valueType="num">
                                      <p:cBhvr>
                                        <p:cTn id="67" dur="1000" fill="hold"/>
                                        <p:tgtEl>
                                          <p:spTgt spid="60429"/>
                                        </p:tgtEl>
                                        <p:attrNameLst>
                                          <p:attrName>ppt_h</p:attrName>
                                        </p:attrNameLst>
                                      </p:cBhvr>
                                      <p:tavLst>
                                        <p:tav tm="0">
                                          <p:val>
                                            <p:fltVal val="0"/>
                                          </p:val>
                                        </p:tav>
                                        <p:tav tm="100000">
                                          <p:val>
                                            <p:strVal val="#ppt_h"/>
                                          </p:val>
                                        </p:tav>
                                      </p:tavLst>
                                    </p:anim>
                                    <p:anim calcmode="lin" valueType="num">
                                      <p:cBhvr>
                                        <p:cTn id="68"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nodeType="clickEffect">
                                  <p:stCondLst>
                                    <p:cond delay="0"/>
                                  </p:stCondLst>
                                  <p:childTnLst>
                                    <p:set>
                                      <p:cBhvr>
                                        <p:cTn id="73" dur="1" fill="hold">
                                          <p:stCondLst>
                                            <p:cond delay="0"/>
                                          </p:stCondLst>
                                        </p:cTn>
                                        <p:tgtEl>
                                          <p:spTgt spid="60430"/>
                                        </p:tgtEl>
                                        <p:attrNameLst>
                                          <p:attrName>style.visibility</p:attrName>
                                        </p:attrNameLst>
                                      </p:cBhvr>
                                      <p:to>
                                        <p:strVal val="visible"/>
                                      </p:to>
                                    </p:set>
                                    <p:anim calcmode="lin" valueType="num">
                                      <p:cBhvr>
                                        <p:cTn id="74" dur="1000" fill="hold"/>
                                        <p:tgtEl>
                                          <p:spTgt spid="60430"/>
                                        </p:tgtEl>
                                        <p:attrNameLst>
                                          <p:attrName>ppt_w</p:attrName>
                                        </p:attrNameLst>
                                      </p:cBhvr>
                                      <p:tavLst>
                                        <p:tav tm="0">
                                          <p:val>
                                            <p:fltVal val="0"/>
                                          </p:val>
                                        </p:tav>
                                        <p:tav tm="100000">
                                          <p:val>
                                            <p:strVal val="#ppt_w"/>
                                          </p:val>
                                        </p:tav>
                                      </p:tavLst>
                                    </p:anim>
                                    <p:anim calcmode="lin" valueType="num">
                                      <p:cBhvr>
                                        <p:cTn id="75" dur="1000" fill="hold"/>
                                        <p:tgtEl>
                                          <p:spTgt spid="60430"/>
                                        </p:tgtEl>
                                        <p:attrNameLst>
                                          <p:attrName>ppt_h</p:attrName>
                                        </p:attrNameLst>
                                      </p:cBhvr>
                                      <p:tavLst>
                                        <p:tav tm="0">
                                          <p:val>
                                            <p:fltVal val="0"/>
                                          </p:val>
                                        </p:tav>
                                        <p:tav tm="100000">
                                          <p:val>
                                            <p:strVal val="#ppt_h"/>
                                          </p:val>
                                        </p:tav>
                                      </p:tavLst>
                                    </p:anim>
                                    <p:anim calcmode="lin" valueType="num">
                                      <p:cBhvr>
                                        <p:cTn id="76"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th-TH" sz="4800" b="1" dirty="0" err="1"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เบธเลเฮม</a:t>
            </a:r>
            <a:r>
              <a:rPr lang="th-TH" sz="4800" b="1"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เป็นเมืองของดาวิด</a:t>
            </a:r>
            <a:endParaRPr lang="en-US" sz="4800" b="1" dirty="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endParaRPr>
          </a:p>
        </p:txBody>
      </p:sp>
    </p:spTree>
    <p:extLst>
      <p:ext uri="{BB962C8B-B14F-4D97-AF65-F5344CB8AC3E}">
        <p14:creationId xmlns:p14="http://schemas.microsoft.com/office/powerpoint/2010/main" val="182439473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88640"/>
            <a:ext cx="5614392" cy="4680520"/>
          </a:xfrm>
          <a:noFill/>
          <a:ln>
            <a:noFill/>
          </a:ln>
        </p:spPr>
        <p:txBody>
          <a:bodyPr vert="horz" wrap="square" lIns="91408" tIns="45704" rIns="91408" bIns="45704" numCol="1" anchor="ctr" anchorCtr="0" compatLnSpc="1">
            <a:prstTxWarp prst="textNoShape">
              <a:avLst/>
            </a:prstTxWarp>
          </a:bodyPr>
          <a:lstStyle/>
          <a:p>
            <a:r>
              <a:rPr lang="th-TH" sz="9600"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บุตร</a:t>
            </a:r>
            <a:r>
              <a:rPr lang="en-US" sz="6600"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 </a:t>
            </a:r>
            <a:br>
              <a:rPr lang="en-US" sz="6600"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br>
            <a:r>
              <a:rPr lang="th-TH" sz="6600"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ของ</a:t>
            </a:r>
            <a:br>
              <a:rPr lang="th-TH" sz="6600"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br>
            <a:r>
              <a:rPr lang="th-TH" sz="9600" dirty="0" smtClean="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ผู้สูงสุด</a:t>
            </a:r>
            <a:endParaRPr lang="en-US" sz="9600" dirty="0">
              <a:solidFill>
                <a:schemeClr val="bg1"/>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endParaRPr>
          </a:p>
        </p:txBody>
      </p:sp>
    </p:spTree>
    <p:extLst>
      <p:ext uri="{BB962C8B-B14F-4D97-AF65-F5344CB8AC3E}">
        <p14:creationId xmlns:p14="http://schemas.microsoft.com/office/powerpoint/2010/main" val="8801418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ext Box 2"/>
          <p:cNvSpPr txBox="1">
            <a:spLocks noChangeArrowheads="1"/>
          </p:cNvSpPr>
          <p:nvPr/>
        </p:nvSpPr>
        <p:spPr bwMode="auto">
          <a:xfrm>
            <a:off x="8534402" y="152401"/>
            <a:ext cx="526981"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latin typeface="+mj-lt"/>
                <a:cs typeface="Arial" charset="0"/>
              </a:rPr>
              <a:t>93</a:t>
            </a:r>
          </a:p>
        </p:txBody>
      </p:sp>
      <p:grpSp>
        <p:nvGrpSpPr>
          <p:cNvPr id="294914" name="Group 3"/>
          <p:cNvGrpSpPr>
            <a:grpSpLocks/>
          </p:cNvGrpSpPr>
          <p:nvPr/>
        </p:nvGrpSpPr>
        <p:grpSpPr bwMode="auto">
          <a:xfrm>
            <a:off x="-85724" y="687388"/>
            <a:ext cx="9305925" cy="6170612"/>
            <a:chOff x="0" y="0"/>
            <a:chExt cx="4525" cy="3453"/>
          </a:xfrm>
        </p:grpSpPr>
        <p:grpSp>
          <p:nvGrpSpPr>
            <p:cNvPr id="294917" name="Group 4"/>
            <p:cNvGrpSpPr>
              <a:grpSpLocks/>
            </p:cNvGrpSpPr>
            <p:nvPr/>
          </p:nvGrpSpPr>
          <p:grpSpPr bwMode="auto">
            <a:xfrm>
              <a:off x="0" y="0"/>
              <a:ext cx="4525" cy="671"/>
              <a:chOff x="0" y="0"/>
              <a:chExt cx="4525" cy="671"/>
            </a:xfrm>
          </p:grpSpPr>
          <p:sp>
            <p:nvSpPr>
              <p:cNvPr id="294978" name="Rectangle 5"/>
              <p:cNvSpPr>
                <a:spLocks noChangeArrowheads="1"/>
              </p:cNvSpPr>
              <p:nvPr/>
            </p:nvSpPr>
            <p:spPr bwMode="auto">
              <a:xfrm>
                <a:off x="32" y="0"/>
                <a:ext cx="4461" cy="671"/>
              </a:xfrm>
              <a:prstGeom prst="rect">
                <a:avLst/>
              </a:prstGeom>
              <a:solidFill>
                <a:srgbClr val="000000">
                  <a:alpha val="50195"/>
                </a:srgbClr>
              </a:solidFill>
              <a:ln w="12700" cap="sq">
                <a:solidFill>
                  <a:schemeClr val="tx1"/>
                </a:solidFill>
                <a:miter lim="800000"/>
                <a:headEnd type="none" w="sm" len="sm"/>
                <a:tailEnd type="none" w="sm" len="sm"/>
              </a:ln>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2600" b="1" dirty="0" smtClean="0">
                    <a:solidFill>
                      <a:srgbClr val="FFFFFF"/>
                    </a:solidFill>
                    <a:latin typeface="+mj-lt"/>
                    <a:cs typeface="Arial" charset="0"/>
                  </a:rPr>
                  <a:t>พระผู้ช่วยให้รอดของโลกผู้</a:t>
                </a:r>
                <a:r>
                  <a:rPr lang="th-TH" altLang="zh-CN" sz="2600" b="1" dirty="0" err="1" smtClean="0">
                    <a:solidFill>
                      <a:srgbClr val="FFFFFF"/>
                    </a:solidFill>
                    <a:latin typeface="+mj-lt"/>
                    <a:cs typeface="Arial" charset="0"/>
                  </a:rPr>
                  <a:t>มีฤ</a:t>
                </a:r>
                <a:r>
                  <a:rPr lang="th-TH" altLang="zh-CN" sz="2600" b="1" dirty="0" smtClean="0">
                    <a:solidFill>
                      <a:srgbClr val="FFFFFF"/>
                    </a:solidFill>
                    <a:latin typeface="+mj-lt"/>
                    <a:cs typeface="Arial" charset="0"/>
                  </a:rPr>
                  <a:t>ทธิอำนาจและทำการ</a:t>
                </a:r>
              </a:p>
              <a:p>
                <a:pPr algn="ctr"/>
                <a:r>
                  <a:rPr lang="th-TH" altLang="zh-CN" sz="2600" b="1" dirty="0" smtClean="0">
                    <a:solidFill>
                      <a:srgbClr val="FFFFFF"/>
                    </a:solidFill>
                    <a:latin typeface="+mj-lt"/>
                    <a:cs typeface="Arial" charset="0"/>
                  </a:rPr>
                  <a:t>ขยายแผ่นดินของพระเจ้า</a:t>
                </a:r>
                <a:endParaRPr lang="en-US" altLang="zh-CN" sz="2200" b="1" dirty="0">
                  <a:solidFill>
                    <a:srgbClr val="FFFFFF"/>
                  </a:solidFill>
                  <a:latin typeface="+mj-lt"/>
                  <a:cs typeface="Arial" charset="0"/>
                </a:endParaRPr>
              </a:p>
              <a:p>
                <a:pPr algn="ctr"/>
                <a:r>
                  <a:rPr lang="en-US" altLang="zh-CN" sz="2200" b="1" dirty="0">
                    <a:solidFill>
                      <a:srgbClr val="FFFFFF"/>
                    </a:solidFill>
                    <a:latin typeface="+mj-lt"/>
                    <a:cs typeface="Arial" charset="0"/>
                  </a:rPr>
                  <a:t> </a:t>
                </a:r>
              </a:p>
            </p:txBody>
          </p:sp>
          <p:sp>
            <p:nvSpPr>
              <p:cNvPr id="294979" name="Rectangle 6"/>
              <p:cNvSpPr>
                <a:spLocks noChangeArrowheads="1"/>
              </p:cNvSpPr>
              <p:nvPr/>
            </p:nvSpPr>
            <p:spPr bwMode="auto">
              <a:xfrm>
                <a:off x="0" y="0"/>
                <a:ext cx="4525"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18" name="Group 7"/>
            <p:cNvGrpSpPr>
              <a:grpSpLocks/>
            </p:cNvGrpSpPr>
            <p:nvPr/>
          </p:nvGrpSpPr>
          <p:grpSpPr bwMode="auto">
            <a:xfrm>
              <a:off x="0" y="671"/>
              <a:ext cx="2594" cy="633"/>
              <a:chOff x="0" y="671"/>
              <a:chExt cx="2594" cy="633"/>
            </a:xfrm>
          </p:grpSpPr>
          <p:sp>
            <p:nvSpPr>
              <p:cNvPr id="294976" name="Rectangle 8"/>
              <p:cNvSpPr>
                <a:spLocks noChangeArrowheads="1"/>
              </p:cNvSpPr>
              <p:nvPr/>
            </p:nvSpPr>
            <p:spPr bwMode="auto">
              <a:xfrm>
                <a:off x="32" y="671"/>
                <a:ext cx="253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2200" b="1" dirty="0" smtClean="0">
                    <a:solidFill>
                      <a:srgbClr val="FFFFFF"/>
                    </a:solidFill>
                    <a:latin typeface="+mj-lt"/>
                    <a:cs typeface="Arial" charset="0"/>
                  </a:rPr>
                  <a:t>เพื่อหาผู้ที่หลงหาย</a:t>
                </a:r>
                <a:endParaRPr lang="en-US" altLang="zh-CN" sz="2200" b="1" dirty="0">
                  <a:solidFill>
                    <a:srgbClr val="FFFFFF"/>
                  </a:solidFill>
                  <a:latin typeface="+mj-lt"/>
                  <a:cs typeface="Arial" charset="0"/>
                </a:endParaRPr>
              </a:p>
              <a:p>
                <a:pPr algn="ctr"/>
                <a:endParaRPr lang="en-US" altLang="zh-CN" sz="2200" b="1" dirty="0">
                  <a:solidFill>
                    <a:srgbClr val="FFFFFF"/>
                  </a:solidFill>
                  <a:latin typeface="+mj-lt"/>
                  <a:cs typeface="Arial" charset="0"/>
                </a:endParaRPr>
              </a:p>
            </p:txBody>
          </p:sp>
          <p:sp>
            <p:nvSpPr>
              <p:cNvPr id="294977" name="Rectangle 9"/>
              <p:cNvSpPr>
                <a:spLocks noChangeArrowheads="1"/>
              </p:cNvSpPr>
              <p:nvPr/>
            </p:nvSpPr>
            <p:spPr bwMode="auto">
              <a:xfrm>
                <a:off x="0" y="671"/>
                <a:ext cx="259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19" name="Group 10"/>
            <p:cNvGrpSpPr>
              <a:grpSpLocks/>
            </p:cNvGrpSpPr>
            <p:nvPr/>
          </p:nvGrpSpPr>
          <p:grpSpPr bwMode="auto">
            <a:xfrm>
              <a:off x="2594" y="671"/>
              <a:ext cx="1931" cy="633"/>
              <a:chOff x="2594" y="671"/>
              <a:chExt cx="1931" cy="633"/>
            </a:xfrm>
          </p:grpSpPr>
          <p:sp>
            <p:nvSpPr>
              <p:cNvPr id="294974" name="Rectangle 11"/>
              <p:cNvSpPr>
                <a:spLocks noChangeArrowheads="1"/>
              </p:cNvSpPr>
              <p:nvPr/>
            </p:nvSpPr>
            <p:spPr bwMode="auto">
              <a:xfrm>
                <a:off x="2626" y="671"/>
                <a:ext cx="186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mj-lt"/>
                    <a:cs typeface="Arial" charset="0"/>
                  </a:rPr>
                  <a:t> </a:t>
                </a:r>
              </a:p>
              <a:p>
                <a:pPr indent="50794" algn="ctr"/>
                <a:r>
                  <a:rPr lang="th-TH" altLang="zh-CN" sz="2200" b="1" dirty="0" smtClean="0">
                    <a:solidFill>
                      <a:srgbClr val="FFFFFF"/>
                    </a:solidFill>
                    <a:latin typeface="+mj-lt"/>
                    <a:cs typeface="Arial" charset="0"/>
                  </a:rPr>
                  <a:t>เพื่อช่วยผู้ที่หลงหาย</a:t>
                </a:r>
                <a:endParaRPr lang="en-US" altLang="zh-CN" sz="2200" b="1" dirty="0">
                  <a:solidFill>
                    <a:srgbClr val="FFFFFF"/>
                  </a:solidFill>
                  <a:latin typeface="+mj-lt"/>
                  <a:cs typeface="Arial" charset="0"/>
                </a:endParaRPr>
              </a:p>
              <a:p>
                <a:pPr indent="50794" algn="ctr"/>
                <a:r>
                  <a:rPr lang="en-US" altLang="zh-CN" sz="2200" b="1" dirty="0">
                    <a:solidFill>
                      <a:srgbClr val="FFFFFF"/>
                    </a:solidFill>
                    <a:latin typeface="+mj-lt"/>
                    <a:cs typeface="Arial" charset="0"/>
                  </a:rPr>
                  <a:t> </a:t>
                </a:r>
              </a:p>
            </p:txBody>
          </p:sp>
          <p:sp>
            <p:nvSpPr>
              <p:cNvPr id="294975" name="Rectangle 12"/>
              <p:cNvSpPr>
                <a:spLocks noChangeArrowheads="1"/>
              </p:cNvSpPr>
              <p:nvPr/>
            </p:nvSpPr>
            <p:spPr bwMode="auto">
              <a:xfrm>
                <a:off x="2594" y="671"/>
                <a:ext cx="193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0" name="Group 13"/>
            <p:cNvGrpSpPr>
              <a:grpSpLocks/>
            </p:cNvGrpSpPr>
            <p:nvPr/>
          </p:nvGrpSpPr>
          <p:grpSpPr bwMode="auto">
            <a:xfrm>
              <a:off x="0" y="1304"/>
              <a:ext cx="1261" cy="633"/>
              <a:chOff x="0" y="1304"/>
              <a:chExt cx="1261" cy="633"/>
            </a:xfrm>
          </p:grpSpPr>
          <p:sp>
            <p:nvSpPr>
              <p:cNvPr id="294972" name="Rectangle 14"/>
              <p:cNvSpPr>
                <a:spLocks noChangeArrowheads="1"/>
              </p:cNvSpPr>
              <p:nvPr/>
            </p:nvSpPr>
            <p:spPr bwMode="auto">
              <a:xfrm>
                <a:off x="32" y="1304"/>
                <a:ext cx="119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th-TH" altLang="zh-CN" sz="2200" b="1" dirty="0" smtClean="0">
                    <a:solidFill>
                      <a:srgbClr val="FFFFFF"/>
                    </a:solidFill>
                    <a:latin typeface="+mj-lt"/>
                    <a:cs typeface="Arial" charset="0"/>
                  </a:rPr>
                  <a:t>บทนำ</a:t>
                </a:r>
                <a:endParaRPr lang="en-US" altLang="zh-CN" sz="2200" b="1" dirty="0">
                  <a:solidFill>
                    <a:srgbClr val="FFFFFF"/>
                  </a:solidFill>
                  <a:latin typeface="+mj-lt"/>
                  <a:cs typeface="Arial" charset="0"/>
                </a:endParaRPr>
              </a:p>
            </p:txBody>
          </p:sp>
          <p:sp>
            <p:nvSpPr>
              <p:cNvPr id="294973" name="Rectangle 15"/>
              <p:cNvSpPr>
                <a:spLocks noChangeArrowheads="1"/>
              </p:cNvSpPr>
              <p:nvPr/>
            </p:nvSpPr>
            <p:spPr bwMode="auto">
              <a:xfrm>
                <a:off x="0" y="1304"/>
                <a:ext cx="126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1" name="Group 16"/>
            <p:cNvGrpSpPr>
              <a:grpSpLocks/>
            </p:cNvGrpSpPr>
            <p:nvPr/>
          </p:nvGrpSpPr>
          <p:grpSpPr bwMode="auto">
            <a:xfrm>
              <a:off x="1261" y="1304"/>
              <a:ext cx="1333" cy="633"/>
              <a:chOff x="1261" y="1304"/>
              <a:chExt cx="1333" cy="633"/>
            </a:xfrm>
          </p:grpSpPr>
          <p:sp>
            <p:nvSpPr>
              <p:cNvPr id="294970" name="Rectangle 17"/>
              <p:cNvSpPr>
                <a:spLocks noChangeArrowheads="1"/>
              </p:cNvSpPr>
              <p:nvPr/>
            </p:nvSpPr>
            <p:spPr bwMode="auto">
              <a:xfrm>
                <a:off x="1293" y="1304"/>
                <a:ext cx="126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2200" b="1" dirty="0" err="1" smtClean="0">
                    <a:solidFill>
                      <a:srgbClr val="FFFFFF"/>
                    </a:solidFill>
                    <a:latin typeface="+mj-lt"/>
                    <a:cs typeface="Arial" charset="0"/>
                  </a:rPr>
                  <a:t>พันธ</a:t>
                </a:r>
                <a:r>
                  <a:rPr lang="th-TH" altLang="zh-CN" sz="2200" b="1" dirty="0" smtClean="0">
                    <a:solidFill>
                      <a:srgbClr val="FFFFFF"/>
                    </a:solidFill>
                    <a:latin typeface="+mj-lt"/>
                    <a:cs typeface="Arial" charset="0"/>
                  </a:rPr>
                  <a:t>กิจ</a:t>
                </a:r>
                <a:endParaRPr lang="en-US" altLang="zh-CN" sz="2200" b="1" dirty="0">
                  <a:solidFill>
                    <a:srgbClr val="FFFFFF"/>
                  </a:solidFill>
                  <a:latin typeface="+mj-lt"/>
                  <a:cs typeface="Arial" charset="0"/>
                </a:endParaRPr>
              </a:p>
              <a:p>
                <a:pPr algn="ctr"/>
                <a:endParaRPr lang="en-US" altLang="zh-CN" sz="2200" b="1" dirty="0">
                  <a:solidFill>
                    <a:srgbClr val="FFFFFF"/>
                  </a:solidFill>
                  <a:latin typeface="+mj-lt"/>
                  <a:cs typeface="Arial" charset="0"/>
                </a:endParaRPr>
              </a:p>
            </p:txBody>
          </p:sp>
          <p:sp>
            <p:nvSpPr>
              <p:cNvPr id="294971" name="Rectangle 18"/>
              <p:cNvSpPr>
                <a:spLocks noChangeArrowheads="1"/>
              </p:cNvSpPr>
              <p:nvPr/>
            </p:nvSpPr>
            <p:spPr bwMode="auto">
              <a:xfrm>
                <a:off x="1261" y="1304"/>
                <a:ext cx="133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2" name="Group 19"/>
            <p:cNvGrpSpPr>
              <a:grpSpLocks/>
            </p:cNvGrpSpPr>
            <p:nvPr/>
          </p:nvGrpSpPr>
          <p:grpSpPr bwMode="auto">
            <a:xfrm>
              <a:off x="2594" y="1304"/>
              <a:ext cx="841" cy="633"/>
              <a:chOff x="2594" y="1304"/>
              <a:chExt cx="841" cy="633"/>
            </a:xfrm>
          </p:grpSpPr>
          <p:sp>
            <p:nvSpPr>
              <p:cNvPr id="294968" name="Rectangle 20"/>
              <p:cNvSpPr>
                <a:spLocks noChangeArrowheads="1"/>
              </p:cNvSpPr>
              <p:nvPr/>
            </p:nvSpPr>
            <p:spPr bwMode="auto">
              <a:xfrm>
                <a:off x="2626" y="1304"/>
                <a:ext cx="77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mj-lt"/>
                    <a:cs typeface="Arial" charset="0"/>
                  </a:rPr>
                  <a:t> </a:t>
                </a:r>
              </a:p>
              <a:p>
                <a:pPr indent="50794" algn="ctr"/>
                <a:r>
                  <a:rPr lang="th-TH" altLang="zh-CN" sz="2200" b="1" dirty="0" smtClean="0">
                    <a:solidFill>
                      <a:srgbClr val="FFFFFF"/>
                    </a:solidFill>
                    <a:latin typeface="+mj-lt"/>
                    <a:cs typeface="Arial" charset="0"/>
                  </a:rPr>
                  <a:t>มุ่งมั่น</a:t>
                </a:r>
                <a:endParaRPr lang="en-US" altLang="zh-CN" sz="2200" b="1" dirty="0">
                  <a:solidFill>
                    <a:srgbClr val="FFFFFF"/>
                  </a:solidFill>
                  <a:latin typeface="+mj-lt"/>
                  <a:cs typeface="Arial" charset="0"/>
                </a:endParaRPr>
              </a:p>
              <a:p>
                <a:pPr indent="50794" algn="ctr"/>
                <a:r>
                  <a:rPr lang="en-US" altLang="zh-CN" sz="2200" b="1" dirty="0">
                    <a:solidFill>
                      <a:srgbClr val="FFFFFF"/>
                    </a:solidFill>
                    <a:latin typeface="+mj-lt"/>
                    <a:cs typeface="Arial" charset="0"/>
                  </a:rPr>
                  <a:t> </a:t>
                </a:r>
              </a:p>
            </p:txBody>
          </p:sp>
          <p:sp>
            <p:nvSpPr>
              <p:cNvPr id="294969" name="Rectangle 21"/>
              <p:cNvSpPr>
                <a:spLocks noChangeArrowheads="1"/>
              </p:cNvSpPr>
              <p:nvPr/>
            </p:nvSpPr>
            <p:spPr bwMode="auto">
              <a:xfrm>
                <a:off x="2594" y="1304"/>
                <a:ext cx="84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3" name="Group 22"/>
            <p:cNvGrpSpPr>
              <a:grpSpLocks/>
            </p:cNvGrpSpPr>
            <p:nvPr/>
          </p:nvGrpSpPr>
          <p:grpSpPr bwMode="auto">
            <a:xfrm>
              <a:off x="3435" y="1304"/>
              <a:ext cx="1090" cy="633"/>
              <a:chOff x="3435" y="1304"/>
              <a:chExt cx="1090" cy="633"/>
            </a:xfrm>
          </p:grpSpPr>
          <p:sp>
            <p:nvSpPr>
              <p:cNvPr id="294966" name="Rectangle 23"/>
              <p:cNvSpPr>
                <a:spLocks noChangeArrowheads="1"/>
              </p:cNvSpPr>
              <p:nvPr/>
            </p:nvSpPr>
            <p:spPr bwMode="auto">
              <a:xfrm>
                <a:off x="3467" y="1304"/>
                <a:ext cx="1026"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mj-lt"/>
                    <a:cs typeface="Arial" charset="0"/>
                  </a:rPr>
                  <a:t> </a:t>
                </a:r>
              </a:p>
              <a:p>
                <a:pPr indent="50794" algn="ctr"/>
                <a:r>
                  <a:rPr lang="th-TH" altLang="zh-CN" sz="2200" b="1" dirty="0" smtClean="0">
                    <a:solidFill>
                      <a:srgbClr val="FFFFFF"/>
                    </a:solidFill>
                    <a:latin typeface="+mj-lt"/>
                    <a:cs typeface="Arial" charset="0"/>
                  </a:rPr>
                  <a:t>สรุป</a:t>
                </a:r>
                <a:endParaRPr lang="en-US" altLang="zh-CN" sz="2200" b="1" dirty="0">
                  <a:solidFill>
                    <a:srgbClr val="FFFFFF"/>
                  </a:solidFill>
                  <a:latin typeface="+mj-lt"/>
                  <a:cs typeface="Arial" charset="0"/>
                </a:endParaRPr>
              </a:p>
              <a:p>
                <a:pPr indent="50794" algn="ctr"/>
                <a:endParaRPr lang="en-US" altLang="zh-CN" sz="2200" b="1" dirty="0">
                  <a:solidFill>
                    <a:srgbClr val="FFFFFF"/>
                  </a:solidFill>
                  <a:latin typeface="+mj-lt"/>
                  <a:cs typeface="Arial" charset="0"/>
                </a:endParaRPr>
              </a:p>
            </p:txBody>
          </p:sp>
          <p:sp>
            <p:nvSpPr>
              <p:cNvPr id="294967" name="Rectangle 24"/>
              <p:cNvSpPr>
                <a:spLocks noChangeArrowheads="1"/>
              </p:cNvSpPr>
              <p:nvPr/>
            </p:nvSpPr>
            <p:spPr bwMode="auto">
              <a:xfrm>
                <a:off x="3435" y="1304"/>
                <a:ext cx="109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4" name="Group 25"/>
            <p:cNvGrpSpPr>
              <a:grpSpLocks/>
            </p:cNvGrpSpPr>
            <p:nvPr/>
          </p:nvGrpSpPr>
          <p:grpSpPr bwMode="auto">
            <a:xfrm>
              <a:off x="0" y="1937"/>
              <a:ext cx="1261" cy="633"/>
              <a:chOff x="0" y="1937"/>
              <a:chExt cx="1261" cy="633"/>
            </a:xfrm>
          </p:grpSpPr>
          <p:sp>
            <p:nvSpPr>
              <p:cNvPr id="294964" name="Rectangle 26"/>
              <p:cNvSpPr>
                <a:spLocks noChangeArrowheads="1"/>
              </p:cNvSpPr>
              <p:nvPr/>
            </p:nvSpPr>
            <p:spPr bwMode="auto">
              <a:xfrm>
                <a:off x="32" y="1937"/>
                <a:ext cx="119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a:solidFill>
                      <a:srgbClr val="FFFFFF"/>
                    </a:solidFill>
                    <a:latin typeface="+mj-lt"/>
                    <a:cs typeface="Arial" charset="0"/>
                  </a:rPr>
                  <a:t> </a:t>
                </a:r>
              </a:p>
              <a:p>
                <a:pPr algn="ctr"/>
                <a:r>
                  <a:rPr lang="en-US" altLang="zh-CN" sz="2200" b="1">
                    <a:solidFill>
                      <a:srgbClr val="FFFFFF"/>
                    </a:solidFill>
                    <a:latin typeface="+mj-lt"/>
                    <a:cs typeface="Arial" charset="0"/>
                  </a:rPr>
                  <a:t>1:1–4:13 </a:t>
                </a:r>
              </a:p>
              <a:p>
                <a:pPr algn="ctr"/>
                <a:endParaRPr lang="en-US" altLang="zh-CN" sz="2200" b="1">
                  <a:solidFill>
                    <a:srgbClr val="FFFFFF"/>
                  </a:solidFill>
                  <a:latin typeface="+mj-lt"/>
                  <a:cs typeface="Arial" charset="0"/>
                </a:endParaRPr>
              </a:p>
            </p:txBody>
          </p:sp>
          <p:sp>
            <p:nvSpPr>
              <p:cNvPr id="294965" name="Rectangle 27"/>
              <p:cNvSpPr>
                <a:spLocks noChangeArrowheads="1"/>
              </p:cNvSpPr>
              <p:nvPr/>
            </p:nvSpPr>
            <p:spPr bwMode="auto">
              <a:xfrm>
                <a:off x="0" y="1937"/>
                <a:ext cx="126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5" name="Group 28"/>
            <p:cNvGrpSpPr>
              <a:grpSpLocks/>
            </p:cNvGrpSpPr>
            <p:nvPr/>
          </p:nvGrpSpPr>
          <p:grpSpPr bwMode="auto">
            <a:xfrm>
              <a:off x="1261" y="1937"/>
              <a:ext cx="1333" cy="633"/>
              <a:chOff x="1261" y="1937"/>
              <a:chExt cx="1333" cy="633"/>
            </a:xfrm>
          </p:grpSpPr>
          <p:sp>
            <p:nvSpPr>
              <p:cNvPr id="294962" name="Rectangle 29"/>
              <p:cNvSpPr>
                <a:spLocks noChangeArrowheads="1"/>
              </p:cNvSpPr>
              <p:nvPr/>
            </p:nvSpPr>
            <p:spPr bwMode="auto">
              <a:xfrm>
                <a:off x="1293" y="1937"/>
                <a:ext cx="126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a:solidFill>
                      <a:srgbClr val="FFFFFF"/>
                    </a:solidFill>
                    <a:latin typeface="+mj-lt"/>
                    <a:cs typeface="Arial" charset="0"/>
                  </a:rPr>
                  <a:t> </a:t>
                </a:r>
              </a:p>
              <a:p>
                <a:pPr algn="ctr"/>
                <a:r>
                  <a:rPr lang="en-US" altLang="zh-CN" sz="2200" b="1">
                    <a:solidFill>
                      <a:srgbClr val="FFFFFF"/>
                    </a:solidFill>
                    <a:latin typeface="+mj-lt"/>
                    <a:cs typeface="Arial" charset="0"/>
                  </a:rPr>
                  <a:t>4:14–21:38</a:t>
                </a:r>
              </a:p>
              <a:p>
                <a:pPr algn="ctr"/>
                <a:endParaRPr lang="en-US" altLang="zh-CN" sz="2200" b="1">
                  <a:solidFill>
                    <a:srgbClr val="FFFFFF"/>
                  </a:solidFill>
                  <a:latin typeface="+mj-lt"/>
                  <a:cs typeface="Arial" charset="0"/>
                </a:endParaRPr>
              </a:p>
            </p:txBody>
          </p:sp>
          <p:sp>
            <p:nvSpPr>
              <p:cNvPr id="294963" name="Rectangle 30"/>
              <p:cNvSpPr>
                <a:spLocks noChangeArrowheads="1"/>
              </p:cNvSpPr>
              <p:nvPr/>
            </p:nvSpPr>
            <p:spPr bwMode="auto">
              <a:xfrm>
                <a:off x="1261" y="1937"/>
                <a:ext cx="133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6" name="Group 31"/>
            <p:cNvGrpSpPr>
              <a:grpSpLocks/>
            </p:cNvGrpSpPr>
            <p:nvPr/>
          </p:nvGrpSpPr>
          <p:grpSpPr bwMode="auto">
            <a:xfrm>
              <a:off x="2594" y="1937"/>
              <a:ext cx="841" cy="633"/>
              <a:chOff x="2594" y="1937"/>
              <a:chExt cx="841" cy="633"/>
            </a:xfrm>
          </p:grpSpPr>
          <p:sp>
            <p:nvSpPr>
              <p:cNvPr id="294960" name="Rectangle 32"/>
              <p:cNvSpPr>
                <a:spLocks noChangeArrowheads="1"/>
              </p:cNvSpPr>
              <p:nvPr/>
            </p:nvSpPr>
            <p:spPr bwMode="auto">
              <a:xfrm>
                <a:off x="2626" y="1937"/>
                <a:ext cx="777"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a:solidFill>
                      <a:srgbClr val="FFFFFF"/>
                    </a:solidFill>
                    <a:latin typeface="+mj-lt"/>
                    <a:cs typeface="Arial" charset="0"/>
                  </a:rPr>
                  <a:t> </a:t>
                </a:r>
              </a:p>
              <a:p>
                <a:pPr indent="50794" algn="ctr"/>
                <a:r>
                  <a:rPr lang="en-US" altLang="zh-CN" sz="2200" b="1">
                    <a:solidFill>
                      <a:srgbClr val="FFFFFF"/>
                    </a:solidFill>
                    <a:latin typeface="+mj-lt"/>
                    <a:cs typeface="Arial" charset="0"/>
                  </a:rPr>
                  <a:t>22–23</a:t>
                </a:r>
              </a:p>
              <a:p>
                <a:pPr indent="50794" algn="ctr"/>
                <a:endParaRPr lang="en-US" altLang="zh-CN" sz="2200" b="1">
                  <a:solidFill>
                    <a:srgbClr val="FFFFFF"/>
                  </a:solidFill>
                  <a:latin typeface="+mj-lt"/>
                  <a:cs typeface="Arial" charset="0"/>
                </a:endParaRPr>
              </a:p>
            </p:txBody>
          </p:sp>
          <p:sp>
            <p:nvSpPr>
              <p:cNvPr id="294961" name="Rectangle 33"/>
              <p:cNvSpPr>
                <a:spLocks noChangeArrowheads="1"/>
              </p:cNvSpPr>
              <p:nvPr/>
            </p:nvSpPr>
            <p:spPr bwMode="auto">
              <a:xfrm>
                <a:off x="2594" y="1937"/>
                <a:ext cx="841"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7" name="Group 34"/>
            <p:cNvGrpSpPr>
              <a:grpSpLocks/>
            </p:cNvGrpSpPr>
            <p:nvPr/>
          </p:nvGrpSpPr>
          <p:grpSpPr bwMode="auto">
            <a:xfrm>
              <a:off x="3435" y="1937"/>
              <a:ext cx="1090" cy="633"/>
              <a:chOff x="3435" y="1937"/>
              <a:chExt cx="1090" cy="633"/>
            </a:xfrm>
          </p:grpSpPr>
          <p:sp>
            <p:nvSpPr>
              <p:cNvPr id="294958" name="Rectangle 35"/>
              <p:cNvSpPr>
                <a:spLocks noChangeArrowheads="1"/>
              </p:cNvSpPr>
              <p:nvPr/>
            </p:nvSpPr>
            <p:spPr bwMode="auto">
              <a:xfrm>
                <a:off x="3467" y="1937"/>
                <a:ext cx="1026"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a:solidFill>
                      <a:srgbClr val="FFFFFF"/>
                    </a:solidFill>
                    <a:latin typeface="+mj-lt"/>
                    <a:cs typeface="Arial" charset="0"/>
                  </a:rPr>
                  <a:t> </a:t>
                </a:r>
              </a:p>
              <a:p>
                <a:pPr indent="50794" algn="ctr"/>
                <a:r>
                  <a:rPr lang="en-US" altLang="zh-CN" sz="2200" b="1">
                    <a:solidFill>
                      <a:srgbClr val="FFFFFF"/>
                    </a:solidFill>
                    <a:latin typeface="+mj-lt"/>
                    <a:cs typeface="Arial" charset="0"/>
                  </a:rPr>
                  <a:t>24</a:t>
                </a:r>
              </a:p>
              <a:p>
                <a:pPr indent="50794" algn="ctr"/>
                <a:r>
                  <a:rPr lang="en-US" altLang="zh-CN" sz="2200" b="1">
                    <a:solidFill>
                      <a:srgbClr val="FFFFFF"/>
                    </a:solidFill>
                    <a:latin typeface="+mj-lt"/>
                    <a:cs typeface="Arial" charset="0"/>
                  </a:rPr>
                  <a:t> </a:t>
                </a:r>
              </a:p>
            </p:txBody>
          </p:sp>
          <p:sp>
            <p:nvSpPr>
              <p:cNvPr id="294959" name="Rectangle 36"/>
              <p:cNvSpPr>
                <a:spLocks noChangeArrowheads="1"/>
              </p:cNvSpPr>
              <p:nvPr/>
            </p:nvSpPr>
            <p:spPr bwMode="auto">
              <a:xfrm>
                <a:off x="3435" y="1937"/>
                <a:ext cx="109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8" name="Group 37"/>
            <p:cNvGrpSpPr>
              <a:grpSpLocks/>
            </p:cNvGrpSpPr>
            <p:nvPr/>
          </p:nvGrpSpPr>
          <p:grpSpPr bwMode="auto">
            <a:xfrm>
              <a:off x="0" y="2570"/>
              <a:ext cx="456" cy="883"/>
              <a:chOff x="0" y="2570"/>
              <a:chExt cx="456" cy="883"/>
            </a:xfrm>
          </p:grpSpPr>
          <p:sp>
            <p:nvSpPr>
              <p:cNvPr id="294956" name="Rectangle 38"/>
              <p:cNvSpPr>
                <a:spLocks noChangeArrowheads="1"/>
              </p:cNvSpPr>
              <p:nvPr/>
            </p:nvSpPr>
            <p:spPr bwMode="auto">
              <a:xfrm>
                <a:off x="32" y="2570"/>
                <a:ext cx="3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1400" b="1" dirty="0" smtClean="0">
                    <a:solidFill>
                      <a:srgbClr val="FFFFFF"/>
                    </a:solidFill>
                    <a:latin typeface="+mj-lt"/>
                    <a:cs typeface="Arial" charset="0"/>
                  </a:rPr>
                  <a:t>ที่มา</a:t>
                </a:r>
                <a:endParaRPr lang="en-US" altLang="zh-CN" sz="1400" b="1" dirty="0">
                  <a:solidFill>
                    <a:srgbClr val="FFFFFF"/>
                  </a:solidFill>
                  <a:latin typeface="+mj-lt"/>
                  <a:cs typeface="Arial" charset="0"/>
                </a:endParaRPr>
              </a:p>
              <a:p>
                <a:pPr algn="ctr"/>
                <a:r>
                  <a:rPr lang="en-US" altLang="zh-CN" sz="1400" b="1" dirty="0">
                    <a:solidFill>
                      <a:srgbClr val="FFFFFF"/>
                    </a:solidFill>
                    <a:latin typeface="+mj-lt"/>
                    <a:cs typeface="Arial" charset="0"/>
                  </a:rPr>
                  <a:t>1:1-4</a:t>
                </a:r>
              </a:p>
              <a:p>
                <a:pPr algn="ctr"/>
                <a:endParaRPr lang="en-US" altLang="zh-CN" sz="1400" b="1" dirty="0">
                  <a:solidFill>
                    <a:srgbClr val="FFFFFF"/>
                  </a:solidFill>
                  <a:latin typeface="+mj-lt"/>
                  <a:cs typeface="Arial" charset="0"/>
                </a:endParaRPr>
              </a:p>
            </p:txBody>
          </p:sp>
          <p:sp>
            <p:nvSpPr>
              <p:cNvPr id="294957" name="Rectangle 39"/>
              <p:cNvSpPr>
                <a:spLocks noChangeArrowheads="1"/>
              </p:cNvSpPr>
              <p:nvPr/>
            </p:nvSpPr>
            <p:spPr bwMode="auto">
              <a:xfrm>
                <a:off x="0" y="2570"/>
                <a:ext cx="4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29" name="Group 40"/>
            <p:cNvGrpSpPr>
              <a:grpSpLocks/>
            </p:cNvGrpSpPr>
            <p:nvPr/>
          </p:nvGrpSpPr>
          <p:grpSpPr bwMode="auto">
            <a:xfrm>
              <a:off x="456" y="2570"/>
              <a:ext cx="385" cy="883"/>
              <a:chOff x="456" y="2570"/>
              <a:chExt cx="385" cy="883"/>
            </a:xfrm>
          </p:grpSpPr>
          <p:sp>
            <p:nvSpPr>
              <p:cNvPr id="294954" name="Rectangle 41"/>
              <p:cNvSpPr>
                <a:spLocks noChangeArrowheads="1"/>
              </p:cNvSpPr>
              <p:nvPr/>
            </p:nvSpPr>
            <p:spPr bwMode="auto">
              <a:xfrm>
                <a:off x="488" y="2570"/>
                <a:ext cx="321"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1400" b="1" dirty="0" smtClean="0">
                    <a:solidFill>
                      <a:srgbClr val="FFFFFF"/>
                    </a:solidFill>
                    <a:latin typeface="+mj-lt"/>
                    <a:cs typeface="Arial" charset="0"/>
                  </a:rPr>
                  <a:t>ประสูติ</a:t>
                </a:r>
                <a:endParaRPr lang="en-US" altLang="zh-CN" sz="1400" b="1" dirty="0">
                  <a:solidFill>
                    <a:srgbClr val="FFFFFF"/>
                  </a:solidFill>
                  <a:latin typeface="+mj-lt"/>
                  <a:cs typeface="Arial" charset="0"/>
                </a:endParaRPr>
              </a:p>
              <a:p>
                <a:pPr algn="ctr"/>
                <a:r>
                  <a:rPr lang="en-US" altLang="zh-CN" sz="1400" b="1" dirty="0">
                    <a:solidFill>
                      <a:srgbClr val="FFFFFF"/>
                    </a:solidFill>
                    <a:latin typeface="+mj-lt"/>
                    <a:cs typeface="Arial" charset="0"/>
                  </a:rPr>
                  <a:t>1:5–</a:t>
                </a:r>
                <a:br>
                  <a:rPr lang="en-US" altLang="zh-CN" sz="1400" b="1" dirty="0">
                    <a:solidFill>
                      <a:srgbClr val="FFFFFF"/>
                    </a:solidFill>
                    <a:latin typeface="+mj-lt"/>
                    <a:cs typeface="Arial" charset="0"/>
                  </a:rPr>
                </a:br>
                <a:r>
                  <a:rPr lang="en-US" altLang="zh-CN" sz="1400" b="1" dirty="0">
                    <a:solidFill>
                      <a:srgbClr val="FFFFFF"/>
                    </a:solidFill>
                    <a:latin typeface="+mj-lt"/>
                    <a:cs typeface="Arial" charset="0"/>
                  </a:rPr>
                  <a:t>2:52</a:t>
                </a:r>
              </a:p>
              <a:p>
                <a:pPr algn="ctr"/>
                <a:endParaRPr lang="en-US" altLang="zh-CN" sz="1400" b="1" dirty="0">
                  <a:solidFill>
                    <a:srgbClr val="FFFFFF"/>
                  </a:solidFill>
                  <a:latin typeface="+mj-lt"/>
                  <a:cs typeface="Arial" charset="0"/>
                </a:endParaRPr>
              </a:p>
            </p:txBody>
          </p:sp>
          <p:sp>
            <p:nvSpPr>
              <p:cNvPr id="294955" name="Rectangle 42"/>
              <p:cNvSpPr>
                <a:spLocks noChangeArrowheads="1"/>
              </p:cNvSpPr>
              <p:nvPr/>
            </p:nvSpPr>
            <p:spPr bwMode="auto">
              <a:xfrm>
                <a:off x="456" y="2570"/>
                <a:ext cx="385"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0" name="Group 43"/>
            <p:cNvGrpSpPr>
              <a:grpSpLocks/>
            </p:cNvGrpSpPr>
            <p:nvPr/>
          </p:nvGrpSpPr>
          <p:grpSpPr bwMode="auto">
            <a:xfrm>
              <a:off x="841" y="2570"/>
              <a:ext cx="420" cy="883"/>
              <a:chOff x="841" y="2570"/>
              <a:chExt cx="420" cy="883"/>
            </a:xfrm>
          </p:grpSpPr>
          <p:sp>
            <p:nvSpPr>
              <p:cNvPr id="294952" name="Rectangle 44"/>
              <p:cNvSpPr>
                <a:spLocks noChangeArrowheads="1"/>
              </p:cNvSpPr>
              <p:nvPr/>
            </p:nvSpPr>
            <p:spPr bwMode="auto">
              <a:xfrm>
                <a:off x="864" y="2570"/>
                <a:ext cx="385"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b="1" dirty="0">
                    <a:solidFill>
                      <a:srgbClr val="FFFFFF"/>
                    </a:solidFill>
                    <a:latin typeface="+mj-lt"/>
                    <a:cs typeface="Arial" charset="0"/>
                  </a:rPr>
                  <a:t> </a:t>
                </a:r>
              </a:p>
              <a:p>
                <a:pPr indent="50794" algn="ctr"/>
                <a:r>
                  <a:rPr lang="th-TH" altLang="zh-CN" sz="1300" b="1" dirty="0" smtClean="0">
                    <a:solidFill>
                      <a:srgbClr val="FFFFFF"/>
                    </a:solidFill>
                    <a:latin typeface="+mj-lt"/>
                    <a:cs typeface="Arial" charset="0"/>
                  </a:rPr>
                  <a:t>เตรียมตัว</a:t>
                </a:r>
                <a:endParaRPr lang="en-US" altLang="zh-CN" sz="1300" b="1" dirty="0">
                  <a:solidFill>
                    <a:srgbClr val="FFFFFF"/>
                  </a:solidFill>
                  <a:latin typeface="+mj-lt"/>
                  <a:cs typeface="Arial" charset="0"/>
                </a:endParaRPr>
              </a:p>
              <a:p>
                <a:pPr indent="50794" algn="ctr"/>
                <a:r>
                  <a:rPr lang="en-US" altLang="zh-CN" sz="1300" b="1" dirty="0">
                    <a:solidFill>
                      <a:srgbClr val="FFFFFF"/>
                    </a:solidFill>
                    <a:latin typeface="+mj-lt"/>
                    <a:cs typeface="Arial" charset="0"/>
                  </a:rPr>
                  <a:t>3:1–</a:t>
                </a:r>
                <a:br>
                  <a:rPr lang="en-US" altLang="zh-CN" sz="1300" b="1" dirty="0">
                    <a:solidFill>
                      <a:srgbClr val="FFFFFF"/>
                    </a:solidFill>
                    <a:latin typeface="+mj-lt"/>
                    <a:cs typeface="Arial" charset="0"/>
                  </a:rPr>
                </a:br>
                <a:r>
                  <a:rPr lang="en-US" altLang="zh-CN" sz="1300" b="1" dirty="0">
                    <a:solidFill>
                      <a:srgbClr val="FFFFFF"/>
                    </a:solidFill>
                    <a:latin typeface="+mj-lt"/>
                    <a:cs typeface="Arial" charset="0"/>
                  </a:rPr>
                  <a:t>4:13</a:t>
                </a:r>
              </a:p>
              <a:p>
                <a:pPr indent="50794" algn="ctr"/>
                <a:endParaRPr lang="en-US" altLang="zh-CN" sz="1300" b="1" dirty="0">
                  <a:solidFill>
                    <a:srgbClr val="FFFFFF"/>
                  </a:solidFill>
                  <a:latin typeface="+mj-lt"/>
                  <a:cs typeface="Arial" charset="0"/>
                </a:endParaRPr>
              </a:p>
            </p:txBody>
          </p:sp>
          <p:sp>
            <p:nvSpPr>
              <p:cNvPr id="294953" name="Rectangle 45"/>
              <p:cNvSpPr>
                <a:spLocks noChangeArrowheads="1"/>
              </p:cNvSpPr>
              <p:nvPr/>
            </p:nvSpPr>
            <p:spPr bwMode="auto">
              <a:xfrm>
                <a:off x="841" y="2570"/>
                <a:ext cx="420"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1" name="Group 46"/>
            <p:cNvGrpSpPr>
              <a:grpSpLocks/>
            </p:cNvGrpSpPr>
            <p:nvPr/>
          </p:nvGrpSpPr>
          <p:grpSpPr bwMode="auto">
            <a:xfrm>
              <a:off x="1261" y="2570"/>
              <a:ext cx="385" cy="883"/>
              <a:chOff x="1261" y="2570"/>
              <a:chExt cx="385" cy="883"/>
            </a:xfrm>
          </p:grpSpPr>
          <p:sp>
            <p:nvSpPr>
              <p:cNvPr id="294950" name="Rectangle 47"/>
              <p:cNvSpPr>
                <a:spLocks noChangeArrowheads="1"/>
              </p:cNvSpPr>
              <p:nvPr/>
            </p:nvSpPr>
            <p:spPr bwMode="auto">
              <a:xfrm>
                <a:off x="1293" y="2570"/>
                <a:ext cx="321"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mj-lt"/>
                    <a:cs typeface="Arial" charset="0"/>
                  </a:rPr>
                  <a:t> </a:t>
                </a:r>
              </a:p>
              <a:p>
                <a:pPr indent="50794" algn="ctr"/>
                <a:r>
                  <a:rPr lang="th-TH" altLang="zh-CN" sz="1400" b="1" dirty="0" smtClean="0">
                    <a:solidFill>
                      <a:srgbClr val="FFFFFF"/>
                    </a:solidFill>
                    <a:latin typeface="+mj-lt"/>
                    <a:cs typeface="Arial" charset="0"/>
                  </a:rPr>
                  <a:t>กาลิลี</a:t>
                </a:r>
                <a:endParaRPr lang="en-US" altLang="zh-CN" sz="1400" b="1" dirty="0">
                  <a:solidFill>
                    <a:srgbClr val="FFFFFF"/>
                  </a:solidFill>
                  <a:latin typeface="+mj-lt"/>
                  <a:cs typeface="Arial" charset="0"/>
                </a:endParaRPr>
              </a:p>
              <a:p>
                <a:pPr indent="50794" algn="ctr"/>
                <a:r>
                  <a:rPr lang="en-US" altLang="zh-CN" sz="1400" b="1" dirty="0">
                    <a:solidFill>
                      <a:srgbClr val="FFFFFF"/>
                    </a:solidFill>
                    <a:latin typeface="+mj-lt"/>
                    <a:cs typeface="Arial" charset="0"/>
                  </a:rPr>
                  <a:t>4:14–</a:t>
                </a:r>
                <a:br>
                  <a:rPr lang="en-US" altLang="zh-CN" sz="1400" b="1" dirty="0">
                    <a:solidFill>
                      <a:srgbClr val="FFFFFF"/>
                    </a:solidFill>
                    <a:latin typeface="+mj-lt"/>
                    <a:cs typeface="Arial" charset="0"/>
                  </a:rPr>
                </a:br>
                <a:r>
                  <a:rPr lang="en-US" altLang="zh-CN" sz="1400" b="1" dirty="0">
                    <a:solidFill>
                      <a:srgbClr val="FFFFFF"/>
                    </a:solidFill>
                    <a:latin typeface="+mj-lt"/>
                    <a:cs typeface="Arial" charset="0"/>
                  </a:rPr>
                  <a:t>9:50</a:t>
                </a:r>
              </a:p>
              <a:p>
                <a:pPr indent="50794" algn="ctr"/>
                <a:endParaRPr lang="en-US" altLang="zh-CN" sz="1400" b="1" dirty="0">
                  <a:solidFill>
                    <a:srgbClr val="FFFFFF"/>
                  </a:solidFill>
                  <a:latin typeface="+mj-lt"/>
                  <a:cs typeface="Arial" charset="0"/>
                </a:endParaRPr>
              </a:p>
            </p:txBody>
          </p:sp>
          <p:sp>
            <p:nvSpPr>
              <p:cNvPr id="294951" name="Rectangle 48"/>
              <p:cNvSpPr>
                <a:spLocks noChangeArrowheads="1"/>
              </p:cNvSpPr>
              <p:nvPr/>
            </p:nvSpPr>
            <p:spPr bwMode="auto">
              <a:xfrm>
                <a:off x="1261" y="2570"/>
                <a:ext cx="385"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2" name="Group 49"/>
            <p:cNvGrpSpPr>
              <a:grpSpLocks/>
            </p:cNvGrpSpPr>
            <p:nvPr/>
          </p:nvGrpSpPr>
          <p:grpSpPr bwMode="auto">
            <a:xfrm>
              <a:off x="1646" y="2570"/>
              <a:ext cx="492" cy="883"/>
              <a:chOff x="1646" y="2570"/>
              <a:chExt cx="492" cy="883"/>
            </a:xfrm>
          </p:grpSpPr>
          <p:sp>
            <p:nvSpPr>
              <p:cNvPr id="294948" name="Rectangle 50"/>
              <p:cNvSpPr>
                <a:spLocks noChangeArrowheads="1"/>
              </p:cNvSpPr>
              <p:nvPr/>
            </p:nvSpPr>
            <p:spPr bwMode="auto">
              <a:xfrm>
                <a:off x="1678" y="2570"/>
                <a:ext cx="428"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mj-lt"/>
                    <a:cs typeface="Arial" charset="0"/>
                  </a:rPr>
                  <a:t> </a:t>
                </a:r>
              </a:p>
              <a:p>
                <a:pPr indent="50794" algn="ctr"/>
                <a:r>
                  <a:rPr lang="th-TH" altLang="zh-CN" sz="1300" b="1" dirty="0" smtClean="0">
                    <a:solidFill>
                      <a:srgbClr val="FFFFFF"/>
                    </a:solidFill>
                    <a:latin typeface="+mj-lt"/>
                    <a:cs typeface="Arial" charset="0"/>
                  </a:rPr>
                  <a:t>เสด็จ</a:t>
                </a:r>
                <a:endParaRPr lang="en-US" altLang="zh-CN" sz="1300" b="1" dirty="0">
                  <a:solidFill>
                    <a:srgbClr val="FFFFFF"/>
                  </a:solidFill>
                  <a:latin typeface="+mj-lt"/>
                  <a:cs typeface="Arial" charset="0"/>
                </a:endParaRPr>
              </a:p>
              <a:p>
                <a:pPr indent="50794" algn="ctr"/>
                <a:r>
                  <a:rPr lang="en-US" altLang="zh-CN" sz="1300" b="1" dirty="0">
                    <a:solidFill>
                      <a:srgbClr val="FFFFFF"/>
                    </a:solidFill>
                    <a:latin typeface="+mj-lt"/>
                    <a:cs typeface="Arial" charset="0"/>
                  </a:rPr>
                  <a:t>9:51–</a:t>
                </a:r>
                <a:br>
                  <a:rPr lang="en-US" altLang="zh-CN" sz="1300" b="1" dirty="0">
                    <a:solidFill>
                      <a:srgbClr val="FFFFFF"/>
                    </a:solidFill>
                    <a:latin typeface="+mj-lt"/>
                    <a:cs typeface="Arial" charset="0"/>
                  </a:rPr>
                </a:br>
                <a:r>
                  <a:rPr lang="en-US" altLang="zh-CN" sz="1300" b="1" dirty="0">
                    <a:solidFill>
                      <a:srgbClr val="FFFFFF"/>
                    </a:solidFill>
                    <a:latin typeface="+mj-lt"/>
                    <a:cs typeface="Arial" charset="0"/>
                  </a:rPr>
                  <a:t>19:27</a:t>
                </a:r>
              </a:p>
              <a:p>
                <a:pPr indent="50794" algn="ctr"/>
                <a:endParaRPr lang="en-US" altLang="zh-CN" sz="1300" b="1" dirty="0">
                  <a:solidFill>
                    <a:srgbClr val="FFFFFF"/>
                  </a:solidFill>
                  <a:latin typeface="+mj-lt"/>
                  <a:cs typeface="Arial" charset="0"/>
                </a:endParaRPr>
              </a:p>
            </p:txBody>
          </p:sp>
          <p:sp>
            <p:nvSpPr>
              <p:cNvPr id="294949" name="Rectangle 51"/>
              <p:cNvSpPr>
                <a:spLocks noChangeArrowheads="1"/>
              </p:cNvSpPr>
              <p:nvPr/>
            </p:nvSpPr>
            <p:spPr bwMode="auto">
              <a:xfrm>
                <a:off x="1646" y="2570"/>
                <a:ext cx="492"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3" name="Group 52"/>
            <p:cNvGrpSpPr>
              <a:grpSpLocks/>
            </p:cNvGrpSpPr>
            <p:nvPr/>
          </p:nvGrpSpPr>
          <p:grpSpPr bwMode="auto">
            <a:xfrm>
              <a:off x="2138" y="2570"/>
              <a:ext cx="456" cy="883"/>
              <a:chOff x="2138" y="2570"/>
              <a:chExt cx="456" cy="883"/>
            </a:xfrm>
          </p:grpSpPr>
          <p:sp>
            <p:nvSpPr>
              <p:cNvPr id="294946" name="Rectangle 53"/>
              <p:cNvSpPr>
                <a:spLocks noChangeArrowheads="1"/>
              </p:cNvSpPr>
              <p:nvPr/>
            </p:nvSpPr>
            <p:spPr bwMode="auto">
              <a:xfrm>
                <a:off x="2170" y="2570"/>
                <a:ext cx="3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50794" algn="ctr" eaLnBrk="1" hangingPunct="1"/>
                <a:r>
                  <a:rPr lang="en-US" altLang="zh-CN" sz="2200" b="1" dirty="0">
                    <a:solidFill>
                      <a:srgbClr val="FFFFFF"/>
                    </a:solidFill>
                    <a:latin typeface="+mj-lt"/>
                    <a:cs typeface="Arial" charset="0"/>
                  </a:rPr>
                  <a:t> </a:t>
                </a:r>
              </a:p>
              <a:p>
                <a:pPr indent="50794" algn="ctr"/>
                <a:r>
                  <a:rPr lang="th-TH" altLang="zh-CN" sz="1400" b="1" dirty="0" smtClean="0">
                    <a:solidFill>
                      <a:srgbClr val="FFFFFF"/>
                    </a:solidFill>
                    <a:latin typeface="+mj-lt"/>
                    <a:cs typeface="Arial" charset="0"/>
                  </a:rPr>
                  <a:t>ปฏิเสธ</a:t>
                </a:r>
                <a:endParaRPr lang="en-US" altLang="zh-CN" sz="1400" b="1" dirty="0">
                  <a:solidFill>
                    <a:srgbClr val="FFFFFF"/>
                  </a:solidFill>
                  <a:latin typeface="+mj-lt"/>
                  <a:cs typeface="Arial" charset="0"/>
                </a:endParaRPr>
              </a:p>
              <a:p>
                <a:pPr indent="50794" algn="ctr"/>
                <a:r>
                  <a:rPr lang="en-US" altLang="zh-CN" sz="1400" b="1" dirty="0">
                    <a:solidFill>
                      <a:srgbClr val="FFFFFF"/>
                    </a:solidFill>
                    <a:latin typeface="+mj-lt"/>
                    <a:cs typeface="Arial" charset="0"/>
                  </a:rPr>
                  <a:t>19:28–</a:t>
                </a:r>
                <a:br>
                  <a:rPr lang="en-US" altLang="zh-CN" sz="1400" b="1" dirty="0">
                    <a:solidFill>
                      <a:srgbClr val="FFFFFF"/>
                    </a:solidFill>
                    <a:latin typeface="+mj-lt"/>
                    <a:cs typeface="Arial" charset="0"/>
                  </a:rPr>
                </a:br>
                <a:r>
                  <a:rPr lang="en-US" altLang="zh-CN" sz="1400" b="1" dirty="0">
                    <a:solidFill>
                      <a:srgbClr val="FFFFFF"/>
                    </a:solidFill>
                    <a:latin typeface="+mj-lt"/>
                    <a:cs typeface="Arial" charset="0"/>
                  </a:rPr>
                  <a:t>21:38</a:t>
                </a:r>
              </a:p>
              <a:p>
                <a:pPr indent="50794" algn="ctr"/>
                <a:r>
                  <a:rPr lang="en-US" altLang="zh-CN" sz="1400" b="1" dirty="0">
                    <a:solidFill>
                      <a:srgbClr val="FFFFFF"/>
                    </a:solidFill>
                    <a:latin typeface="+mj-lt"/>
                    <a:cs typeface="Arial" charset="0"/>
                  </a:rPr>
                  <a:t> </a:t>
                </a:r>
              </a:p>
            </p:txBody>
          </p:sp>
          <p:sp>
            <p:nvSpPr>
              <p:cNvPr id="294947" name="Rectangle 54"/>
              <p:cNvSpPr>
                <a:spLocks noChangeArrowheads="1"/>
              </p:cNvSpPr>
              <p:nvPr/>
            </p:nvSpPr>
            <p:spPr bwMode="auto">
              <a:xfrm>
                <a:off x="2138" y="2570"/>
                <a:ext cx="4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4" name="Group 55"/>
            <p:cNvGrpSpPr>
              <a:grpSpLocks/>
            </p:cNvGrpSpPr>
            <p:nvPr/>
          </p:nvGrpSpPr>
          <p:grpSpPr bwMode="auto">
            <a:xfrm>
              <a:off x="2594" y="2570"/>
              <a:ext cx="385" cy="883"/>
              <a:chOff x="2594" y="2570"/>
              <a:chExt cx="385" cy="883"/>
            </a:xfrm>
          </p:grpSpPr>
          <p:sp>
            <p:nvSpPr>
              <p:cNvPr id="294944" name="Rectangle 56"/>
              <p:cNvSpPr>
                <a:spLocks noChangeArrowheads="1"/>
              </p:cNvSpPr>
              <p:nvPr/>
            </p:nvSpPr>
            <p:spPr bwMode="auto">
              <a:xfrm>
                <a:off x="2626" y="2570"/>
                <a:ext cx="321"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1400" b="1" dirty="0" smtClean="0">
                    <a:solidFill>
                      <a:srgbClr val="FFFFFF"/>
                    </a:solidFill>
                    <a:latin typeface="+mj-lt"/>
                    <a:cs typeface="Arial" charset="0"/>
                  </a:rPr>
                  <a:t>กลางคืน</a:t>
                </a:r>
                <a:endParaRPr lang="en-US" altLang="zh-CN" sz="1400" b="1" dirty="0">
                  <a:solidFill>
                    <a:srgbClr val="FFFFFF"/>
                  </a:solidFill>
                  <a:latin typeface="+mj-lt"/>
                  <a:cs typeface="Arial" charset="0"/>
                </a:endParaRPr>
              </a:p>
              <a:p>
                <a:pPr algn="ctr"/>
                <a:r>
                  <a:rPr lang="en-US" altLang="zh-CN" sz="1400" b="1" dirty="0">
                    <a:solidFill>
                      <a:srgbClr val="FFFFFF"/>
                    </a:solidFill>
                    <a:latin typeface="+mj-lt"/>
                    <a:cs typeface="Arial" charset="0"/>
                  </a:rPr>
                  <a:t>22:1–</a:t>
                </a:r>
                <a:br>
                  <a:rPr lang="en-US" altLang="zh-CN" sz="1400" b="1" dirty="0">
                    <a:solidFill>
                      <a:srgbClr val="FFFFFF"/>
                    </a:solidFill>
                    <a:latin typeface="+mj-lt"/>
                    <a:cs typeface="Arial" charset="0"/>
                  </a:rPr>
                </a:br>
                <a:r>
                  <a:rPr lang="en-US" altLang="zh-CN" sz="1400" b="1" dirty="0">
                    <a:solidFill>
                      <a:srgbClr val="FFFFFF"/>
                    </a:solidFill>
                    <a:latin typeface="+mj-lt"/>
                    <a:cs typeface="Arial" charset="0"/>
                  </a:rPr>
                  <a:t>23:25</a:t>
                </a:r>
              </a:p>
              <a:p>
                <a:pPr algn="ctr"/>
                <a:endParaRPr lang="en-US" altLang="zh-CN" sz="1400" b="1" dirty="0">
                  <a:solidFill>
                    <a:srgbClr val="FFFFFF"/>
                  </a:solidFill>
                  <a:latin typeface="+mj-lt"/>
                  <a:cs typeface="Arial" charset="0"/>
                </a:endParaRPr>
              </a:p>
            </p:txBody>
          </p:sp>
          <p:sp>
            <p:nvSpPr>
              <p:cNvPr id="294945" name="Rectangle 57"/>
              <p:cNvSpPr>
                <a:spLocks noChangeArrowheads="1"/>
              </p:cNvSpPr>
              <p:nvPr/>
            </p:nvSpPr>
            <p:spPr bwMode="auto">
              <a:xfrm>
                <a:off x="2594" y="2570"/>
                <a:ext cx="385"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5" name="Group 58"/>
            <p:cNvGrpSpPr>
              <a:grpSpLocks/>
            </p:cNvGrpSpPr>
            <p:nvPr/>
          </p:nvGrpSpPr>
          <p:grpSpPr bwMode="auto">
            <a:xfrm>
              <a:off x="2979" y="2570"/>
              <a:ext cx="456" cy="883"/>
              <a:chOff x="2979" y="2570"/>
              <a:chExt cx="456" cy="883"/>
            </a:xfrm>
          </p:grpSpPr>
          <p:sp>
            <p:nvSpPr>
              <p:cNvPr id="294942" name="Rectangle 59"/>
              <p:cNvSpPr>
                <a:spLocks noChangeArrowheads="1"/>
              </p:cNvSpPr>
              <p:nvPr/>
            </p:nvSpPr>
            <p:spPr bwMode="auto">
              <a:xfrm>
                <a:off x="3011" y="2570"/>
                <a:ext cx="3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sz="2200" b="1" dirty="0">
                    <a:solidFill>
                      <a:srgbClr val="FFFFFF"/>
                    </a:solidFill>
                    <a:latin typeface="+mj-lt"/>
                    <a:cs typeface="Arial" charset="0"/>
                  </a:rPr>
                  <a:t> </a:t>
                </a:r>
              </a:p>
              <a:p>
                <a:pPr algn="ctr"/>
                <a:r>
                  <a:rPr lang="th-TH" altLang="zh-CN" sz="1300" b="1" dirty="0" smtClean="0">
                    <a:solidFill>
                      <a:srgbClr val="FFFFFF"/>
                    </a:solidFill>
                    <a:latin typeface="+mj-lt"/>
                    <a:cs typeface="Arial" charset="0"/>
                  </a:rPr>
                  <a:t>ตรึงกางเขน</a:t>
                </a:r>
                <a:endParaRPr lang="en-US" altLang="zh-CN" sz="1300" b="1" dirty="0">
                  <a:solidFill>
                    <a:srgbClr val="FFFFFF"/>
                  </a:solidFill>
                  <a:latin typeface="+mj-lt"/>
                  <a:cs typeface="Arial" charset="0"/>
                </a:endParaRPr>
              </a:p>
              <a:p>
                <a:pPr algn="ctr"/>
                <a:r>
                  <a:rPr lang="en-US" altLang="zh-CN" sz="1300" b="1" dirty="0">
                    <a:solidFill>
                      <a:srgbClr val="FFFFFF"/>
                    </a:solidFill>
                    <a:latin typeface="+mj-lt"/>
                    <a:cs typeface="Arial" charset="0"/>
                  </a:rPr>
                  <a:t>23:26-56</a:t>
                </a:r>
              </a:p>
              <a:p>
                <a:pPr algn="ctr"/>
                <a:endParaRPr lang="en-US" altLang="zh-CN" sz="1300" b="1" dirty="0">
                  <a:solidFill>
                    <a:srgbClr val="FFFFFF"/>
                  </a:solidFill>
                  <a:latin typeface="+mj-lt"/>
                  <a:cs typeface="Arial" charset="0"/>
                </a:endParaRPr>
              </a:p>
            </p:txBody>
          </p:sp>
          <p:sp>
            <p:nvSpPr>
              <p:cNvPr id="294943" name="Rectangle 60"/>
              <p:cNvSpPr>
                <a:spLocks noChangeArrowheads="1"/>
              </p:cNvSpPr>
              <p:nvPr/>
            </p:nvSpPr>
            <p:spPr bwMode="auto">
              <a:xfrm>
                <a:off x="2979" y="2570"/>
                <a:ext cx="4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6" name="Group 61"/>
            <p:cNvGrpSpPr>
              <a:grpSpLocks/>
            </p:cNvGrpSpPr>
            <p:nvPr/>
          </p:nvGrpSpPr>
          <p:grpSpPr bwMode="auto">
            <a:xfrm>
              <a:off x="3435" y="2570"/>
              <a:ext cx="556" cy="883"/>
              <a:chOff x="3435" y="2570"/>
              <a:chExt cx="556" cy="883"/>
            </a:xfrm>
          </p:grpSpPr>
          <p:sp>
            <p:nvSpPr>
              <p:cNvPr id="294940" name="Rectangle 62"/>
              <p:cNvSpPr>
                <a:spLocks noChangeArrowheads="1"/>
              </p:cNvSpPr>
              <p:nvPr/>
            </p:nvSpPr>
            <p:spPr bwMode="auto">
              <a:xfrm>
                <a:off x="3467" y="2570"/>
                <a:ext cx="492"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indent="15872" algn="ctr" eaLnBrk="1" hangingPunct="1"/>
                <a:r>
                  <a:rPr lang="en-US" altLang="zh-CN" b="1" dirty="0">
                    <a:solidFill>
                      <a:srgbClr val="FFFFFF"/>
                    </a:solidFill>
                    <a:latin typeface="+mj-lt"/>
                    <a:cs typeface="Arial" charset="0"/>
                  </a:rPr>
                  <a:t> </a:t>
                </a:r>
              </a:p>
              <a:p>
                <a:pPr indent="15872" algn="ctr"/>
                <a:r>
                  <a:rPr lang="th-TH" altLang="zh-CN" sz="1400" b="1" dirty="0" smtClean="0">
                    <a:solidFill>
                      <a:srgbClr val="FFFFFF"/>
                    </a:solidFill>
                    <a:latin typeface="+mj-lt"/>
                    <a:cs typeface="Arial" charset="0"/>
                  </a:rPr>
                  <a:t>ฟื้นคืนพระชนม์</a:t>
                </a:r>
                <a:endParaRPr lang="en-US" altLang="zh-CN" sz="1400" b="1" dirty="0">
                  <a:solidFill>
                    <a:srgbClr val="FFFFFF"/>
                  </a:solidFill>
                  <a:latin typeface="+mj-lt"/>
                  <a:cs typeface="Arial" charset="0"/>
                </a:endParaRPr>
              </a:p>
              <a:p>
                <a:pPr indent="15872" algn="ctr"/>
                <a:r>
                  <a:rPr lang="en-US" altLang="zh-CN" sz="1400" b="1" dirty="0">
                    <a:solidFill>
                      <a:srgbClr val="FFFFFF"/>
                    </a:solidFill>
                    <a:latin typeface="+mj-lt"/>
                    <a:cs typeface="Arial" charset="0"/>
                  </a:rPr>
                  <a:t>24:1-44</a:t>
                </a:r>
              </a:p>
              <a:p>
                <a:pPr indent="15872" algn="ctr"/>
                <a:endParaRPr lang="en-US" altLang="zh-CN" sz="1400" b="1" dirty="0">
                  <a:solidFill>
                    <a:srgbClr val="FFFFFF"/>
                  </a:solidFill>
                  <a:latin typeface="+mj-lt"/>
                  <a:cs typeface="Arial" charset="0"/>
                </a:endParaRPr>
              </a:p>
            </p:txBody>
          </p:sp>
          <p:sp>
            <p:nvSpPr>
              <p:cNvPr id="294941" name="Rectangle 63"/>
              <p:cNvSpPr>
                <a:spLocks noChangeArrowheads="1"/>
              </p:cNvSpPr>
              <p:nvPr/>
            </p:nvSpPr>
            <p:spPr bwMode="auto">
              <a:xfrm>
                <a:off x="3435" y="2570"/>
                <a:ext cx="556"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nvGrpSpPr>
            <p:cNvPr id="294937" name="Group 64"/>
            <p:cNvGrpSpPr>
              <a:grpSpLocks/>
            </p:cNvGrpSpPr>
            <p:nvPr/>
          </p:nvGrpSpPr>
          <p:grpSpPr bwMode="auto">
            <a:xfrm>
              <a:off x="3991" y="2570"/>
              <a:ext cx="534" cy="883"/>
              <a:chOff x="3991" y="2570"/>
              <a:chExt cx="534" cy="883"/>
            </a:xfrm>
          </p:grpSpPr>
          <p:sp>
            <p:nvSpPr>
              <p:cNvPr id="294938" name="Rectangle 65"/>
              <p:cNvSpPr>
                <a:spLocks noChangeArrowheads="1"/>
              </p:cNvSpPr>
              <p:nvPr/>
            </p:nvSpPr>
            <p:spPr bwMode="auto">
              <a:xfrm>
                <a:off x="4023" y="2570"/>
                <a:ext cx="470" cy="88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eaLnBrk="1" hangingPunct="1"/>
                <a:r>
                  <a:rPr lang="en-US" altLang="zh-CN" b="1" dirty="0">
                    <a:solidFill>
                      <a:srgbClr val="FFFFFF"/>
                    </a:solidFill>
                    <a:latin typeface="+mj-lt"/>
                    <a:cs typeface="Arial" charset="0"/>
                  </a:rPr>
                  <a:t> </a:t>
                </a:r>
              </a:p>
              <a:p>
                <a:pPr algn="ctr"/>
                <a:r>
                  <a:rPr lang="th-TH" altLang="zh-CN" sz="1400" b="1" dirty="0" smtClean="0">
                    <a:solidFill>
                      <a:srgbClr val="FFFFFF"/>
                    </a:solidFill>
                    <a:latin typeface="+mj-lt"/>
                    <a:cs typeface="Arial" charset="0"/>
                  </a:rPr>
                  <a:t>พระบัญชา</a:t>
                </a:r>
                <a:endParaRPr lang="en-US" altLang="zh-CN" sz="1400" b="1" dirty="0">
                  <a:solidFill>
                    <a:srgbClr val="FFFFFF"/>
                  </a:solidFill>
                  <a:latin typeface="+mj-lt"/>
                  <a:cs typeface="Arial" charset="0"/>
                </a:endParaRPr>
              </a:p>
              <a:p>
                <a:pPr algn="ctr"/>
                <a:r>
                  <a:rPr lang="en-US" altLang="zh-CN" sz="1400" b="1" dirty="0">
                    <a:solidFill>
                      <a:srgbClr val="FFFFFF"/>
                    </a:solidFill>
                    <a:latin typeface="+mj-lt"/>
                    <a:cs typeface="Arial" charset="0"/>
                  </a:rPr>
                  <a:t>24:45-53</a:t>
                </a:r>
              </a:p>
              <a:p>
                <a:pPr algn="ctr"/>
                <a:endParaRPr lang="en-US" altLang="zh-CN" sz="1400" b="1" dirty="0">
                  <a:solidFill>
                    <a:srgbClr val="FFFFFF"/>
                  </a:solidFill>
                  <a:latin typeface="+mj-lt"/>
                  <a:cs typeface="Arial" charset="0"/>
                </a:endParaRPr>
              </a:p>
            </p:txBody>
          </p:sp>
          <p:sp>
            <p:nvSpPr>
              <p:cNvPr id="294939" name="Rectangle 66"/>
              <p:cNvSpPr>
                <a:spLocks noChangeArrowheads="1"/>
              </p:cNvSpPr>
              <p:nvPr/>
            </p:nvSpPr>
            <p:spPr bwMode="auto">
              <a:xfrm>
                <a:off x="3991" y="2570"/>
                <a:ext cx="534" cy="88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FFFFFF"/>
                  </a:solidFill>
                  <a:latin typeface="+mj-lt"/>
                  <a:cs typeface="Arial" charset="0"/>
                </a:endParaRPr>
              </a:p>
            </p:txBody>
          </p:sp>
        </p:grpSp>
      </p:grpSp>
      <p:sp>
        <p:nvSpPr>
          <p:cNvPr id="294916" name="Rectangle 68"/>
          <p:cNvSpPr>
            <a:spLocks noGrp="1" noChangeArrowheads="1"/>
          </p:cNvSpPr>
          <p:nvPr>
            <p:ph type="title" idx="4294967295"/>
          </p:nvPr>
        </p:nvSpPr>
        <p:spPr>
          <a:xfrm>
            <a:off x="2514603" y="50803"/>
            <a:ext cx="4333875" cy="608873"/>
          </a:xfrm>
          <a:solidFill>
            <a:schemeClr val="tx2"/>
          </a:solidFill>
        </p:spPr>
        <p:txBody>
          <a:bodyPr anchor="t">
            <a:spAutoFit/>
          </a:bodyPr>
          <a:lstStyle/>
          <a:p>
            <a:pPr eaLnBrk="1" hangingPunct="1"/>
            <a:r>
              <a:rPr lang="th-TH" sz="2400" b="1" dirty="0" smtClean="0">
                <a:solidFill>
                  <a:schemeClr val="bg2"/>
                </a:solidFill>
                <a:latin typeface="+mj-lt"/>
                <a:ea typeface="SimSun" charset="0"/>
                <a:cs typeface="SimSun" charset="0"/>
              </a:rPr>
              <a:t>แผนผังพระ</a:t>
            </a:r>
            <a:r>
              <a:rPr lang="th-TH" sz="2400" b="1" dirty="0" err="1" smtClean="0">
                <a:solidFill>
                  <a:schemeClr val="bg2"/>
                </a:solidFill>
                <a:latin typeface="+mj-lt"/>
                <a:ea typeface="SimSun" charset="0"/>
                <a:cs typeface="SimSun" charset="0"/>
              </a:rPr>
              <a:t>ธรรมลู</a:t>
            </a:r>
            <a:r>
              <a:rPr lang="th-TH" sz="2400" b="1" dirty="0" smtClean="0">
                <a:solidFill>
                  <a:schemeClr val="bg2"/>
                </a:solidFill>
                <a:latin typeface="+mj-lt"/>
                <a:ea typeface="SimSun" charset="0"/>
                <a:cs typeface="SimSun" charset="0"/>
              </a:rPr>
              <a:t>กา</a:t>
            </a:r>
            <a:endParaRPr lang="en-US" sz="2400" b="1" dirty="0">
              <a:solidFill>
                <a:schemeClr val="bg2"/>
              </a:solidFill>
              <a:latin typeface="+mj-lt"/>
              <a:ea typeface="SimSun" charset="0"/>
              <a:cs typeface="SimSun" charset="0"/>
            </a:endParaRPr>
          </a:p>
        </p:txBody>
      </p:sp>
    </p:spTree>
    <p:extLst>
      <p:ext uri="{BB962C8B-B14F-4D97-AF65-F5344CB8AC3E}">
        <p14:creationId xmlns:p14="http://schemas.microsoft.com/office/powerpoint/2010/main" val="410516022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th-TH" sz="36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บุตร​นั้น​จะ​เป็น​ใหญ่ และ​จะ​ได้​ชื่อ​ว่า​เป็น​บุตร​ของ​พระ​เจ้า​สูง​สุด </a:t>
            </a:r>
            <a:r>
              <a:rPr lang="en-US" sz="28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a:t>
            </a:r>
            <a:r>
              <a:rPr lang="th-TH" sz="2800" b="1" dirty="0" err="1"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ลู</a:t>
            </a:r>
            <a:r>
              <a:rPr lang="th-TH" sz="28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กา</a:t>
            </a:r>
            <a:r>
              <a:rPr lang="en-US" sz="28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 1:32)</a:t>
            </a:r>
            <a:endParaRPr lang="en-US" sz="28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endParaRP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82834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a:t>
            </a:r>
            <a:r>
              <a:rPr lang="th-TH" sz="36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 องค์​พระ​ผู้​เป็น​เจ้า​ผู้​เป็น​พระ​เจ้า​จะ​ประ​ทาน​บัล​</a:t>
            </a:r>
            <a:r>
              <a:rPr lang="th-TH" sz="3600" b="1" dirty="0" err="1">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ลังก์</a:t>
            </a:r>
            <a:r>
              <a:rPr lang="th-TH" sz="36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​ของ​ดา​วิด​บรรพ​บุรุษ​ของ​ท่าน​ให้​แก่​ท่าน</a:t>
            </a:r>
            <a:r>
              <a:rPr lang="en-US" sz="36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
            </a:r>
            <a:br>
              <a:rPr lang="en-US" sz="36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br>
            <a:r>
              <a:rPr lang="en-US" sz="28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a:t>
            </a:r>
            <a:r>
              <a:rPr lang="th-TH" sz="2800" b="1" dirty="0" err="1"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ลู</a:t>
            </a:r>
            <a:r>
              <a:rPr lang="th-TH" sz="28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กา</a:t>
            </a:r>
            <a:r>
              <a:rPr lang="en-US" sz="2800" b="1" dirty="0" smtClean="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 </a:t>
            </a:r>
            <a:r>
              <a:rPr lang="en-US" sz="2800" b="1" dirty="0">
                <a:solidFill>
                  <a:srgbClr val="FFEFCE"/>
                </a:solidFill>
                <a:effectLst>
                  <a:outerShdw blurRad="50800" dist="76200" dir="2700000" algn="tl" rotWithShape="0">
                    <a:srgbClr val="000000"/>
                  </a:outerShdw>
                </a:effectLst>
                <a:latin typeface="Leelawadee" panose="020B0502040204020203" pitchFamily="34" charset="-34"/>
                <a:ea typeface="ＭＳ Ｐゴシック" charset="0"/>
                <a:cs typeface="Leelawadee" panose="020B0502040204020203" pitchFamily="34" charset="-34"/>
              </a:rPr>
              <a:t>1:32)</a:t>
            </a:r>
          </a:p>
        </p:txBody>
      </p:sp>
      <p:pic>
        <p:nvPicPr>
          <p:cNvPr id="5" name="Picture 1" descr="SonOfHighesp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17909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th-TH" sz="3600" b="1" dirty="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และ​ท่าน​จะ​ครอบ​ครอง​พงศ์​พันธุ์​ของ​ยา​</a:t>
            </a:r>
            <a:r>
              <a:rPr lang="th-TH" sz="3600" b="1" dirty="0" err="1">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โคบ</a:t>
            </a:r>
            <a:r>
              <a:rPr lang="th-TH" sz="3600" b="1" dirty="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​สืบ​ไป​เป็น​นิตย์ และ​แผ่น​ดิน​ของ​ท่าน​จะ​ไม่​มี​วัน​สิ้น​สุด​เลย”</a:t>
            </a:r>
            <a:r>
              <a:rPr lang="en-US" sz="2800" b="1" dirty="0" smtClean="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a:t>
            </a:r>
            <a:r>
              <a:rPr lang="th-TH" sz="2800" b="1" dirty="0" err="1" smtClean="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ลู</a:t>
            </a:r>
            <a:r>
              <a:rPr lang="th-TH" sz="2800" b="1" dirty="0" smtClean="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กา</a:t>
            </a:r>
            <a:r>
              <a:rPr lang="en-US" sz="2800" b="1" dirty="0" smtClean="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 </a:t>
            </a:r>
            <a:r>
              <a:rPr lang="en-US" sz="2800" b="1" dirty="0">
                <a:solidFill>
                  <a:srgbClr val="FFEFCE"/>
                </a:solidFill>
                <a:effectLst>
                  <a:outerShdw blurRad="50800" dist="76200" dir="2700000" algn="tl" rotWithShape="0">
                    <a:srgbClr val="000000"/>
                  </a:outerShdw>
                </a:effectLst>
                <a:latin typeface="Leelawadee UI" panose="020B0502040204020203" pitchFamily="34" charset="-34"/>
                <a:ea typeface="ＭＳ Ｐゴシック" charset="0"/>
                <a:cs typeface="Leelawadee UI" panose="020B0502040204020203" pitchFamily="34" charset="-34"/>
              </a:rPr>
              <a:t>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1569523"/>
          </a:xfrm>
          <a:prstGeom prst="rect">
            <a:avLst/>
          </a:prstGeom>
          <a:noFill/>
        </p:spPr>
        <p:txBody>
          <a:bodyPr wrap="square" lIns="91303" tIns="45652" rIns="91303" bIns="45652">
            <a:spAutoFit/>
          </a:bodyPr>
          <a:lstStyle/>
          <a:p>
            <a:pPr>
              <a:defRPr/>
            </a:pPr>
            <a:r>
              <a:rPr lang="th-TH" sz="4800" b="1" dirty="0" smtClean="0">
                <a:solidFill>
                  <a:srgbClr val="6BCBF4"/>
                </a:solidFill>
                <a:effectLst>
                  <a:glow rad="228600">
                    <a:srgbClr val="000000">
                      <a:alpha val="75000"/>
                    </a:srgbClr>
                  </a:glow>
                  <a:outerShdw blurRad="50800" dist="38100" dir="2700000" algn="tl" rotWithShape="0">
                    <a:srgbClr val="000000"/>
                  </a:outerShdw>
                </a:effectLst>
                <a:latin typeface="Leelawadee UI" panose="020B0502040204020203" pitchFamily="34" charset="-34"/>
                <a:cs typeface="Leelawadee UI" panose="020B0502040204020203" pitchFamily="34" charset="-34"/>
              </a:rPr>
              <a:t>คำพยากรณ์เกี่ยวกับ</a:t>
            </a:r>
          </a:p>
          <a:p>
            <a:pPr>
              <a:defRPr/>
            </a:pPr>
            <a:r>
              <a:rPr lang="th-TH" sz="4800" b="1" dirty="0" smtClean="0">
                <a:solidFill>
                  <a:srgbClr val="6BCBF4"/>
                </a:solidFill>
                <a:effectLst>
                  <a:glow rad="228600">
                    <a:srgbClr val="000000">
                      <a:alpha val="75000"/>
                    </a:srgbClr>
                  </a:glow>
                  <a:outerShdw blurRad="50800" dist="38100" dir="2700000" algn="tl" rotWithShape="0">
                    <a:srgbClr val="000000"/>
                  </a:outerShdw>
                </a:effectLst>
                <a:latin typeface="Leelawadee UI" panose="020B0502040204020203" pitchFamily="34" charset="-34"/>
                <a:cs typeface="Leelawadee UI" panose="020B0502040204020203" pitchFamily="34" charset="-34"/>
              </a:rPr>
              <a:t>การกำเนิดของพระเยซู</a:t>
            </a:r>
            <a:endParaRPr lang="en-US" sz="4800" b="1" dirty="0">
              <a:solidFill>
                <a:srgbClr val="6BCBF4"/>
              </a:solidFill>
              <a:effectLst>
                <a:glow rad="228600">
                  <a:srgbClr val="000000">
                    <a:alpha val="75000"/>
                  </a:srgbClr>
                </a:glow>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 name="TextBox 3"/>
          <p:cNvSpPr txBox="1"/>
          <p:nvPr/>
        </p:nvSpPr>
        <p:spPr>
          <a:xfrm>
            <a:off x="179512" y="3933056"/>
            <a:ext cx="4292886" cy="584638"/>
          </a:xfrm>
          <a:prstGeom prst="rect">
            <a:avLst/>
          </a:prstGeom>
          <a:noFill/>
        </p:spPr>
        <p:txBody>
          <a:bodyPr wrap="none" lIns="91303" tIns="45652" rIns="91303" bIns="45652">
            <a:spAutoFit/>
          </a:bodyPr>
          <a:lstStyle/>
          <a:p>
            <a:pPr>
              <a:defRPr/>
            </a:pPr>
            <a:r>
              <a:rPr lang="th-TH" sz="3200" b="1" dirty="0" err="1" smtClean="0">
                <a:solidFill>
                  <a:srgbClr val="FFFFFF"/>
                </a:solidFill>
                <a:effectLst>
                  <a:glow rad="228600">
                    <a:srgbClr val="000000">
                      <a:alpha val="75000"/>
                    </a:srgb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sz="3200" b="1" dirty="0" smtClean="0">
                <a:solidFill>
                  <a:srgbClr val="FFFFFF"/>
                </a:solidFill>
                <a:effectLst>
                  <a:glow rad="228600">
                    <a:srgbClr val="000000">
                      <a:alpha val="75000"/>
                    </a:srgbClr>
                  </a:glow>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สัญญาเดิมและใหม่</a:t>
            </a:r>
            <a:endParaRPr lang="en-US" sz="3200" b="1" dirty="0">
              <a:solidFill>
                <a:srgbClr val="FFFFFF"/>
              </a:solidFill>
              <a:effectLst>
                <a:glow rad="228600">
                  <a:srgbClr val="000000">
                    <a:alpha val="75000"/>
                  </a:srgbClr>
                </a:glow>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251520"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Leelawadee UI" panose="020B0502040204020203" pitchFamily="34" charset="-34"/>
                  <a:ea typeface="Osaka"/>
                  <a:cs typeface="Leelawadee UI" panose="020B0502040204020203" pitchFamily="34" charset="-34"/>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smtClean="0">
                  <a:solidFill>
                    <a:srgbClr val="002060"/>
                  </a:solidFill>
                  <a:latin typeface="Leelawadee UI" panose="020B0502040204020203" pitchFamily="34" charset="-34"/>
                  <a:cs typeface="Leelawadee UI" panose="020B0502040204020203" pitchFamily="34" charset="-34"/>
                </a:rPr>
                <a:t>Free</a:t>
              </a:r>
              <a:r>
                <a:rPr lang="en-US" altLang="zh-CN" sz="3200" spc="-250" dirty="0" smtClean="0">
                  <a:solidFill>
                    <a:srgbClr val="002060"/>
                  </a:solidFill>
                  <a:latin typeface="Leelawadee UI" panose="020B0502040204020203" pitchFamily="34" charset="-34"/>
                  <a:cs typeface="Leelawadee UI" panose="020B0502040204020203" pitchFamily="34" charset="-34"/>
                </a:rPr>
                <a:t/>
              </a:r>
              <a:br>
                <a:rPr lang="en-US" altLang="zh-CN" sz="3200" spc="-250" dirty="0" smtClean="0">
                  <a:solidFill>
                    <a:srgbClr val="002060"/>
                  </a:solidFill>
                  <a:latin typeface="Leelawadee UI" panose="020B0502040204020203" pitchFamily="34" charset="-34"/>
                  <a:cs typeface="Leelawadee UI" panose="020B0502040204020203" pitchFamily="34" charset="-34"/>
                </a:rPr>
              </a:br>
              <a:r>
                <a:rPr lang="en-US" altLang="zh-CN" sz="3200" spc="-250" dirty="0" smtClean="0">
                  <a:solidFill>
                    <a:srgbClr val="36BAD5"/>
                  </a:solidFill>
                  <a:latin typeface="Leelawadee UI" panose="020B0502040204020203" pitchFamily="34" charset="-34"/>
                  <a:cs typeface="Leelawadee UI" panose="020B0502040204020203" pitchFamily="34" charset="-34"/>
                </a:rPr>
                <a:t>Bible </a:t>
              </a:r>
              <a:r>
                <a:rPr lang="en-US" altLang="zh-CN" sz="3200" spc="-250" dirty="0" smtClean="0">
                  <a:solidFill>
                    <a:srgbClr val="002060"/>
                  </a:solidFill>
                  <a:latin typeface="Leelawadee UI" panose="020B0502040204020203" pitchFamily="34" charset="-34"/>
                  <a:cs typeface="Leelawadee UI" panose="020B0502040204020203" pitchFamily="34" charset="-34"/>
                </a:rPr>
                <a:t/>
              </a:r>
              <a:br>
                <a:rPr lang="en-US" altLang="zh-CN" sz="3200" spc="-250" dirty="0" smtClean="0">
                  <a:solidFill>
                    <a:srgbClr val="002060"/>
                  </a:solidFill>
                  <a:latin typeface="Leelawadee UI" panose="020B0502040204020203" pitchFamily="34" charset="-34"/>
                  <a:cs typeface="Leelawadee UI" panose="020B0502040204020203" pitchFamily="34" charset="-34"/>
                </a:rPr>
              </a:br>
              <a:r>
                <a:rPr lang="en-US" altLang="zh-CN" sz="2800" spc="-250" dirty="0" smtClean="0">
                  <a:solidFill>
                    <a:srgbClr val="002060"/>
                  </a:solidFill>
                  <a:latin typeface="Leelawadee UI" panose="020B0502040204020203" pitchFamily="34" charset="-34"/>
                  <a:cs typeface="Leelawadee UI" panose="020B0502040204020203" pitchFamily="34" charset="-34"/>
                </a:rPr>
                <a:t>images</a:t>
              </a:r>
              <a:endParaRPr lang="en-GB" sz="4800" spc="-250" dirty="0">
                <a:solidFill>
                  <a:srgbClr val="002060"/>
                </a:solidFill>
                <a:latin typeface="Leelawadee UI" panose="020B0502040204020203" pitchFamily="34" charset="-34"/>
                <a:cs typeface="Leelawadee UI" panose="020B0502040204020203" pitchFamily="34" charset="-34"/>
              </a:endParaRPr>
            </a:p>
          </p:txBody>
        </p:sp>
      </p:grpSp>
    </p:spTree>
    <p:extLst>
      <p:ext uri="{BB962C8B-B14F-4D97-AF65-F5344CB8AC3E}">
        <p14:creationId xmlns:p14="http://schemas.microsoft.com/office/powerpoint/2010/main" val="391085077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075"/>
            <a:ext cx="9144000" cy="68579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46210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65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745868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56" y="-27384"/>
            <a:ext cx="9222868" cy="68376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03522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27384"/>
            <a:ext cx="9185305" cy="68853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645270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21634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127095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206"/>
            <a:ext cx="9144000" cy="6849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9936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Leelawadee UI"/>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Custom 1">
      <a:majorFont>
        <a:latin typeface="Leelawadee UI"/>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Leelawadee UI"/>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10620</TotalTime>
  <Words>9523</Words>
  <Application>Microsoft Macintosh PowerPoint</Application>
  <PresentationFormat>On-screen Show (4:3)</PresentationFormat>
  <Paragraphs>1871</Paragraphs>
  <Slides>314</Slides>
  <Notes>241</Notes>
  <HiddenSlides>0</HiddenSlides>
  <MMClips>0</MMClips>
  <ScaleCrop>false</ScaleCrop>
  <HeadingPairs>
    <vt:vector size="6" baseType="variant">
      <vt:variant>
        <vt:lpstr>Theme</vt:lpstr>
      </vt:variant>
      <vt:variant>
        <vt:i4>55</vt:i4>
      </vt:variant>
      <vt:variant>
        <vt:lpstr>Embedded OLE Servers</vt:lpstr>
      </vt:variant>
      <vt:variant>
        <vt:i4>1</vt:i4>
      </vt:variant>
      <vt:variant>
        <vt:lpstr>Slide Titles</vt:lpstr>
      </vt:variant>
      <vt:variant>
        <vt:i4>314</vt:i4>
      </vt:variant>
    </vt:vector>
  </HeadingPairs>
  <TitlesOfParts>
    <vt:vector size="370" baseType="lpstr">
      <vt:lpstr>Blank Presentation</vt:lpstr>
      <vt:lpstr>Capsules</vt:lpstr>
      <vt:lpstr>Default Design</vt:lpstr>
      <vt:lpstr>Ribbons</vt:lpstr>
      <vt:lpstr>1_Default Design</vt:lpstr>
      <vt:lpstr>2_Default Design</vt:lpstr>
      <vt:lpstr>Fireball</vt:lpstr>
      <vt:lpstr>1_Fireball</vt:lpstr>
      <vt:lpstr>1_Blank Presentation</vt:lpstr>
      <vt:lpstr>Portfolio</vt:lpstr>
      <vt:lpstr>Blends</vt:lpstr>
      <vt:lpstr>2_Bar Code</vt:lpstr>
      <vt:lpstr>Soaring</vt:lpstr>
      <vt:lpstr>1_Ribbons</vt:lpstr>
      <vt:lpstr>4_Default Design</vt:lpstr>
      <vt:lpstr>3_Default Design</vt:lpstr>
      <vt:lpstr>Office Theme</vt:lpstr>
      <vt:lpstr>Cascade</vt:lpstr>
      <vt:lpstr>5_Default Design</vt:lpstr>
      <vt:lpstr>4_Blank Presentation</vt:lpstr>
      <vt:lpstr>6_Default Design</vt:lpstr>
      <vt:lpstr>7_Default Design</vt:lpstr>
      <vt:lpstr>8_Default Design</vt:lpstr>
      <vt:lpstr>1_PPT White on Black Format</vt:lpstr>
      <vt:lpstr>14_Default Design</vt:lpstr>
      <vt:lpstr>13_Default Design</vt:lpstr>
      <vt:lpstr>1_Pulse</vt:lpstr>
      <vt:lpstr>9_Default Design</vt:lpstr>
      <vt:lpstr>1_blstripc.ppt - Blue Stripes</vt:lpstr>
      <vt:lpstr>15_Default Design</vt:lpstr>
      <vt:lpstr>1_Fireworks</vt:lpstr>
      <vt:lpstr>9_Blank Presentation</vt:lpstr>
      <vt:lpstr>10_Blank Presentation</vt:lpstr>
      <vt:lpstr>11_Blank Presentation</vt:lpstr>
      <vt:lpstr>12_Blank Presentation</vt:lpstr>
      <vt:lpstr>4_Office Theme</vt:lpstr>
      <vt:lpstr>13_Blank Presentation</vt:lpstr>
      <vt:lpstr>3_Ribbons</vt:lpstr>
      <vt:lpstr>14_Blank Presentation</vt:lpstr>
      <vt:lpstr>15_Blank Presentation</vt:lpstr>
      <vt:lpstr>16_Blank Presentation</vt:lpstr>
      <vt:lpstr>2_Fireball</vt:lpstr>
      <vt:lpstr>4_Ribbons</vt:lpstr>
      <vt:lpstr>50_Blank Presentation</vt:lpstr>
      <vt:lpstr>3_Office Theme</vt:lpstr>
      <vt:lpstr>untitled 1</vt:lpstr>
      <vt:lpstr>Selling a Product or Service</vt:lpstr>
      <vt:lpstr>8_Blank Presentation</vt:lpstr>
      <vt:lpstr>5_Office Theme</vt:lpstr>
      <vt:lpstr>17_Blank Presentation</vt:lpstr>
      <vt:lpstr>18_Blank Presentation</vt:lpstr>
      <vt:lpstr>1_Office Theme</vt:lpstr>
      <vt:lpstr>2_Pulse</vt:lpstr>
      <vt:lpstr>3_Pulse</vt:lpstr>
      <vt:lpstr>4_Pulse</vt:lpstr>
      <vt:lpstr>Microsoft ClipArt Gallery</vt:lpstr>
      <vt:lpstr>Luke Title Slide</vt:lpstr>
      <vt:lpstr>คำสำคัญ</vt:lpstr>
      <vt:lpstr>ข้อพระธรรมสำคัญ</vt:lpstr>
      <vt:lpstr>บทสรุปและการนำไปใช้</vt:lpstr>
      <vt:lpstr>ข้อความสรุปของลูกา</vt:lpstr>
      <vt:lpstr>พันธสัญญาในลูกา</vt:lpstr>
      <vt:lpstr>การทรงไถ่ในพระธรรมลูกา</vt:lpstr>
      <vt:lpstr>พระเยซูในพระธรรมลูกา (คำทำนายถึงพระเมสิยาห์) </vt:lpstr>
      <vt:lpstr>แผนผังพระธรรมลูกา</vt:lpstr>
      <vt:lpstr>“มนุษย์สมบูรณ์แบบ"</vt:lpstr>
      <vt:lpstr>“มนุษย์สมบูรณ์แบบ“ ในความคิดของชาวกรีก</vt:lpstr>
      <vt:lpstr>Men aren't perfect either</vt:lpstr>
      <vt:lpstr>พระเยซูคือมนุษย์ที่สมบูรณ์แบบ!</vt:lpstr>
      <vt:lpstr>Give Thanks 1/4</vt:lpstr>
      <vt:lpstr>Give Thanks 2/4</vt:lpstr>
      <vt:lpstr>Give Thanks 3/4</vt:lpstr>
      <vt:lpstr>Give Thanks 4/4</vt:lpstr>
      <vt:lpstr>อภิปราย…</vt:lpstr>
      <vt:lpstr>มัทธิว:  พระกิตติคุณ แห่งคำเทศนา</vt:lpstr>
      <vt:lpstr>แผนผังพระธรรมมัทธิว</vt:lpstr>
      <vt:lpstr>มัทธิว ในเก้าช่วง</vt:lpstr>
      <vt:lpstr>ตารางเทียบพระกิตติคุณ 4 เล่ม</vt:lpstr>
      <vt:lpstr>ตารางเทียบพระกิตติคุณ 4 เล่ม</vt:lpstr>
      <vt:lpstr>ตารางเทียบพระกิตติคุณ 4 เล่ม</vt:lpstr>
      <vt:lpstr>ประวัติศาสตร์ . . . </vt:lpstr>
      <vt:lpstr>ใจความสำคัญของแต่ละพระธรรมในพันธสัญญาใหม่</vt:lpstr>
      <vt:lpstr>สำรวจพันธสัญญาใหม่ (ประวัติศาสตร์)</vt:lpstr>
      <vt:lpstr>ผู้เขียนพระกิตติคุณ</vt:lpstr>
      <vt:lpstr>แบรี่ ฮัดเดิ้ลสตัน, อาร์คอสติกไบเบิ้ล</vt:lpstr>
      <vt:lpstr>“ศาสนาคริสต์ เป็นศาสนาฝรั่ง?”</vt:lpstr>
      <vt:lpstr>คำถามของผู้ที่อ่านพระธรรมลูกา:  ชาวตะวันออกคนนี้ (พระเยซู) เป็นพระผู้ช่วยให้รอดของฝรั่ง (คนต่างชาติ)?</vt:lpstr>
      <vt:lpstr>PowerPoint Presentation</vt:lpstr>
      <vt:lpstr>การแบ่งคาบเวลาในพระธรรมลูกา</vt:lpstr>
      <vt:lpstr>คำสำคัญและข้อสำคัญ</vt:lpstr>
      <vt:lpstr>ลูกาเน้นไปที่พระวิญญาณบริสุทธิ์</vt:lpstr>
      <vt:lpstr>บทสรุปและการนำไปใช้</vt:lpstr>
      <vt:lpstr>หัวเรื่อง</vt:lpstr>
      <vt:lpstr>ลูกาคือใคร?</vt:lpstr>
      <vt:lpstr>ผู้เขียน</vt:lpstr>
      <vt:lpstr>สำรวจพันธสัญญาใหม่ (ประวัติศาสตร์)</vt:lpstr>
      <vt:lpstr>เหตุการณ์ที่เกิดขึ้น</vt:lpstr>
      <vt:lpstr>สาเหตุ</vt:lpstr>
      <vt:lpstr>ผู้เขียนและผู้รับสาสน์อยู่ที่ไหน?</vt:lpstr>
      <vt:lpstr>จุดประสงค์</vt:lpstr>
      <vt:lpstr>คุณลักษณะ</vt:lpstr>
      <vt:lpstr>ข้อโต้แย้ง</vt:lpstr>
      <vt:lpstr>รวบรวม</vt:lpstr>
      <vt:lpstr>Slides on  ลูกา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คำศัพท์ในรูปภาพ</vt:lpstr>
      <vt:lpstr>ได้รับอนุญาตแล้ว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คำศัพท์ในรูปภาพ</vt:lpstr>
      <vt:lpstr>ได้รับอนุญาตแล้ว</vt:lpstr>
      <vt:lpstr>การตอบสนองต่อการให้กำเนิดอัศรรย์</vt:lpstr>
      <vt:lpstr>เบธเลเฮมเป็นเมืองของดาวิด</vt:lpstr>
      <vt:lpstr>บุตร  ของ ผู้สูงสุด</vt:lpstr>
      <vt:lpstr>บุตร​นั้น​จะ​เป็น​ใหญ่ และ​จะ​ได้​ชื่อ​ว่า​เป็น​บุตร​ของ​พระ​เจ้า​สูง​สุด (ลูกา 1:32)</vt:lpstr>
      <vt:lpstr>" องค์​พระ​ผู้​เป็น​เจ้า​ผู้​เป็น​พระ​เจ้า​จะ​ประ​ทาน​บัล​ลังก์​ของ​ดา​วิด​บรรพ​บุรุษ​ของ​ท่าน​ให้​แก่​ท่าน (ลูกา 1:32)</vt:lpstr>
      <vt:lpstr>และ​ท่าน​จะ​ครอบ​ครอง​พงศ์​พันธุ์​ของ​ยา​โคบ​สืบ​ไป​เป็น​นิตย์ และ​แผ่น​ดิน​ของ​ท่าน​จะ​ไม่​มี​วัน​สิ้น​สุด​เลย”(ลูกา 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ได้รับอนุญาตแล้ว</vt:lpstr>
      <vt:lpstr>Slides on  ลูกา 2</vt:lpstr>
      <vt:lpstr>ฉากรางหญ้าพระกุมารเยซู</vt:lpstr>
      <vt:lpstr>คุ้มครองพระกุมาร</vt:lpstr>
      <vt:lpstr>ฉากรางหญ้าพระกุมารเยซู</vt:lpstr>
      <vt:lpstr>Church Nativity Scene</vt:lpstr>
      <vt:lpstr>เป้าหมายของหัวขโมย</vt:lpstr>
      <vt:lpstr>ฉากรางหญ้าพระกุมารเยซู</vt:lpstr>
      <vt:lpstr>ฉากรางหญ้าพระกุมารเยซู</vt:lpstr>
      <vt:lpstr>Church Nativity Scene</vt:lpstr>
      <vt:lpstr>ฉากรางหญ้าพระกุมารเยซู</vt:lpstr>
      <vt:lpstr>จีพีเอส ความปลอดภัยของรางหญ้า</vt:lpstr>
      <vt:lpstr>ฉากรางหญ้าพระกุมารเยซู</vt:lpstr>
      <vt:lpstr>ฉากรางหญ้าพระกุมารเยซู</vt:lpstr>
      <vt:lpstr>Bored Shepherds</vt:lpstr>
      <vt:lpstr>เพราะ​ว่า​ใน​วัน​นี้ พระ​ผู้​ช่วย​ให้​รอด​ของ​พวก​ท่าน​คือ​พระ​คริสต์​องค์​พระ​ผู้​เป็น​เจ้า​มา​ประสูติ​ที่​เมือง​ของ​ดา​วิด(ลูกา 2:11 THSV) </vt:lpstr>
      <vt:lpstr>PowerPoint Presentation</vt:lpstr>
      <vt:lpstr>PowerPoint Presentation</vt:lpstr>
      <vt:lpstr>สิเมโอนอวยพรพระเยซูที่พระวิหาร(ลูกา 2:21-32) </vt:lpstr>
      <vt:lpstr>โครงร่าง</vt:lpstr>
      <vt:lpstr>วันประสูติของพระเยซู</vt:lpstr>
      <vt:lpstr>Slides on  ลูกา 3</vt:lpstr>
      <vt:lpstr>ยอห์นบัพติสมา</vt:lpstr>
      <vt:lpstr>ยอห์นบัพติสมา</vt:lpstr>
      <vt:lpstr>ยอห์นบัพติสมา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คำศัพท์ในรูปภาพ</vt:lpstr>
      <vt:lpstr>ได้รับอนุญาตแล้ว</vt:lpstr>
      <vt:lpstr>วันที่พระเยซูเริ่มทำพระราชกิจ</vt:lpstr>
      <vt:lpstr>ระยะเวลาที่พระเยซูทำพระราชกิจ</vt:lpstr>
      <vt:lpstr>เรื่องราวของพระเยซูในลูกา</vt:lpstr>
      <vt:lpstr>อายุของพระเยซู เมื่อพระองค์ทรงเริ่มต้นพระราชกิจ</vt:lpstr>
      <vt:lpstr>PowerPoint Presentation</vt:lpstr>
      <vt:lpstr>ข้อสำคัญ:  2 ซามูเอล 7:12-13</vt:lpstr>
      <vt:lpstr>PowerPoint Presentation</vt:lpstr>
      <vt:lpstr>PowerPoint Presentation</vt:lpstr>
      <vt:lpstr>คู่มือศึกษา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ลำดับพงศ์พันธุ์ 3 ช่วงของพระเยซู (1:1-17)</vt:lpstr>
      <vt:lpstr>พันธสัญญากับดาวิด</vt:lpstr>
      <vt:lpstr>ลำดับเวลาของราชอนาจักรและพระสัญญา</vt:lpstr>
      <vt:lpstr>พันธสัญญาต่อดาวิด</vt:lpstr>
      <vt:lpstr>อาณาจักรในมัทธิวบทที่1</vt:lpstr>
      <vt:lpstr>PowerPoint Presentation</vt:lpstr>
      <vt:lpstr>Slides on  ลูกา 4</vt:lpstr>
      <vt:lpstr>สิ่งต่างๆของโลกนี้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ได้รับอนุญาตแล้ว</vt:lpstr>
      <vt:lpstr>Slides on  ลูกา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ได้รับอนุญาตแล้ว</vt:lpstr>
      <vt:lpstr>Slides on  ลูกา 6</vt:lpstr>
      <vt:lpstr>Slides on  ลูกา 7</vt:lpstr>
      <vt:lpstr>Slides on  ลูกา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คำศัพท์ในรูปภาพ</vt:lpstr>
      <vt:lpstr>ได้รับอนุญาตแล้ว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ได้รับอนุญาตแล้ว</vt:lpstr>
      <vt:lpstr>Slides on  ลูกา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คำศัพท์ในรูปภาพ</vt:lpstr>
      <vt:lpstr>ได้รับอนุญาตแล้ว</vt:lpstr>
      <vt:lpstr>Slides on  ลูกา 10</vt:lpstr>
      <vt:lpstr>ชาวสะมาเรียใจดี (ลูกา 10)</vt:lpstr>
      <vt:lpstr>การตีความของออกัสตินเรื่อง คำอุปมาเรื่องชาวสะมาเรียใจดี (ลูกา 10)</vt:lpstr>
      <vt:lpstr>พระเจ้าทรงเห็นใจ</vt:lpstr>
      <vt:lpstr>Slides on  ลูกา 11</vt:lpstr>
      <vt:lpstr>สรุปแต่ละตอน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ได้รับอนุญาตแล้ว</vt:lpstr>
      <vt:lpstr>คำอุปมาของพระเยซู</vt:lpstr>
      <vt:lpstr>Slides on  ลูกา 12</vt:lpstr>
      <vt:lpstr>ลูกา12:35-38 THSV</vt:lpstr>
      <vt:lpstr>Black</vt:lpstr>
      <vt:lpstr>สำรวจพันธสัญญาใหม่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370</cp:revision>
  <cp:lastPrinted>2006-06-01T06:59:55Z</cp:lastPrinted>
  <dcterms:created xsi:type="dcterms:W3CDTF">2006-05-23T02:57:59Z</dcterms:created>
  <dcterms:modified xsi:type="dcterms:W3CDTF">2018-05-19T19:47:35Z</dcterms:modified>
</cp:coreProperties>
</file>