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1" r:id="rId7"/>
    <p:sldMasterId id="2147483734" r:id="rId8"/>
    <p:sldMasterId id="2147483747" r:id="rId9"/>
    <p:sldMasterId id="2147483751" r:id="rId10"/>
    <p:sldMasterId id="2147483764" r:id="rId11"/>
    <p:sldMasterId id="2147483777" r:id="rId12"/>
    <p:sldMasterId id="2147483789" r:id="rId13"/>
    <p:sldMasterId id="2147483802" r:id="rId14"/>
    <p:sldMasterId id="2147483815" r:id="rId15"/>
    <p:sldMasterId id="2147483828" r:id="rId16"/>
    <p:sldMasterId id="2147483832" r:id="rId17"/>
    <p:sldMasterId id="2147483844" r:id="rId18"/>
    <p:sldMasterId id="2147483856" r:id="rId19"/>
    <p:sldMasterId id="2147483869" r:id="rId20"/>
    <p:sldMasterId id="2147483881" r:id="rId21"/>
  </p:sldMasterIdLst>
  <p:notesMasterIdLst>
    <p:notesMasterId r:id="rId108"/>
  </p:notes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296" r:id="rId62"/>
    <p:sldId id="297" r:id="rId63"/>
    <p:sldId id="298" r:id="rId64"/>
    <p:sldId id="299" r:id="rId65"/>
    <p:sldId id="300" r:id="rId66"/>
    <p:sldId id="301" r:id="rId67"/>
    <p:sldId id="302" r:id="rId68"/>
    <p:sldId id="303" r:id="rId69"/>
    <p:sldId id="304" r:id="rId70"/>
    <p:sldId id="305" r:id="rId71"/>
    <p:sldId id="306" r:id="rId72"/>
    <p:sldId id="307" r:id="rId73"/>
    <p:sldId id="308" r:id="rId74"/>
    <p:sldId id="309" r:id="rId75"/>
    <p:sldId id="310" r:id="rId76"/>
    <p:sldId id="311" r:id="rId77"/>
    <p:sldId id="312" r:id="rId78"/>
    <p:sldId id="313" r:id="rId79"/>
    <p:sldId id="314" r:id="rId80"/>
    <p:sldId id="315" r:id="rId81"/>
    <p:sldId id="316" r:id="rId82"/>
    <p:sldId id="317" r:id="rId83"/>
    <p:sldId id="318" r:id="rId84"/>
    <p:sldId id="319" r:id="rId85"/>
    <p:sldId id="342" r:id="rId86"/>
    <p:sldId id="321" r:id="rId87"/>
    <p:sldId id="322" r:id="rId88"/>
    <p:sldId id="323" r:id="rId89"/>
    <p:sldId id="324" r:id="rId90"/>
    <p:sldId id="325" r:id="rId91"/>
    <p:sldId id="326" r:id="rId92"/>
    <p:sldId id="327" r:id="rId93"/>
    <p:sldId id="328" r:id="rId94"/>
    <p:sldId id="329" r:id="rId95"/>
    <p:sldId id="330" r:id="rId96"/>
    <p:sldId id="331" r:id="rId97"/>
    <p:sldId id="332" r:id="rId98"/>
    <p:sldId id="333" r:id="rId99"/>
    <p:sldId id="334" r:id="rId100"/>
    <p:sldId id="335" r:id="rId101"/>
    <p:sldId id="336" r:id="rId102"/>
    <p:sldId id="337" r:id="rId103"/>
    <p:sldId id="338" r:id="rId104"/>
    <p:sldId id="339" r:id="rId105"/>
    <p:sldId id="340" r:id="rId106"/>
    <p:sldId id="341" r:id="rId107"/>
  </p:sldIdLst>
  <p:sldSz cx="9144000" cy="6858000" type="screen4x3"/>
  <p:notesSz cx="6858000" cy="9144000"/>
  <p:embeddedFontLst>
    <p:embeddedFont>
      <p:font typeface="Arial Black" panose="020B0604020202020204" pitchFamily="34" charset="0"/>
      <p:bold r:id="rId109"/>
    </p:embeddedFont>
    <p:embeddedFont>
      <p:font typeface="Arial Narrow" panose="020B0604020202020204" pitchFamily="34" charset="0"/>
      <p:regular r:id="rId110"/>
      <p:bold r:id="rId111"/>
      <p:italic r:id="rId112"/>
      <p:boldItalic r:id="rId113"/>
    </p:embeddedFont>
    <p:embeddedFont>
      <p:font typeface="Calibri" panose="020F0502020204030204" pitchFamily="34" charset="0"/>
      <p:regular r:id="rId114"/>
      <p:bold r:id="rId115"/>
      <p:italic r:id="rId116"/>
      <p:boldItalic r:id="rId117"/>
    </p:embeddedFont>
    <p:embeddedFont>
      <p:font typeface="Georgia" panose="02040502050405020303" pitchFamily="18" charset="0"/>
      <p:regular r:id="rId118"/>
      <p:bold r:id="rId119"/>
      <p:italic r:id="rId120"/>
      <p:boldItalic r:id="rId121"/>
    </p:embeddedFont>
    <p:embeddedFont>
      <p:font typeface="Gill Sans" panose="020B0502020104020203" pitchFamily="34" charset="-79"/>
      <p:regular r:id="rId122"/>
      <p:bold r:id="rId122"/>
    </p:embeddedFont>
    <p:embeddedFont>
      <p:font typeface="Playfair Display" pitchFamily="2" charset="77"/>
      <p:regular r:id="rId122"/>
      <p:bold r:id="rId122"/>
      <p:italic r:id="rId122"/>
      <p:boldItalic r:id="rId122"/>
    </p:embeddedFont>
    <p:embeddedFont>
      <p:font typeface="Poppins" pitchFamily="2" charset="77"/>
      <p:regular r:id="rId122"/>
      <p:bold r:id="rId122"/>
      <p:italic r:id="rId122"/>
      <p:boldItalic r:id="rId122"/>
    </p:embeddedFont>
    <p:embeddedFont>
      <p:font typeface="SimSun" panose="02010600030101010101" pitchFamily="2" charset="-122"/>
      <p:regular r:id="rId123"/>
    </p:embeddedFont>
    <p:embeddedFont>
      <p:font typeface="Tahoma" panose="020B0604030504040204" pitchFamily="34" charset="0"/>
      <p:regular r:id="rId124"/>
      <p:bold r:id="rId125"/>
    </p:embeddedFont>
    <p:embeddedFont>
      <p:font typeface="Verdana" panose="020B0604030504040204" pitchFamily="34" charset="0"/>
      <p:regular r:id="rId126"/>
      <p:bold r:id="rId127"/>
      <p:italic r:id="rId128"/>
      <p:boldItalic r:id="rId1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39" roundtripDataSignature="AMtx7mh3g6znF4V7oL/FKdTl+EPE+JNJW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2310"/>
    <a:srgbClr val="ED33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6D2972-9048-42D4-AF51-33E97D3606D2}">
  <a:tblStyle styleId="{C36D2972-9048-42D4-AF51-33E97D3606D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B8E6FF7-0B18-4591-B5A5-1BF2D3FAB67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48"/>
    <p:restoredTop sz="72599"/>
  </p:normalViewPr>
  <p:slideViewPr>
    <p:cSldViewPr snapToGrid="0">
      <p:cViewPr varScale="1">
        <p:scale>
          <a:sx n="97" d="100"/>
          <a:sy n="97" d="100"/>
        </p:scale>
        <p:origin x="216" y="27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9.fntdata"/><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font" Target="fonts/font14.fntdata"/><Relationship Id="rId128" Type="http://schemas.openxmlformats.org/officeDocument/2006/relationships/font" Target="fonts/font19.fntdata"/><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font" Target="fonts/font5.fntdata"/><Relationship Id="rId118" Type="http://schemas.openxmlformats.org/officeDocument/2006/relationships/font" Target="fonts/font10.fntdata"/><Relationship Id="rId139" Type="http://customschemas.google.com/relationships/presentationmetadata" Target="metadata"/><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08" Type="http://schemas.openxmlformats.org/officeDocument/2006/relationships/notesMaster" Target="notesMasters/notesMaster1.xml"/><Relationship Id="rId124" Type="http://schemas.openxmlformats.org/officeDocument/2006/relationships/font" Target="fonts/font15.fntdata"/><Relationship Id="rId129" Type="http://schemas.openxmlformats.org/officeDocument/2006/relationships/font" Target="fonts/font20.fntdata"/><Relationship Id="rId54" Type="http://schemas.openxmlformats.org/officeDocument/2006/relationships/slide" Target="slides/slide33.xml"/><Relationship Id="rId70" Type="http://schemas.openxmlformats.org/officeDocument/2006/relationships/slide" Target="slides/slide49.xml"/><Relationship Id="rId75" Type="http://schemas.openxmlformats.org/officeDocument/2006/relationships/slide" Target="slides/slide54.xml"/><Relationship Id="rId91" Type="http://schemas.openxmlformats.org/officeDocument/2006/relationships/slide" Target="slides/slide70.xml"/><Relationship Id="rId96" Type="http://schemas.openxmlformats.org/officeDocument/2006/relationships/slide" Target="slides/slide7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font" Target="fonts/font6.fntdata"/><Relationship Id="rId119" Type="http://schemas.openxmlformats.org/officeDocument/2006/relationships/font" Target="fonts/font11.fntdata"/><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font" Target="fonts/font1.fntdata"/><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font" Target="fonts/font12.fntdata"/><Relationship Id="rId125" Type="http://schemas.openxmlformats.org/officeDocument/2006/relationships/font" Target="fonts/font16.fntdata"/><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font" Target="fonts/font2.fntdata"/><Relationship Id="rId115" Type="http://schemas.openxmlformats.org/officeDocument/2006/relationships/font" Target="fonts/font7.fntdata"/><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font" Target="fonts/font17.fntdata"/><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font" Target="fonts/font13.fntdata"/><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font" Target="fonts/font8.fntdata"/><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font" Target="fonts/font3.fntdata"/><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font" Target="fonts/font18.fntdata"/><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font" Target="NUL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font" Target="fonts/font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p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1525" name="Google Shape;1525;p1: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526" name="Google Shape;1526;p1: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10</a:t>
            </a:fld>
            <a:endParaRPr sz="1200">
              <a:solidFill>
                <a:schemeClr val="dk1"/>
              </a:solidFill>
              <a:latin typeface="Arial"/>
              <a:ea typeface="Arial"/>
              <a:cs typeface="Arial"/>
              <a:sym typeface="Arial"/>
            </a:endParaRPr>
          </a:p>
        </p:txBody>
      </p:sp>
      <p:sp>
        <p:nvSpPr>
          <p:cNvPr id="1626" name="Google Shape;162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27" name="Google Shape;1627;p1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H. R. Morris, </a:t>
            </a:r>
            <a:r>
              <a:rPr lang="en-US" i="1">
                <a:latin typeface="Arial"/>
                <a:ea typeface="Arial"/>
                <a:cs typeface="Arial"/>
                <a:sym typeface="Arial"/>
              </a:rPr>
              <a:t>The Long War Against God </a:t>
            </a:r>
            <a:r>
              <a:rPr lang="en-US">
                <a:latin typeface="Arial"/>
                <a:ea typeface="Arial"/>
                <a:cs typeface="Arial"/>
                <a:sym typeface="Arial"/>
              </a:rPr>
              <a:t>(New York: Master Books, 2000);</a:t>
            </a:r>
            <a:r>
              <a:rPr lang="en-US" i="1">
                <a:latin typeface="Arial"/>
                <a:ea typeface="Arial"/>
                <a:cs typeface="Arial"/>
                <a:sym typeface="Arial"/>
              </a:rPr>
              <a:t> cited in Collins, The Language of God, 4.</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1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11</a:t>
            </a:fld>
            <a:endParaRPr sz="1200">
              <a:solidFill>
                <a:schemeClr val="dk1"/>
              </a:solidFill>
              <a:latin typeface="Arial"/>
              <a:ea typeface="Arial"/>
              <a:cs typeface="Arial"/>
              <a:sym typeface="Arial"/>
            </a:endParaRPr>
          </a:p>
        </p:txBody>
      </p:sp>
      <p:sp>
        <p:nvSpPr>
          <p:cNvPr id="1638" name="Google Shape;1638;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39" name="Google Shape;1639;p1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12</a:t>
            </a:fld>
            <a:endParaRPr sz="1200">
              <a:solidFill>
                <a:schemeClr val="dk1"/>
              </a:solidFill>
              <a:latin typeface="Arial"/>
              <a:ea typeface="Arial"/>
              <a:cs typeface="Arial"/>
              <a:sym typeface="Arial"/>
            </a:endParaRPr>
          </a:p>
        </p:txBody>
      </p:sp>
      <p:sp>
        <p:nvSpPr>
          <p:cNvPr id="1651" name="Google Shape;165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52" name="Google Shape;1652;p1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http://www.ncseweb.org/resources/news/2006/US/828_the_episcopal_church_reaffirms_6_26_2006.asp</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p1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13</a:t>
            </a:fld>
            <a:endParaRPr sz="1200">
              <a:solidFill>
                <a:schemeClr val="dk1"/>
              </a:solidFill>
              <a:latin typeface="Arial"/>
              <a:ea typeface="Arial"/>
              <a:cs typeface="Arial"/>
              <a:sym typeface="Arial"/>
            </a:endParaRPr>
          </a:p>
        </p:txBody>
      </p:sp>
      <p:sp>
        <p:nvSpPr>
          <p:cNvPr id="1661" name="Google Shape;166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62" name="Google Shape;1662;p1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http://www.ncseweb.org/resources/news/2006/US/828_the_episcopal_church_reaffirms_6_26_2006.asp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9"/>
        <p:cNvGrpSpPr/>
        <p:nvPr/>
      </p:nvGrpSpPr>
      <p:grpSpPr>
        <a:xfrm>
          <a:off x="0" y="0"/>
          <a:ext cx="0" cy="0"/>
          <a:chOff x="0" y="0"/>
          <a:chExt cx="0" cy="0"/>
        </a:xfrm>
      </p:grpSpPr>
      <p:sp>
        <p:nvSpPr>
          <p:cNvPr id="1670" name="Google Shape;1670;p1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14</a:t>
            </a:fld>
            <a:endParaRPr sz="1200">
              <a:solidFill>
                <a:schemeClr val="dk1"/>
              </a:solidFill>
              <a:latin typeface="Arial"/>
              <a:ea typeface="Arial"/>
              <a:cs typeface="Arial"/>
              <a:sym typeface="Arial"/>
            </a:endParaRPr>
          </a:p>
        </p:txBody>
      </p:sp>
      <p:sp>
        <p:nvSpPr>
          <p:cNvPr id="1671" name="Google Shape;167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72" name="Google Shape;1672;p1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http://www.ncseweb.org/resources/news/2006/US/828_the_episcopal_church_reaffirms_6_26_2006.asp</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9"/>
        <p:cNvGrpSpPr/>
        <p:nvPr/>
      </p:nvGrpSpPr>
      <p:grpSpPr>
        <a:xfrm>
          <a:off x="0" y="0"/>
          <a:ext cx="0" cy="0"/>
          <a:chOff x="0" y="0"/>
          <a:chExt cx="0" cy="0"/>
        </a:xfrm>
      </p:grpSpPr>
      <p:sp>
        <p:nvSpPr>
          <p:cNvPr id="1680" name="Google Shape;1680;p1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15</a:t>
            </a:fld>
            <a:endParaRPr sz="1200">
              <a:solidFill>
                <a:schemeClr val="dk1"/>
              </a:solidFill>
              <a:latin typeface="Arial"/>
              <a:ea typeface="Arial"/>
              <a:cs typeface="Arial"/>
              <a:sym typeface="Arial"/>
            </a:endParaRPr>
          </a:p>
        </p:txBody>
      </p:sp>
      <p:sp>
        <p:nvSpPr>
          <p:cNvPr id="1681" name="Google Shape;1681;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82" name="Google Shape;1682;p1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http://www.ncseweb.org/resources/news/2006/US/828_the_episcopal_church_reaffirms_6_26_2006.asp</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1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16</a:t>
            </a:fld>
            <a:endParaRPr sz="1200">
              <a:solidFill>
                <a:schemeClr val="dk1"/>
              </a:solidFill>
              <a:latin typeface="Arial"/>
              <a:ea typeface="Arial"/>
              <a:cs typeface="Arial"/>
              <a:sym typeface="Arial"/>
            </a:endParaRPr>
          </a:p>
        </p:txBody>
      </p:sp>
      <p:sp>
        <p:nvSpPr>
          <p:cNvPr id="1692" name="Google Shape;169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93" name="Google Shape;1693;p1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p1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17</a:t>
            </a:fld>
            <a:endParaRPr sz="1200">
              <a:solidFill>
                <a:schemeClr val="dk1"/>
              </a:solidFill>
              <a:latin typeface="Arial"/>
              <a:ea typeface="Arial"/>
              <a:cs typeface="Arial"/>
              <a:sym typeface="Arial"/>
            </a:endParaRPr>
          </a:p>
        </p:txBody>
      </p:sp>
      <p:sp>
        <p:nvSpPr>
          <p:cNvPr id="1700" name="Google Shape;170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701" name="Google Shape;1701;p1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18</a:t>
            </a:fld>
            <a:endParaRPr sz="1200">
              <a:solidFill>
                <a:schemeClr val="dk1"/>
              </a:solidFill>
              <a:latin typeface="Arial"/>
              <a:ea typeface="Arial"/>
              <a:cs typeface="Arial"/>
              <a:sym typeface="Arial"/>
            </a:endParaRPr>
          </a:p>
        </p:txBody>
      </p:sp>
      <p:sp>
        <p:nvSpPr>
          <p:cNvPr id="1708" name="Google Shape;1708;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709" name="Google Shape;1709;p1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p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19</a:t>
            </a:fld>
            <a:endParaRPr sz="1200">
              <a:solidFill>
                <a:schemeClr val="dk1"/>
              </a:solidFill>
              <a:latin typeface="Arial"/>
              <a:ea typeface="Arial"/>
              <a:cs typeface="Arial"/>
              <a:sym typeface="Arial"/>
            </a:endParaRPr>
          </a:p>
        </p:txBody>
      </p:sp>
      <p:sp>
        <p:nvSpPr>
          <p:cNvPr id="1738" name="Google Shape;1738;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739" name="Google Shape;1739;p1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a:t>
            </a:fld>
            <a:endParaRPr sz="1200">
              <a:solidFill>
                <a:srgbClr val="000000"/>
              </a:solidFill>
              <a:latin typeface="Arial"/>
              <a:ea typeface="Arial"/>
              <a:cs typeface="Arial"/>
              <a:sym typeface="Arial"/>
            </a:endParaRPr>
          </a:p>
        </p:txBody>
      </p:sp>
      <p:sp>
        <p:nvSpPr>
          <p:cNvPr id="1537" name="Google Shape;153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38" name="Google Shape;153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5"/>
        <p:cNvGrpSpPr/>
        <p:nvPr/>
      </p:nvGrpSpPr>
      <p:grpSpPr>
        <a:xfrm>
          <a:off x="0" y="0"/>
          <a:ext cx="0" cy="0"/>
          <a:chOff x="0" y="0"/>
          <a:chExt cx="0" cy="0"/>
        </a:xfrm>
      </p:grpSpPr>
      <p:sp>
        <p:nvSpPr>
          <p:cNvPr id="1746" name="Google Shape;1746;p2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20</a:t>
            </a:fld>
            <a:endParaRPr sz="1200">
              <a:solidFill>
                <a:schemeClr val="dk1"/>
              </a:solidFill>
              <a:latin typeface="Arial"/>
              <a:ea typeface="Arial"/>
              <a:cs typeface="Arial"/>
              <a:sym typeface="Arial"/>
            </a:endParaRPr>
          </a:p>
        </p:txBody>
      </p:sp>
      <p:sp>
        <p:nvSpPr>
          <p:cNvPr id="1747" name="Google Shape;174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748" name="Google Shape;1748;p2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4"/>
        <p:cNvGrpSpPr/>
        <p:nvPr/>
      </p:nvGrpSpPr>
      <p:grpSpPr>
        <a:xfrm>
          <a:off x="0" y="0"/>
          <a:ext cx="0" cy="0"/>
          <a:chOff x="0" y="0"/>
          <a:chExt cx="0" cy="0"/>
        </a:xfrm>
      </p:grpSpPr>
      <p:sp>
        <p:nvSpPr>
          <p:cNvPr id="1755" name="Google Shape;1755;p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21</a:t>
            </a:fld>
            <a:endParaRPr sz="1200">
              <a:solidFill>
                <a:schemeClr val="dk1"/>
              </a:solidFill>
              <a:latin typeface="Arial"/>
              <a:ea typeface="Arial"/>
              <a:cs typeface="Arial"/>
              <a:sym typeface="Arial"/>
            </a:endParaRPr>
          </a:p>
        </p:txBody>
      </p:sp>
      <p:sp>
        <p:nvSpPr>
          <p:cNvPr id="1756" name="Google Shape;1756;p21: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757" name="Google Shape;1757;p21: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4"/>
        <p:cNvGrpSpPr/>
        <p:nvPr/>
      </p:nvGrpSpPr>
      <p:grpSpPr>
        <a:xfrm>
          <a:off x="0" y="0"/>
          <a:ext cx="0" cy="0"/>
          <a:chOff x="0" y="0"/>
          <a:chExt cx="0" cy="0"/>
        </a:xfrm>
      </p:grpSpPr>
      <p:sp>
        <p:nvSpPr>
          <p:cNvPr id="1775" name="Google Shape;1775;p2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22</a:t>
            </a:fld>
            <a:endParaRPr sz="1200">
              <a:solidFill>
                <a:srgbClr val="000000"/>
              </a:solidFill>
              <a:latin typeface="Arial"/>
              <a:ea typeface="Arial"/>
              <a:cs typeface="Arial"/>
              <a:sym typeface="Arial"/>
            </a:endParaRPr>
          </a:p>
        </p:txBody>
      </p:sp>
      <p:sp>
        <p:nvSpPr>
          <p:cNvPr id="1776" name="Google Shape;177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777" name="Google Shape;1777;p2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p2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23</a:t>
            </a:fld>
            <a:endParaRPr sz="1200">
              <a:solidFill>
                <a:schemeClr val="dk1"/>
              </a:solidFill>
              <a:latin typeface="Arial"/>
              <a:ea typeface="Arial"/>
              <a:cs typeface="Arial"/>
              <a:sym typeface="Arial"/>
            </a:endParaRPr>
          </a:p>
        </p:txBody>
      </p:sp>
      <p:sp>
        <p:nvSpPr>
          <p:cNvPr id="1785" name="Google Shape;178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786" name="Google Shape;1786;p2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6f8def64e8_1_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24</a:t>
            </a:fld>
            <a:endParaRPr sz="1200">
              <a:solidFill>
                <a:schemeClr val="dk1"/>
              </a:solidFill>
              <a:latin typeface="Arial"/>
              <a:ea typeface="Arial"/>
              <a:cs typeface="Arial"/>
              <a:sym typeface="Arial"/>
            </a:endParaRPr>
          </a:p>
        </p:txBody>
      </p:sp>
      <p:sp>
        <p:nvSpPr>
          <p:cNvPr id="1797" name="Google Shape;1797;g6f8def64e8_1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8" name="Google Shape;1798;g6f8def64e8_1_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3"/>
        <p:cNvGrpSpPr/>
        <p:nvPr/>
      </p:nvGrpSpPr>
      <p:grpSpPr>
        <a:xfrm>
          <a:off x="0" y="0"/>
          <a:ext cx="0" cy="0"/>
          <a:chOff x="0" y="0"/>
          <a:chExt cx="0" cy="0"/>
        </a:xfrm>
      </p:grpSpPr>
      <p:sp>
        <p:nvSpPr>
          <p:cNvPr id="1814" name="Google Shape;1814;p2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25</a:t>
            </a:fld>
            <a:endParaRPr sz="1200">
              <a:solidFill>
                <a:schemeClr val="dk1"/>
              </a:solidFill>
              <a:latin typeface="Arial"/>
              <a:ea typeface="Arial"/>
              <a:cs typeface="Arial"/>
              <a:sym typeface="Arial"/>
            </a:endParaRPr>
          </a:p>
        </p:txBody>
      </p:sp>
      <p:sp>
        <p:nvSpPr>
          <p:cNvPr id="1815" name="Google Shape;181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6" name="Google Shape;1816;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6f8def64e8_1_3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1836" name="Google Shape;1836;g6f8def64e8_1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37" name="Google Shape;1837;g6f8def64e8_1_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p2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27</a:t>
            </a:fld>
            <a:endParaRPr sz="1200">
              <a:solidFill>
                <a:srgbClr val="000000"/>
              </a:solidFill>
              <a:latin typeface="Arial"/>
              <a:ea typeface="Arial"/>
              <a:cs typeface="Arial"/>
              <a:sym typeface="Arial"/>
            </a:endParaRPr>
          </a:p>
        </p:txBody>
      </p:sp>
      <p:sp>
        <p:nvSpPr>
          <p:cNvPr id="1858" name="Google Shape;1858;p27: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859" name="Google Shape;1859;p27: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9"/>
        <p:cNvGrpSpPr/>
        <p:nvPr/>
      </p:nvGrpSpPr>
      <p:grpSpPr>
        <a:xfrm>
          <a:off x="0" y="0"/>
          <a:ext cx="0" cy="0"/>
          <a:chOff x="0" y="0"/>
          <a:chExt cx="0" cy="0"/>
        </a:xfrm>
      </p:grpSpPr>
      <p:sp>
        <p:nvSpPr>
          <p:cNvPr id="1870" name="Google Shape;1870;p2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28</a:t>
            </a:fld>
            <a:endParaRPr sz="1200">
              <a:solidFill>
                <a:srgbClr val="000000"/>
              </a:solidFill>
              <a:latin typeface="Arial"/>
              <a:ea typeface="Arial"/>
              <a:cs typeface="Arial"/>
              <a:sym typeface="Arial"/>
            </a:endParaRPr>
          </a:p>
        </p:txBody>
      </p:sp>
      <p:sp>
        <p:nvSpPr>
          <p:cNvPr id="1871" name="Google Shape;1871;p28: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872" name="Google Shape;1872;p28: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0"/>
        <p:cNvGrpSpPr/>
        <p:nvPr/>
      </p:nvGrpSpPr>
      <p:grpSpPr>
        <a:xfrm>
          <a:off x="0" y="0"/>
          <a:ext cx="0" cy="0"/>
          <a:chOff x="0" y="0"/>
          <a:chExt cx="0" cy="0"/>
        </a:xfrm>
      </p:grpSpPr>
      <p:sp>
        <p:nvSpPr>
          <p:cNvPr id="1881" name="Google Shape;1881;p2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29</a:t>
            </a:fld>
            <a:endParaRPr sz="1200">
              <a:solidFill>
                <a:srgbClr val="000000"/>
              </a:solidFill>
              <a:latin typeface="Arial"/>
              <a:ea typeface="Arial"/>
              <a:cs typeface="Arial"/>
              <a:sym typeface="Arial"/>
            </a:endParaRPr>
          </a:p>
        </p:txBody>
      </p:sp>
      <p:sp>
        <p:nvSpPr>
          <p:cNvPr id="1882" name="Google Shape;1882;p29: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883" name="Google Shape;1883;p29: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4"/>
        <p:cNvGrpSpPr/>
        <p:nvPr/>
      </p:nvGrpSpPr>
      <p:grpSpPr>
        <a:xfrm>
          <a:off x="0" y="0"/>
          <a:ext cx="0" cy="0"/>
          <a:chOff x="0" y="0"/>
          <a:chExt cx="0" cy="0"/>
        </a:xfrm>
      </p:grpSpPr>
      <p:sp>
        <p:nvSpPr>
          <p:cNvPr id="1545" name="Google Shape;1545;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3</a:t>
            </a:fld>
            <a:endParaRPr sz="1200">
              <a:solidFill>
                <a:schemeClr val="dk1"/>
              </a:solidFill>
              <a:latin typeface="Arial"/>
              <a:ea typeface="Arial"/>
              <a:cs typeface="Arial"/>
              <a:sym typeface="Arial"/>
            </a:endParaRPr>
          </a:p>
        </p:txBody>
      </p:sp>
      <p:sp>
        <p:nvSpPr>
          <p:cNvPr id="1546" name="Google Shape;154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547" name="Google Shape;1547;p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0"/>
        <p:cNvGrpSpPr/>
        <p:nvPr/>
      </p:nvGrpSpPr>
      <p:grpSpPr>
        <a:xfrm>
          <a:off x="0" y="0"/>
          <a:ext cx="0" cy="0"/>
          <a:chOff x="0" y="0"/>
          <a:chExt cx="0" cy="0"/>
        </a:xfrm>
      </p:grpSpPr>
      <p:sp>
        <p:nvSpPr>
          <p:cNvPr id="1891" name="Google Shape;1891;p3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30</a:t>
            </a:fld>
            <a:endParaRPr sz="1200">
              <a:solidFill>
                <a:srgbClr val="000000"/>
              </a:solidFill>
              <a:latin typeface="Arial"/>
              <a:ea typeface="Arial"/>
              <a:cs typeface="Arial"/>
              <a:sym typeface="Arial"/>
            </a:endParaRPr>
          </a:p>
        </p:txBody>
      </p:sp>
      <p:sp>
        <p:nvSpPr>
          <p:cNvPr id="1892" name="Google Shape;189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893" name="Google Shape;1893;p3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p3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31</a:t>
            </a:fld>
            <a:endParaRPr sz="1200">
              <a:solidFill>
                <a:srgbClr val="000000"/>
              </a:solidFill>
              <a:latin typeface="Arial"/>
              <a:ea typeface="Arial"/>
              <a:cs typeface="Arial"/>
              <a:sym typeface="Arial"/>
            </a:endParaRPr>
          </a:p>
        </p:txBody>
      </p:sp>
      <p:sp>
        <p:nvSpPr>
          <p:cNvPr id="1900" name="Google Shape;1900;p31: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901" name="Google Shape;1901;p31: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p3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32</a:t>
            </a:fld>
            <a:endParaRPr sz="1200">
              <a:solidFill>
                <a:srgbClr val="000000"/>
              </a:solidFill>
              <a:latin typeface="Arial"/>
              <a:ea typeface="Arial"/>
              <a:cs typeface="Arial"/>
              <a:sym typeface="Arial"/>
            </a:endParaRPr>
          </a:p>
        </p:txBody>
      </p:sp>
      <p:sp>
        <p:nvSpPr>
          <p:cNvPr id="1911" name="Google Shape;191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912" name="Google Shape;1912;p32: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p3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33</a:t>
            </a:fld>
            <a:endParaRPr sz="1200">
              <a:solidFill>
                <a:srgbClr val="000000"/>
              </a:solidFill>
              <a:latin typeface="Arial"/>
              <a:ea typeface="Arial"/>
              <a:cs typeface="Arial"/>
              <a:sym typeface="Arial"/>
            </a:endParaRPr>
          </a:p>
        </p:txBody>
      </p:sp>
      <p:sp>
        <p:nvSpPr>
          <p:cNvPr id="1919" name="Google Shape;1919;p33: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920" name="Google Shape;1920;p33: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p3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34</a:t>
            </a:fld>
            <a:endParaRPr sz="1200">
              <a:solidFill>
                <a:srgbClr val="000000"/>
              </a:solidFill>
              <a:latin typeface="Arial"/>
              <a:ea typeface="Arial"/>
              <a:cs typeface="Arial"/>
              <a:sym typeface="Arial"/>
            </a:endParaRPr>
          </a:p>
        </p:txBody>
      </p:sp>
      <p:sp>
        <p:nvSpPr>
          <p:cNvPr id="1928" name="Google Shape;1928;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929" name="Google Shape;1929;p3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3"/>
        <p:cNvGrpSpPr/>
        <p:nvPr/>
      </p:nvGrpSpPr>
      <p:grpSpPr>
        <a:xfrm>
          <a:off x="0" y="0"/>
          <a:ext cx="0" cy="0"/>
          <a:chOff x="0" y="0"/>
          <a:chExt cx="0" cy="0"/>
        </a:xfrm>
      </p:grpSpPr>
      <p:sp>
        <p:nvSpPr>
          <p:cNvPr id="1934" name="Google Shape;1934;p3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35</a:t>
            </a:fld>
            <a:endParaRPr sz="1200" b="0" i="0" u="none" strike="noStrike" cap="none">
              <a:solidFill>
                <a:srgbClr val="000000"/>
              </a:solidFill>
              <a:latin typeface="Arial"/>
              <a:ea typeface="Arial"/>
              <a:cs typeface="Arial"/>
              <a:sym typeface="Arial"/>
            </a:endParaRPr>
          </a:p>
        </p:txBody>
      </p:sp>
      <p:sp>
        <p:nvSpPr>
          <p:cNvPr id="1935" name="Google Shape;1935;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936" name="Google Shape;1936;p3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4" name="Google Shape;1964;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Our "day" today beginning at midnight came from the Romans hundreds of years after the Jewish reckoning from evening to evening that is used in Genesis 1.  </a:t>
            </a:r>
            <a:endParaRPr>
              <a:latin typeface="Times New Roman"/>
              <a:ea typeface="Times New Roman"/>
              <a:cs typeface="Times New Roman"/>
              <a:sym typeface="Times New Roman"/>
            </a:endParaRPr>
          </a:p>
        </p:txBody>
      </p:sp>
      <p:sp>
        <p:nvSpPr>
          <p:cNvPr id="1965" name="Google Shape;1965;p3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36</a:t>
            </a:fld>
            <a:endParaRPr sz="1200">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p3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37</a:t>
            </a:fld>
            <a:endParaRPr sz="1200">
              <a:solidFill>
                <a:srgbClr val="000000"/>
              </a:solidFill>
              <a:latin typeface="Arial"/>
              <a:ea typeface="Arial"/>
              <a:cs typeface="Arial"/>
              <a:sym typeface="Arial"/>
            </a:endParaRPr>
          </a:p>
        </p:txBody>
      </p:sp>
      <p:sp>
        <p:nvSpPr>
          <p:cNvPr id="1993" name="Google Shape;1993;p37: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994" name="Google Shape;1994;p37: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02" name="Google Shape;200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p3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39</a:t>
            </a:fld>
            <a:endParaRPr sz="1200">
              <a:solidFill>
                <a:srgbClr val="000000"/>
              </a:solidFill>
              <a:latin typeface="Arial"/>
              <a:ea typeface="Arial"/>
              <a:cs typeface="Arial"/>
              <a:sym typeface="Arial"/>
            </a:endParaRPr>
          </a:p>
        </p:txBody>
      </p:sp>
      <p:sp>
        <p:nvSpPr>
          <p:cNvPr id="2023" name="Google Shape;202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024" name="Google Shape;2024;p3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chemeClr val="lt1"/>
                </a:solidFill>
                <a:latin typeface="Verdana"/>
                <a:ea typeface="Verdana"/>
                <a:cs typeface="Verdana"/>
                <a:sym typeface="Verdana"/>
              </a:rPr>
              <a:t>"In a recent survey of beliefs about origins, a 2005 CBS News/</a:t>
            </a:r>
            <a:r>
              <a:rPr lang="en-US" sz="2400" i="1">
                <a:solidFill>
                  <a:schemeClr val="lt1"/>
                </a:solidFill>
                <a:latin typeface="Times New Roman"/>
                <a:ea typeface="Times New Roman"/>
                <a:cs typeface="Times New Roman"/>
                <a:sym typeface="Times New Roman"/>
              </a:rPr>
              <a:t>New York Times</a:t>
            </a:r>
            <a:r>
              <a:rPr lang="en-US" sz="2400">
                <a:solidFill>
                  <a:schemeClr val="lt1"/>
                </a:solidFill>
                <a:latin typeface="Verdana"/>
                <a:ea typeface="Verdana"/>
                <a:cs typeface="Verdana"/>
                <a:sym typeface="Verdana"/>
              </a:rPr>
              <a:t> Poll of 885 persons found 55 percent of the general public were creationists, 32 percent were theistic evolutionists, and only 13 percent were orthodox Darwinists (the view that leading scientists and educators accept)." (</a:t>
            </a:r>
            <a:r>
              <a:rPr lang="en-US" b="1">
                <a:solidFill>
                  <a:srgbClr val="333333"/>
                </a:solidFill>
                <a:latin typeface="Times New Roman"/>
                <a:ea typeface="Times New Roman"/>
                <a:cs typeface="Times New Roman"/>
                <a:sym typeface="Times New Roman"/>
              </a:rPr>
              <a:t>Theistic Evolution and the Creation-Evolution Controversy </a:t>
            </a:r>
            <a:r>
              <a:rPr lang="en-US">
                <a:solidFill>
                  <a:srgbClr val="333333"/>
                </a:solidFill>
                <a:latin typeface="Verdana"/>
                <a:ea typeface="Verdana"/>
                <a:cs typeface="Verdana"/>
                <a:sym typeface="Verdana"/>
              </a:rPr>
              <a:t>(#393) by Jerry Bergman, PhD at </a:t>
            </a:r>
            <a:r>
              <a:rPr lang="en-US">
                <a:latin typeface="Times New Roman"/>
                <a:ea typeface="Times New Roman"/>
                <a:cs typeface="Times New Roman"/>
                <a:sym typeface="Times New Roman"/>
              </a:rPr>
              <a:t>http://www.icr.org/article/2701/). </a:t>
            </a:r>
            <a:r>
              <a:rPr lang="en-US">
                <a:solidFill>
                  <a:srgbClr val="333333"/>
                </a:solidFill>
                <a:latin typeface="Verdana"/>
                <a:ea typeface="Verdana"/>
                <a:cs typeface="Verdana"/>
                <a:sym typeface="Verdana"/>
              </a:rPr>
              <a:t>Jerry Bergman is on the Biology faculty at Northwest State College in Ohio</a:t>
            </a:r>
            <a:endParaRPr sz="2400">
              <a:solidFill>
                <a:schemeClr val="lt1"/>
              </a:solidFill>
              <a:latin typeface="Verdana"/>
              <a:ea typeface="Verdana"/>
              <a:cs typeface="Verdana"/>
              <a:sym typeface="Verdana"/>
            </a:endParaRPr>
          </a:p>
          <a:p>
            <a:pPr marL="0" lvl="0" indent="0" algn="l" rtl="0">
              <a:spcBef>
                <a:spcPts val="36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6f8c058dd3_0_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a:t>
            </a:fld>
            <a:endParaRPr sz="1200">
              <a:solidFill>
                <a:schemeClr val="dk1"/>
              </a:solidFill>
              <a:latin typeface="Arial"/>
              <a:ea typeface="Arial"/>
              <a:cs typeface="Arial"/>
              <a:sym typeface="Arial"/>
            </a:endParaRPr>
          </a:p>
        </p:txBody>
      </p:sp>
      <p:sp>
        <p:nvSpPr>
          <p:cNvPr id="1560" name="Google Shape;1560;g6f8c058dd3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561" name="Google Shape;1561;g6f8c058dd3_0_1: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4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40</a:t>
            </a:fld>
            <a:endParaRPr sz="1200">
              <a:solidFill>
                <a:schemeClr val="dk1"/>
              </a:solidFill>
              <a:latin typeface="Arial"/>
              <a:ea typeface="Arial"/>
              <a:cs typeface="Arial"/>
              <a:sym typeface="Arial"/>
            </a:endParaRPr>
          </a:p>
        </p:txBody>
      </p:sp>
      <p:sp>
        <p:nvSpPr>
          <p:cNvPr id="2037" name="Google Shape;203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038" name="Google Shape;2038;p4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p4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41</a:t>
            </a:fld>
            <a:endParaRPr sz="1200">
              <a:solidFill>
                <a:schemeClr val="dk1"/>
              </a:solidFill>
              <a:latin typeface="Arial"/>
              <a:ea typeface="Arial"/>
              <a:cs typeface="Arial"/>
              <a:sym typeface="Arial"/>
            </a:endParaRPr>
          </a:p>
        </p:txBody>
      </p:sp>
      <p:sp>
        <p:nvSpPr>
          <p:cNvPr id="2046" name="Google Shape;204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7" name="Google Shape;2047;p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3"/>
        <p:cNvGrpSpPr/>
        <p:nvPr/>
      </p:nvGrpSpPr>
      <p:grpSpPr>
        <a:xfrm>
          <a:off x="0" y="0"/>
          <a:ext cx="0" cy="0"/>
          <a:chOff x="0" y="0"/>
          <a:chExt cx="0" cy="0"/>
        </a:xfrm>
      </p:grpSpPr>
      <p:sp>
        <p:nvSpPr>
          <p:cNvPr id="2054" name="Google Shape;2054;p4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42</a:t>
            </a:fld>
            <a:endParaRPr sz="1200">
              <a:solidFill>
                <a:srgbClr val="000000"/>
              </a:solidFill>
              <a:latin typeface="Arial"/>
              <a:ea typeface="Arial"/>
              <a:cs typeface="Arial"/>
              <a:sym typeface="Arial"/>
            </a:endParaRPr>
          </a:p>
        </p:txBody>
      </p:sp>
      <p:sp>
        <p:nvSpPr>
          <p:cNvPr id="2055" name="Google Shape;2055;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6" name="Google Shape;2056;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Translators, please move all black boxes to the back, translate the words, then move them back to the top. This slide has several animations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3"/>
        <p:cNvGrpSpPr/>
        <p:nvPr/>
      </p:nvGrpSpPr>
      <p:grpSpPr>
        <a:xfrm>
          <a:off x="0" y="0"/>
          <a:ext cx="0" cy="0"/>
          <a:chOff x="0" y="0"/>
          <a:chExt cx="0" cy="0"/>
        </a:xfrm>
      </p:grpSpPr>
      <p:sp>
        <p:nvSpPr>
          <p:cNvPr id="2094" name="Google Shape;2094;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95" name="Google Shape;2095;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p4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44</a:t>
            </a:fld>
            <a:endParaRPr sz="1200">
              <a:solidFill>
                <a:schemeClr val="dk1"/>
              </a:solidFill>
              <a:latin typeface="Arial"/>
              <a:ea typeface="Arial"/>
              <a:cs typeface="Arial"/>
              <a:sym typeface="Arial"/>
            </a:endParaRPr>
          </a:p>
        </p:txBody>
      </p:sp>
      <p:sp>
        <p:nvSpPr>
          <p:cNvPr id="2140" name="Google Shape;214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41" name="Google Shape;2141;p4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2400" i="1">
                <a:solidFill>
                  <a:schemeClr val="lt1"/>
                </a:solidFill>
                <a:latin typeface="Arial"/>
                <a:ea typeface="Arial"/>
                <a:cs typeface="Arial"/>
                <a:sym typeface="Arial"/>
              </a:rPr>
              <a:t>by </a:t>
            </a:r>
            <a:r>
              <a:rPr lang="en-US" sz="2400">
                <a:solidFill>
                  <a:schemeClr val="lt1"/>
                </a:solidFill>
                <a:latin typeface="Arial"/>
                <a:ea typeface="Arial"/>
                <a:cs typeface="Arial"/>
                <a:sym typeface="Arial"/>
              </a:rPr>
              <a:t> </a:t>
            </a:r>
            <a:r>
              <a:rPr lang="en-US" sz="2400" u="sng">
                <a:solidFill>
                  <a:schemeClr val="lt1"/>
                </a:solidFill>
                <a:latin typeface="Arial"/>
                <a:ea typeface="Arial"/>
                <a:cs typeface="Arial"/>
                <a:sym typeface="Arial"/>
                <a:hlinkClick r:id="rId3"/>
              </a:rPr>
              <a:t>Dr. Donald B. DeYoung</a:t>
            </a:r>
            <a:r>
              <a:rPr lang="en-US" sz="2400">
                <a:solidFill>
                  <a:schemeClr val="lt1"/>
                </a:solidFill>
                <a:latin typeface="Arial"/>
                <a:ea typeface="Arial"/>
                <a:cs typeface="Arial"/>
                <a:sym typeface="Arial"/>
              </a:rPr>
              <a:t> - adapted from </a:t>
            </a:r>
            <a:r>
              <a:rPr lang="en-US" sz="2400" u="sng">
                <a:solidFill>
                  <a:schemeClr val="lt1"/>
                </a:solidFill>
                <a:latin typeface="Arial"/>
                <a:ea typeface="Arial"/>
                <a:cs typeface="Arial"/>
                <a:sym typeface="Arial"/>
                <a:hlinkClick r:id="rId4"/>
              </a:rPr>
              <a:t>Astronomy and the Bible: Questions and Answers</a:t>
            </a:r>
            <a:r>
              <a:rPr lang="en-US" sz="2400">
                <a:solidFill>
                  <a:schemeClr val="lt1"/>
                </a:solidFill>
                <a:latin typeface="Arial"/>
                <a:ea typeface="Arial"/>
                <a:cs typeface="Arial"/>
                <a:sym typeface="Arial"/>
              </a:rPr>
              <a:t>, 2nd Edition (Grand Rapids: Baker, 2000), 176 pp</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g6f8def64e8_1_8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45</a:t>
            </a:fld>
            <a:endParaRPr sz="1200">
              <a:solidFill>
                <a:schemeClr val="dk1"/>
              </a:solidFill>
              <a:latin typeface="Arial"/>
              <a:ea typeface="Arial"/>
              <a:cs typeface="Arial"/>
              <a:sym typeface="Arial"/>
            </a:endParaRPr>
          </a:p>
        </p:txBody>
      </p:sp>
      <p:sp>
        <p:nvSpPr>
          <p:cNvPr id="2159" name="Google Shape;2159;g6f8def64e8_1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60" name="Google Shape;2160;g6f8def64e8_1_8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2400" i="1">
                <a:solidFill>
                  <a:schemeClr val="lt1"/>
                </a:solidFill>
                <a:latin typeface="Arial"/>
                <a:ea typeface="Arial"/>
                <a:cs typeface="Arial"/>
                <a:sym typeface="Arial"/>
              </a:rPr>
              <a:t>by </a:t>
            </a:r>
            <a:r>
              <a:rPr lang="en-US" sz="2400">
                <a:solidFill>
                  <a:schemeClr val="lt1"/>
                </a:solidFill>
                <a:latin typeface="Arial"/>
                <a:ea typeface="Arial"/>
                <a:cs typeface="Arial"/>
                <a:sym typeface="Arial"/>
              </a:rPr>
              <a:t> </a:t>
            </a:r>
            <a:r>
              <a:rPr lang="en-US" sz="2400" u="sng">
                <a:solidFill>
                  <a:schemeClr val="lt1"/>
                </a:solidFill>
                <a:latin typeface="Arial"/>
                <a:ea typeface="Arial"/>
                <a:cs typeface="Arial"/>
                <a:sym typeface="Arial"/>
                <a:hlinkClick r:id="rId3"/>
              </a:rPr>
              <a:t>Dr. Donald B. DeYoung</a:t>
            </a:r>
            <a:r>
              <a:rPr lang="en-US" sz="2400">
                <a:solidFill>
                  <a:schemeClr val="lt1"/>
                </a:solidFill>
                <a:latin typeface="Arial"/>
                <a:ea typeface="Arial"/>
                <a:cs typeface="Arial"/>
                <a:sym typeface="Arial"/>
              </a:rPr>
              <a:t> - adapted from </a:t>
            </a:r>
            <a:r>
              <a:rPr lang="en-US" sz="2400" u="sng">
                <a:solidFill>
                  <a:schemeClr val="lt1"/>
                </a:solidFill>
                <a:latin typeface="Arial"/>
                <a:ea typeface="Arial"/>
                <a:cs typeface="Arial"/>
                <a:sym typeface="Arial"/>
                <a:hlinkClick r:id="rId4"/>
              </a:rPr>
              <a:t>Astronomy and the Bible: Questions and Answers</a:t>
            </a:r>
            <a:r>
              <a:rPr lang="en-US" sz="2400">
                <a:solidFill>
                  <a:schemeClr val="lt1"/>
                </a:solidFill>
                <a:latin typeface="Arial"/>
                <a:ea typeface="Arial"/>
                <a:cs typeface="Arial"/>
                <a:sym typeface="Arial"/>
              </a:rPr>
              <a:t>, 2nd Edition (Grand Rapids: Baker, 2000), 176 pp</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g6f8def64e8_1_1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46</a:t>
            </a:fld>
            <a:endParaRPr sz="1200">
              <a:solidFill>
                <a:schemeClr val="dk1"/>
              </a:solidFill>
              <a:latin typeface="Arial"/>
              <a:ea typeface="Arial"/>
              <a:cs typeface="Arial"/>
              <a:sym typeface="Arial"/>
            </a:endParaRPr>
          </a:p>
        </p:txBody>
      </p:sp>
      <p:sp>
        <p:nvSpPr>
          <p:cNvPr id="2181" name="Google Shape;2181;g6f8def64e8_1_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182" name="Google Shape;2182;g6f8def64e8_1_11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2400" i="1">
                <a:solidFill>
                  <a:schemeClr val="lt1"/>
                </a:solidFill>
                <a:latin typeface="Arial"/>
                <a:ea typeface="Arial"/>
                <a:cs typeface="Arial"/>
                <a:sym typeface="Arial"/>
              </a:rPr>
              <a:t>by </a:t>
            </a:r>
            <a:r>
              <a:rPr lang="en-US" sz="2400">
                <a:solidFill>
                  <a:schemeClr val="lt1"/>
                </a:solidFill>
                <a:latin typeface="Arial"/>
                <a:ea typeface="Arial"/>
                <a:cs typeface="Arial"/>
                <a:sym typeface="Arial"/>
              </a:rPr>
              <a:t> </a:t>
            </a:r>
            <a:r>
              <a:rPr lang="en-US" sz="2400" u="sng">
                <a:solidFill>
                  <a:schemeClr val="lt1"/>
                </a:solidFill>
                <a:latin typeface="Arial"/>
                <a:ea typeface="Arial"/>
                <a:cs typeface="Arial"/>
                <a:sym typeface="Arial"/>
                <a:hlinkClick r:id="rId3"/>
              </a:rPr>
              <a:t>Dr. Donald B. DeYoung</a:t>
            </a:r>
            <a:r>
              <a:rPr lang="en-US" sz="2400">
                <a:solidFill>
                  <a:schemeClr val="lt1"/>
                </a:solidFill>
                <a:latin typeface="Arial"/>
                <a:ea typeface="Arial"/>
                <a:cs typeface="Arial"/>
                <a:sym typeface="Arial"/>
              </a:rPr>
              <a:t> - adapted from </a:t>
            </a:r>
            <a:r>
              <a:rPr lang="en-US" sz="2400" u="sng">
                <a:solidFill>
                  <a:schemeClr val="lt1"/>
                </a:solidFill>
                <a:latin typeface="Arial"/>
                <a:ea typeface="Arial"/>
                <a:cs typeface="Arial"/>
                <a:sym typeface="Arial"/>
                <a:hlinkClick r:id="rId4"/>
              </a:rPr>
              <a:t>Astronomy and the Bible: Questions and Answers</a:t>
            </a:r>
            <a:r>
              <a:rPr lang="en-US" sz="2400">
                <a:solidFill>
                  <a:schemeClr val="lt1"/>
                </a:solidFill>
                <a:latin typeface="Arial"/>
                <a:ea typeface="Arial"/>
                <a:cs typeface="Arial"/>
                <a:sym typeface="Arial"/>
              </a:rPr>
              <a:t>, 2nd Edition (Grand Rapids: Baker, 2000), 176 pp</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p4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47</a:t>
            </a:fld>
            <a:endParaRPr sz="1200">
              <a:solidFill>
                <a:schemeClr val="dk1"/>
              </a:solidFill>
              <a:latin typeface="Arial"/>
              <a:ea typeface="Arial"/>
              <a:cs typeface="Arial"/>
              <a:sym typeface="Arial"/>
            </a:endParaRPr>
          </a:p>
        </p:txBody>
      </p:sp>
      <p:sp>
        <p:nvSpPr>
          <p:cNvPr id="2203" name="Google Shape;2203;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04" name="Google Shape;2204;p4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4947B2"/>
                </a:solidFill>
                <a:latin typeface="Arial"/>
                <a:ea typeface="Arial"/>
                <a:cs typeface="Arial"/>
                <a:sym typeface="Arial"/>
              </a:rPr>
              <a:t>Werner Gitt</a:t>
            </a:r>
            <a:r>
              <a:rPr lang="en-US" b="1">
                <a:solidFill>
                  <a:srgbClr val="2A1D66"/>
                </a:solidFill>
                <a:latin typeface="Arial"/>
                <a:ea typeface="Arial"/>
                <a:cs typeface="Arial"/>
                <a:sym typeface="Arial"/>
              </a:rPr>
              <a:t> , "What about the big bang?</a:t>
            </a:r>
            <a:r>
              <a:rPr lang="en-US" i="1">
                <a:solidFill>
                  <a:srgbClr val="2A1D66"/>
                </a:solidFill>
                <a:latin typeface="Arial"/>
                <a:ea typeface="Arial"/>
                <a:cs typeface="Arial"/>
                <a:sym typeface="Arial"/>
              </a:rPr>
              <a:t>Even the idea that the universe is expanding is under attack by some astronomers" at </a:t>
            </a:r>
            <a:r>
              <a:rPr lang="en-US">
                <a:latin typeface="Arial"/>
                <a:ea typeface="Arial"/>
                <a:cs typeface="Arial"/>
                <a:sym typeface="Arial"/>
              </a:rPr>
              <a:t>http://www.answersingenesis.org/creation/v20/i3/big_bang.asp (accessed 28 August 2006) cites several astronomers who doubt the theory.</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p4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48</a:t>
            </a:fld>
            <a:endParaRPr sz="1200">
              <a:solidFill>
                <a:schemeClr val="dk1"/>
              </a:solidFill>
              <a:latin typeface="Arial"/>
              <a:ea typeface="Arial"/>
              <a:cs typeface="Arial"/>
              <a:sym typeface="Arial"/>
            </a:endParaRPr>
          </a:p>
        </p:txBody>
      </p:sp>
      <p:sp>
        <p:nvSpPr>
          <p:cNvPr id="2213" name="Google Shape;221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14" name="Google Shape;2214;p4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4947B2"/>
                </a:solidFill>
                <a:latin typeface="Arial"/>
                <a:ea typeface="Arial"/>
                <a:cs typeface="Arial"/>
                <a:sym typeface="Arial"/>
              </a:rPr>
              <a:t>Werner Gitt</a:t>
            </a:r>
            <a:r>
              <a:rPr lang="en-US" b="1">
                <a:solidFill>
                  <a:srgbClr val="2A1D66"/>
                </a:solidFill>
                <a:latin typeface="Arial"/>
                <a:ea typeface="Arial"/>
                <a:cs typeface="Arial"/>
                <a:sym typeface="Arial"/>
              </a:rPr>
              <a:t> , "What about the big bang?</a:t>
            </a:r>
            <a:r>
              <a:rPr lang="en-US" i="1">
                <a:solidFill>
                  <a:srgbClr val="2A1D66"/>
                </a:solidFill>
                <a:latin typeface="Arial"/>
                <a:ea typeface="Arial"/>
                <a:cs typeface="Arial"/>
                <a:sym typeface="Arial"/>
              </a:rPr>
              <a:t>Even the idea that the universe is expanding is under attack by some astronomers" at </a:t>
            </a:r>
            <a:r>
              <a:rPr lang="en-US">
                <a:latin typeface="Arial"/>
                <a:ea typeface="Arial"/>
                <a:cs typeface="Arial"/>
                <a:sym typeface="Arial"/>
              </a:rPr>
              <a:t>http://www.answersingenesis.org/creation/v20/i3/big_bang.asp (accessed 28 August 2006) cites several astronomers who doubt the theory.</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p4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49</a:t>
            </a:fld>
            <a:endParaRPr sz="1200">
              <a:solidFill>
                <a:schemeClr val="dk1"/>
              </a:solidFill>
              <a:latin typeface="Arial"/>
              <a:ea typeface="Arial"/>
              <a:cs typeface="Arial"/>
              <a:sym typeface="Arial"/>
            </a:endParaRPr>
          </a:p>
        </p:txBody>
      </p:sp>
      <p:sp>
        <p:nvSpPr>
          <p:cNvPr id="2223" name="Google Shape;222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24" name="Google Shape;2224;p4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i="1">
                <a:solidFill>
                  <a:srgbClr val="4947B2"/>
                </a:solidFill>
                <a:latin typeface="Arial"/>
                <a:ea typeface="Arial"/>
                <a:cs typeface="Arial"/>
                <a:sym typeface="Arial"/>
              </a:rPr>
              <a:t>Werner Gitt</a:t>
            </a:r>
            <a:r>
              <a:rPr lang="en-US" b="1">
                <a:solidFill>
                  <a:srgbClr val="2A1D66"/>
                </a:solidFill>
                <a:latin typeface="Arial"/>
                <a:ea typeface="Arial"/>
                <a:cs typeface="Arial"/>
                <a:sym typeface="Arial"/>
              </a:rPr>
              <a:t> , "What about the big bang?</a:t>
            </a:r>
            <a:r>
              <a:rPr lang="en-US" i="1">
                <a:solidFill>
                  <a:srgbClr val="2A1D66"/>
                </a:solidFill>
                <a:latin typeface="Arial"/>
                <a:ea typeface="Arial"/>
                <a:cs typeface="Arial"/>
                <a:sym typeface="Arial"/>
              </a:rPr>
              <a:t>Even the idea that the universe is expanding is under attack by some astronomers" at </a:t>
            </a:r>
            <a:r>
              <a:rPr lang="en-US">
                <a:latin typeface="Arial"/>
                <a:ea typeface="Arial"/>
                <a:cs typeface="Arial"/>
                <a:sym typeface="Arial"/>
              </a:rPr>
              <a:t>http://www.answersingenesis.org/creation/v20/i3/big_bang.asp (accessed 28 August 2006) cites several astronomers who doubt the theory.</a:t>
            </a: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p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a:t>
            </a:fld>
            <a:endParaRPr sz="1200">
              <a:solidFill>
                <a:schemeClr val="dk1"/>
              </a:solidFill>
              <a:latin typeface="Arial"/>
              <a:ea typeface="Arial"/>
              <a:cs typeface="Arial"/>
              <a:sym typeface="Arial"/>
            </a:endParaRPr>
          </a:p>
        </p:txBody>
      </p:sp>
      <p:sp>
        <p:nvSpPr>
          <p:cNvPr id="1574" name="Google Shape;157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575" name="Google Shape;1575;p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Cover and his surrender to Jesus Christ on page 225.</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5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50</a:t>
            </a:fld>
            <a:endParaRPr sz="1200">
              <a:solidFill>
                <a:schemeClr val="dk1"/>
              </a:solidFill>
              <a:latin typeface="Arial"/>
              <a:ea typeface="Arial"/>
              <a:cs typeface="Arial"/>
              <a:sym typeface="Arial"/>
            </a:endParaRPr>
          </a:p>
        </p:txBody>
      </p:sp>
      <p:sp>
        <p:nvSpPr>
          <p:cNvPr id="2233" name="Google Shape;223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34" name="Google Shape;2234;p5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Georgia"/>
                <a:ea typeface="Georgia"/>
                <a:cs typeface="Georgia"/>
                <a:sym typeface="Georgia"/>
              </a:rPr>
              <a:t>Duane Gish, Ph.D. earned a B.S. degree in chemistry from UCLA and a Ph.D. in biochemistry from UC-Berkeley. He spent 18 years in biochemical research, including three years at Cornell University Medical College, four years at the </a:t>
            </a:r>
            <a:r>
              <a:rPr lang="en-US" u="sng">
                <a:solidFill>
                  <a:srgbClr val="996600"/>
                </a:solidFill>
                <a:latin typeface="Verdana"/>
                <a:ea typeface="Verdana"/>
                <a:cs typeface="Verdana"/>
                <a:sym typeface="Verdana"/>
                <a:hlinkClick r:id="rId3"/>
              </a:rPr>
              <a:t>Virus</a:t>
            </a:r>
            <a:r>
              <a:rPr lang="en-US">
                <a:latin typeface="Georgia"/>
                <a:ea typeface="Georgia"/>
                <a:cs typeface="Georgia"/>
                <a:sym typeface="Georgia"/>
              </a:rPr>
              <a:t> Laboratory, UC-Berkeley, and eleven years with the Upjohn Company. Since 1971 he has served with the </a:t>
            </a:r>
            <a:r>
              <a:rPr lang="en-US" u="sng">
                <a:solidFill>
                  <a:srgbClr val="996600"/>
                </a:solidFill>
                <a:latin typeface="Verdana"/>
                <a:ea typeface="Verdana"/>
                <a:cs typeface="Verdana"/>
                <a:sym typeface="Verdana"/>
                <a:hlinkClick r:id="rId4"/>
              </a:rPr>
              <a:t>Creation Research Institute</a:t>
            </a:r>
            <a:r>
              <a:rPr lang="en-US">
                <a:latin typeface="Georgia"/>
                <a:ea typeface="Georgia"/>
                <a:cs typeface="Georgia"/>
                <a:sym typeface="Georgia"/>
              </a:rPr>
              <a:t>, Santee California, and is presently the Senior Vice President. He is a member of the American Chemical Society and a Fellow of the American Institute of Chemists. At present he has five books in print including </a:t>
            </a:r>
            <a:r>
              <a:rPr lang="en-US" i="1">
                <a:latin typeface="Arial"/>
                <a:ea typeface="Arial"/>
                <a:cs typeface="Arial"/>
                <a:sym typeface="Arial"/>
              </a:rPr>
              <a:t>Evolution:</a:t>
            </a:r>
            <a:r>
              <a:rPr lang="en-US">
                <a:latin typeface="Georgia"/>
                <a:ea typeface="Georgia"/>
                <a:cs typeface="Georgia"/>
                <a:sym typeface="Georgia"/>
              </a:rPr>
              <a:t> </a:t>
            </a:r>
            <a:r>
              <a:rPr lang="en-US" i="1">
                <a:latin typeface="Arial"/>
                <a:ea typeface="Arial"/>
                <a:cs typeface="Arial"/>
                <a:sym typeface="Arial"/>
              </a:rPr>
              <a:t>The Fossils STILL Say No</a:t>
            </a:r>
            <a:r>
              <a:rPr lang="en-US">
                <a:latin typeface="Georgia"/>
                <a:ea typeface="Georgia"/>
                <a:cs typeface="Georgia"/>
                <a:sym typeface="Georgia"/>
              </a:rPr>
              <a:t>!, </a:t>
            </a:r>
            <a:r>
              <a:rPr lang="en-US" i="1">
                <a:latin typeface="Arial"/>
                <a:ea typeface="Arial"/>
                <a:cs typeface="Arial"/>
                <a:sym typeface="Arial"/>
              </a:rPr>
              <a:t>Creation Scientists Answer Their Critics</a:t>
            </a:r>
            <a:r>
              <a:rPr lang="en-US">
                <a:latin typeface="Georgia"/>
                <a:ea typeface="Georgia"/>
                <a:cs typeface="Georgia"/>
                <a:sym typeface="Georgia"/>
              </a:rPr>
              <a:t>, and </a:t>
            </a:r>
            <a:r>
              <a:rPr lang="en-US" i="1">
                <a:latin typeface="Arial"/>
                <a:ea typeface="Arial"/>
                <a:cs typeface="Arial"/>
                <a:sym typeface="Arial"/>
              </a:rPr>
              <a:t>Teaching Creation Science in Public Schools</a:t>
            </a:r>
            <a:r>
              <a:rPr lang="en-US">
                <a:latin typeface="Georgia"/>
                <a:ea typeface="Georgia"/>
                <a:cs typeface="Georgia"/>
                <a:sym typeface="Georgia"/>
              </a:rPr>
              <a:t>.</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p5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51</a:t>
            </a:fld>
            <a:endParaRPr sz="1200">
              <a:solidFill>
                <a:schemeClr val="dk1"/>
              </a:solidFill>
              <a:latin typeface="Arial"/>
              <a:ea typeface="Arial"/>
              <a:cs typeface="Arial"/>
              <a:sym typeface="Arial"/>
            </a:endParaRPr>
          </a:p>
        </p:txBody>
      </p:sp>
      <p:sp>
        <p:nvSpPr>
          <p:cNvPr id="2244" name="Google Shape;2244;p51: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45" name="Google Shape;2245;p51: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p5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52</a:t>
            </a:fld>
            <a:endParaRPr sz="1200">
              <a:solidFill>
                <a:schemeClr val="dk1"/>
              </a:solidFill>
              <a:latin typeface="Arial"/>
              <a:ea typeface="Arial"/>
              <a:cs typeface="Arial"/>
              <a:sym typeface="Arial"/>
            </a:endParaRPr>
          </a:p>
        </p:txBody>
      </p:sp>
      <p:sp>
        <p:nvSpPr>
          <p:cNvPr id="2255" name="Google Shape;2255;p52: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56" name="Google Shape;2256;p52: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4"/>
        <p:cNvGrpSpPr/>
        <p:nvPr/>
      </p:nvGrpSpPr>
      <p:grpSpPr>
        <a:xfrm>
          <a:off x="0" y="0"/>
          <a:ext cx="0" cy="0"/>
          <a:chOff x="0" y="0"/>
          <a:chExt cx="0" cy="0"/>
        </a:xfrm>
      </p:grpSpPr>
      <p:sp>
        <p:nvSpPr>
          <p:cNvPr id="2265" name="Google Shape;2265;p5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53</a:t>
            </a:fld>
            <a:endParaRPr sz="1200">
              <a:solidFill>
                <a:schemeClr val="dk1"/>
              </a:solidFill>
              <a:latin typeface="Arial"/>
              <a:ea typeface="Arial"/>
              <a:cs typeface="Arial"/>
              <a:sym typeface="Arial"/>
            </a:endParaRPr>
          </a:p>
        </p:txBody>
      </p:sp>
      <p:sp>
        <p:nvSpPr>
          <p:cNvPr id="2266" name="Google Shape;226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67" name="Google Shape;2267;p5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2"/>
        <p:cNvGrpSpPr/>
        <p:nvPr/>
      </p:nvGrpSpPr>
      <p:grpSpPr>
        <a:xfrm>
          <a:off x="0" y="0"/>
          <a:ext cx="0" cy="0"/>
          <a:chOff x="0" y="0"/>
          <a:chExt cx="0" cy="0"/>
        </a:xfrm>
      </p:grpSpPr>
      <p:sp>
        <p:nvSpPr>
          <p:cNvPr id="2273" name="Google Shape;2273;p5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54</a:t>
            </a:fld>
            <a:endParaRPr sz="1200">
              <a:solidFill>
                <a:schemeClr val="dk1"/>
              </a:solidFill>
              <a:latin typeface="Arial"/>
              <a:ea typeface="Arial"/>
              <a:cs typeface="Arial"/>
              <a:sym typeface="Arial"/>
            </a:endParaRPr>
          </a:p>
        </p:txBody>
      </p:sp>
      <p:sp>
        <p:nvSpPr>
          <p:cNvPr id="2274" name="Google Shape;2274;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75" name="Google Shape;2275;p5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2"/>
        <p:cNvGrpSpPr/>
        <p:nvPr/>
      </p:nvGrpSpPr>
      <p:grpSpPr>
        <a:xfrm>
          <a:off x="0" y="0"/>
          <a:ext cx="0" cy="0"/>
          <a:chOff x="0" y="0"/>
          <a:chExt cx="0" cy="0"/>
        </a:xfrm>
      </p:grpSpPr>
      <p:sp>
        <p:nvSpPr>
          <p:cNvPr id="2283" name="Google Shape;2283;p5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55</a:t>
            </a:fld>
            <a:endParaRPr sz="1200">
              <a:solidFill>
                <a:schemeClr val="dk1"/>
              </a:solidFill>
              <a:latin typeface="Arial"/>
              <a:ea typeface="Arial"/>
              <a:cs typeface="Arial"/>
              <a:sym typeface="Arial"/>
            </a:endParaRPr>
          </a:p>
        </p:txBody>
      </p:sp>
      <p:sp>
        <p:nvSpPr>
          <p:cNvPr id="2284" name="Google Shape;2284;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85" name="Google Shape;2285;p55: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i="1">
                <a:latin typeface="Arial"/>
                <a:ea typeface="Arial"/>
                <a:cs typeface="Arial"/>
                <a:sym typeface="Arial"/>
              </a:rPr>
              <a:t>Piltdown Man</a:t>
            </a:r>
            <a:r>
              <a:rPr lang="en-US">
                <a:latin typeface="Arial"/>
                <a:ea typeface="Arial"/>
                <a:cs typeface="Arial"/>
                <a:sym typeface="Arial"/>
              </a:rPr>
              <a:t>, found in Piltdown England (1912), came from jaw and skull fragments.  About 500 books and pamphlets were written about him up to 1950…</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0"/>
        <p:cNvGrpSpPr/>
        <p:nvPr/>
      </p:nvGrpSpPr>
      <p:grpSpPr>
        <a:xfrm>
          <a:off x="0" y="0"/>
          <a:ext cx="0" cy="0"/>
          <a:chOff x="0" y="0"/>
          <a:chExt cx="0" cy="0"/>
        </a:xfrm>
      </p:grpSpPr>
      <p:sp>
        <p:nvSpPr>
          <p:cNvPr id="2291" name="Google Shape;2291;p5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56</a:t>
            </a:fld>
            <a:endParaRPr sz="1200">
              <a:solidFill>
                <a:schemeClr val="dk1"/>
              </a:solidFill>
              <a:latin typeface="Arial"/>
              <a:ea typeface="Arial"/>
              <a:cs typeface="Arial"/>
              <a:sym typeface="Arial"/>
            </a:endParaRPr>
          </a:p>
        </p:txBody>
      </p:sp>
      <p:sp>
        <p:nvSpPr>
          <p:cNvPr id="2292" name="Google Shape;229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293" name="Google Shape;2293;p5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Then in 1950 someone discovered that it actually was the chemically treated skull of a modern human to make it </a:t>
            </a:r>
            <a:r>
              <a:rPr lang="en-US" i="1">
                <a:latin typeface="Arial"/>
                <a:ea typeface="Arial"/>
                <a:cs typeface="Arial"/>
                <a:sym typeface="Arial"/>
              </a:rPr>
              <a:t>look</a:t>
            </a:r>
            <a:r>
              <a:rPr lang="en-US">
                <a:latin typeface="Arial"/>
                <a:ea typeface="Arial"/>
                <a:cs typeface="Arial"/>
                <a:sym typeface="Arial"/>
              </a:rPr>
              <a:t> old and ape teeth </a:t>
            </a:r>
            <a:r>
              <a:rPr lang="en-US" i="1">
                <a:latin typeface="Arial"/>
                <a:ea typeface="Arial"/>
                <a:cs typeface="Arial"/>
                <a:sym typeface="Arial"/>
              </a:rPr>
              <a:t>filed down</a:t>
            </a:r>
            <a:r>
              <a:rPr lang="en-US">
                <a:latin typeface="Arial"/>
                <a:ea typeface="Arial"/>
                <a:cs typeface="Arial"/>
                <a:sym typeface="Arial"/>
              </a:rPr>
              <a:t> to look human!  This fraud fooled the world's "experts" for almost 40 years. </a:t>
            </a:r>
            <a:endParaRPr>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p5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57</a:t>
            </a:fld>
            <a:endParaRPr sz="1200">
              <a:solidFill>
                <a:schemeClr val="dk1"/>
              </a:solidFill>
              <a:latin typeface="Arial"/>
              <a:ea typeface="Arial"/>
              <a:cs typeface="Arial"/>
              <a:sym typeface="Arial"/>
            </a:endParaRPr>
          </a:p>
        </p:txBody>
      </p:sp>
      <p:sp>
        <p:nvSpPr>
          <p:cNvPr id="2303" name="Google Shape;2303;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04" name="Google Shape;2304;p5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i="1">
                <a:latin typeface="Arial"/>
                <a:ea typeface="Arial"/>
                <a:cs typeface="Arial"/>
                <a:sym typeface="Arial"/>
              </a:rPr>
              <a:t>Nebraska Man</a:t>
            </a:r>
            <a:r>
              <a:rPr lang="en-US">
                <a:latin typeface="Arial"/>
                <a:ea typeface="Arial"/>
                <a:cs typeface="Arial"/>
                <a:sym typeface="Arial"/>
              </a:rPr>
              <a:t> (1922) was based solely on a single tooth found in Nebraska.  Additional bones of the creature later revealed it to be a pig!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p5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58</a:t>
            </a:fld>
            <a:endParaRPr sz="1200">
              <a:solidFill>
                <a:schemeClr val="dk1"/>
              </a:solidFill>
              <a:latin typeface="Arial"/>
              <a:ea typeface="Arial"/>
              <a:cs typeface="Arial"/>
              <a:sym typeface="Arial"/>
            </a:endParaRPr>
          </a:p>
        </p:txBody>
      </p:sp>
      <p:sp>
        <p:nvSpPr>
          <p:cNvPr id="2313" name="Google Shape;2313;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14" name="Google Shape;2314;p5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i="1">
                <a:latin typeface="Arial"/>
                <a:ea typeface="Arial"/>
                <a:cs typeface="Arial"/>
                <a:sym typeface="Arial"/>
              </a:rPr>
              <a:t>Neanderthal Man</a:t>
            </a:r>
            <a:r>
              <a:rPr lang="en-US">
                <a:latin typeface="Arial"/>
                <a:ea typeface="Arial"/>
                <a:cs typeface="Arial"/>
                <a:sym typeface="Arial"/>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p5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59</a:t>
            </a:fld>
            <a:endParaRPr sz="1200">
              <a:solidFill>
                <a:schemeClr val="dk1"/>
              </a:solidFill>
              <a:latin typeface="Arial"/>
              <a:ea typeface="Arial"/>
              <a:cs typeface="Arial"/>
              <a:sym typeface="Arial"/>
            </a:endParaRPr>
          </a:p>
        </p:txBody>
      </p:sp>
      <p:sp>
        <p:nvSpPr>
          <p:cNvPr id="2323" name="Google Shape;232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24" name="Google Shape;2324;p5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i="1">
                <a:latin typeface="Arial"/>
                <a:ea typeface="Arial"/>
                <a:cs typeface="Arial"/>
                <a:sym typeface="Arial"/>
              </a:rPr>
              <a:t>Australopithecus</a:t>
            </a:r>
            <a:r>
              <a:rPr lang="en-US">
                <a:latin typeface="Arial"/>
                <a:ea typeface="Arial"/>
                <a:cs typeface="Arial"/>
                <a:sym typeface="Arial"/>
              </a:rPr>
              <a:t> (1924) was believed even by many evolutionists to have been an ape, and included a female version, </a:t>
            </a:r>
            <a:r>
              <a:rPr lang="en-US" i="1">
                <a:latin typeface="Arial"/>
                <a:ea typeface="Arial"/>
                <a:cs typeface="Arial"/>
                <a:sym typeface="Arial"/>
              </a:rPr>
              <a:t>Australopithecus afarensis</a:t>
            </a:r>
            <a:r>
              <a:rPr lang="en-US">
                <a:latin typeface="Arial"/>
                <a:ea typeface="Arial"/>
                <a:cs typeface="Arial"/>
                <a:sym typeface="Arial"/>
              </a:rPr>
              <a:t> (1973, nicknamed "Lucy").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i="1">
                <a:latin typeface="Arial"/>
                <a:ea typeface="Arial"/>
                <a:cs typeface="Arial"/>
                <a:sym typeface="Arial"/>
              </a:rPr>
              <a:t>Australopithecus</a:t>
            </a:r>
            <a:r>
              <a:rPr lang="en-US">
                <a:latin typeface="Arial"/>
                <a:ea typeface="Arial"/>
                <a:cs typeface="Arial"/>
                <a:sym typeface="Arial"/>
              </a:rPr>
              <a:t> did </a:t>
            </a:r>
            <a:r>
              <a:rPr lang="en-US" i="1">
                <a:latin typeface="Arial"/>
                <a:ea typeface="Arial"/>
                <a:cs typeface="Arial"/>
                <a:sym typeface="Arial"/>
              </a:rPr>
              <a:t>not</a:t>
            </a:r>
            <a:r>
              <a:rPr lang="en-US">
                <a:latin typeface="Arial"/>
                <a:ea typeface="Arial"/>
                <a:cs typeface="Arial"/>
                <a:sym typeface="Arial"/>
              </a:rPr>
              <a:t> walk upright like humans and were not man's ancestors.  Zuckerman's conclusions are published in his book, </a:t>
            </a:r>
            <a:r>
              <a:rPr lang="en-US" i="1">
                <a:latin typeface="Arial"/>
                <a:ea typeface="Arial"/>
                <a:cs typeface="Arial"/>
                <a:sym typeface="Arial"/>
              </a:rPr>
              <a:t>Beyond the Ivory Tower</a:t>
            </a:r>
            <a:r>
              <a:rPr lang="en-US">
                <a:latin typeface="Arial"/>
                <a:ea typeface="Arial"/>
                <a:cs typeface="Arial"/>
                <a:sym typeface="Arial"/>
              </a:rPr>
              <a:t> (1970).  See Gish, 84.</a:t>
            </a:r>
            <a:endParaRPr/>
          </a:p>
          <a:p>
            <a:pPr marL="0" lvl="0" indent="0" algn="l" rtl="0">
              <a:spcBef>
                <a:spcPts val="360"/>
              </a:spcBef>
              <a:spcAft>
                <a:spcPts val="0"/>
              </a:spcAft>
              <a:buNone/>
            </a:pP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1"/>
        <p:cNvGrpSpPr/>
        <p:nvPr/>
      </p:nvGrpSpPr>
      <p:grpSpPr>
        <a:xfrm>
          <a:off x="0" y="0"/>
          <a:ext cx="0" cy="0"/>
          <a:chOff x="0" y="0"/>
          <a:chExt cx="0" cy="0"/>
        </a:xfrm>
      </p:grpSpPr>
      <p:sp>
        <p:nvSpPr>
          <p:cNvPr id="1582" name="Google Shape;1582;p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a:t>
            </a:fld>
            <a:endParaRPr sz="1200">
              <a:solidFill>
                <a:schemeClr val="dk1"/>
              </a:solidFill>
              <a:latin typeface="Arial"/>
              <a:ea typeface="Arial"/>
              <a:cs typeface="Arial"/>
              <a:sym typeface="Arial"/>
            </a:endParaRPr>
          </a:p>
        </p:txBody>
      </p:sp>
      <p:sp>
        <p:nvSpPr>
          <p:cNvPr id="1583" name="Google Shape;158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584" name="Google Shape;1584;p6: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6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60</a:t>
            </a:fld>
            <a:endParaRPr sz="1200">
              <a:solidFill>
                <a:schemeClr val="dk1"/>
              </a:solidFill>
              <a:latin typeface="Arial"/>
              <a:ea typeface="Arial"/>
              <a:cs typeface="Arial"/>
              <a:sym typeface="Arial"/>
            </a:endParaRPr>
          </a:p>
        </p:txBody>
      </p:sp>
      <p:sp>
        <p:nvSpPr>
          <p:cNvPr id="2333" name="Google Shape;2333;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34" name="Google Shape;2334;p6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i="1">
                <a:latin typeface="Arial"/>
                <a:ea typeface="Arial"/>
                <a:cs typeface="Arial"/>
                <a:sym typeface="Arial"/>
              </a:rPr>
              <a:t>Ramapithecus</a:t>
            </a:r>
            <a:r>
              <a:rPr lang="en-US">
                <a:latin typeface="Arial"/>
                <a:ea typeface="Arial"/>
                <a:cs typeface="Arial"/>
                <a:sym typeface="Arial"/>
              </a:rPr>
              <a:t> was an orangutan and </a:t>
            </a:r>
            <a:r>
              <a:rPr lang="en-US" i="1">
                <a:latin typeface="Arial"/>
                <a:ea typeface="Arial"/>
                <a:cs typeface="Arial"/>
                <a:sym typeface="Arial"/>
              </a:rPr>
              <a:t>Orce Man</a:t>
            </a:r>
            <a:r>
              <a:rPr lang="en-US">
                <a:latin typeface="Arial"/>
                <a:ea typeface="Arial"/>
                <a:cs typeface="Arial"/>
                <a:sym typeface="Arial"/>
              </a:rPr>
              <a:t> was actually a six-month-old donkey.  </a:t>
            </a:r>
            <a:r>
              <a:rPr lang="en-US" i="1">
                <a:latin typeface="Arial"/>
                <a:ea typeface="Arial"/>
                <a:cs typeface="Arial"/>
                <a:sym typeface="Arial"/>
              </a:rPr>
              <a:t>Australopithecus</a:t>
            </a:r>
            <a:r>
              <a:rPr lang="en-US">
                <a:latin typeface="Arial"/>
                <a:ea typeface="Arial"/>
                <a:cs typeface="Arial"/>
                <a:sym typeface="Arial"/>
              </a:rPr>
              <a:t> (1924) was believed even by many evolutionists to have been an ape…Also, Java Man's discoverer (Dr. Eugene Dubois) later identified him as a giant gibbon, Peking Man is an ape, and Cro-Magnon Man a modern European.  Now some evolutionists even say that apes evolved from man!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6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61</a:t>
            </a:fld>
            <a:endParaRPr sz="1200">
              <a:solidFill>
                <a:srgbClr val="000000"/>
              </a:solidFill>
              <a:latin typeface="Arial"/>
              <a:ea typeface="Arial"/>
              <a:cs typeface="Arial"/>
              <a:sym typeface="Arial"/>
            </a:endParaRPr>
          </a:p>
        </p:txBody>
      </p:sp>
      <p:sp>
        <p:nvSpPr>
          <p:cNvPr id="2354" name="Google Shape;2354;p61: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55" name="Google Shape;2355;p61: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2400">
                <a:latin typeface="Arial"/>
                <a:ea typeface="Arial"/>
                <a:cs typeface="Arial"/>
                <a:sym typeface="Arial"/>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sz="2400">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2"/>
        <p:cNvGrpSpPr/>
        <p:nvPr/>
      </p:nvGrpSpPr>
      <p:grpSpPr>
        <a:xfrm>
          <a:off x="0" y="0"/>
          <a:ext cx="0" cy="0"/>
          <a:chOff x="0" y="0"/>
          <a:chExt cx="0" cy="0"/>
        </a:xfrm>
      </p:grpSpPr>
      <p:sp>
        <p:nvSpPr>
          <p:cNvPr id="2363" name="Google Shape;2363;p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4" name="Google Shape;236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p6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63</a:t>
            </a:fld>
            <a:endParaRPr sz="1200">
              <a:solidFill>
                <a:schemeClr val="dk1"/>
              </a:solidFill>
              <a:latin typeface="Arial"/>
              <a:ea typeface="Arial"/>
              <a:cs typeface="Arial"/>
              <a:sym typeface="Arial"/>
            </a:endParaRPr>
          </a:p>
        </p:txBody>
      </p:sp>
      <p:sp>
        <p:nvSpPr>
          <p:cNvPr id="2387" name="Google Shape;238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88" name="Google Shape;2388;p6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5"/>
        <p:cNvGrpSpPr/>
        <p:nvPr/>
      </p:nvGrpSpPr>
      <p:grpSpPr>
        <a:xfrm>
          <a:off x="0" y="0"/>
          <a:ext cx="0" cy="0"/>
          <a:chOff x="0" y="0"/>
          <a:chExt cx="0" cy="0"/>
        </a:xfrm>
      </p:grpSpPr>
      <p:sp>
        <p:nvSpPr>
          <p:cNvPr id="2396" name="Google Shape;2396;p6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64</a:t>
            </a:fld>
            <a:endParaRPr sz="1200">
              <a:solidFill>
                <a:schemeClr val="dk1"/>
              </a:solidFill>
              <a:latin typeface="Arial"/>
              <a:ea typeface="Arial"/>
              <a:cs typeface="Arial"/>
              <a:sym typeface="Arial"/>
            </a:endParaRPr>
          </a:p>
        </p:txBody>
      </p:sp>
      <p:sp>
        <p:nvSpPr>
          <p:cNvPr id="2397" name="Google Shape;2397;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398" name="Google Shape;2398;p6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4" name="Google Shape;1964;p3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Our "day" today beginning at midnight came from the Romans hundreds of years after the Jewish reckoning from evening to evening that is used in Genesis 1.  </a:t>
            </a:r>
            <a:endParaRPr>
              <a:latin typeface="Times New Roman"/>
              <a:ea typeface="Times New Roman"/>
              <a:cs typeface="Times New Roman"/>
              <a:sym typeface="Times New Roman"/>
            </a:endParaRPr>
          </a:p>
        </p:txBody>
      </p:sp>
      <p:sp>
        <p:nvSpPr>
          <p:cNvPr id="1965" name="Google Shape;1965;p3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65</a:t>
            </a:fld>
            <a:endParaRPr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34639902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6"/>
        <p:cNvGrpSpPr/>
        <p:nvPr/>
      </p:nvGrpSpPr>
      <p:grpSpPr>
        <a:xfrm>
          <a:off x="0" y="0"/>
          <a:ext cx="0" cy="0"/>
          <a:chOff x="0" y="0"/>
          <a:chExt cx="0" cy="0"/>
        </a:xfrm>
      </p:grpSpPr>
      <p:sp>
        <p:nvSpPr>
          <p:cNvPr id="2437" name="Google Shape;2437;p6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66</a:t>
            </a:fld>
            <a:endParaRPr sz="1200">
              <a:solidFill>
                <a:schemeClr val="dk1"/>
              </a:solidFill>
              <a:latin typeface="Arial"/>
              <a:ea typeface="Arial"/>
              <a:cs typeface="Arial"/>
              <a:sym typeface="Arial"/>
            </a:endParaRPr>
          </a:p>
        </p:txBody>
      </p:sp>
      <p:sp>
        <p:nvSpPr>
          <p:cNvPr id="2438" name="Google Shape;2438;p66:notes"/>
          <p:cNvSpPr>
            <a:spLocks noGrp="1" noRot="1" noChangeAspect="1"/>
          </p:cNvSpPr>
          <p:nvPr>
            <p:ph type="sldImg" idx="2"/>
          </p:nvPr>
        </p:nvSpPr>
        <p:spPr>
          <a:xfrm>
            <a:off x="1130300" y="674688"/>
            <a:ext cx="4597400" cy="34480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39" name="Google Shape;2439;p66:notes"/>
          <p:cNvSpPr txBox="1">
            <a:spLocks noGrp="1"/>
          </p:cNvSpPr>
          <p:nvPr>
            <p:ph type="body" idx="1"/>
          </p:nvPr>
        </p:nvSpPr>
        <p:spPr>
          <a:xfrm>
            <a:off x="914400" y="4346575"/>
            <a:ext cx="5029200" cy="4122738"/>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p6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67</a:t>
            </a:fld>
            <a:endParaRPr sz="1200">
              <a:solidFill>
                <a:schemeClr val="dk1"/>
              </a:solidFill>
              <a:latin typeface="Arial"/>
              <a:ea typeface="Arial"/>
              <a:cs typeface="Arial"/>
              <a:sym typeface="Arial"/>
            </a:endParaRPr>
          </a:p>
        </p:txBody>
      </p:sp>
      <p:sp>
        <p:nvSpPr>
          <p:cNvPr id="2452" name="Google Shape;2452;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53" name="Google Shape;2453;p6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a:p>
            <a:pPr marL="0" lvl="0" indent="0" algn="l" rtl="0">
              <a:spcBef>
                <a:spcPts val="360"/>
              </a:spcBef>
              <a:spcAft>
                <a:spcPts val="0"/>
              </a:spcAft>
              <a:buNone/>
            </a:pPr>
            <a:r>
              <a:rPr lang="en-US">
                <a:latin typeface="Arial"/>
                <a:ea typeface="Arial"/>
                <a:cs typeface="Arial"/>
                <a:sym typeface="Arial"/>
              </a:rPr>
              <a:t>Francis Collins, </a:t>
            </a:r>
            <a:r>
              <a:rPr lang="en-US" i="1">
                <a:latin typeface="Arial"/>
                <a:ea typeface="Arial"/>
                <a:cs typeface="Arial"/>
                <a:sym typeface="Arial"/>
              </a:rPr>
              <a:t>The Language of God, 207</a:t>
            </a:r>
            <a:endParaRPr>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2"/>
        <p:cNvGrpSpPr/>
        <p:nvPr/>
      </p:nvGrpSpPr>
      <p:grpSpPr>
        <a:xfrm>
          <a:off x="0" y="0"/>
          <a:ext cx="0" cy="0"/>
          <a:chOff x="0" y="0"/>
          <a:chExt cx="0" cy="0"/>
        </a:xfrm>
      </p:grpSpPr>
      <p:sp>
        <p:nvSpPr>
          <p:cNvPr id="2463" name="Google Shape;2463;p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64" name="Google Shape;2464;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p6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69</a:t>
            </a:fld>
            <a:endParaRPr sz="1200">
              <a:solidFill>
                <a:schemeClr val="dk1"/>
              </a:solidFill>
              <a:latin typeface="Arial"/>
              <a:ea typeface="Arial"/>
              <a:cs typeface="Arial"/>
              <a:sym typeface="Arial"/>
            </a:endParaRPr>
          </a:p>
        </p:txBody>
      </p:sp>
      <p:sp>
        <p:nvSpPr>
          <p:cNvPr id="2478" name="Google Shape;2478;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479" name="Google Shape;2479;p6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a:t>
            </a:fld>
            <a:endParaRPr sz="1200">
              <a:solidFill>
                <a:schemeClr val="dk1"/>
              </a:solidFill>
              <a:latin typeface="Arial"/>
              <a:ea typeface="Arial"/>
              <a:cs typeface="Arial"/>
              <a:sym typeface="Arial"/>
            </a:endParaRPr>
          </a:p>
        </p:txBody>
      </p:sp>
      <p:sp>
        <p:nvSpPr>
          <p:cNvPr id="1591" name="Google Shape;1591;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592" name="Google Shape;1592;p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9"/>
        <p:cNvGrpSpPr/>
        <p:nvPr/>
      </p:nvGrpSpPr>
      <p:grpSpPr>
        <a:xfrm>
          <a:off x="0" y="0"/>
          <a:ext cx="0" cy="0"/>
          <a:chOff x="0" y="0"/>
          <a:chExt cx="0" cy="0"/>
        </a:xfrm>
      </p:grpSpPr>
      <p:sp>
        <p:nvSpPr>
          <p:cNvPr id="2490" name="Google Shape;2490;p7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70</a:t>
            </a:fld>
            <a:endParaRPr sz="1200" b="0" i="0" u="none" strike="noStrike" cap="none">
              <a:solidFill>
                <a:srgbClr val="000000"/>
              </a:solidFill>
              <a:latin typeface="Arial"/>
              <a:ea typeface="Arial"/>
              <a:cs typeface="Arial"/>
              <a:sym typeface="Arial"/>
            </a:endParaRPr>
          </a:p>
        </p:txBody>
      </p:sp>
      <p:sp>
        <p:nvSpPr>
          <p:cNvPr id="2491" name="Google Shape;249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92" name="Google Shape;2492;p7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So did death exist before sin?  What do you think?  God said that his creation up to this time was "very good."  What does it mean that creation was "very good" if death existed then?</a:t>
            </a:r>
            <a:endParaRPr>
              <a:latin typeface="Times New Roman"/>
              <a:ea typeface="Times New Roman"/>
              <a:cs typeface="Times New Roman"/>
              <a:sym typeface="Times New Roman"/>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p7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
        <p:nvSpPr>
          <p:cNvPr id="2502" name="Google Shape;2502;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3" name="Google Shape;2503;p7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360"/>
              </a:spcBef>
              <a:spcAft>
                <a:spcPts val="0"/>
              </a:spcAft>
              <a:buNone/>
            </a:pPr>
            <a:r>
              <a:rPr lang="en-US"/>
              <a:t>ผู้เชื่อแต่ละคนต้องตอบคำถามให้ได้ว่าศาสนศาตร์แบบไหนที่ตนเองเลือก</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6"/>
        <p:cNvGrpSpPr/>
        <p:nvPr/>
      </p:nvGrpSpPr>
      <p:grpSpPr>
        <a:xfrm>
          <a:off x="0" y="0"/>
          <a:ext cx="0" cy="0"/>
          <a:chOff x="0" y="0"/>
          <a:chExt cx="0" cy="0"/>
        </a:xfrm>
      </p:grpSpPr>
      <p:sp>
        <p:nvSpPr>
          <p:cNvPr id="2527" name="Google Shape;2527;p7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72</a:t>
            </a:fld>
            <a:endParaRPr sz="1200" b="0" i="0" u="none" strike="noStrike" cap="none">
              <a:solidFill>
                <a:srgbClr val="000000"/>
              </a:solidFill>
              <a:latin typeface="Arial"/>
              <a:ea typeface="Arial"/>
              <a:cs typeface="Arial"/>
              <a:sym typeface="Arial"/>
            </a:endParaRPr>
          </a:p>
        </p:txBody>
      </p:sp>
      <p:sp>
        <p:nvSpPr>
          <p:cNvPr id="2528" name="Google Shape;2528;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29" name="Google Shape;2529;p7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a:latin typeface="Calibri"/>
                <a:ea typeface="Calibri"/>
                <a:cs typeface="Calibri"/>
                <a:sym typeface="Calibri"/>
              </a:rPr>
              <a:t>ใน NTL พูดเรื่องนี้ด้วย</a:t>
            </a:r>
            <a:endParaRPr>
              <a:latin typeface="Times New Roman"/>
              <a:ea typeface="Times New Roman"/>
              <a:cs typeface="Times New Roman"/>
              <a:sym typeface="Times New Roman"/>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4"/>
        <p:cNvGrpSpPr/>
        <p:nvPr/>
      </p:nvGrpSpPr>
      <p:grpSpPr>
        <a:xfrm>
          <a:off x="0" y="0"/>
          <a:ext cx="0" cy="0"/>
          <a:chOff x="0" y="0"/>
          <a:chExt cx="0" cy="0"/>
        </a:xfrm>
      </p:grpSpPr>
      <p:sp>
        <p:nvSpPr>
          <p:cNvPr id="2535" name="Google Shape;2535;p7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73</a:t>
            </a:fld>
            <a:endParaRPr sz="1200">
              <a:solidFill>
                <a:schemeClr val="dk1"/>
              </a:solidFill>
              <a:latin typeface="Arial"/>
              <a:ea typeface="Arial"/>
              <a:cs typeface="Arial"/>
              <a:sym typeface="Arial"/>
            </a:endParaRPr>
          </a:p>
        </p:txBody>
      </p:sp>
      <p:sp>
        <p:nvSpPr>
          <p:cNvPr id="2536" name="Google Shape;2536;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537" name="Google Shape;2537;p73: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Arial"/>
                <a:ea typeface="Arial"/>
                <a:cs typeface="Arial"/>
                <a:sym typeface="Arial"/>
              </a:rPr>
              <a:t> บาลดัง เกรน</a:t>
            </a:r>
            <a:r>
              <a:rPr lang="en-US" b="1"/>
              <a:t>ม ฮานส์</a:t>
            </a:r>
            <a:r>
              <a:rPr lang="en-US" b="1">
                <a:latin typeface="Arial"/>
                <a:ea typeface="Arial"/>
                <a:cs typeface="Arial"/>
                <a:sym typeface="Arial"/>
              </a:rPr>
              <a:t>: </a:t>
            </a:r>
            <a:r>
              <a:rPr lang="en-US" b="1" i="1">
                <a:latin typeface="Arial"/>
                <a:ea typeface="Arial"/>
                <a:cs typeface="Arial"/>
                <a:sym typeface="Arial"/>
              </a:rPr>
              <a:t>อดัม</a:t>
            </a:r>
            <a:r>
              <a:rPr lang="en-US">
                <a:latin typeface="Verdana"/>
                <a:ea typeface="Verdana"/>
                <a:cs typeface="Verdana"/>
                <a:sym typeface="Verdana"/>
              </a:rPr>
              <a:t>  1520-23; วู้ด, 208 x 83.5 cm; มิวเซี่ยมออฟไฟน์อาร์ต, บูดา</a:t>
            </a:r>
            <a:endParaRPr/>
          </a:p>
          <a:p>
            <a:pPr marL="0" lvl="0" indent="0" algn="l" rtl="0">
              <a:spcBef>
                <a:spcPts val="360"/>
              </a:spcBef>
              <a:spcAft>
                <a:spcPts val="0"/>
              </a:spcAft>
              <a:buNone/>
            </a:pPr>
            <a:r>
              <a:rPr lang="en-US" b="1">
                <a:solidFill>
                  <a:srgbClr val="0000CC"/>
                </a:solidFill>
                <a:latin typeface="Arial"/>
                <a:ea typeface="Arial"/>
                <a:cs typeface="Arial"/>
                <a:sym typeface="Arial"/>
              </a:rPr>
              <a:t>www.ibiblio.org/wm/ paint/auth/baldung/adam-eve/</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7"/>
        <p:cNvGrpSpPr/>
        <p:nvPr/>
      </p:nvGrpSpPr>
      <p:grpSpPr>
        <a:xfrm>
          <a:off x="0" y="0"/>
          <a:ext cx="0" cy="0"/>
          <a:chOff x="0" y="0"/>
          <a:chExt cx="0" cy="0"/>
        </a:xfrm>
      </p:grpSpPr>
      <p:sp>
        <p:nvSpPr>
          <p:cNvPr id="2548" name="Google Shape;2548;p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49" name="Google Shape;2549;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8"/>
        <p:cNvGrpSpPr/>
        <p:nvPr/>
      </p:nvGrpSpPr>
      <p:grpSpPr>
        <a:xfrm>
          <a:off x="0" y="0"/>
          <a:ext cx="0" cy="0"/>
          <a:chOff x="0" y="0"/>
          <a:chExt cx="0" cy="0"/>
        </a:xfrm>
      </p:grpSpPr>
      <p:sp>
        <p:nvSpPr>
          <p:cNvPr id="2559" name="Google Shape;2559;p7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60" name="Google Shape;2560;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8"/>
        <p:cNvGrpSpPr/>
        <p:nvPr/>
      </p:nvGrpSpPr>
      <p:grpSpPr>
        <a:xfrm>
          <a:off x="0" y="0"/>
          <a:ext cx="0" cy="0"/>
          <a:chOff x="0" y="0"/>
          <a:chExt cx="0" cy="0"/>
        </a:xfrm>
      </p:grpSpPr>
      <p:sp>
        <p:nvSpPr>
          <p:cNvPr id="2569" name="Google Shape;2569;p7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76</a:t>
            </a:fld>
            <a:endParaRPr sz="1200">
              <a:solidFill>
                <a:schemeClr val="dk1"/>
              </a:solidFill>
              <a:latin typeface="Arial"/>
              <a:ea typeface="Arial"/>
              <a:cs typeface="Arial"/>
              <a:sym typeface="Arial"/>
            </a:endParaRPr>
          </a:p>
        </p:txBody>
      </p:sp>
      <p:sp>
        <p:nvSpPr>
          <p:cNvPr id="2570" name="Google Shape;257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571" name="Google Shape;2571;p76: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1"/>
        <p:cNvGrpSpPr/>
        <p:nvPr/>
      </p:nvGrpSpPr>
      <p:grpSpPr>
        <a:xfrm>
          <a:off x="0" y="0"/>
          <a:ext cx="0" cy="0"/>
          <a:chOff x="0" y="0"/>
          <a:chExt cx="0" cy="0"/>
        </a:xfrm>
      </p:grpSpPr>
      <p:sp>
        <p:nvSpPr>
          <p:cNvPr id="2582" name="Google Shape;2582;p7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77</a:t>
            </a:fld>
            <a:endParaRPr sz="1200">
              <a:solidFill>
                <a:schemeClr val="dk1"/>
              </a:solidFill>
              <a:latin typeface="Arial"/>
              <a:ea typeface="Arial"/>
              <a:cs typeface="Arial"/>
              <a:sym typeface="Arial"/>
            </a:endParaRPr>
          </a:p>
        </p:txBody>
      </p:sp>
      <p:sp>
        <p:nvSpPr>
          <p:cNvPr id="2583" name="Google Shape;2583;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584" name="Google Shape;2584;p7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4"/>
        <p:cNvGrpSpPr/>
        <p:nvPr/>
      </p:nvGrpSpPr>
      <p:grpSpPr>
        <a:xfrm>
          <a:off x="0" y="0"/>
          <a:ext cx="0" cy="0"/>
          <a:chOff x="0" y="0"/>
          <a:chExt cx="0" cy="0"/>
        </a:xfrm>
      </p:grpSpPr>
      <p:sp>
        <p:nvSpPr>
          <p:cNvPr id="2595" name="Google Shape;2595;p7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78</a:t>
            </a:fld>
            <a:endParaRPr sz="1200">
              <a:solidFill>
                <a:schemeClr val="dk1"/>
              </a:solidFill>
              <a:latin typeface="Arial"/>
              <a:ea typeface="Arial"/>
              <a:cs typeface="Arial"/>
              <a:sym typeface="Arial"/>
            </a:endParaRPr>
          </a:p>
        </p:txBody>
      </p:sp>
      <p:sp>
        <p:nvSpPr>
          <p:cNvPr id="2596" name="Google Shape;2596;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597" name="Google Shape;2597;p78: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3"/>
        <p:cNvGrpSpPr/>
        <p:nvPr/>
      </p:nvGrpSpPr>
      <p:grpSpPr>
        <a:xfrm>
          <a:off x="0" y="0"/>
          <a:ext cx="0" cy="0"/>
          <a:chOff x="0" y="0"/>
          <a:chExt cx="0" cy="0"/>
        </a:xfrm>
      </p:grpSpPr>
      <p:sp>
        <p:nvSpPr>
          <p:cNvPr id="2604" name="Google Shape;2604;p7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79</a:t>
            </a:fld>
            <a:endParaRPr sz="1200">
              <a:solidFill>
                <a:schemeClr val="dk1"/>
              </a:solidFill>
              <a:latin typeface="Arial"/>
              <a:ea typeface="Arial"/>
              <a:cs typeface="Arial"/>
              <a:sym typeface="Arial"/>
            </a:endParaRPr>
          </a:p>
        </p:txBody>
      </p:sp>
      <p:sp>
        <p:nvSpPr>
          <p:cNvPr id="2605" name="Google Shape;260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06" name="Google Shape;2606;p7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9"/>
        <p:cNvGrpSpPr/>
        <p:nvPr/>
      </p:nvGrpSpPr>
      <p:grpSpPr>
        <a:xfrm>
          <a:off x="0" y="0"/>
          <a:ext cx="0" cy="0"/>
          <a:chOff x="0" y="0"/>
          <a:chExt cx="0" cy="0"/>
        </a:xfrm>
      </p:grpSpPr>
      <p:sp>
        <p:nvSpPr>
          <p:cNvPr id="1600" name="Google Shape;1600;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a:t>
            </a:fld>
            <a:endParaRPr sz="1200">
              <a:solidFill>
                <a:schemeClr val="dk1"/>
              </a:solidFill>
              <a:latin typeface="Arial"/>
              <a:ea typeface="Arial"/>
              <a:cs typeface="Arial"/>
              <a:sym typeface="Arial"/>
            </a:endParaRPr>
          </a:p>
        </p:txBody>
      </p:sp>
      <p:sp>
        <p:nvSpPr>
          <p:cNvPr id="1601" name="Google Shape;1601;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02" name="Google Shape;1602;p8: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3"/>
        <p:cNvGrpSpPr/>
        <p:nvPr/>
      </p:nvGrpSpPr>
      <p:grpSpPr>
        <a:xfrm>
          <a:off x="0" y="0"/>
          <a:ext cx="0" cy="0"/>
          <a:chOff x="0" y="0"/>
          <a:chExt cx="0" cy="0"/>
        </a:xfrm>
      </p:grpSpPr>
      <p:sp>
        <p:nvSpPr>
          <p:cNvPr id="2614" name="Google Shape;2614;p8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80</a:t>
            </a:fld>
            <a:endParaRPr sz="1200">
              <a:solidFill>
                <a:schemeClr val="dk1"/>
              </a:solidFill>
              <a:latin typeface="Arial"/>
              <a:ea typeface="Arial"/>
              <a:cs typeface="Arial"/>
              <a:sym typeface="Arial"/>
            </a:endParaRPr>
          </a:p>
        </p:txBody>
      </p:sp>
      <p:sp>
        <p:nvSpPr>
          <p:cNvPr id="2615" name="Google Shape;2615;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16" name="Google Shape;2616;p80: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4"/>
        <p:cNvGrpSpPr/>
        <p:nvPr/>
      </p:nvGrpSpPr>
      <p:grpSpPr>
        <a:xfrm>
          <a:off x="0" y="0"/>
          <a:ext cx="0" cy="0"/>
          <a:chOff x="0" y="0"/>
          <a:chExt cx="0" cy="0"/>
        </a:xfrm>
      </p:grpSpPr>
      <p:sp>
        <p:nvSpPr>
          <p:cNvPr id="2625" name="Google Shape;2625;g6f8def64e8_1_19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81</a:t>
            </a:fld>
            <a:endParaRPr sz="1200">
              <a:solidFill>
                <a:schemeClr val="dk1"/>
              </a:solidFill>
              <a:latin typeface="Arial"/>
              <a:ea typeface="Arial"/>
              <a:cs typeface="Arial"/>
              <a:sym typeface="Arial"/>
            </a:endParaRPr>
          </a:p>
        </p:txBody>
      </p:sp>
      <p:sp>
        <p:nvSpPr>
          <p:cNvPr id="2626" name="Google Shape;2626;g6f8def64e8_1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27" name="Google Shape;2627;g6f8def64e8_1_19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4"/>
        <p:cNvGrpSpPr/>
        <p:nvPr/>
      </p:nvGrpSpPr>
      <p:grpSpPr>
        <a:xfrm>
          <a:off x="0" y="0"/>
          <a:ext cx="0" cy="0"/>
          <a:chOff x="0" y="0"/>
          <a:chExt cx="0" cy="0"/>
        </a:xfrm>
      </p:grpSpPr>
      <p:sp>
        <p:nvSpPr>
          <p:cNvPr id="2635" name="Google Shape;2635;p8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000000"/>
                </a:solidFill>
                <a:latin typeface="Arial"/>
                <a:ea typeface="Arial"/>
                <a:cs typeface="Arial"/>
                <a:sym typeface="Arial"/>
              </a:rPr>
              <a:t>82</a:t>
            </a:fld>
            <a:endParaRPr sz="1200">
              <a:solidFill>
                <a:srgbClr val="000000"/>
              </a:solidFill>
              <a:latin typeface="Arial"/>
              <a:ea typeface="Arial"/>
              <a:cs typeface="Arial"/>
              <a:sym typeface="Arial"/>
            </a:endParaRPr>
          </a:p>
        </p:txBody>
      </p:sp>
      <p:sp>
        <p:nvSpPr>
          <p:cNvPr id="2636" name="Google Shape;2636;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7" name="Google Shape;2637;p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0" name="Google Shape;2650;p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342900" algn="ctr" rtl="0">
              <a:spcBef>
                <a:spcPts val="0"/>
              </a:spcBef>
              <a:spcAft>
                <a:spcPts val="0"/>
              </a:spcAft>
              <a:buNone/>
            </a:pPr>
            <a:r>
              <a:rPr lang="en-US" sz="2400">
                <a:solidFill>
                  <a:srgbClr val="000000"/>
                </a:solidFill>
              </a:rPr>
              <a:t>จอร์ช วอล์ด</a:t>
            </a:r>
            <a:r>
              <a:rPr lang="en-US" sz="2400"/>
              <a:t>"จุดกำเนิด การโกหก และวิทยาการ," </a:t>
            </a:r>
            <a:r>
              <a:rPr lang="en-US" sz="2400" i="1"/>
              <a:t>วิทยาศาสตร์อเมริกา 1978; </a:t>
            </a:r>
            <a:r>
              <a:rPr lang="en-US" sz="2400"/>
              <a:t>ย่อโดย โจ ไวท์ และ นิโคลลาส คอมนิเนลลิส, </a:t>
            </a:r>
            <a:r>
              <a:rPr lang="en-US" sz="2400" i="1"/>
              <a:t>การสิ้นสุดของดาวิน </a:t>
            </a:r>
            <a:r>
              <a:rPr lang="en-US" sz="2400"/>
              <a:t>(กรีน ฟอเรส, เอ อาร์: มาสเตอร์ บุ๊ค, 2001), 46.</a:t>
            </a:r>
            <a:endParaRPr sz="2400"/>
          </a:p>
        </p:txBody>
      </p:sp>
      <p:sp>
        <p:nvSpPr>
          <p:cNvPr id="2651" name="Google Shape;2651;p8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83</a:t>
            </a:fld>
            <a:endParaRPr sz="1200">
              <a:solidFill>
                <a:schemeClr val="dk1"/>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8"/>
        <p:cNvGrpSpPr/>
        <p:nvPr/>
      </p:nvGrpSpPr>
      <p:grpSpPr>
        <a:xfrm>
          <a:off x="0" y="0"/>
          <a:ext cx="0" cy="0"/>
          <a:chOff x="0" y="0"/>
          <a:chExt cx="0" cy="0"/>
        </a:xfrm>
      </p:grpSpPr>
      <p:sp>
        <p:nvSpPr>
          <p:cNvPr id="2659" name="Google Shape;2659;p8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84</a:t>
            </a:fld>
            <a:endParaRPr sz="1200">
              <a:solidFill>
                <a:schemeClr val="dk1"/>
              </a:solidFill>
              <a:latin typeface="Arial"/>
              <a:ea typeface="Arial"/>
              <a:cs typeface="Arial"/>
              <a:sym typeface="Arial"/>
            </a:endParaRPr>
          </a:p>
        </p:txBody>
      </p:sp>
      <p:sp>
        <p:nvSpPr>
          <p:cNvPr id="2660" name="Google Shape;2660;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61" name="Google Shape;2661;p8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9"/>
        <p:cNvGrpSpPr/>
        <p:nvPr/>
      </p:nvGrpSpPr>
      <p:grpSpPr>
        <a:xfrm>
          <a:off x="0" y="0"/>
          <a:ext cx="0" cy="0"/>
          <a:chOff x="0" y="0"/>
          <a:chExt cx="0" cy="0"/>
        </a:xfrm>
      </p:grpSpPr>
      <p:sp>
        <p:nvSpPr>
          <p:cNvPr id="2670" name="Google Shape;2670;p85: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rgbClr val="FFFFFF"/>
                </a:solidFill>
                <a:latin typeface="Arial"/>
                <a:ea typeface="Arial"/>
                <a:cs typeface="Arial"/>
                <a:sym typeface="Arial"/>
              </a:rPr>
              <a:t>85</a:t>
            </a:fld>
            <a:endParaRPr sz="1200">
              <a:solidFill>
                <a:srgbClr val="FFFFFF"/>
              </a:solidFill>
              <a:latin typeface="Arial"/>
              <a:ea typeface="Arial"/>
              <a:cs typeface="Arial"/>
              <a:sym typeface="Arial"/>
            </a:endParaRPr>
          </a:p>
        </p:txBody>
      </p:sp>
      <p:sp>
        <p:nvSpPr>
          <p:cNvPr id="2671" name="Google Shape;2671;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72" name="Google Shape;2672;p85:notes"/>
          <p:cNvSpPr txBox="1">
            <a:spLocks noGrp="1"/>
          </p:cNvSpPr>
          <p:nvPr>
            <p:ph type="body" idx="1"/>
          </p:nvPr>
        </p:nvSpPr>
        <p:spPr>
          <a:xfrm>
            <a:off x="685800" y="4343400"/>
            <a:ext cx="54864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2400">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7"/>
        <p:cNvGrpSpPr/>
        <p:nvPr/>
      </p:nvGrpSpPr>
      <p:grpSpPr>
        <a:xfrm>
          <a:off x="0" y="0"/>
          <a:ext cx="0" cy="0"/>
          <a:chOff x="0" y="0"/>
          <a:chExt cx="0" cy="0"/>
        </a:xfrm>
      </p:grpSpPr>
      <p:sp>
        <p:nvSpPr>
          <p:cNvPr id="2678" name="Google Shape;2678;p87: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rgbClr val="000000"/>
                </a:solidFill>
                <a:latin typeface="Times New Roman"/>
                <a:ea typeface="Times New Roman"/>
                <a:cs typeface="Times New Roman"/>
                <a:sym typeface="Times New Roman"/>
              </a:rPr>
              <a:t>86</a:t>
            </a:fld>
            <a:endParaRPr sz="1200">
              <a:solidFill>
                <a:srgbClr val="000000"/>
              </a:solidFill>
              <a:latin typeface="Times New Roman"/>
              <a:ea typeface="Times New Roman"/>
              <a:cs typeface="Times New Roman"/>
              <a:sym typeface="Times New Roman"/>
            </a:endParaRPr>
          </a:p>
        </p:txBody>
      </p:sp>
      <p:sp>
        <p:nvSpPr>
          <p:cNvPr id="2679" name="Google Shape;267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2680" name="Google Shape;2680;p87: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Arial"/>
                <a:ea typeface="Arial"/>
                <a:cs typeface="Arial"/>
                <a:sym typeface="Arial"/>
              </a:rPr>
              <a:t>9</a:t>
            </a:fld>
            <a:endParaRPr sz="1200">
              <a:solidFill>
                <a:schemeClr val="dk1"/>
              </a:solidFill>
              <a:latin typeface="Arial"/>
              <a:ea typeface="Arial"/>
              <a:cs typeface="Arial"/>
              <a:sym typeface="Arial"/>
            </a:endParaRPr>
          </a:p>
        </p:txBody>
      </p:sp>
      <p:sp>
        <p:nvSpPr>
          <p:cNvPr id="1615" name="Google Shape;161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616" name="Google Shape;1616;p9: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R. Dawkins, "Is Science a Religion?" </a:t>
            </a:r>
            <a:r>
              <a:rPr lang="en-US" i="1">
                <a:latin typeface="Arial"/>
                <a:ea typeface="Arial"/>
                <a:cs typeface="Arial"/>
                <a:sym typeface="Arial"/>
              </a:rPr>
              <a:t>The Humanist 57 (1997): 26-29; cited in Collins, The Language of God, 4.</a:t>
            </a: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8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8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7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70"/>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9"/>
        <p:cNvGrpSpPr/>
        <p:nvPr/>
      </p:nvGrpSpPr>
      <p:grpSpPr>
        <a:xfrm>
          <a:off x="0" y="0"/>
          <a:ext cx="0" cy="0"/>
          <a:chOff x="0" y="0"/>
          <a:chExt cx="0" cy="0"/>
        </a:xfrm>
      </p:grpSpPr>
      <p:sp>
        <p:nvSpPr>
          <p:cNvPr id="720" name="Google Shape;720;p2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21" name="Google Shape;721;p2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2" name="Google Shape;722;p2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3" name="Google Shape;723;p2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4"/>
        <p:cNvGrpSpPr/>
        <p:nvPr/>
      </p:nvGrpSpPr>
      <p:grpSpPr>
        <a:xfrm>
          <a:off x="0" y="0"/>
          <a:ext cx="0" cy="0"/>
          <a:chOff x="0" y="0"/>
          <a:chExt cx="0" cy="0"/>
        </a:xfrm>
      </p:grpSpPr>
      <p:sp>
        <p:nvSpPr>
          <p:cNvPr id="725" name="Google Shape;725;p2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6" name="Google Shape;726;p2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7" name="Google Shape;727;p2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8"/>
        <p:cNvGrpSpPr/>
        <p:nvPr/>
      </p:nvGrpSpPr>
      <p:grpSpPr>
        <a:xfrm>
          <a:off x="0" y="0"/>
          <a:ext cx="0" cy="0"/>
          <a:chOff x="0" y="0"/>
          <a:chExt cx="0" cy="0"/>
        </a:xfrm>
      </p:grpSpPr>
      <p:sp>
        <p:nvSpPr>
          <p:cNvPr id="729" name="Google Shape;729;p2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0" name="Google Shape;730;p27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31" name="Google Shape;731;p27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2" name="Google Shape;732;p2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3" name="Google Shape;733;p2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4" name="Google Shape;734;p2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5"/>
        <p:cNvGrpSpPr/>
        <p:nvPr/>
      </p:nvGrpSpPr>
      <p:grpSpPr>
        <a:xfrm>
          <a:off x="0" y="0"/>
          <a:ext cx="0" cy="0"/>
          <a:chOff x="0" y="0"/>
          <a:chExt cx="0" cy="0"/>
        </a:xfrm>
      </p:grpSpPr>
      <p:sp>
        <p:nvSpPr>
          <p:cNvPr id="736" name="Google Shape;736;p27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7" name="Google Shape;737;p27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38" name="Google Shape;738;p27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39" name="Google Shape;739;p2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0" name="Google Shape;740;p2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1" name="Google Shape;741;p2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2"/>
        <p:cNvGrpSpPr/>
        <p:nvPr/>
      </p:nvGrpSpPr>
      <p:grpSpPr>
        <a:xfrm>
          <a:off x="0" y="0"/>
          <a:ext cx="0" cy="0"/>
          <a:chOff x="0" y="0"/>
          <a:chExt cx="0" cy="0"/>
        </a:xfrm>
      </p:grpSpPr>
      <p:sp>
        <p:nvSpPr>
          <p:cNvPr id="743" name="Google Shape;743;p2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4" name="Google Shape;744;p27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5" name="Google Shape;745;p2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6" name="Google Shape;746;p2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7" name="Google Shape;747;p2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8"/>
        <p:cNvGrpSpPr/>
        <p:nvPr/>
      </p:nvGrpSpPr>
      <p:grpSpPr>
        <a:xfrm>
          <a:off x="0" y="0"/>
          <a:ext cx="0" cy="0"/>
          <a:chOff x="0" y="0"/>
          <a:chExt cx="0" cy="0"/>
        </a:xfrm>
      </p:grpSpPr>
      <p:sp>
        <p:nvSpPr>
          <p:cNvPr id="749" name="Google Shape;749;p27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0" name="Google Shape;750;p27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1" name="Google Shape;751;p2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2" name="Google Shape;752;p2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3" name="Google Shape;753;p2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754"/>
        <p:cNvGrpSpPr/>
        <p:nvPr/>
      </p:nvGrpSpPr>
      <p:grpSpPr>
        <a:xfrm>
          <a:off x="0" y="0"/>
          <a:ext cx="0" cy="0"/>
          <a:chOff x="0" y="0"/>
          <a:chExt cx="0" cy="0"/>
        </a:xfrm>
      </p:grpSpPr>
      <p:sp>
        <p:nvSpPr>
          <p:cNvPr id="755" name="Google Shape;755;p27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56" name="Google Shape;756;p27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7" name="Google Shape;757;p27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64"/>
        <p:cNvGrpSpPr/>
        <p:nvPr/>
      </p:nvGrpSpPr>
      <p:grpSpPr>
        <a:xfrm>
          <a:off x="0" y="0"/>
          <a:ext cx="0" cy="0"/>
          <a:chOff x="0" y="0"/>
          <a:chExt cx="0" cy="0"/>
        </a:xfrm>
      </p:grpSpPr>
      <p:sp>
        <p:nvSpPr>
          <p:cNvPr id="765" name="Google Shape;765;p1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6" name="Google Shape;766;p1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7" name="Google Shape;767;p1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8"/>
        <p:cNvGrpSpPr/>
        <p:nvPr/>
      </p:nvGrpSpPr>
      <p:grpSpPr>
        <a:xfrm>
          <a:off x="0" y="0"/>
          <a:ext cx="0" cy="0"/>
          <a:chOff x="0" y="0"/>
          <a:chExt cx="0" cy="0"/>
        </a:xfrm>
      </p:grpSpPr>
      <p:sp>
        <p:nvSpPr>
          <p:cNvPr id="769" name="Google Shape;769;p2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0" name="Google Shape;770;p2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71" name="Google Shape;771;p2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2" name="Google Shape;772;p2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3" name="Google Shape;773;p2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74"/>
        <p:cNvGrpSpPr/>
        <p:nvPr/>
      </p:nvGrpSpPr>
      <p:grpSpPr>
        <a:xfrm>
          <a:off x="0" y="0"/>
          <a:ext cx="0" cy="0"/>
          <a:chOff x="0" y="0"/>
          <a:chExt cx="0" cy="0"/>
        </a:xfrm>
      </p:grpSpPr>
      <p:sp>
        <p:nvSpPr>
          <p:cNvPr id="775" name="Google Shape;775;p2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6" name="Google Shape;776;p2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7" name="Google Shape;777;p2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8" name="Google Shape;778;p2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9" name="Google Shape;779;p2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71"/>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71"/>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0"/>
        <p:cNvGrpSpPr/>
        <p:nvPr/>
      </p:nvGrpSpPr>
      <p:grpSpPr>
        <a:xfrm>
          <a:off x="0" y="0"/>
          <a:ext cx="0" cy="0"/>
          <a:chOff x="0" y="0"/>
          <a:chExt cx="0" cy="0"/>
        </a:xfrm>
      </p:grpSpPr>
      <p:sp>
        <p:nvSpPr>
          <p:cNvPr id="781" name="Google Shape;781;p23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2" name="Google Shape;782;p23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83" name="Google Shape;783;p2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4" name="Google Shape;784;p2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5" name="Google Shape;785;p2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6"/>
        <p:cNvGrpSpPr/>
        <p:nvPr/>
      </p:nvGrpSpPr>
      <p:grpSpPr>
        <a:xfrm>
          <a:off x="0" y="0"/>
          <a:ext cx="0" cy="0"/>
          <a:chOff x="0" y="0"/>
          <a:chExt cx="0" cy="0"/>
        </a:xfrm>
      </p:grpSpPr>
      <p:sp>
        <p:nvSpPr>
          <p:cNvPr id="787" name="Google Shape;787;p2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8" name="Google Shape;788;p238"/>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9" name="Google Shape;789;p238"/>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90" name="Google Shape;790;p2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1" name="Google Shape;791;p2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2" name="Google Shape;792;p2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3"/>
        <p:cNvGrpSpPr/>
        <p:nvPr/>
      </p:nvGrpSpPr>
      <p:grpSpPr>
        <a:xfrm>
          <a:off x="0" y="0"/>
          <a:ext cx="0" cy="0"/>
          <a:chOff x="0" y="0"/>
          <a:chExt cx="0" cy="0"/>
        </a:xfrm>
      </p:grpSpPr>
      <p:sp>
        <p:nvSpPr>
          <p:cNvPr id="794" name="Google Shape;794;p2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5" name="Google Shape;795;p23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96" name="Google Shape;796;p23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97" name="Google Shape;797;p23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98" name="Google Shape;798;p23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99" name="Google Shape;799;p2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0" name="Google Shape;800;p2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2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2"/>
        <p:cNvGrpSpPr/>
        <p:nvPr/>
      </p:nvGrpSpPr>
      <p:grpSpPr>
        <a:xfrm>
          <a:off x="0" y="0"/>
          <a:ext cx="0" cy="0"/>
          <a:chOff x="0" y="0"/>
          <a:chExt cx="0" cy="0"/>
        </a:xfrm>
      </p:grpSpPr>
      <p:sp>
        <p:nvSpPr>
          <p:cNvPr id="803" name="Google Shape;803;p2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4" name="Google Shape;804;p2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5" name="Google Shape;805;p2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6" name="Google Shape;806;p2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07"/>
        <p:cNvGrpSpPr/>
        <p:nvPr/>
      </p:nvGrpSpPr>
      <p:grpSpPr>
        <a:xfrm>
          <a:off x="0" y="0"/>
          <a:ext cx="0" cy="0"/>
          <a:chOff x="0" y="0"/>
          <a:chExt cx="0" cy="0"/>
        </a:xfrm>
      </p:grpSpPr>
      <p:sp>
        <p:nvSpPr>
          <p:cNvPr id="808" name="Google Shape;808;p24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9" name="Google Shape;809;p24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810" name="Google Shape;810;p24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11" name="Google Shape;811;p2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2" name="Google Shape;812;p2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3" name="Google Shape;813;p2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4"/>
        <p:cNvGrpSpPr/>
        <p:nvPr/>
      </p:nvGrpSpPr>
      <p:grpSpPr>
        <a:xfrm>
          <a:off x="0" y="0"/>
          <a:ext cx="0" cy="0"/>
          <a:chOff x="0" y="0"/>
          <a:chExt cx="0" cy="0"/>
        </a:xfrm>
      </p:grpSpPr>
      <p:sp>
        <p:nvSpPr>
          <p:cNvPr id="815" name="Google Shape;815;p2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6" name="Google Shape;816;p24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17" name="Google Shape;817;p2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18" name="Google Shape;818;p2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9" name="Google Shape;819;p2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0" name="Google Shape;820;p2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1"/>
        <p:cNvGrpSpPr/>
        <p:nvPr/>
      </p:nvGrpSpPr>
      <p:grpSpPr>
        <a:xfrm>
          <a:off x="0" y="0"/>
          <a:ext cx="0" cy="0"/>
          <a:chOff x="0" y="0"/>
          <a:chExt cx="0" cy="0"/>
        </a:xfrm>
      </p:grpSpPr>
      <p:sp>
        <p:nvSpPr>
          <p:cNvPr id="822" name="Google Shape;822;p2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3" name="Google Shape;823;p243"/>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4" name="Google Shape;824;p2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5" name="Google Shape;825;p2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6" name="Google Shape;826;p2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7"/>
        <p:cNvGrpSpPr/>
        <p:nvPr/>
      </p:nvGrpSpPr>
      <p:grpSpPr>
        <a:xfrm>
          <a:off x="0" y="0"/>
          <a:ext cx="0" cy="0"/>
          <a:chOff x="0" y="0"/>
          <a:chExt cx="0" cy="0"/>
        </a:xfrm>
      </p:grpSpPr>
      <p:sp>
        <p:nvSpPr>
          <p:cNvPr id="828" name="Google Shape;828;p244"/>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9" name="Google Shape;829;p244"/>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0" name="Google Shape;830;p2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1" name="Google Shape;831;p2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2" name="Google Shape;832;p2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833"/>
        <p:cNvGrpSpPr/>
        <p:nvPr/>
      </p:nvGrpSpPr>
      <p:grpSpPr>
        <a:xfrm>
          <a:off x="0" y="0"/>
          <a:ext cx="0" cy="0"/>
          <a:chOff x="0" y="0"/>
          <a:chExt cx="0" cy="0"/>
        </a:xfrm>
      </p:grpSpPr>
      <p:sp>
        <p:nvSpPr>
          <p:cNvPr id="834" name="Google Shape;834;p24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35" name="Google Shape;835;p24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36" name="Google Shape;836;p24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39"/>
        <p:cNvGrpSpPr/>
        <p:nvPr/>
      </p:nvGrpSpPr>
      <p:grpSpPr>
        <a:xfrm>
          <a:off x="0" y="0"/>
          <a:ext cx="0" cy="0"/>
          <a:chOff x="0" y="0"/>
          <a:chExt cx="0" cy="0"/>
        </a:xfrm>
      </p:grpSpPr>
      <p:sp>
        <p:nvSpPr>
          <p:cNvPr id="840" name="Google Shape;840;p1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
        <p:nvSpPr>
          <p:cNvPr id="841" name="Google Shape;841;p116"/>
          <p:cNvSpPr txBox="1">
            <a:spLocks noGrp="1"/>
          </p:cNvSpPr>
          <p:nvPr>
            <p:ph type="body" idx="1"/>
          </p:nvPr>
        </p:nvSpPr>
        <p:spPr>
          <a:xfrm>
            <a:off x="889000" y="889000"/>
            <a:ext cx="7366000" cy="5080000"/>
          </a:xfrm>
          <a:prstGeom prst="rect">
            <a:avLst/>
          </a:prstGeom>
          <a:noFill/>
          <a:ln>
            <a:noFill/>
          </a:ln>
        </p:spPr>
        <p:txBody>
          <a:bodyPr spcFirstLastPara="1" wrap="square" lIns="38100" tIns="38100" rIns="38100" bIns="38100" anchor="ctr" anchorCtr="0">
            <a:noAutofit/>
          </a:bodyPr>
          <a:lstStyle>
            <a:lvl1pPr marL="457200" lvl="0" indent="-424053" algn="l">
              <a:spcBef>
                <a:spcPts val="3300"/>
              </a:spcBef>
              <a:spcAft>
                <a:spcPts val="0"/>
              </a:spcAft>
              <a:buSzPts val="3078"/>
              <a:buChar char="•"/>
              <a:defRPr/>
            </a:lvl1pPr>
            <a:lvl2pPr marL="914400" lvl="1" indent="-424053" algn="l">
              <a:spcBef>
                <a:spcPts val="3300"/>
              </a:spcBef>
              <a:spcAft>
                <a:spcPts val="0"/>
              </a:spcAft>
              <a:buSzPts val="3078"/>
              <a:buChar char="•"/>
              <a:defRPr/>
            </a:lvl2pPr>
            <a:lvl3pPr marL="1371600" lvl="2" indent="-424053" algn="l">
              <a:spcBef>
                <a:spcPts val="3300"/>
              </a:spcBef>
              <a:spcAft>
                <a:spcPts val="0"/>
              </a:spcAft>
              <a:buSzPts val="3078"/>
              <a:buChar char="•"/>
              <a:defRPr/>
            </a:lvl3pPr>
            <a:lvl4pPr marL="1828800" lvl="3" indent="-424053" algn="l">
              <a:spcBef>
                <a:spcPts val="3300"/>
              </a:spcBef>
              <a:spcAft>
                <a:spcPts val="0"/>
              </a:spcAft>
              <a:buSzPts val="3078"/>
              <a:buChar char="•"/>
              <a:defRPr/>
            </a:lvl4pPr>
            <a:lvl5pPr marL="2286000" lvl="4" indent="-424053" algn="l">
              <a:spcBef>
                <a:spcPts val="3300"/>
              </a:spcBef>
              <a:spcAft>
                <a:spcPts val="0"/>
              </a:spcAft>
              <a:buSzPts val="3078"/>
              <a:buChar char="•"/>
              <a:defRPr/>
            </a:lvl5pPr>
            <a:lvl6pPr marL="2743200" lvl="5" indent="-424053" algn="l">
              <a:spcBef>
                <a:spcPts val="3300"/>
              </a:spcBef>
              <a:spcAft>
                <a:spcPts val="0"/>
              </a:spcAft>
              <a:buSzPts val="3078"/>
              <a:buChar char="•"/>
              <a:defRPr/>
            </a:lvl6pPr>
            <a:lvl7pPr marL="3200400" lvl="6" indent="-424053" algn="l">
              <a:spcBef>
                <a:spcPts val="3300"/>
              </a:spcBef>
              <a:spcAft>
                <a:spcPts val="0"/>
              </a:spcAft>
              <a:buSzPts val="3078"/>
              <a:buChar char="•"/>
              <a:defRPr/>
            </a:lvl7pPr>
            <a:lvl8pPr marL="3657600" lvl="7" indent="-424053" algn="l">
              <a:spcBef>
                <a:spcPts val="3300"/>
              </a:spcBef>
              <a:spcAft>
                <a:spcPts val="0"/>
              </a:spcAft>
              <a:buSzPts val="3078"/>
              <a:buChar char="•"/>
              <a:defRPr/>
            </a:lvl8pPr>
            <a:lvl9pPr marL="4114800" lvl="8" indent="-424053" algn="l">
              <a:spcBef>
                <a:spcPts val="3300"/>
              </a:spcBef>
              <a:spcAft>
                <a:spcPts val="0"/>
              </a:spcAft>
              <a:buSzPts val="3078"/>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91"/>
          <p:cNvSpPr txBox="1">
            <a:spLocks noGrp="1"/>
          </p:cNvSpPr>
          <p:nvPr>
            <p:ph type="title"/>
          </p:nvPr>
        </p:nvSpPr>
        <p:spPr>
          <a:xfrm>
            <a:off x="2667000" y="1219200"/>
            <a:ext cx="5791200" cy="13716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92" name="Google Shape;92;p91"/>
          <p:cNvSpPr txBox="1">
            <a:spLocks noGrp="1"/>
          </p:cNvSpPr>
          <p:nvPr>
            <p:ph type="body" idx="1"/>
          </p:nvPr>
        </p:nvSpPr>
        <p:spPr>
          <a:xfrm>
            <a:off x="685800" y="2743200"/>
            <a:ext cx="7772400" cy="32766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93" name="Google Shape;93;p91"/>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91"/>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42"/>
        <p:cNvGrpSpPr/>
        <p:nvPr/>
      </p:nvGrpSpPr>
      <p:grpSpPr>
        <a:xfrm>
          <a:off x="0" y="0"/>
          <a:ext cx="0" cy="0"/>
          <a:chOff x="0" y="0"/>
          <a:chExt cx="0" cy="0"/>
        </a:xfrm>
      </p:grpSpPr>
      <p:sp>
        <p:nvSpPr>
          <p:cNvPr id="843" name="Google Shape;843;p22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
        <p:nvSpPr>
          <p:cNvPr id="844" name="Google Shape;844;p225"/>
          <p:cNvSpPr txBox="1">
            <a:spLocks noGrp="1"/>
          </p:cNvSpPr>
          <p:nvPr>
            <p:ph type="subTitle" idx="1"/>
          </p:nvPr>
        </p:nvSpPr>
        <p:spPr>
          <a:xfrm>
            <a:off x="1371600" y="3886200"/>
            <a:ext cx="6400800" cy="1752600"/>
          </a:xfrm>
          <a:prstGeom prst="rect">
            <a:avLst/>
          </a:prstGeom>
          <a:noFill/>
          <a:ln>
            <a:noFill/>
          </a:ln>
        </p:spPr>
        <p:txBody>
          <a:bodyPr spcFirstLastPara="1" wrap="square" lIns="38100" tIns="38100" rIns="38100" bIns="38100" anchor="ctr" anchorCtr="0">
            <a:noAutofit/>
          </a:bodyPr>
          <a:lstStyle>
            <a:lvl1pPr lvl="0" algn="ctr">
              <a:spcBef>
                <a:spcPts val="3300"/>
              </a:spcBef>
              <a:spcAft>
                <a:spcPts val="0"/>
              </a:spcAft>
              <a:buSzPts val="4788"/>
              <a:buNone/>
              <a:defRPr/>
            </a:lvl1pPr>
            <a:lvl2pPr lvl="1" algn="ctr">
              <a:spcBef>
                <a:spcPts val="3300"/>
              </a:spcBef>
              <a:spcAft>
                <a:spcPts val="0"/>
              </a:spcAft>
              <a:buSzPts val="4788"/>
              <a:buNone/>
              <a:defRPr/>
            </a:lvl2pPr>
            <a:lvl3pPr lvl="2" algn="ctr">
              <a:spcBef>
                <a:spcPts val="3300"/>
              </a:spcBef>
              <a:spcAft>
                <a:spcPts val="0"/>
              </a:spcAft>
              <a:buSzPts val="4788"/>
              <a:buNone/>
              <a:defRPr/>
            </a:lvl3pPr>
            <a:lvl4pPr lvl="3" algn="ctr">
              <a:spcBef>
                <a:spcPts val="3300"/>
              </a:spcBef>
              <a:spcAft>
                <a:spcPts val="0"/>
              </a:spcAft>
              <a:buSzPts val="4788"/>
              <a:buNone/>
              <a:defRPr/>
            </a:lvl4pPr>
            <a:lvl5pPr lvl="4" algn="ctr">
              <a:spcBef>
                <a:spcPts val="3300"/>
              </a:spcBef>
              <a:spcAft>
                <a:spcPts val="0"/>
              </a:spcAft>
              <a:buSzPts val="4788"/>
              <a:buNone/>
              <a:defRPr/>
            </a:lvl5pPr>
            <a:lvl6pPr lvl="5" algn="ctr">
              <a:spcBef>
                <a:spcPts val="3300"/>
              </a:spcBef>
              <a:spcAft>
                <a:spcPts val="0"/>
              </a:spcAft>
              <a:buSzPts val="4788"/>
              <a:buNone/>
              <a:defRPr/>
            </a:lvl6pPr>
            <a:lvl7pPr lvl="6" algn="ctr">
              <a:spcBef>
                <a:spcPts val="3300"/>
              </a:spcBef>
              <a:spcAft>
                <a:spcPts val="0"/>
              </a:spcAft>
              <a:buSzPts val="4788"/>
              <a:buNone/>
              <a:defRPr/>
            </a:lvl7pPr>
            <a:lvl8pPr lvl="7" algn="ctr">
              <a:spcBef>
                <a:spcPts val="3300"/>
              </a:spcBef>
              <a:spcAft>
                <a:spcPts val="0"/>
              </a:spcAft>
              <a:buSzPts val="4788"/>
              <a:buNone/>
              <a:defRPr/>
            </a:lvl8pPr>
            <a:lvl9pPr lvl="8" algn="ctr">
              <a:spcBef>
                <a:spcPts val="3300"/>
              </a:spcBef>
              <a:spcAft>
                <a:spcPts val="0"/>
              </a:spcAft>
              <a:buSzPts val="4788"/>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45"/>
        <p:cNvGrpSpPr/>
        <p:nvPr/>
      </p:nvGrpSpPr>
      <p:grpSpPr>
        <a:xfrm>
          <a:off x="0" y="0"/>
          <a:ext cx="0" cy="0"/>
          <a:chOff x="0" y="0"/>
          <a:chExt cx="0" cy="0"/>
        </a:xfrm>
      </p:grpSpPr>
      <p:sp>
        <p:nvSpPr>
          <p:cNvPr id="846" name="Google Shape;846;p2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
        <p:nvSpPr>
          <p:cNvPr id="847" name="Google Shape;847;p226"/>
          <p:cNvSpPr txBox="1">
            <a:spLocks noGrp="1"/>
          </p:cNvSpPr>
          <p:nvPr>
            <p:ph type="body" idx="1"/>
          </p:nvPr>
        </p:nvSpPr>
        <p:spPr>
          <a:xfrm>
            <a:off x="722313" y="2906713"/>
            <a:ext cx="7772400" cy="1500187"/>
          </a:xfrm>
          <a:prstGeom prst="rect">
            <a:avLst/>
          </a:prstGeom>
          <a:noFill/>
          <a:ln>
            <a:noFill/>
          </a:ln>
        </p:spPr>
        <p:txBody>
          <a:bodyPr spcFirstLastPara="1" wrap="square" lIns="38100" tIns="38100" rIns="38100" bIns="38100" anchor="b" anchorCtr="0">
            <a:noAutofit/>
          </a:bodyPr>
          <a:lstStyle>
            <a:lvl1pPr marL="457200" lvl="0" indent="-228600" algn="l">
              <a:spcBef>
                <a:spcPts val="3300"/>
              </a:spcBef>
              <a:spcAft>
                <a:spcPts val="0"/>
              </a:spcAft>
              <a:buSzPts val="3420"/>
              <a:buNone/>
              <a:defRPr sz="2000"/>
            </a:lvl1pPr>
            <a:lvl2pPr marL="914400" lvl="1" indent="-228600" algn="l">
              <a:spcBef>
                <a:spcPts val="3300"/>
              </a:spcBef>
              <a:spcAft>
                <a:spcPts val="0"/>
              </a:spcAft>
              <a:buSzPts val="3078"/>
              <a:buNone/>
              <a:defRPr sz="1800"/>
            </a:lvl2pPr>
            <a:lvl3pPr marL="1371600" lvl="2" indent="-228600" algn="l">
              <a:spcBef>
                <a:spcPts val="3300"/>
              </a:spcBef>
              <a:spcAft>
                <a:spcPts val="0"/>
              </a:spcAft>
              <a:buSzPts val="2736"/>
              <a:buNone/>
              <a:defRPr sz="1600"/>
            </a:lvl3pPr>
            <a:lvl4pPr marL="1828800" lvl="3" indent="-228600" algn="l">
              <a:spcBef>
                <a:spcPts val="3300"/>
              </a:spcBef>
              <a:spcAft>
                <a:spcPts val="0"/>
              </a:spcAft>
              <a:buSzPts val="2394"/>
              <a:buNone/>
              <a:defRPr sz="1400"/>
            </a:lvl4pPr>
            <a:lvl5pPr marL="2286000" lvl="4" indent="-228600" algn="l">
              <a:spcBef>
                <a:spcPts val="3300"/>
              </a:spcBef>
              <a:spcAft>
                <a:spcPts val="0"/>
              </a:spcAft>
              <a:buSzPts val="2394"/>
              <a:buNone/>
              <a:defRPr sz="1400"/>
            </a:lvl5pPr>
            <a:lvl6pPr marL="2743200" lvl="5" indent="-228600" algn="l">
              <a:spcBef>
                <a:spcPts val="3300"/>
              </a:spcBef>
              <a:spcAft>
                <a:spcPts val="0"/>
              </a:spcAft>
              <a:buSzPts val="2394"/>
              <a:buNone/>
              <a:defRPr sz="1400"/>
            </a:lvl6pPr>
            <a:lvl7pPr marL="3200400" lvl="6" indent="-228600" algn="l">
              <a:spcBef>
                <a:spcPts val="3300"/>
              </a:spcBef>
              <a:spcAft>
                <a:spcPts val="0"/>
              </a:spcAft>
              <a:buSzPts val="2394"/>
              <a:buNone/>
              <a:defRPr sz="1400"/>
            </a:lvl7pPr>
            <a:lvl8pPr marL="3657600" lvl="7" indent="-228600" algn="l">
              <a:spcBef>
                <a:spcPts val="3300"/>
              </a:spcBef>
              <a:spcAft>
                <a:spcPts val="0"/>
              </a:spcAft>
              <a:buSzPts val="2394"/>
              <a:buNone/>
              <a:defRPr sz="1400"/>
            </a:lvl8pPr>
            <a:lvl9pPr marL="4114800" lvl="8" indent="-228600" algn="l">
              <a:spcBef>
                <a:spcPts val="3300"/>
              </a:spcBef>
              <a:spcAft>
                <a:spcPts val="0"/>
              </a:spcAft>
              <a:buSzPts val="2394"/>
              <a:buNone/>
              <a:defRPr sz="1400"/>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8"/>
        <p:cNvGrpSpPr/>
        <p:nvPr/>
      </p:nvGrpSpPr>
      <p:grpSpPr>
        <a:xfrm>
          <a:off x="0" y="0"/>
          <a:ext cx="0" cy="0"/>
          <a:chOff x="0" y="0"/>
          <a:chExt cx="0" cy="0"/>
        </a:xfrm>
      </p:grpSpPr>
      <p:sp>
        <p:nvSpPr>
          <p:cNvPr id="849" name="Google Shape;849;p2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
        <p:nvSpPr>
          <p:cNvPr id="850" name="Google Shape;850;p227"/>
          <p:cNvSpPr txBox="1">
            <a:spLocks noGrp="1"/>
          </p:cNvSpPr>
          <p:nvPr>
            <p:ph type="body" idx="1"/>
          </p:nvPr>
        </p:nvSpPr>
        <p:spPr>
          <a:xfrm>
            <a:off x="889000" y="889000"/>
            <a:ext cx="3606800" cy="5080000"/>
          </a:xfrm>
          <a:prstGeom prst="rect">
            <a:avLst/>
          </a:prstGeom>
          <a:noFill/>
          <a:ln>
            <a:noFill/>
          </a:ln>
        </p:spPr>
        <p:txBody>
          <a:bodyPr spcFirstLastPara="1" wrap="square" lIns="38100" tIns="38100" rIns="38100" bIns="38100" anchor="ctr" anchorCtr="0">
            <a:noAutofit/>
          </a:bodyPr>
          <a:lstStyle>
            <a:lvl1pPr marL="457200" lvl="0" indent="-532638" algn="l">
              <a:spcBef>
                <a:spcPts val="3300"/>
              </a:spcBef>
              <a:spcAft>
                <a:spcPts val="0"/>
              </a:spcAft>
              <a:buSzPts val="4788"/>
              <a:buChar char="•"/>
              <a:defRPr sz="2800"/>
            </a:lvl1pPr>
            <a:lvl2pPr marL="914400" lvl="1" indent="-489204" algn="l">
              <a:spcBef>
                <a:spcPts val="3300"/>
              </a:spcBef>
              <a:spcAft>
                <a:spcPts val="0"/>
              </a:spcAft>
              <a:buSzPts val="4104"/>
              <a:buChar char="•"/>
              <a:defRPr sz="2400"/>
            </a:lvl2pPr>
            <a:lvl3pPr marL="1371600" lvl="2" indent="-445769" algn="l">
              <a:spcBef>
                <a:spcPts val="3300"/>
              </a:spcBef>
              <a:spcAft>
                <a:spcPts val="0"/>
              </a:spcAft>
              <a:buSzPts val="3420"/>
              <a:buChar char="•"/>
              <a:defRPr sz="2000"/>
            </a:lvl3pPr>
            <a:lvl4pPr marL="1828800" lvl="3" indent="-424053" algn="l">
              <a:spcBef>
                <a:spcPts val="3300"/>
              </a:spcBef>
              <a:spcAft>
                <a:spcPts val="0"/>
              </a:spcAft>
              <a:buSzPts val="3078"/>
              <a:buChar char="•"/>
              <a:defRPr sz="1800"/>
            </a:lvl4pPr>
            <a:lvl5pPr marL="2286000" lvl="4" indent="-424053" algn="l">
              <a:spcBef>
                <a:spcPts val="3300"/>
              </a:spcBef>
              <a:spcAft>
                <a:spcPts val="0"/>
              </a:spcAft>
              <a:buSzPts val="3078"/>
              <a:buChar char="•"/>
              <a:defRPr sz="1800"/>
            </a:lvl5pPr>
            <a:lvl6pPr marL="2743200" lvl="5" indent="-424053" algn="l">
              <a:spcBef>
                <a:spcPts val="3300"/>
              </a:spcBef>
              <a:spcAft>
                <a:spcPts val="0"/>
              </a:spcAft>
              <a:buSzPts val="3078"/>
              <a:buChar char="•"/>
              <a:defRPr sz="1800"/>
            </a:lvl6pPr>
            <a:lvl7pPr marL="3200400" lvl="6" indent="-424053" algn="l">
              <a:spcBef>
                <a:spcPts val="3300"/>
              </a:spcBef>
              <a:spcAft>
                <a:spcPts val="0"/>
              </a:spcAft>
              <a:buSzPts val="3078"/>
              <a:buChar char="•"/>
              <a:defRPr sz="1800"/>
            </a:lvl7pPr>
            <a:lvl8pPr marL="3657600" lvl="7" indent="-424053" algn="l">
              <a:spcBef>
                <a:spcPts val="3300"/>
              </a:spcBef>
              <a:spcAft>
                <a:spcPts val="0"/>
              </a:spcAft>
              <a:buSzPts val="3078"/>
              <a:buChar char="•"/>
              <a:defRPr sz="1800"/>
            </a:lvl8pPr>
            <a:lvl9pPr marL="4114800" lvl="8" indent="-424053" algn="l">
              <a:spcBef>
                <a:spcPts val="3300"/>
              </a:spcBef>
              <a:spcAft>
                <a:spcPts val="0"/>
              </a:spcAft>
              <a:buSzPts val="3078"/>
              <a:buChar char="•"/>
              <a:defRPr sz="1800"/>
            </a:lvl9pPr>
          </a:lstStyle>
          <a:p>
            <a:endParaRPr/>
          </a:p>
        </p:txBody>
      </p:sp>
      <p:sp>
        <p:nvSpPr>
          <p:cNvPr id="851" name="Google Shape;851;p227"/>
          <p:cNvSpPr txBox="1">
            <a:spLocks noGrp="1"/>
          </p:cNvSpPr>
          <p:nvPr>
            <p:ph type="body" idx="2"/>
          </p:nvPr>
        </p:nvSpPr>
        <p:spPr>
          <a:xfrm>
            <a:off x="4648200" y="889000"/>
            <a:ext cx="3606800" cy="5080000"/>
          </a:xfrm>
          <a:prstGeom prst="rect">
            <a:avLst/>
          </a:prstGeom>
          <a:noFill/>
          <a:ln>
            <a:noFill/>
          </a:ln>
        </p:spPr>
        <p:txBody>
          <a:bodyPr spcFirstLastPara="1" wrap="square" lIns="38100" tIns="38100" rIns="38100" bIns="38100" anchor="ctr" anchorCtr="0">
            <a:noAutofit/>
          </a:bodyPr>
          <a:lstStyle>
            <a:lvl1pPr marL="457200" lvl="0" indent="-532638" algn="l">
              <a:spcBef>
                <a:spcPts val="3300"/>
              </a:spcBef>
              <a:spcAft>
                <a:spcPts val="0"/>
              </a:spcAft>
              <a:buSzPts val="4788"/>
              <a:buChar char="•"/>
              <a:defRPr sz="2800"/>
            </a:lvl1pPr>
            <a:lvl2pPr marL="914400" lvl="1" indent="-489204" algn="l">
              <a:spcBef>
                <a:spcPts val="3300"/>
              </a:spcBef>
              <a:spcAft>
                <a:spcPts val="0"/>
              </a:spcAft>
              <a:buSzPts val="4104"/>
              <a:buChar char="•"/>
              <a:defRPr sz="2400"/>
            </a:lvl2pPr>
            <a:lvl3pPr marL="1371600" lvl="2" indent="-445769" algn="l">
              <a:spcBef>
                <a:spcPts val="3300"/>
              </a:spcBef>
              <a:spcAft>
                <a:spcPts val="0"/>
              </a:spcAft>
              <a:buSzPts val="3420"/>
              <a:buChar char="•"/>
              <a:defRPr sz="2000"/>
            </a:lvl3pPr>
            <a:lvl4pPr marL="1828800" lvl="3" indent="-424053" algn="l">
              <a:spcBef>
                <a:spcPts val="3300"/>
              </a:spcBef>
              <a:spcAft>
                <a:spcPts val="0"/>
              </a:spcAft>
              <a:buSzPts val="3078"/>
              <a:buChar char="•"/>
              <a:defRPr sz="1800"/>
            </a:lvl4pPr>
            <a:lvl5pPr marL="2286000" lvl="4" indent="-424053" algn="l">
              <a:spcBef>
                <a:spcPts val="3300"/>
              </a:spcBef>
              <a:spcAft>
                <a:spcPts val="0"/>
              </a:spcAft>
              <a:buSzPts val="3078"/>
              <a:buChar char="•"/>
              <a:defRPr sz="1800"/>
            </a:lvl5pPr>
            <a:lvl6pPr marL="2743200" lvl="5" indent="-424053" algn="l">
              <a:spcBef>
                <a:spcPts val="3300"/>
              </a:spcBef>
              <a:spcAft>
                <a:spcPts val="0"/>
              </a:spcAft>
              <a:buSzPts val="3078"/>
              <a:buChar char="•"/>
              <a:defRPr sz="1800"/>
            </a:lvl6pPr>
            <a:lvl7pPr marL="3200400" lvl="6" indent="-424053" algn="l">
              <a:spcBef>
                <a:spcPts val="3300"/>
              </a:spcBef>
              <a:spcAft>
                <a:spcPts val="0"/>
              </a:spcAft>
              <a:buSzPts val="3078"/>
              <a:buChar char="•"/>
              <a:defRPr sz="1800"/>
            </a:lvl7pPr>
            <a:lvl8pPr marL="3657600" lvl="7" indent="-424053" algn="l">
              <a:spcBef>
                <a:spcPts val="3300"/>
              </a:spcBef>
              <a:spcAft>
                <a:spcPts val="0"/>
              </a:spcAft>
              <a:buSzPts val="3078"/>
              <a:buChar char="•"/>
              <a:defRPr sz="1800"/>
            </a:lvl8pPr>
            <a:lvl9pPr marL="4114800" lvl="8" indent="-424053" algn="l">
              <a:spcBef>
                <a:spcPts val="3300"/>
              </a:spcBef>
              <a:spcAft>
                <a:spcPts val="0"/>
              </a:spcAft>
              <a:buSzPts val="3078"/>
              <a:buChar char="•"/>
              <a:defRPr sz="1800"/>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2"/>
        <p:cNvGrpSpPr/>
        <p:nvPr/>
      </p:nvGrpSpPr>
      <p:grpSpPr>
        <a:xfrm>
          <a:off x="0" y="0"/>
          <a:ext cx="0" cy="0"/>
          <a:chOff x="0" y="0"/>
          <a:chExt cx="0" cy="0"/>
        </a:xfrm>
      </p:grpSpPr>
      <p:sp>
        <p:nvSpPr>
          <p:cNvPr id="853" name="Google Shape;853;p2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
        <p:nvSpPr>
          <p:cNvPr id="854" name="Google Shape;854;p228"/>
          <p:cNvSpPr txBox="1">
            <a:spLocks noGrp="1"/>
          </p:cNvSpPr>
          <p:nvPr>
            <p:ph type="body" idx="1"/>
          </p:nvPr>
        </p:nvSpPr>
        <p:spPr>
          <a:xfrm>
            <a:off x="457200" y="1535113"/>
            <a:ext cx="4040188" cy="639762"/>
          </a:xfrm>
          <a:prstGeom prst="rect">
            <a:avLst/>
          </a:prstGeom>
          <a:noFill/>
          <a:ln>
            <a:noFill/>
          </a:ln>
        </p:spPr>
        <p:txBody>
          <a:bodyPr spcFirstLastPara="1" wrap="square" lIns="38100" tIns="38100" rIns="38100" bIns="38100" anchor="b" anchorCtr="0">
            <a:noAutofit/>
          </a:bodyPr>
          <a:lstStyle>
            <a:lvl1pPr marL="457200" lvl="0" indent="-228600" algn="l">
              <a:spcBef>
                <a:spcPts val="3300"/>
              </a:spcBef>
              <a:spcAft>
                <a:spcPts val="0"/>
              </a:spcAft>
              <a:buSzPts val="4104"/>
              <a:buNone/>
              <a:defRPr sz="2400" b="1"/>
            </a:lvl1pPr>
            <a:lvl2pPr marL="914400" lvl="1" indent="-228600" algn="l">
              <a:spcBef>
                <a:spcPts val="3300"/>
              </a:spcBef>
              <a:spcAft>
                <a:spcPts val="0"/>
              </a:spcAft>
              <a:buSzPts val="3420"/>
              <a:buNone/>
              <a:defRPr sz="2000" b="1"/>
            </a:lvl2pPr>
            <a:lvl3pPr marL="1371600" lvl="2" indent="-228600" algn="l">
              <a:spcBef>
                <a:spcPts val="3300"/>
              </a:spcBef>
              <a:spcAft>
                <a:spcPts val="0"/>
              </a:spcAft>
              <a:buSzPts val="3078"/>
              <a:buNone/>
              <a:defRPr sz="1800" b="1"/>
            </a:lvl3pPr>
            <a:lvl4pPr marL="1828800" lvl="3" indent="-228600" algn="l">
              <a:spcBef>
                <a:spcPts val="3300"/>
              </a:spcBef>
              <a:spcAft>
                <a:spcPts val="0"/>
              </a:spcAft>
              <a:buSzPts val="2736"/>
              <a:buNone/>
              <a:defRPr sz="1600" b="1"/>
            </a:lvl4pPr>
            <a:lvl5pPr marL="2286000" lvl="4" indent="-228600" algn="l">
              <a:spcBef>
                <a:spcPts val="3300"/>
              </a:spcBef>
              <a:spcAft>
                <a:spcPts val="0"/>
              </a:spcAft>
              <a:buSzPts val="2736"/>
              <a:buNone/>
              <a:defRPr sz="1600" b="1"/>
            </a:lvl5pPr>
            <a:lvl6pPr marL="2743200" lvl="5" indent="-228600" algn="l">
              <a:spcBef>
                <a:spcPts val="3300"/>
              </a:spcBef>
              <a:spcAft>
                <a:spcPts val="0"/>
              </a:spcAft>
              <a:buSzPts val="2736"/>
              <a:buNone/>
              <a:defRPr sz="1600" b="1"/>
            </a:lvl6pPr>
            <a:lvl7pPr marL="3200400" lvl="6" indent="-228600" algn="l">
              <a:spcBef>
                <a:spcPts val="3300"/>
              </a:spcBef>
              <a:spcAft>
                <a:spcPts val="0"/>
              </a:spcAft>
              <a:buSzPts val="2736"/>
              <a:buNone/>
              <a:defRPr sz="1600" b="1"/>
            </a:lvl7pPr>
            <a:lvl8pPr marL="3657600" lvl="7" indent="-228600" algn="l">
              <a:spcBef>
                <a:spcPts val="3300"/>
              </a:spcBef>
              <a:spcAft>
                <a:spcPts val="0"/>
              </a:spcAft>
              <a:buSzPts val="2736"/>
              <a:buNone/>
              <a:defRPr sz="1600" b="1"/>
            </a:lvl8pPr>
            <a:lvl9pPr marL="4114800" lvl="8" indent="-228600" algn="l">
              <a:spcBef>
                <a:spcPts val="3300"/>
              </a:spcBef>
              <a:spcAft>
                <a:spcPts val="0"/>
              </a:spcAft>
              <a:buSzPts val="2736"/>
              <a:buNone/>
              <a:defRPr sz="1600" b="1"/>
            </a:lvl9pPr>
          </a:lstStyle>
          <a:p>
            <a:endParaRPr/>
          </a:p>
        </p:txBody>
      </p:sp>
      <p:sp>
        <p:nvSpPr>
          <p:cNvPr id="855" name="Google Shape;855;p228"/>
          <p:cNvSpPr txBox="1">
            <a:spLocks noGrp="1"/>
          </p:cNvSpPr>
          <p:nvPr>
            <p:ph type="body" idx="2"/>
          </p:nvPr>
        </p:nvSpPr>
        <p:spPr>
          <a:xfrm>
            <a:off x="457200" y="2174875"/>
            <a:ext cx="4040188" cy="3951288"/>
          </a:xfrm>
          <a:prstGeom prst="rect">
            <a:avLst/>
          </a:prstGeom>
          <a:noFill/>
          <a:ln>
            <a:noFill/>
          </a:ln>
        </p:spPr>
        <p:txBody>
          <a:bodyPr spcFirstLastPara="1" wrap="square" lIns="38100" tIns="38100" rIns="38100" bIns="38100" anchor="ctr" anchorCtr="0">
            <a:noAutofit/>
          </a:bodyPr>
          <a:lstStyle>
            <a:lvl1pPr marL="457200" lvl="0" indent="-489204" algn="l">
              <a:spcBef>
                <a:spcPts val="3300"/>
              </a:spcBef>
              <a:spcAft>
                <a:spcPts val="0"/>
              </a:spcAft>
              <a:buSzPts val="4104"/>
              <a:buChar char="•"/>
              <a:defRPr sz="2400"/>
            </a:lvl1pPr>
            <a:lvl2pPr marL="914400" lvl="1" indent="-445769" algn="l">
              <a:spcBef>
                <a:spcPts val="3300"/>
              </a:spcBef>
              <a:spcAft>
                <a:spcPts val="0"/>
              </a:spcAft>
              <a:buSzPts val="3420"/>
              <a:buChar char="•"/>
              <a:defRPr sz="2000"/>
            </a:lvl2pPr>
            <a:lvl3pPr marL="1371600" lvl="2" indent="-424053" algn="l">
              <a:spcBef>
                <a:spcPts val="3300"/>
              </a:spcBef>
              <a:spcAft>
                <a:spcPts val="0"/>
              </a:spcAft>
              <a:buSzPts val="3078"/>
              <a:buChar char="•"/>
              <a:defRPr sz="1800"/>
            </a:lvl3pPr>
            <a:lvl4pPr marL="1828800" lvl="3" indent="-402336" algn="l">
              <a:spcBef>
                <a:spcPts val="3300"/>
              </a:spcBef>
              <a:spcAft>
                <a:spcPts val="0"/>
              </a:spcAft>
              <a:buSzPts val="2736"/>
              <a:buChar char="•"/>
              <a:defRPr sz="1600"/>
            </a:lvl4pPr>
            <a:lvl5pPr marL="2286000" lvl="4" indent="-402335" algn="l">
              <a:spcBef>
                <a:spcPts val="3300"/>
              </a:spcBef>
              <a:spcAft>
                <a:spcPts val="0"/>
              </a:spcAft>
              <a:buSzPts val="2736"/>
              <a:buChar char="•"/>
              <a:defRPr sz="1600"/>
            </a:lvl5pPr>
            <a:lvl6pPr marL="2743200" lvl="5" indent="-402335" algn="l">
              <a:spcBef>
                <a:spcPts val="3300"/>
              </a:spcBef>
              <a:spcAft>
                <a:spcPts val="0"/>
              </a:spcAft>
              <a:buSzPts val="2736"/>
              <a:buChar char="•"/>
              <a:defRPr sz="1600"/>
            </a:lvl6pPr>
            <a:lvl7pPr marL="3200400" lvl="6" indent="-402335" algn="l">
              <a:spcBef>
                <a:spcPts val="3300"/>
              </a:spcBef>
              <a:spcAft>
                <a:spcPts val="0"/>
              </a:spcAft>
              <a:buSzPts val="2736"/>
              <a:buChar char="•"/>
              <a:defRPr sz="1600"/>
            </a:lvl7pPr>
            <a:lvl8pPr marL="3657600" lvl="7" indent="-402335" algn="l">
              <a:spcBef>
                <a:spcPts val="3300"/>
              </a:spcBef>
              <a:spcAft>
                <a:spcPts val="0"/>
              </a:spcAft>
              <a:buSzPts val="2736"/>
              <a:buChar char="•"/>
              <a:defRPr sz="1600"/>
            </a:lvl8pPr>
            <a:lvl9pPr marL="4114800" lvl="8" indent="-402335" algn="l">
              <a:spcBef>
                <a:spcPts val="3300"/>
              </a:spcBef>
              <a:spcAft>
                <a:spcPts val="0"/>
              </a:spcAft>
              <a:buSzPts val="2736"/>
              <a:buChar char="•"/>
              <a:defRPr sz="1600"/>
            </a:lvl9pPr>
          </a:lstStyle>
          <a:p>
            <a:endParaRPr/>
          </a:p>
        </p:txBody>
      </p:sp>
      <p:sp>
        <p:nvSpPr>
          <p:cNvPr id="856" name="Google Shape;856;p228"/>
          <p:cNvSpPr txBox="1">
            <a:spLocks noGrp="1"/>
          </p:cNvSpPr>
          <p:nvPr>
            <p:ph type="body" idx="3"/>
          </p:nvPr>
        </p:nvSpPr>
        <p:spPr>
          <a:xfrm>
            <a:off x="4645025" y="1535113"/>
            <a:ext cx="4041775" cy="639762"/>
          </a:xfrm>
          <a:prstGeom prst="rect">
            <a:avLst/>
          </a:prstGeom>
          <a:noFill/>
          <a:ln>
            <a:noFill/>
          </a:ln>
        </p:spPr>
        <p:txBody>
          <a:bodyPr spcFirstLastPara="1" wrap="square" lIns="38100" tIns="38100" rIns="38100" bIns="38100" anchor="b" anchorCtr="0">
            <a:noAutofit/>
          </a:bodyPr>
          <a:lstStyle>
            <a:lvl1pPr marL="457200" lvl="0" indent="-228600" algn="l">
              <a:spcBef>
                <a:spcPts val="3300"/>
              </a:spcBef>
              <a:spcAft>
                <a:spcPts val="0"/>
              </a:spcAft>
              <a:buSzPts val="4104"/>
              <a:buNone/>
              <a:defRPr sz="2400" b="1"/>
            </a:lvl1pPr>
            <a:lvl2pPr marL="914400" lvl="1" indent="-228600" algn="l">
              <a:spcBef>
                <a:spcPts val="3300"/>
              </a:spcBef>
              <a:spcAft>
                <a:spcPts val="0"/>
              </a:spcAft>
              <a:buSzPts val="3420"/>
              <a:buNone/>
              <a:defRPr sz="2000" b="1"/>
            </a:lvl2pPr>
            <a:lvl3pPr marL="1371600" lvl="2" indent="-228600" algn="l">
              <a:spcBef>
                <a:spcPts val="3300"/>
              </a:spcBef>
              <a:spcAft>
                <a:spcPts val="0"/>
              </a:spcAft>
              <a:buSzPts val="3078"/>
              <a:buNone/>
              <a:defRPr sz="1800" b="1"/>
            </a:lvl3pPr>
            <a:lvl4pPr marL="1828800" lvl="3" indent="-228600" algn="l">
              <a:spcBef>
                <a:spcPts val="3300"/>
              </a:spcBef>
              <a:spcAft>
                <a:spcPts val="0"/>
              </a:spcAft>
              <a:buSzPts val="2736"/>
              <a:buNone/>
              <a:defRPr sz="1600" b="1"/>
            </a:lvl4pPr>
            <a:lvl5pPr marL="2286000" lvl="4" indent="-228600" algn="l">
              <a:spcBef>
                <a:spcPts val="3300"/>
              </a:spcBef>
              <a:spcAft>
                <a:spcPts val="0"/>
              </a:spcAft>
              <a:buSzPts val="2736"/>
              <a:buNone/>
              <a:defRPr sz="1600" b="1"/>
            </a:lvl5pPr>
            <a:lvl6pPr marL="2743200" lvl="5" indent="-228600" algn="l">
              <a:spcBef>
                <a:spcPts val="3300"/>
              </a:spcBef>
              <a:spcAft>
                <a:spcPts val="0"/>
              </a:spcAft>
              <a:buSzPts val="2736"/>
              <a:buNone/>
              <a:defRPr sz="1600" b="1"/>
            </a:lvl6pPr>
            <a:lvl7pPr marL="3200400" lvl="6" indent="-228600" algn="l">
              <a:spcBef>
                <a:spcPts val="3300"/>
              </a:spcBef>
              <a:spcAft>
                <a:spcPts val="0"/>
              </a:spcAft>
              <a:buSzPts val="2736"/>
              <a:buNone/>
              <a:defRPr sz="1600" b="1"/>
            </a:lvl7pPr>
            <a:lvl8pPr marL="3657600" lvl="7" indent="-228600" algn="l">
              <a:spcBef>
                <a:spcPts val="3300"/>
              </a:spcBef>
              <a:spcAft>
                <a:spcPts val="0"/>
              </a:spcAft>
              <a:buSzPts val="2736"/>
              <a:buNone/>
              <a:defRPr sz="1600" b="1"/>
            </a:lvl8pPr>
            <a:lvl9pPr marL="4114800" lvl="8" indent="-228600" algn="l">
              <a:spcBef>
                <a:spcPts val="3300"/>
              </a:spcBef>
              <a:spcAft>
                <a:spcPts val="0"/>
              </a:spcAft>
              <a:buSzPts val="2736"/>
              <a:buNone/>
              <a:defRPr sz="1600" b="1"/>
            </a:lvl9pPr>
          </a:lstStyle>
          <a:p>
            <a:endParaRPr/>
          </a:p>
        </p:txBody>
      </p:sp>
      <p:sp>
        <p:nvSpPr>
          <p:cNvPr id="857" name="Google Shape;857;p228"/>
          <p:cNvSpPr txBox="1">
            <a:spLocks noGrp="1"/>
          </p:cNvSpPr>
          <p:nvPr>
            <p:ph type="body" idx="4"/>
          </p:nvPr>
        </p:nvSpPr>
        <p:spPr>
          <a:xfrm>
            <a:off x="4645025" y="2174875"/>
            <a:ext cx="4041775" cy="3951288"/>
          </a:xfrm>
          <a:prstGeom prst="rect">
            <a:avLst/>
          </a:prstGeom>
          <a:noFill/>
          <a:ln>
            <a:noFill/>
          </a:ln>
        </p:spPr>
        <p:txBody>
          <a:bodyPr spcFirstLastPara="1" wrap="square" lIns="38100" tIns="38100" rIns="38100" bIns="38100" anchor="ctr" anchorCtr="0">
            <a:noAutofit/>
          </a:bodyPr>
          <a:lstStyle>
            <a:lvl1pPr marL="457200" lvl="0" indent="-489204" algn="l">
              <a:spcBef>
                <a:spcPts val="3300"/>
              </a:spcBef>
              <a:spcAft>
                <a:spcPts val="0"/>
              </a:spcAft>
              <a:buSzPts val="4104"/>
              <a:buChar char="•"/>
              <a:defRPr sz="2400"/>
            </a:lvl1pPr>
            <a:lvl2pPr marL="914400" lvl="1" indent="-445769" algn="l">
              <a:spcBef>
                <a:spcPts val="3300"/>
              </a:spcBef>
              <a:spcAft>
                <a:spcPts val="0"/>
              </a:spcAft>
              <a:buSzPts val="3420"/>
              <a:buChar char="•"/>
              <a:defRPr sz="2000"/>
            </a:lvl2pPr>
            <a:lvl3pPr marL="1371600" lvl="2" indent="-424053" algn="l">
              <a:spcBef>
                <a:spcPts val="3300"/>
              </a:spcBef>
              <a:spcAft>
                <a:spcPts val="0"/>
              </a:spcAft>
              <a:buSzPts val="3078"/>
              <a:buChar char="•"/>
              <a:defRPr sz="1800"/>
            </a:lvl3pPr>
            <a:lvl4pPr marL="1828800" lvl="3" indent="-402336" algn="l">
              <a:spcBef>
                <a:spcPts val="3300"/>
              </a:spcBef>
              <a:spcAft>
                <a:spcPts val="0"/>
              </a:spcAft>
              <a:buSzPts val="2736"/>
              <a:buChar char="•"/>
              <a:defRPr sz="1600"/>
            </a:lvl4pPr>
            <a:lvl5pPr marL="2286000" lvl="4" indent="-402335" algn="l">
              <a:spcBef>
                <a:spcPts val="3300"/>
              </a:spcBef>
              <a:spcAft>
                <a:spcPts val="0"/>
              </a:spcAft>
              <a:buSzPts val="2736"/>
              <a:buChar char="•"/>
              <a:defRPr sz="1600"/>
            </a:lvl5pPr>
            <a:lvl6pPr marL="2743200" lvl="5" indent="-402335" algn="l">
              <a:spcBef>
                <a:spcPts val="3300"/>
              </a:spcBef>
              <a:spcAft>
                <a:spcPts val="0"/>
              </a:spcAft>
              <a:buSzPts val="2736"/>
              <a:buChar char="•"/>
              <a:defRPr sz="1600"/>
            </a:lvl6pPr>
            <a:lvl7pPr marL="3200400" lvl="6" indent="-402335" algn="l">
              <a:spcBef>
                <a:spcPts val="3300"/>
              </a:spcBef>
              <a:spcAft>
                <a:spcPts val="0"/>
              </a:spcAft>
              <a:buSzPts val="2736"/>
              <a:buChar char="•"/>
              <a:defRPr sz="1600"/>
            </a:lvl7pPr>
            <a:lvl8pPr marL="3657600" lvl="7" indent="-402335" algn="l">
              <a:spcBef>
                <a:spcPts val="3300"/>
              </a:spcBef>
              <a:spcAft>
                <a:spcPts val="0"/>
              </a:spcAft>
              <a:buSzPts val="2736"/>
              <a:buChar char="•"/>
              <a:defRPr sz="1600"/>
            </a:lvl8pPr>
            <a:lvl9pPr marL="4114800" lvl="8" indent="-402335" algn="l">
              <a:spcBef>
                <a:spcPts val="3300"/>
              </a:spcBef>
              <a:spcAft>
                <a:spcPts val="0"/>
              </a:spcAft>
              <a:buSzPts val="2736"/>
              <a:buChar char="•"/>
              <a:defRPr sz="1600"/>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58"/>
        <p:cNvGrpSpPr/>
        <p:nvPr/>
      </p:nvGrpSpPr>
      <p:grpSpPr>
        <a:xfrm>
          <a:off x="0" y="0"/>
          <a:ext cx="0" cy="0"/>
          <a:chOff x="0" y="0"/>
          <a:chExt cx="0" cy="0"/>
        </a:xfrm>
      </p:grpSpPr>
      <p:sp>
        <p:nvSpPr>
          <p:cNvPr id="859" name="Google Shape;859;p2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0"/>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1"/>
        <p:cNvGrpSpPr/>
        <p:nvPr/>
      </p:nvGrpSpPr>
      <p:grpSpPr>
        <a:xfrm>
          <a:off x="0" y="0"/>
          <a:ext cx="0" cy="0"/>
          <a:chOff x="0" y="0"/>
          <a:chExt cx="0" cy="0"/>
        </a:xfrm>
      </p:grpSpPr>
      <p:sp>
        <p:nvSpPr>
          <p:cNvPr id="862" name="Google Shape;862;p23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
        <p:nvSpPr>
          <p:cNvPr id="863" name="Google Shape;863;p231"/>
          <p:cNvSpPr txBox="1">
            <a:spLocks noGrp="1"/>
          </p:cNvSpPr>
          <p:nvPr>
            <p:ph type="body" idx="1"/>
          </p:nvPr>
        </p:nvSpPr>
        <p:spPr>
          <a:xfrm>
            <a:off x="3575050" y="273050"/>
            <a:ext cx="5111750" cy="5853113"/>
          </a:xfrm>
          <a:prstGeom prst="rect">
            <a:avLst/>
          </a:prstGeom>
          <a:noFill/>
          <a:ln>
            <a:noFill/>
          </a:ln>
        </p:spPr>
        <p:txBody>
          <a:bodyPr spcFirstLastPara="1" wrap="square" lIns="38100" tIns="38100" rIns="38100" bIns="38100" anchor="ctr" anchorCtr="0">
            <a:noAutofit/>
          </a:bodyPr>
          <a:lstStyle>
            <a:lvl1pPr marL="457200" lvl="0" indent="-576072" algn="l">
              <a:spcBef>
                <a:spcPts val="3300"/>
              </a:spcBef>
              <a:spcAft>
                <a:spcPts val="0"/>
              </a:spcAft>
              <a:buSzPts val="5472"/>
              <a:buChar char="•"/>
              <a:defRPr sz="3200"/>
            </a:lvl1pPr>
            <a:lvl2pPr marL="914400" lvl="1" indent="-532638" algn="l">
              <a:spcBef>
                <a:spcPts val="3300"/>
              </a:spcBef>
              <a:spcAft>
                <a:spcPts val="0"/>
              </a:spcAft>
              <a:buSzPts val="4788"/>
              <a:buChar char="•"/>
              <a:defRPr sz="2800"/>
            </a:lvl2pPr>
            <a:lvl3pPr marL="1371600" lvl="2" indent="-489204" algn="l">
              <a:spcBef>
                <a:spcPts val="3300"/>
              </a:spcBef>
              <a:spcAft>
                <a:spcPts val="0"/>
              </a:spcAft>
              <a:buSzPts val="4104"/>
              <a:buChar char="•"/>
              <a:defRPr sz="2400"/>
            </a:lvl3pPr>
            <a:lvl4pPr marL="1828800" lvl="3" indent="-445769" algn="l">
              <a:spcBef>
                <a:spcPts val="3300"/>
              </a:spcBef>
              <a:spcAft>
                <a:spcPts val="0"/>
              </a:spcAft>
              <a:buSzPts val="3420"/>
              <a:buChar char="•"/>
              <a:defRPr sz="2000"/>
            </a:lvl4pPr>
            <a:lvl5pPr marL="2286000" lvl="4" indent="-445770" algn="l">
              <a:spcBef>
                <a:spcPts val="3300"/>
              </a:spcBef>
              <a:spcAft>
                <a:spcPts val="0"/>
              </a:spcAft>
              <a:buSzPts val="3420"/>
              <a:buChar char="•"/>
              <a:defRPr sz="2000"/>
            </a:lvl5pPr>
            <a:lvl6pPr marL="2743200" lvl="5" indent="-445770" algn="l">
              <a:spcBef>
                <a:spcPts val="3300"/>
              </a:spcBef>
              <a:spcAft>
                <a:spcPts val="0"/>
              </a:spcAft>
              <a:buSzPts val="3420"/>
              <a:buChar char="•"/>
              <a:defRPr sz="2000"/>
            </a:lvl6pPr>
            <a:lvl7pPr marL="3200400" lvl="6" indent="-445770" algn="l">
              <a:spcBef>
                <a:spcPts val="3300"/>
              </a:spcBef>
              <a:spcAft>
                <a:spcPts val="0"/>
              </a:spcAft>
              <a:buSzPts val="3420"/>
              <a:buChar char="•"/>
              <a:defRPr sz="2000"/>
            </a:lvl7pPr>
            <a:lvl8pPr marL="3657600" lvl="7" indent="-445770" algn="l">
              <a:spcBef>
                <a:spcPts val="3300"/>
              </a:spcBef>
              <a:spcAft>
                <a:spcPts val="0"/>
              </a:spcAft>
              <a:buSzPts val="3420"/>
              <a:buChar char="•"/>
              <a:defRPr sz="2000"/>
            </a:lvl8pPr>
            <a:lvl9pPr marL="4114800" lvl="8" indent="-445770" algn="l">
              <a:spcBef>
                <a:spcPts val="3300"/>
              </a:spcBef>
              <a:spcAft>
                <a:spcPts val="0"/>
              </a:spcAft>
              <a:buSzPts val="3420"/>
              <a:buChar char="•"/>
              <a:defRPr sz="2000"/>
            </a:lvl9pPr>
          </a:lstStyle>
          <a:p>
            <a:endParaRPr/>
          </a:p>
        </p:txBody>
      </p:sp>
      <p:sp>
        <p:nvSpPr>
          <p:cNvPr id="864" name="Google Shape;864;p231"/>
          <p:cNvSpPr txBox="1">
            <a:spLocks noGrp="1"/>
          </p:cNvSpPr>
          <p:nvPr>
            <p:ph type="body" idx="2"/>
          </p:nvPr>
        </p:nvSpPr>
        <p:spPr>
          <a:xfrm>
            <a:off x="457200" y="1435100"/>
            <a:ext cx="3008313" cy="4691063"/>
          </a:xfrm>
          <a:prstGeom prst="rect">
            <a:avLst/>
          </a:prstGeom>
          <a:noFill/>
          <a:ln>
            <a:noFill/>
          </a:ln>
        </p:spPr>
        <p:txBody>
          <a:bodyPr spcFirstLastPara="1" wrap="square" lIns="38100" tIns="38100" rIns="38100" bIns="38100" anchor="ctr" anchorCtr="0">
            <a:noAutofit/>
          </a:bodyPr>
          <a:lstStyle>
            <a:lvl1pPr marL="457200" lvl="0" indent="-228600" algn="l">
              <a:spcBef>
                <a:spcPts val="3300"/>
              </a:spcBef>
              <a:spcAft>
                <a:spcPts val="0"/>
              </a:spcAft>
              <a:buSzPts val="2394"/>
              <a:buNone/>
              <a:defRPr sz="1400"/>
            </a:lvl1pPr>
            <a:lvl2pPr marL="914400" lvl="1" indent="-228600" algn="l">
              <a:spcBef>
                <a:spcPts val="3300"/>
              </a:spcBef>
              <a:spcAft>
                <a:spcPts val="0"/>
              </a:spcAft>
              <a:buSzPts val="2052"/>
              <a:buNone/>
              <a:defRPr sz="1200"/>
            </a:lvl2pPr>
            <a:lvl3pPr marL="1371600" lvl="2" indent="-228600" algn="l">
              <a:spcBef>
                <a:spcPts val="3300"/>
              </a:spcBef>
              <a:spcAft>
                <a:spcPts val="0"/>
              </a:spcAft>
              <a:buSzPts val="1710"/>
              <a:buNone/>
              <a:defRPr sz="1000"/>
            </a:lvl3pPr>
            <a:lvl4pPr marL="1828800" lvl="3" indent="-228600" algn="l">
              <a:spcBef>
                <a:spcPts val="3300"/>
              </a:spcBef>
              <a:spcAft>
                <a:spcPts val="0"/>
              </a:spcAft>
              <a:buSzPts val="1539"/>
              <a:buNone/>
              <a:defRPr sz="900"/>
            </a:lvl4pPr>
            <a:lvl5pPr marL="2286000" lvl="4" indent="-228600" algn="l">
              <a:spcBef>
                <a:spcPts val="3300"/>
              </a:spcBef>
              <a:spcAft>
                <a:spcPts val="0"/>
              </a:spcAft>
              <a:buSzPts val="1539"/>
              <a:buNone/>
              <a:defRPr sz="900"/>
            </a:lvl5pPr>
            <a:lvl6pPr marL="2743200" lvl="5" indent="-228600" algn="l">
              <a:spcBef>
                <a:spcPts val="3300"/>
              </a:spcBef>
              <a:spcAft>
                <a:spcPts val="0"/>
              </a:spcAft>
              <a:buSzPts val="1539"/>
              <a:buNone/>
              <a:defRPr sz="900"/>
            </a:lvl6pPr>
            <a:lvl7pPr marL="3200400" lvl="6" indent="-228600" algn="l">
              <a:spcBef>
                <a:spcPts val="3300"/>
              </a:spcBef>
              <a:spcAft>
                <a:spcPts val="0"/>
              </a:spcAft>
              <a:buSzPts val="1539"/>
              <a:buNone/>
              <a:defRPr sz="900"/>
            </a:lvl7pPr>
            <a:lvl8pPr marL="3657600" lvl="7" indent="-228600" algn="l">
              <a:spcBef>
                <a:spcPts val="3300"/>
              </a:spcBef>
              <a:spcAft>
                <a:spcPts val="0"/>
              </a:spcAft>
              <a:buSzPts val="1539"/>
              <a:buNone/>
              <a:defRPr sz="900"/>
            </a:lvl8pPr>
            <a:lvl9pPr marL="4114800" lvl="8" indent="-228600" algn="l">
              <a:spcBef>
                <a:spcPts val="3300"/>
              </a:spcBef>
              <a:spcAft>
                <a:spcPts val="0"/>
              </a:spcAft>
              <a:buSzPts val="1539"/>
              <a:buNone/>
              <a:defRPr sz="900"/>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65"/>
        <p:cNvGrpSpPr/>
        <p:nvPr/>
      </p:nvGrpSpPr>
      <p:grpSpPr>
        <a:xfrm>
          <a:off x="0" y="0"/>
          <a:ext cx="0" cy="0"/>
          <a:chOff x="0" y="0"/>
          <a:chExt cx="0" cy="0"/>
        </a:xfrm>
      </p:grpSpPr>
      <p:sp>
        <p:nvSpPr>
          <p:cNvPr id="866" name="Google Shape;866;p23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
        <p:nvSpPr>
          <p:cNvPr id="867" name="Google Shape;867;p232"/>
          <p:cNvSpPr>
            <a:spLocks noGrp="1"/>
          </p:cNvSpPr>
          <p:nvPr>
            <p:ph type="pic" idx="2"/>
          </p:nvPr>
        </p:nvSpPr>
        <p:spPr>
          <a:xfrm>
            <a:off x="1792288" y="612775"/>
            <a:ext cx="5486400" cy="4114800"/>
          </a:xfrm>
          <a:prstGeom prst="rect">
            <a:avLst/>
          </a:prstGeom>
          <a:noFill/>
          <a:ln>
            <a:noFill/>
          </a:ln>
        </p:spPr>
        <p:txBody>
          <a:bodyPr spcFirstLastPara="1" wrap="square" lIns="38100" tIns="38100" rIns="38100" bIns="38100" anchor="ctr" anchorCtr="0">
            <a:noAutofit/>
          </a:bodyPr>
          <a:lstStyle>
            <a:lvl1pPr marR="0" lvl="0" algn="l" rtl="0">
              <a:spcBef>
                <a:spcPts val="3300"/>
              </a:spcBef>
              <a:spcAft>
                <a:spcPts val="0"/>
              </a:spcAft>
              <a:buClr>
                <a:srgbClr val="FFFFFF"/>
              </a:buClr>
              <a:buSzPts val="5472"/>
              <a:buFont typeface="Gill Sans"/>
              <a:buNone/>
              <a:defRPr sz="3200" b="0" i="0" u="none" strike="noStrike" cap="none">
                <a:solidFill>
                  <a:schemeClr val="lt1"/>
                </a:solidFill>
                <a:latin typeface="Gill Sans"/>
                <a:ea typeface="Gill Sans"/>
                <a:cs typeface="Gill Sans"/>
                <a:sym typeface="Gill Sans"/>
              </a:defRPr>
            </a:lvl1pPr>
            <a:lvl2pPr marR="0" lvl="1" algn="l" rtl="0">
              <a:spcBef>
                <a:spcPts val="3300"/>
              </a:spcBef>
              <a:spcAft>
                <a:spcPts val="0"/>
              </a:spcAft>
              <a:buClr>
                <a:srgbClr val="FFFFFF"/>
              </a:buClr>
              <a:buSzPts val="4788"/>
              <a:buFont typeface="Gill Sans"/>
              <a:buNone/>
              <a:defRPr sz="2800" b="0" i="0" u="none" strike="noStrike" cap="none">
                <a:solidFill>
                  <a:schemeClr val="lt1"/>
                </a:solidFill>
                <a:latin typeface="Gill Sans"/>
                <a:ea typeface="Gill Sans"/>
                <a:cs typeface="Gill Sans"/>
                <a:sym typeface="Gill Sans"/>
              </a:defRPr>
            </a:lvl2pPr>
            <a:lvl3pPr marR="0" lvl="2" algn="l" rtl="0">
              <a:spcBef>
                <a:spcPts val="3300"/>
              </a:spcBef>
              <a:spcAft>
                <a:spcPts val="0"/>
              </a:spcAft>
              <a:buClr>
                <a:srgbClr val="FFFFFF"/>
              </a:buClr>
              <a:buSzPts val="4104"/>
              <a:buFont typeface="Gill Sans"/>
              <a:buNone/>
              <a:defRPr sz="2400" b="0" i="0" u="none" strike="noStrike" cap="none">
                <a:solidFill>
                  <a:schemeClr val="lt1"/>
                </a:solidFill>
                <a:latin typeface="Gill Sans"/>
                <a:ea typeface="Gill Sans"/>
                <a:cs typeface="Gill Sans"/>
                <a:sym typeface="Gill Sans"/>
              </a:defRPr>
            </a:lvl3pPr>
            <a:lvl4pPr marR="0" lvl="3" algn="l" rtl="0">
              <a:spcBef>
                <a:spcPts val="3300"/>
              </a:spcBef>
              <a:spcAft>
                <a:spcPts val="0"/>
              </a:spcAft>
              <a:buClr>
                <a:srgbClr val="FFFFFF"/>
              </a:buClr>
              <a:buSzPts val="3420"/>
              <a:buFont typeface="Gill Sans"/>
              <a:buNone/>
              <a:defRPr sz="2000" b="0" i="0" u="none" strike="noStrike" cap="none">
                <a:solidFill>
                  <a:schemeClr val="lt1"/>
                </a:solidFill>
                <a:latin typeface="Gill Sans"/>
                <a:ea typeface="Gill Sans"/>
                <a:cs typeface="Gill Sans"/>
                <a:sym typeface="Gill Sans"/>
              </a:defRPr>
            </a:lvl4pPr>
            <a:lvl5pPr marR="0" lvl="4" algn="l" rtl="0">
              <a:spcBef>
                <a:spcPts val="3300"/>
              </a:spcBef>
              <a:spcAft>
                <a:spcPts val="0"/>
              </a:spcAft>
              <a:buClr>
                <a:srgbClr val="FFFFFF"/>
              </a:buClr>
              <a:buSzPts val="3420"/>
              <a:buFont typeface="Gill Sans"/>
              <a:buNone/>
              <a:defRPr sz="2000" b="0" i="0" u="none" strike="noStrike" cap="none">
                <a:solidFill>
                  <a:schemeClr val="lt1"/>
                </a:solidFill>
                <a:latin typeface="Gill Sans"/>
                <a:ea typeface="Gill Sans"/>
                <a:cs typeface="Gill Sans"/>
                <a:sym typeface="Gill Sans"/>
              </a:defRPr>
            </a:lvl5pPr>
            <a:lvl6pPr marR="0" lvl="5" algn="l" rtl="0">
              <a:spcBef>
                <a:spcPts val="3300"/>
              </a:spcBef>
              <a:spcAft>
                <a:spcPts val="0"/>
              </a:spcAft>
              <a:buClr>
                <a:srgbClr val="FFFFFF"/>
              </a:buClr>
              <a:buSzPts val="3420"/>
              <a:buFont typeface="Gill Sans"/>
              <a:buNone/>
              <a:defRPr sz="2000" b="0" i="0" u="none" strike="noStrike" cap="none">
                <a:solidFill>
                  <a:schemeClr val="lt1"/>
                </a:solidFill>
                <a:latin typeface="Gill Sans"/>
                <a:ea typeface="Gill Sans"/>
                <a:cs typeface="Gill Sans"/>
                <a:sym typeface="Gill Sans"/>
              </a:defRPr>
            </a:lvl6pPr>
            <a:lvl7pPr marR="0" lvl="6" algn="l" rtl="0">
              <a:spcBef>
                <a:spcPts val="3300"/>
              </a:spcBef>
              <a:spcAft>
                <a:spcPts val="0"/>
              </a:spcAft>
              <a:buClr>
                <a:srgbClr val="FFFFFF"/>
              </a:buClr>
              <a:buSzPts val="3420"/>
              <a:buFont typeface="Gill Sans"/>
              <a:buNone/>
              <a:defRPr sz="2000" b="0" i="0" u="none" strike="noStrike" cap="none">
                <a:solidFill>
                  <a:schemeClr val="lt1"/>
                </a:solidFill>
                <a:latin typeface="Gill Sans"/>
                <a:ea typeface="Gill Sans"/>
                <a:cs typeface="Gill Sans"/>
                <a:sym typeface="Gill Sans"/>
              </a:defRPr>
            </a:lvl7pPr>
            <a:lvl8pPr marR="0" lvl="7" algn="l" rtl="0">
              <a:spcBef>
                <a:spcPts val="3300"/>
              </a:spcBef>
              <a:spcAft>
                <a:spcPts val="0"/>
              </a:spcAft>
              <a:buClr>
                <a:srgbClr val="FFFFFF"/>
              </a:buClr>
              <a:buSzPts val="3420"/>
              <a:buFont typeface="Gill Sans"/>
              <a:buNone/>
              <a:defRPr sz="2000" b="0" i="0" u="none" strike="noStrike" cap="none">
                <a:solidFill>
                  <a:schemeClr val="lt1"/>
                </a:solidFill>
                <a:latin typeface="Gill Sans"/>
                <a:ea typeface="Gill Sans"/>
                <a:cs typeface="Gill Sans"/>
                <a:sym typeface="Gill Sans"/>
              </a:defRPr>
            </a:lvl8pPr>
            <a:lvl9pPr marR="0" lvl="8" algn="l" rtl="0">
              <a:spcBef>
                <a:spcPts val="3300"/>
              </a:spcBef>
              <a:spcAft>
                <a:spcPts val="0"/>
              </a:spcAft>
              <a:buClr>
                <a:srgbClr val="FFFFFF"/>
              </a:buClr>
              <a:buSzPts val="3420"/>
              <a:buFont typeface="Gill Sans"/>
              <a:buNone/>
              <a:defRPr sz="2000" b="0" i="0" u="none" strike="noStrike" cap="none">
                <a:solidFill>
                  <a:schemeClr val="lt1"/>
                </a:solidFill>
                <a:latin typeface="Gill Sans"/>
                <a:ea typeface="Gill Sans"/>
                <a:cs typeface="Gill Sans"/>
                <a:sym typeface="Gill Sans"/>
              </a:defRPr>
            </a:lvl9pPr>
          </a:lstStyle>
          <a:p>
            <a:endParaRPr/>
          </a:p>
        </p:txBody>
      </p:sp>
      <p:sp>
        <p:nvSpPr>
          <p:cNvPr id="868" name="Google Shape;868;p232"/>
          <p:cNvSpPr txBox="1">
            <a:spLocks noGrp="1"/>
          </p:cNvSpPr>
          <p:nvPr>
            <p:ph type="body" idx="1"/>
          </p:nvPr>
        </p:nvSpPr>
        <p:spPr>
          <a:xfrm>
            <a:off x="1792288" y="5367338"/>
            <a:ext cx="5486400" cy="804862"/>
          </a:xfrm>
          <a:prstGeom prst="rect">
            <a:avLst/>
          </a:prstGeom>
          <a:noFill/>
          <a:ln>
            <a:noFill/>
          </a:ln>
        </p:spPr>
        <p:txBody>
          <a:bodyPr spcFirstLastPara="1" wrap="square" lIns="38100" tIns="38100" rIns="38100" bIns="38100" anchor="ctr" anchorCtr="0">
            <a:noAutofit/>
          </a:bodyPr>
          <a:lstStyle>
            <a:lvl1pPr marL="457200" lvl="0" indent="-228600" algn="l">
              <a:spcBef>
                <a:spcPts val="3300"/>
              </a:spcBef>
              <a:spcAft>
                <a:spcPts val="0"/>
              </a:spcAft>
              <a:buSzPts val="2394"/>
              <a:buNone/>
              <a:defRPr sz="1400"/>
            </a:lvl1pPr>
            <a:lvl2pPr marL="914400" lvl="1" indent="-228600" algn="l">
              <a:spcBef>
                <a:spcPts val="3300"/>
              </a:spcBef>
              <a:spcAft>
                <a:spcPts val="0"/>
              </a:spcAft>
              <a:buSzPts val="2052"/>
              <a:buNone/>
              <a:defRPr sz="1200"/>
            </a:lvl2pPr>
            <a:lvl3pPr marL="1371600" lvl="2" indent="-228600" algn="l">
              <a:spcBef>
                <a:spcPts val="3300"/>
              </a:spcBef>
              <a:spcAft>
                <a:spcPts val="0"/>
              </a:spcAft>
              <a:buSzPts val="1710"/>
              <a:buNone/>
              <a:defRPr sz="1000"/>
            </a:lvl3pPr>
            <a:lvl4pPr marL="1828800" lvl="3" indent="-228600" algn="l">
              <a:spcBef>
                <a:spcPts val="3300"/>
              </a:spcBef>
              <a:spcAft>
                <a:spcPts val="0"/>
              </a:spcAft>
              <a:buSzPts val="1539"/>
              <a:buNone/>
              <a:defRPr sz="900"/>
            </a:lvl4pPr>
            <a:lvl5pPr marL="2286000" lvl="4" indent="-228600" algn="l">
              <a:spcBef>
                <a:spcPts val="3300"/>
              </a:spcBef>
              <a:spcAft>
                <a:spcPts val="0"/>
              </a:spcAft>
              <a:buSzPts val="1539"/>
              <a:buNone/>
              <a:defRPr sz="900"/>
            </a:lvl5pPr>
            <a:lvl6pPr marL="2743200" lvl="5" indent="-228600" algn="l">
              <a:spcBef>
                <a:spcPts val="3300"/>
              </a:spcBef>
              <a:spcAft>
                <a:spcPts val="0"/>
              </a:spcAft>
              <a:buSzPts val="1539"/>
              <a:buNone/>
              <a:defRPr sz="900"/>
            </a:lvl6pPr>
            <a:lvl7pPr marL="3200400" lvl="6" indent="-228600" algn="l">
              <a:spcBef>
                <a:spcPts val="3300"/>
              </a:spcBef>
              <a:spcAft>
                <a:spcPts val="0"/>
              </a:spcAft>
              <a:buSzPts val="1539"/>
              <a:buNone/>
              <a:defRPr sz="900"/>
            </a:lvl7pPr>
            <a:lvl8pPr marL="3657600" lvl="7" indent="-228600" algn="l">
              <a:spcBef>
                <a:spcPts val="3300"/>
              </a:spcBef>
              <a:spcAft>
                <a:spcPts val="0"/>
              </a:spcAft>
              <a:buSzPts val="1539"/>
              <a:buNone/>
              <a:defRPr sz="900"/>
            </a:lvl8pPr>
            <a:lvl9pPr marL="4114800" lvl="8" indent="-228600" algn="l">
              <a:spcBef>
                <a:spcPts val="3300"/>
              </a:spcBef>
              <a:spcAft>
                <a:spcPts val="0"/>
              </a:spcAft>
              <a:buSzPts val="1539"/>
              <a:buNone/>
              <a:defRPr sz="900"/>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9"/>
        <p:cNvGrpSpPr/>
        <p:nvPr/>
      </p:nvGrpSpPr>
      <p:grpSpPr>
        <a:xfrm>
          <a:off x="0" y="0"/>
          <a:ext cx="0" cy="0"/>
          <a:chOff x="0" y="0"/>
          <a:chExt cx="0" cy="0"/>
        </a:xfrm>
      </p:grpSpPr>
      <p:sp>
        <p:nvSpPr>
          <p:cNvPr id="870" name="Google Shape;870;p2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
        <p:nvSpPr>
          <p:cNvPr id="871" name="Google Shape;871;p233"/>
          <p:cNvSpPr txBox="1">
            <a:spLocks noGrp="1"/>
          </p:cNvSpPr>
          <p:nvPr>
            <p:ph type="body" idx="1"/>
          </p:nvPr>
        </p:nvSpPr>
        <p:spPr>
          <a:xfrm rot="5400000">
            <a:off x="2032000" y="-254000"/>
            <a:ext cx="5080000" cy="7366000"/>
          </a:xfrm>
          <a:prstGeom prst="rect">
            <a:avLst/>
          </a:prstGeom>
          <a:noFill/>
          <a:ln>
            <a:noFill/>
          </a:ln>
        </p:spPr>
        <p:txBody>
          <a:bodyPr spcFirstLastPara="1" wrap="square" lIns="38100" tIns="38100" rIns="38100" bIns="38100" anchor="ctr" anchorCtr="0">
            <a:noAutofit/>
          </a:bodyPr>
          <a:lstStyle>
            <a:lvl1pPr marL="457200" lvl="0" indent="-424053" algn="l">
              <a:spcBef>
                <a:spcPts val="3300"/>
              </a:spcBef>
              <a:spcAft>
                <a:spcPts val="0"/>
              </a:spcAft>
              <a:buSzPts val="3078"/>
              <a:buChar char="•"/>
              <a:defRPr/>
            </a:lvl1pPr>
            <a:lvl2pPr marL="914400" lvl="1" indent="-424053" algn="l">
              <a:spcBef>
                <a:spcPts val="3300"/>
              </a:spcBef>
              <a:spcAft>
                <a:spcPts val="0"/>
              </a:spcAft>
              <a:buSzPts val="3078"/>
              <a:buChar char="•"/>
              <a:defRPr/>
            </a:lvl2pPr>
            <a:lvl3pPr marL="1371600" lvl="2" indent="-424053" algn="l">
              <a:spcBef>
                <a:spcPts val="3300"/>
              </a:spcBef>
              <a:spcAft>
                <a:spcPts val="0"/>
              </a:spcAft>
              <a:buSzPts val="3078"/>
              <a:buChar char="•"/>
              <a:defRPr/>
            </a:lvl3pPr>
            <a:lvl4pPr marL="1828800" lvl="3" indent="-424053" algn="l">
              <a:spcBef>
                <a:spcPts val="3300"/>
              </a:spcBef>
              <a:spcAft>
                <a:spcPts val="0"/>
              </a:spcAft>
              <a:buSzPts val="3078"/>
              <a:buChar char="•"/>
              <a:defRPr/>
            </a:lvl4pPr>
            <a:lvl5pPr marL="2286000" lvl="4" indent="-424053" algn="l">
              <a:spcBef>
                <a:spcPts val="3300"/>
              </a:spcBef>
              <a:spcAft>
                <a:spcPts val="0"/>
              </a:spcAft>
              <a:buSzPts val="3078"/>
              <a:buChar char="•"/>
              <a:defRPr/>
            </a:lvl5pPr>
            <a:lvl6pPr marL="2743200" lvl="5" indent="-424053" algn="l">
              <a:spcBef>
                <a:spcPts val="3300"/>
              </a:spcBef>
              <a:spcAft>
                <a:spcPts val="0"/>
              </a:spcAft>
              <a:buSzPts val="3078"/>
              <a:buChar char="•"/>
              <a:defRPr/>
            </a:lvl6pPr>
            <a:lvl7pPr marL="3200400" lvl="6" indent="-424053" algn="l">
              <a:spcBef>
                <a:spcPts val="3300"/>
              </a:spcBef>
              <a:spcAft>
                <a:spcPts val="0"/>
              </a:spcAft>
              <a:buSzPts val="3078"/>
              <a:buChar char="•"/>
              <a:defRPr/>
            </a:lvl7pPr>
            <a:lvl8pPr marL="3657600" lvl="7" indent="-424053" algn="l">
              <a:spcBef>
                <a:spcPts val="3300"/>
              </a:spcBef>
              <a:spcAft>
                <a:spcPts val="0"/>
              </a:spcAft>
              <a:buSzPts val="3078"/>
              <a:buChar char="•"/>
              <a:defRPr/>
            </a:lvl8pPr>
            <a:lvl9pPr marL="4114800" lvl="8" indent="-424053" algn="l">
              <a:spcBef>
                <a:spcPts val="3300"/>
              </a:spcBef>
              <a:spcAft>
                <a:spcPts val="0"/>
              </a:spcAft>
              <a:buSzPts val="3078"/>
              <a:buChar char="•"/>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72"/>
        <p:cNvGrpSpPr/>
        <p:nvPr/>
      </p:nvGrpSpPr>
      <p:grpSpPr>
        <a:xfrm>
          <a:off x="0" y="0"/>
          <a:ext cx="0" cy="0"/>
          <a:chOff x="0" y="0"/>
          <a:chExt cx="0" cy="0"/>
        </a:xfrm>
      </p:grpSpPr>
      <p:sp>
        <p:nvSpPr>
          <p:cNvPr id="873" name="Google Shape;873;p234"/>
          <p:cNvSpPr txBox="1">
            <a:spLocks noGrp="1"/>
          </p:cNvSpPr>
          <p:nvPr>
            <p:ph type="title"/>
          </p:nvPr>
        </p:nvSpPr>
        <p:spPr>
          <a:xfrm rot="5400000">
            <a:off x="4810919" y="2093119"/>
            <a:ext cx="5694362"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1pPr>
            <a:lvl2pPr marR="0" lvl="1"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2pPr>
            <a:lvl3pPr marR="0" lvl="2"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3pPr>
            <a:lvl4pPr marR="0" lvl="3"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4pPr>
            <a:lvl5pPr marR="0" lvl="4"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5pPr>
            <a:lvl6pPr marR="0" lvl="5"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6pPr>
            <a:lvl7pPr marR="0" lvl="6"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7pPr>
            <a:lvl8pPr marR="0" lvl="7"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8pPr>
            <a:lvl9pPr marR="0" lvl="8" algn="ctr" rtl="0">
              <a:spcBef>
                <a:spcPts val="0"/>
              </a:spcBef>
              <a:spcAft>
                <a:spcPts val="0"/>
              </a:spcAft>
              <a:buSzPts val="1400"/>
              <a:buNone/>
              <a:defRPr sz="5600" b="0" i="0" u="none" strike="noStrike" cap="none">
                <a:solidFill>
                  <a:schemeClr val="lt1"/>
                </a:solidFill>
                <a:latin typeface="Gill Sans"/>
                <a:ea typeface="Gill Sans"/>
                <a:cs typeface="Gill Sans"/>
                <a:sym typeface="Gill Sans"/>
              </a:defRPr>
            </a:lvl9pPr>
          </a:lstStyle>
          <a:p>
            <a:endParaRPr/>
          </a:p>
        </p:txBody>
      </p:sp>
      <p:sp>
        <p:nvSpPr>
          <p:cNvPr id="874" name="Google Shape;874;p234"/>
          <p:cNvSpPr txBox="1">
            <a:spLocks noGrp="1"/>
          </p:cNvSpPr>
          <p:nvPr>
            <p:ph type="body" idx="1"/>
          </p:nvPr>
        </p:nvSpPr>
        <p:spPr>
          <a:xfrm rot="5400000">
            <a:off x="619919" y="111919"/>
            <a:ext cx="5694362" cy="6019800"/>
          </a:xfrm>
          <a:prstGeom prst="rect">
            <a:avLst/>
          </a:prstGeom>
          <a:noFill/>
          <a:ln>
            <a:noFill/>
          </a:ln>
        </p:spPr>
        <p:txBody>
          <a:bodyPr spcFirstLastPara="1" wrap="square" lIns="38100" tIns="38100" rIns="38100" bIns="38100" anchor="ctr" anchorCtr="0">
            <a:noAutofit/>
          </a:bodyPr>
          <a:lstStyle>
            <a:lvl1pPr marL="457200" lvl="0" indent="-424053" algn="l">
              <a:spcBef>
                <a:spcPts val="3300"/>
              </a:spcBef>
              <a:spcAft>
                <a:spcPts val="0"/>
              </a:spcAft>
              <a:buSzPts val="3078"/>
              <a:buChar char="•"/>
              <a:defRPr/>
            </a:lvl1pPr>
            <a:lvl2pPr marL="914400" lvl="1" indent="-424053" algn="l">
              <a:spcBef>
                <a:spcPts val="3300"/>
              </a:spcBef>
              <a:spcAft>
                <a:spcPts val="0"/>
              </a:spcAft>
              <a:buSzPts val="3078"/>
              <a:buChar char="•"/>
              <a:defRPr/>
            </a:lvl2pPr>
            <a:lvl3pPr marL="1371600" lvl="2" indent="-424053" algn="l">
              <a:spcBef>
                <a:spcPts val="3300"/>
              </a:spcBef>
              <a:spcAft>
                <a:spcPts val="0"/>
              </a:spcAft>
              <a:buSzPts val="3078"/>
              <a:buChar char="•"/>
              <a:defRPr/>
            </a:lvl3pPr>
            <a:lvl4pPr marL="1828800" lvl="3" indent="-424053" algn="l">
              <a:spcBef>
                <a:spcPts val="3300"/>
              </a:spcBef>
              <a:spcAft>
                <a:spcPts val="0"/>
              </a:spcAft>
              <a:buSzPts val="3078"/>
              <a:buChar char="•"/>
              <a:defRPr/>
            </a:lvl4pPr>
            <a:lvl5pPr marL="2286000" lvl="4" indent="-424053" algn="l">
              <a:spcBef>
                <a:spcPts val="3300"/>
              </a:spcBef>
              <a:spcAft>
                <a:spcPts val="0"/>
              </a:spcAft>
              <a:buSzPts val="3078"/>
              <a:buChar char="•"/>
              <a:defRPr/>
            </a:lvl5pPr>
            <a:lvl6pPr marL="2743200" lvl="5" indent="-424053" algn="l">
              <a:spcBef>
                <a:spcPts val="3300"/>
              </a:spcBef>
              <a:spcAft>
                <a:spcPts val="0"/>
              </a:spcAft>
              <a:buSzPts val="3078"/>
              <a:buChar char="•"/>
              <a:defRPr/>
            </a:lvl6pPr>
            <a:lvl7pPr marL="3200400" lvl="6" indent="-424053" algn="l">
              <a:spcBef>
                <a:spcPts val="3300"/>
              </a:spcBef>
              <a:spcAft>
                <a:spcPts val="0"/>
              </a:spcAft>
              <a:buSzPts val="3078"/>
              <a:buChar char="•"/>
              <a:defRPr/>
            </a:lvl7pPr>
            <a:lvl8pPr marL="3657600" lvl="7" indent="-424053" algn="l">
              <a:spcBef>
                <a:spcPts val="3300"/>
              </a:spcBef>
              <a:spcAft>
                <a:spcPts val="0"/>
              </a:spcAft>
              <a:buSzPts val="3078"/>
              <a:buChar char="•"/>
              <a:defRPr/>
            </a:lvl8pPr>
            <a:lvl9pPr marL="4114800" lvl="8" indent="-424053" algn="l">
              <a:spcBef>
                <a:spcPts val="3300"/>
              </a:spcBef>
              <a:spcAft>
                <a:spcPts val="0"/>
              </a:spcAft>
              <a:buSzPts val="3078"/>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172"/>
          <p:cNvSpPr txBox="1">
            <a:spLocks noGrp="1"/>
          </p:cNvSpPr>
          <p:nvPr>
            <p:ph type="ctrTitle"/>
          </p:nvPr>
        </p:nvSpPr>
        <p:spPr>
          <a:xfrm>
            <a:off x="609600" y="2743200"/>
            <a:ext cx="7772400" cy="11430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98" name="Google Shape;98;p172"/>
          <p:cNvSpPr txBox="1">
            <a:spLocks noGrp="1"/>
          </p:cNvSpPr>
          <p:nvPr>
            <p:ph type="subTitle" idx="1"/>
          </p:nvPr>
        </p:nvSpPr>
        <p:spPr>
          <a:xfrm>
            <a:off x="1371600" y="4114800"/>
            <a:ext cx="6400800" cy="15240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ctr" anchorCtr="0">
            <a:noAutofit/>
          </a:bodyPr>
          <a:lstStyle>
            <a:lvl1pPr lvl="0" algn="ctr">
              <a:spcBef>
                <a:spcPts val="560"/>
              </a:spcBef>
              <a:spcAft>
                <a:spcPts val="0"/>
              </a:spcAft>
              <a:buClr>
                <a:schemeClr val="lt1"/>
              </a:buClr>
              <a:buSzPts val="2800"/>
              <a:buFont typeface="Tahoma"/>
              <a:buNone/>
              <a:defRPr/>
            </a:lvl1pPr>
            <a:lvl2pPr lvl="1" algn="l">
              <a:spcBef>
                <a:spcPts val="360"/>
              </a:spcBef>
              <a:spcAft>
                <a:spcPts val="0"/>
              </a:spcAft>
              <a:buClr>
                <a:schemeClr val="lt1"/>
              </a:buClr>
              <a:buSzPts val="1800"/>
              <a:buChar char="•"/>
              <a:defRPr/>
            </a:lvl2pPr>
            <a:lvl3pPr lvl="2" algn="l">
              <a:spcBef>
                <a:spcPts val="360"/>
              </a:spcBef>
              <a:spcAft>
                <a:spcPts val="0"/>
              </a:spcAft>
              <a:buClr>
                <a:schemeClr val="lt1"/>
              </a:buClr>
              <a:buSzPts val="1800"/>
              <a:buChar char="•"/>
              <a:defRPr/>
            </a:lvl3pPr>
            <a:lvl4pPr lvl="3" algn="l">
              <a:spcBef>
                <a:spcPts val="360"/>
              </a:spcBef>
              <a:spcAft>
                <a:spcPts val="0"/>
              </a:spcAft>
              <a:buClr>
                <a:schemeClr val="lt1"/>
              </a:buClr>
              <a:buSzPts val="1800"/>
              <a:buChar char="•"/>
              <a:defRPr/>
            </a:lvl4pPr>
            <a:lvl5pPr lvl="4" algn="l">
              <a:spcBef>
                <a:spcPts val="360"/>
              </a:spcBef>
              <a:spcAft>
                <a:spcPts val="0"/>
              </a:spcAft>
              <a:buClr>
                <a:schemeClr val="lt1"/>
              </a:buClr>
              <a:buSzPts val="1800"/>
              <a:buChar char="•"/>
              <a:defRPr/>
            </a:lvl5pPr>
            <a:lvl6pPr lvl="5" algn="l">
              <a:spcBef>
                <a:spcPts val="360"/>
              </a:spcBef>
              <a:spcAft>
                <a:spcPts val="0"/>
              </a:spcAft>
              <a:buClr>
                <a:schemeClr val="lt1"/>
              </a:buClr>
              <a:buSzPts val="1800"/>
              <a:buChar char="•"/>
              <a:defRPr/>
            </a:lvl6pPr>
            <a:lvl7pPr lvl="6" algn="l">
              <a:spcBef>
                <a:spcPts val="360"/>
              </a:spcBef>
              <a:spcAft>
                <a:spcPts val="0"/>
              </a:spcAft>
              <a:buClr>
                <a:schemeClr val="lt1"/>
              </a:buClr>
              <a:buSzPts val="1800"/>
              <a:buChar char="•"/>
              <a:defRPr/>
            </a:lvl7pPr>
            <a:lvl8pPr lvl="7" algn="l">
              <a:spcBef>
                <a:spcPts val="360"/>
              </a:spcBef>
              <a:spcAft>
                <a:spcPts val="0"/>
              </a:spcAft>
              <a:buClr>
                <a:schemeClr val="lt1"/>
              </a:buClr>
              <a:buSzPts val="1800"/>
              <a:buChar char="•"/>
              <a:defRPr/>
            </a:lvl8pPr>
            <a:lvl9pPr lvl="8" algn="l">
              <a:spcBef>
                <a:spcPts val="360"/>
              </a:spcBef>
              <a:spcAft>
                <a:spcPts val="0"/>
              </a:spcAft>
              <a:buClr>
                <a:schemeClr val="lt1"/>
              </a:buClr>
              <a:buSzPts val="1800"/>
              <a:buChar char="•"/>
              <a:defRPr/>
            </a:lvl9pPr>
          </a:lstStyle>
          <a:p>
            <a:endParaRPr/>
          </a:p>
        </p:txBody>
      </p:sp>
      <p:sp>
        <p:nvSpPr>
          <p:cNvPr id="99" name="Google Shape;99;p172"/>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72"/>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1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81"/>
        <p:cNvGrpSpPr/>
        <p:nvPr/>
      </p:nvGrpSpPr>
      <p:grpSpPr>
        <a:xfrm>
          <a:off x="0" y="0"/>
          <a:ext cx="0" cy="0"/>
          <a:chOff x="0" y="0"/>
          <a:chExt cx="0" cy="0"/>
        </a:xfrm>
      </p:grpSpPr>
      <p:sp>
        <p:nvSpPr>
          <p:cNvPr id="882" name="Google Shape;882;p1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3" name="Google Shape;883;p1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4" name="Google Shape;884;p1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5" name="Google Shape;885;p1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6" name="Google Shape;886;p1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87"/>
        <p:cNvGrpSpPr/>
        <p:nvPr/>
      </p:nvGrpSpPr>
      <p:grpSpPr>
        <a:xfrm>
          <a:off x="0" y="0"/>
          <a:ext cx="0" cy="0"/>
          <a:chOff x="0" y="0"/>
          <a:chExt cx="0" cy="0"/>
        </a:xfrm>
      </p:grpSpPr>
      <p:sp>
        <p:nvSpPr>
          <p:cNvPr id="888" name="Google Shape;888;p32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9" name="Google Shape;889;p32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890" name="Google Shape;890;p3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1" name="Google Shape;891;p3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2" name="Google Shape;892;p3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3"/>
        <p:cNvGrpSpPr/>
        <p:nvPr/>
      </p:nvGrpSpPr>
      <p:grpSpPr>
        <a:xfrm>
          <a:off x="0" y="0"/>
          <a:ext cx="0" cy="0"/>
          <a:chOff x="0" y="0"/>
          <a:chExt cx="0" cy="0"/>
        </a:xfrm>
      </p:grpSpPr>
      <p:sp>
        <p:nvSpPr>
          <p:cNvPr id="894" name="Google Shape;894;p32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5" name="Google Shape;895;p32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896" name="Google Shape;896;p3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7" name="Google Shape;897;p3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8" name="Google Shape;898;p3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99"/>
        <p:cNvGrpSpPr/>
        <p:nvPr/>
      </p:nvGrpSpPr>
      <p:grpSpPr>
        <a:xfrm>
          <a:off x="0" y="0"/>
          <a:ext cx="0" cy="0"/>
          <a:chOff x="0" y="0"/>
          <a:chExt cx="0" cy="0"/>
        </a:xfrm>
      </p:grpSpPr>
      <p:sp>
        <p:nvSpPr>
          <p:cNvPr id="900" name="Google Shape;900;p3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1" name="Google Shape;901;p32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02" name="Google Shape;902;p32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903" name="Google Shape;903;p3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4" name="Google Shape;904;p3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5" name="Google Shape;905;p3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6"/>
        <p:cNvGrpSpPr/>
        <p:nvPr/>
      </p:nvGrpSpPr>
      <p:grpSpPr>
        <a:xfrm>
          <a:off x="0" y="0"/>
          <a:ext cx="0" cy="0"/>
          <a:chOff x="0" y="0"/>
          <a:chExt cx="0" cy="0"/>
        </a:xfrm>
      </p:grpSpPr>
      <p:sp>
        <p:nvSpPr>
          <p:cNvPr id="907" name="Google Shape;907;p3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8" name="Google Shape;908;p32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09" name="Google Shape;909;p32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10" name="Google Shape;910;p32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11" name="Google Shape;911;p32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12" name="Google Shape;912;p3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3" name="Google Shape;913;p3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4" name="Google Shape;914;p3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5"/>
        <p:cNvGrpSpPr/>
        <p:nvPr/>
      </p:nvGrpSpPr>
      <p:grpSpPr>
        <a:xfrm>
          <a:off x="0" y="0"/>
          <a:ext cx="0" cy="0"/>
          <a:chOff x="0" y="0"/>
          <a:chExt cx="0" cy="0"/>
        </a:xfrm>
      </p:grpSpPr>
      <p:sp>
        <p:nvSpPr>
          <p:cNvPr id="916" name="Google Shape;916;p3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3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8" name="Google Shape;918;p3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9" name="Google Shape;919;p3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0"/>
        <p:cNvGrpSpPr/>
        <p:nvPr/>
      </p:nvGrpSpPr>
      <p:grpSpPr>
        <a:xfrm>
          <a:off x="0" y="0"/>
          <a:ext cx="0" cy="0"/>
          <a:chOff x="0" y="0"/>
          <a:chExt cx="0" cy="0"/>
        </a:xfrm>
      </p:grpSpPr>
      <p:sp>
        <p:nvSpPr>
          <p:cNvPr id="921" name="Google Shape;921;p3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2" name="Google Shape;922;p3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3" name="Google Shape;923;p3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24"/>
        <p:cNvGrpSpPr/>
        <p:nvPr/>
      </p:nvGrpSpPr>
      <p:grpSpPr>
        <a:xfrm>
          <a:off x="0" y="0"/>
          <a:ext cx="0" cy="0"/>
          <a:chOff x="0" y="0"/>
          <a:chExt cx="0" cy="0"/>
        </a:xfrm>
      </p:grpSpPr>
      <p:sp>
        <p:nvSpPr>
          <p:cNvPr id="925" name="Google Shape;925;p32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6" name="Google Shape;926;p32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927" name="Google Shape;927;p32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28" name="Google Shape;928;p3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9" name="Google Shape;929;p3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0" name="Google Shape;930;p3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31"/>
        <p:cNvGrpSpPr/>
        <p:nvPr/>
      </p:nvGrpSpPr>
      <p:grpSpPr>
        <a:xfrm>
          <a:off x="0" y="0"/>
          <a:ext cx="0" cy="0"/>
          <a:chOff x="0" y="0"/>
          <a:chExt cx="0" cy="0"/>
        </a:xfrm>
      </p:grpSpPr>
      <p:sp>
        <p:nvSpPr>
          <p:cNvPr id="932" name="Google Shape;932;p32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3" name="Google Shape;933;p32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4" name="Google Shape;934;p32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935" name="Google Shape;935;p3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6" name="Google Shape;936;p3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7" name="Google Shape;937;p3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38"/>
        <p:cNvGrpSpPr/>
        <p:nvPr/>
      </p:nvGrpSpPr>
      <p:grpSpPr>
        <a:xfrm>
          <a:off x="0" y="0"/>
          <a:ext cx="0" cy="0"/>
          <a:chOff x="0" y="0"/>
          <a:chExt cx="0" cy="0"/>
        </a:xfrm>
      </p:grpSpPr>
      <p:sp>
        <p:nvSpPr>
          <p:cNvPr id="939" name="Google Shape;939;p3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0" name="Google Shape;940;p33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1" name="Google Shape;941;p3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2" name="Google Shape;942;p3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3" name="Google Shape;943;p3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2"/>
        <p:cNvGrpSpPr/>
        <p:nvPr/>
      </p:nvGrpSpPr>
      <p:grpSpPr>
        <a:xfrm>
          <a:off x="0" y="0"/>
          <a:ext cx="0" cy="0"/>
          <a:chOff x="0" y="0"/>
          <a:chExt cx="0" cy="0"/>
        </a:xfrm>
      </p:grpSpPr>
      <p:sp>
        <p:nvSpPr>
          <p:cNvPr id="103" name="Google Shape;103;p173"/>
          <p:cNvSpPr txBox="1">
            <a:spLocks noGrp="1"/>
          </p:cNvSpPr>
          <p:nvPr>
            <p:ph type="title"/>
          </p:nvPr>
        </p:nvSpPr>
        <p:spPr>
          <a:xfrm>
            <a:off x="722313" y="4406900"/>
            <a:ext cx="7772400" cy="1362075"/>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04" name="Google Shape;104;p173"/>
          <p:cNvSpPr txBox="1">
            <a:spLocks noGrp="1"/>
          </p:cNvSpPr>
          <p:nvPr>
            <p:ph type="body" idx="1"/>
          </p:nvPr>
        </p:nvSpPr>
        <p:spPr>
          <a:xfrm>
            <a:off x="722313" y="2906713"/>
            <a:ext cx="7772400" cy="1500187"/>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b" anchorCtr="0">
            <a:noAutofit/>
          </a:bodyPr>
          <a:lstStyle>
            <a:lvl1pPr marL="457200" lvl="0" indent="-228600" algn="l">
              <a:spcBef>
                <a:spcPts val="400"/>
              </a:spcBef>
              <a:spcAft>
                <a:spcPts val="0"/>
              </a:spcAft>
              <a:buClr>
                <a:schemeClr val="lt1"/>
              </a:buClr>
              <a:buSzPts val="2000"/>
              <a:buNone/>
              <a:defRPr sz="2000"/>
            </a:lvl1pPr>
            <a:lvl2pPr marL="914400" lvl="1" indent="-228600" algn="l">
              <a:spcBef>
                <a:spcPts val="360"/>
              </a:spcBef>
              <a:spcAft>
                <a:spcPts val="0"/>
              </a:spcAft>
              <a:buClr>
                <a:schemeClr val="lt1"/>
              </a:buClr>
              <a:buSzPts val="1800"/>
              <a:buNone/>
              <a:defRPr sz="1800"/>
            </a:lvl2pPr>
            <a:lvl3pPr marL="1371600" lvl="2" indent="-228600" algn="l">
              <a:spcBef>
                <a:spcPts val="320"/>
              </a:spcBef>
              <a:spcAft>
                <a:spcPts val="0"/>
              </a:spcAft>
              <a:buClr>
                <a:schemeClr val="lt1"/>
              </a:buClr>
              <a:buSzPts val="1600"/>
              <a:buNone/>
              <a:defRPr sz="1600"/>
            </a:lvl3pPr>
            <a:lvl4pPr marL="1828800" lvl="3" indent="-228600" algn="l">
              <a:spcBef>
                <a:spcPts val="280"/>
              </a:spcBef>
              <a:spcAft>
                <a:spcPts val="0"/>
              </a:spcAft>
              <a:buClr>
                <a:schemeClr val="lt1"/>
              </a:buClr>
              <a:buSzPts val="1400"/>
              <a:buNone/>
              <a:defRPr sz="1400"/>
            </a:lvl4pPr>
            <a:lvl5pPr marL="2286000" lvl="4" indent="-228600" algn="l">
              <a:spcBef>
                <a:spcPts val="280"/>
              </a:spcBef>
              <a:spcAft>
                <a:spcPts val="0"/>
              </a:spcAft>
              <a:buClr>
                <a:schemeClr val="lt1"/>
              </a:buClr>
              <a:buSzPts val="1400"/>
              <a:buNone/>
              <a:defRPr sz="1400"/>
            </a:lvl5pPr>
            <a:lvl6pPr marL="2743200" lvl="5" indent="-228600" algn="l">
              <a:spcBef>
                <a:spcPts val="280"/>
              </a:spcBef>
              <a:spcAft>
                <a:spcPts val="0"/>
              </a:spcAft>
              <a:buClr>
                <a:schemeClr val="lt1"/>
              </a:buClr>
              <a:buSzPts val="1400"/>
              <a:buNone/>
              <a:defRPr sz="1400"/>
            </a:lvl6pPr>
            <a:lvl7pPr marL="3200400" lvl="6" indent="-228600" algn="l">
              <a:spcBef>
                <a:spcPts val="280"/>
              </a:spcBef>
              <a:spcAft>
                <a:spcPts val="0"/>
              </a:spcAft>
              <a:buClr>
                <a:schemeClr val="lt1"/>
              </a:buClr>
              <a:buSzPts val="1400"/>
              <a:buNone/>
              <a:defRPr sz="1400"/>
            </a:lvl7pPr>
            <a:lvl8pPr marL="3657600" lvl="7" indent="-228600" algn="l">
              <a:spcBef>
                <a:spcPts val="280"/>
              </a:spcBef>
              <a:spcAft>
                <a:spcPts val="0"/>
              </a:spcAft>
              <a:buClr>
                <a:schemeClr val="lt1"/>
              </a:buClr>
              <a:buSzPts val="1400"/>
              <a:buNone/>
              <a:defRPr sz="1400"/>
            </a:lvl8pPr>
            <a:lvl9pPr marL="4114800" lvl="8" indent="-228600" algn="l">
              <a:spcBef>
                <a:spcPts val="280"/>
              </a:spcBef>
              <a:spcAft>
                <a:spcPts val="0"/>
              </a:spcAft>
              <a:buClr>
                <a:schemeClr val="lt1"/>
              </a:buClr>
              <a:buSzPts val="1400"/>
              <a:buNone/>
              <a:defRPr sz="1400"/>
            </a:lvl9pPr>
          </a:lstStyle>
          <a:p>
            <a:endParaRPr/>
          </a:p>
        </p:txBody>
      </p:sp>
      <p:sp>
        <p:nvSpPr>
          <p:cNvPr id="105" name="Google Shape;105;p173"/>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73"/>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4"/>
        <p:cNvGrpSpPr/>
        <p:nvPr/>
      </p:nvGrpSpPr>
      <p:grpSpPr>
        <a:xfrm>
          <a:off x="0" y="0"/>
          <a:ext cx="0" cy="0"/>
          <a:chOff x="0" y="0"/>
          <a:chExt cx="0" cy="0"/>
        </a:xfrm>
      </p:grpSpPr>
      <p:sp>
        <p:nvSpPr>
          <p:cNvPr id="945" name="Google Shape;945;p33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6" name="Google Shape;946;p33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7" name="Google Shape;947;p3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8" name="Google Shape;948;p3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9" name="Google Shape;949;p3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950"/>
        <p:cNvGrpSpPr/>
        <p:nvPr/>
      </p:nvGrpSpPr>
      <p:grpSpPr>
        <a:xfrm>
          <a:off x="0" y="0"/>
          <a:ext cx="0" cy="0"/>
          <a:chOff x="0" y="0"/>
          <a:chExt cx="0" cy="0"/>
        </a:xfrm>
      </p:grpSpPr>
      <p:sp>
        <p:nvSpPr>
          <p:cNvPr id="951" name="Google Shape;951;p33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2" name="Google Shape;952;p332"/>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53" name="Google Shape;953;p332"/>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0"/>
        <p:cNvGrpSpPr/>
        <p:nvPr/>
      </p:nvGrpSpPr>
      <p:grpSpPr>
        <a:xfrm>
          <a:off x="0" y="0"/>
          <a:ext cx="0" cy="0"/>
          <a:chOff x="0" y="0"/>
          <a:chExt cx="0" cy="0"/>
        </a:xfrm>
      </p:grpSpPr>
      <p:sp>
        <p:nvSpPr>
          <p:cNvPr id="961" name="Google Shape;961;p12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62" name="Google Shape;962;p12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3" name="Google Shape;963;p1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4" name="Google Shape;964;p1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5" name="Google Shape;965;p1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6"/>
        <p:cNvGrpSpPr/>
        <p:nvPr/>
      </p:nvGrpSpPr>
      <p:grpSpPr>
        <a:xfrm>
          <a:off x="0" y="0"/>
          <a:ext cx="0" cy="0"/>
          <a:chOff x="0" y="0"/>
          <a:chExt cx="0" cy="0"/>
        </a:xfrm>
      </p:grpSpPr>
      <p:sp>
        <p:nvSpPr>
          <p:cNvPr id="967" name="Google Shape;967;p21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68" name="Google Shape;968;p21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969" name="Google Shape;969;p2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0" name="Google Shape;970;p2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1" name="Google Shape;971;p2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72"/>
        <p:cNvGrpSpPr/>
        <p:nvPr/>
      </p:nvGrpSpPr>
      <p:grpSpPr>
        <a:xfrm>
          <a:off x="0" y="0"/>
          <a:ext cx="0" cy="0"/>
          <a:chOff x="0" y="0"/>
          <a:chExt cx="0" cy="0"/>
        </a:xfrm>
      </p:grpSpPr>
      <p:sp>
        <p:nvSpPr>
          <p:cNvPr id="973" name="Google Shape;973;p21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4" name="Google Shape;974;p21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975" name="Google Shape;975;p21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6" name="Google Shape;976;p21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7" name="Google Shape;977;p21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78"/>
        <p:cNvGrpSpPr/>
        <p:nvPr/>
      </p:nvGrpSpPr>
      <p:grpSpPr>
        <a:xfrm>
          <a:off x="0" y="0"/>
          <a:ext cx="0" cy="0"/>
          <a:chOff x="0" y="0"/>
          <a:chExt cx="0" cy="0"/>
        </a:xfrm>
      </p:grpSpPr>
      <p:sp>
        <p:nvSpPr>
          <p:cNvPr id="979" name="Google Shape;979;p21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0" name="Google Shape;980;p21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981" name="Google Shape;981;p21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982" name="Google Shape;982;p21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3" name="Google Shape;983;p21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4" name="Google Shape;984;p21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85"/>
        <p:cNvGrpSpPr/>
        <p:nvPr/>
      </p:nvGrpSpPr>
      <p:grpSpPr>
        <a:xfrm>
          <a:off x="0" y="0"/>
          <a:ext cx="0" cy="0"/>
          <a:chOff x="0" y="0"/>
          <a:chExt cx="0" cy="0"/>
        </a:xfrm>
      </p:grpSpPr>
      <p:sp>
        <p:nvSpPr>
          <p:cNvPr id="986" name="Google Shape;986;p2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87" name="Google Shape;987;p21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988" name="Google Shape;988;p21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989" name="Google Shape;989;p21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990" name="Google Shape;990;p21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991" name="Google Shape;991;p21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2" name="Google Shape;992;p21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3" name="Google Shape;993;p21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4"/>
        <p:cNvGrpSpPr/>
        <p:nvPr/>
      </p:nvGrpSpPr>
      <p:grpSpPr>
        <a:xfrm>
          <a:off x="0" y="0"/>
          <a:ext cx="0" cy="0"/>
          <a:chOff x="0" y="0"/>
          <a:chExt cx="0" cy="0"/>
        </a:xfrm>
      </p:grpSpPr>
      <p:sp>
        <p:nvSpPr>
          <p:cNvPr id="995" name="Google Shape;995;p21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6" name="Google Shape;996;p21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7" name="Google Shape;997;p21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8" name="Google Shape;998;p21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9"/>
        <p:cNvGrpSpPr/>
        <p:nvPr/>
      </p:nvGrpSpPr>
      <p:grpSpPr>
        <a:xfrm>
          <a:off x="0" y="0"/>
          <a:ext cx="0" cy="0"/>
          <a:chOff x="0" y="0"/>
          <a:chExt cx="0" cy="0"/>
        </a:xfrm>
      </p:grpSpPr>
      <p:sp>
        <p:nvSpPr>
          <p:cNvPr id="1000" name="Google Shape;1000;p2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1" name="Google Shape;1001;p2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2" name="Google Shape;1002;p2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03"/>
        <p:cNvGrpSpPr/>
        <p:nvPr/>
      </p:nvGrpSpPr>
      <p:grpSpPr>
        <a:xfrm>
          <a:off x="0" y="0"/>
          <a:ext cx="0" cy="0"/>
          <a:chOff x="0" y="0"/>
          <a:chExt cx="0" cy="0"/>
        </a:xfrm>
      </p:grpSpPr>
      <p:sp>
        <p:nvSpPr>
          <p:cNvPr id="1004" name="Google Shape;1004;p22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05" name="Google Shape;1005;p22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006" name="Google Shape;1006;p22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007" name="Google Shape;1007;p22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8" name="Google Shape;1008;p22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9" name="Google Shape;1009;p22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8"/>
        <p:cNvGrpSpPr/>
        <p:nvPr/>
      </p:nvGrpSpPr>
      <p:grpSpPr>
        <a:xfrm>
          <a:off x="0" y="0"/>
          <a:ext cx="0" cy="0"/>
          <a:chOff x="0" y="0"/>
          <a:chExt cx="0" cy="0"/>
        </a:xfrm>
      </p:grpSpPr>
      <p:sp>
        <p:nvSpPr>
          <p:cNvPr id="109" name="Google Shape;109;p174"/>
          <p:cNvSpPr txBox="1">
            <a:spLocks noGrp="1"/>
          </p:cNvSpPr>
          <p:nvPr>
            <p:ph type="title"/>
          </p:nvPr>
        </p:nvSpPr>
        <p:spPr>
          <a:xfrm>
            <a:off x="2667000" y="1219200"/>
            <a:ext cx="5791200" cy="13716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10" name="Google Shape;110;p174"/>
          <p:cNvSpPr txBox="1">
            <a:spLocks noGrp="1"/>
          </p:cNvSpPr>
          <p:nvPr>
            <p:ph type="body" idx="1"/>
          </p:nvPr>
        </p:nvSpPr>
        <p:spPr>
          <a:xfrm>
            <a:off x="685800" y="2743200"/>
            <a:ext cx="3810000" cy="32766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111" name="Google Shape;111;p174"/>
          <p:cNvSpPr txBox="1">
            <a:spLocks noGrp="1"/>
          </p:cNvSpPr>
          <p:nvPr>
            <p:ph type="body" idx="2"/>
          </p:nvPr>
        </p:nvSpPr>
        <p:spPr>
          <a:xfrm>
            <a:off x="4648200" y="2743200"/>
            <a:ext cx="3810000" cy="32766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406400" algn="l">
              <a:spcBef>
                <a:spcPts val="560"/>
              </a:spcBef>
              <a:spcAft>
                <a:spcPts val="0"/>
              </a:spcAft>
              <a:buClr>
                <a:schemeClr val="lt1"/>
              </a:buClr>
              <a:buSzPts val="2800"/>
              <a:buChar char="•"/>
              <a:defRPr sz="2800"/>
            </a:lvl1pPr>
            <a:lvl2pPr marL="914400" lvl="1" indent="-381000" algn="l">
              <a:spcBef>
                <a:spcPts val="480"/>
              </a:spcBef>
              <a:spcAft>
                <a:spcPts val="0"/>
              </a:spcAft>
              <a:buClr>
                <a:schemeClr val="lt1"/>
              </a:buClr>
              <a:buSzPts val="2400"/>
              <a:buChar char="•"/>
              <a:defRPr sz="2400"/>
            </a:lvl2pPr>
            <a:lvl3pPr marL="1371600" lvl="2" indent="-355600" algn="l">
              <a:spcBef>
                <a:spcPts val="400"/>
              </a:spcBef>
              <a:spcAft>
                <a:spcPts val="0"/>
              </a:spcAft>
              <a:buClr>
                <a:schemeClr val="lt1"/>
              </a:buClr>
              <a:buSzPts val="2000"/>
              <a:buChar char="•"/>
              <a:defRPr sz="2000"/>
            </a:lvl3pPr>
            <a:lvl4pPr marL="1828800" lvl="3" indent="-342900" algn="l">
              <a:spcBef>
                <a:spcPts val="360"/>
              </a:spcBef>
              <a:spcAft>
                <a:spcPts val="0"/>
              </a:spcAft>
              <a:buClr>
                <a:schemeClr val="lt1"/>
              </a:buClr>
              <a:buSzPts val="1800"/>
              <a:buChar char="•"/>
              <a:defRPr sz="1800"/>
            </a:lvl4pPr>
            <a:lvl5pPr marL="2286000" lvl="4" indent="-342900" algn="l">
              <a:spcBef>
                <a:spcPts val="360"/>
              </a:spcBef>
              <a:spcAft>
                <a:spcPts val="0"/>
              </a:spcAft>
              <a:buClr>
                <a:schemeClr val="lt1"/>
              </a:buClr>
              <a:buSzPts val="1800"/>
              <a:buChar char="•"/>
              <a:defRPr sz="1800"/>
            </a:lvl5pPr>
            <a:lvl6pPr marL="2743200" lvl="5" indent="-342900" algn="l">
              <a:spcBef>
                <a:spcPts val="360"/>
              </a:spcBef>
              <a:spcAft>
                <a:spcPts val="0"/>
              </a:spcAft>
              <a:buClr>
                <a:schemeClr val="lt1"/>
              </a:buClr>
              <a:buSzPts val="1800"/>
              <a:buChar char="•"/>
              <a:defRPr sz="1800"/>
            </a:lvl6pPr>
            <a:lvl7pPr marL="3200400" lvl="6" indent="-342900" algn="l">
              <a:spcBef>
                <a:spcPts val="360"/>
              </a:spcBef>
              <a:spcAft>
                <a:spcPts val="0"/>
              </a:spcAft>
              <a:buClr>
                <a:schemeClr val="lt1"/>
              </a:buClr>
              <a:buSzPts val="1800"/>
              <a:buChar char="•"/>
              <a:defRPr sz="1800"/>
            </a:lvl7pPr>
            <a:lvl8pPr marL="3657600" lvl="7" indent="-342900" algn="l">
              <a:spcBef>
                <a:spcPts val="360"/>
              </a:spcBef>
              <a:spcAft>
                <a:spcPts val="0"/>
              </a:spcAft>
              <a:buClr>
                <a:schemeClr val="lt1"/>
              </a:buClr>
              <a:buSzPts val="1800"/>
              <a:buChar char="•"/>
              <a:defRPr sz="1800"/>
            </a:lvl8pPr>
            <a:lvl9pPr marL="4114800" lvl="8" indent="-342900" algn="l">
              <a:spcBef>
                <a:spcPts val="360"/>
              </a:spcBef>
              <a:spcAft>
                <a:spcPts val="0"/>
              </a:spcAft>
              <a:buClr>
                <a:schemeClr val="lt1"/>
              </a:buClr>
              <a:buSzPts val="1800"/>
              <a:buChar char="•"/>
              <a:defRPr sz="1800"/>
            </a:lvl9pPr>
          </a:lstStyle>
          <a:p>
            <a:endParaRPr/>
          </a:p>
        </p:txBody>
      </p:sp>
      <p:sp>
        <p:nvSpPr>
          <p:cNvPr id="112" name="Google Shape;112;p174"/>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74"/>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10"/>
        <p:cNvGrpSpPr/>
        <p:nvPr/>
      </p:nvGrpSpPr>
      <p:grpSpPr>
        <a:xfrm>
          <a:off x="0" y="0"/>
          <a:ext cx="0" cy="0"/>
          <a:chOff x="0" y="0"/>
          <a:chExt cx="0" cy="0"/>
        </a:xfrm>
      </p:grpSpPr>
      <p:sp>
        <p:nvSpPr>
          <p:cNvPr id="1011" name="Google Shape;1011;p22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12" name="Google Shape;1012;p22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013" name="Google Shape;1013;p22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014" name="Google Shape;1014;p22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5" name="Google Shape;1015;p22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6" name="Google Shape;1016;p22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17"/>
        <p:cNvGrpSpPr/>
        <p:nvPr/>
      </p:nvGrpSpPr>
      <p:grpSpPr>
        <a:xfrm>
          <a:off x="0" y="0"/>
          <a:ext cx="0" cy="0"/>
          <a:chOff x="0" y="0"/>
          <a:chExt cx="0" cy="0"/>
        </a:xfrm>
      </p:grpSpPr>
      <p:sp>
        <p:nvSpPr>
          <p:cNvPr id="1018" name="Google Shape;1018;p22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19" name="Google Shape;1019;p222"/>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0" name="Google Shape;1020;p22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1" name="Google Shape;1021;p22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2" name="Google Shape;1022;p22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23"/>
        <p:cNvGrpSpPr/>
        <p:nvPr/>
      </p:nvGrpSpPr>
      <p:grpSpPr>
        <a:xfrm>
          <a:off x="0" y="0"/>
          <a:ext cx="0" cy="0"/>
          <a:chOff x="0" y="0"/>
          <a:chExt cx="0" cy="0"/>
        </a:xfrm>
      </p:grpSpPr>
      <p:sp>
        <p:nvSpPr>
          <p:cNvPr id="1024" name="Google Shape;1024;p223"/>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5" name="Google Shape;1025;p223"/>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26" name="Google Shape;1026;p2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7" name="Google Shape;1027;p2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8" name="Google Shape;1028;p2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1029"/>
        <p:cNvGrpSpPr/>
        <p:nvPr/>
      </p:nvGrpSpPr>
      <p:grpSpPr>
        <a:xfrm>
          <a:off x="0" y="0"/>
          <a:ext cx="0" cy="0"/>
          <a:chOff x="0" y="0"/>
          <a:chExt cx="0" cy="0"/>
        </a:xfrm>
      </p:grpSpPr>
      <p:sp>
        <p:nvSpPr>
          <p:cNvPr id="1030" name="Google Shape;1030;p22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1" name="Google Shape;1031;p2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2" name="Google Shape;1032;p2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3" name="Google Shape;1033;p2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40"/>
        <p:cNvGrpSpPr/>
        <p:nvPr/>
      </p:nvGrpSpPr>
      <p:grpSpPr>
        <a:xfrm>
          <a:off x="0" y="0"/>
          <a:ext cx="0" cy="0"/>
          <a:chOff x="0" y="0"/>
          <a:chExt cx="0" cy="0"/>
        </a:xfrm>
      </p:grpSpPr>
      <p:sp>
        <p:nvSpPr>
          <p:cNvPr id="1041" name="Google Shape;1041;p1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2" name="Google Shape;1042;p1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43" name="Google Shape;1043;p1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4" name="Google Shape;1044;p1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5" name="Google Shape;1045;p1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6"/>
        <p:cNvGrpSpPr/>
        <p:nvPr/>
      </p:nvGrpSpPr>
      <p:grpSpPr>
        <a:xfrm>
          <a:off x="0" y="0"/>
          <a:ext cx="0" cy="0"/>
          <a:chOff x="0" y="0"/>
          <a:chExt cx="0" cy="0"/>
        </a:xfrm>
      </p:grpSpPr>
      <p:sp>
        <p:nvSpPr>
          <p:cNvPr id="1047" name="Google Shape;1047;p28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8" name="Google Shape;1048;p28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49" name="Google Shape;1049;p2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0" name="Google Shape;1050;p2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1" name="Google Shape;1051;p2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52"/>
        <p:cNvGrpSpPr/>
        <p:nvPr/>
      </p:nvGrpSpPr>
      <p:grpSpPr>
        <a:xfrm>
          <a:off x="0" y="0"/>
          <a:ext cx="0" cy="0"/>
          <a:chOff x="0" y="0"/>
          <a:chExt cx="0" cy="0"/>
        </a:xfrm>
      </p:grpSpPr>
      <p:sp>
        <p:nvSpPr>
          <p:cNvPr id="1053" name="Google Shape;1053;p29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4" name="Google Shape;1054;p29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55" name="Google Shape;1055;p2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6" name="Google Shape;1056;p2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7" name="Google Shape;1057;p2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58"/>
        <p:cNvGrpSpPr/>
        <p:nvPr/>
      </p:nvGrpSpPr>
      <p:grpSpPr>
        <a:xfrm>
          <a:off x="0" y="0"/>
          <a:ext cx="0" cy="0"/>
          <a:chOff x="0" y="0"/>
          <a:chExt cx="0" cy="0"/>
        </a:xfrm>
      </p:grpSpPr>
      <p:sp>
        <p:nvSpPr>
          <p:cNvPr id="1059" name="Google Shape;1059;p2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0" name="Google Shape;1060;p29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61" name="Google Shape;1061;p29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062" name="Google Shape;1062;p2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1063;p2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4" name="Google Shape;1064;p2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65"/>
        <p:cNvGrpSpPr/>
        <p:nvPr/>
      </p:nvGrpSpPr>
      <p:grpSpPr>
        <a:xfrm>
          <a:off x="0" y="0"/>
          <a:ext cx="0" cy="0"/>
          <a:chOff x="0" y="0"/>
          <a:chExt cx="0" cy="0"/>
        </a:xfrm>
      </p:grpSpPr>
      <p:sp>
        <p:nvSpPr>
          <p:cNvPr id="1066" name="Google Shape;1066;p2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7" name="Google Shape;1067;p29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068" name="Google Shape;1068;p29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069" name="Google Shape;1069;p29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070" name="Google Shape;1070;p29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071" name="Google Shape;1071;p2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1072;p2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3" name="Google Shape;1073;p2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4"/>
        <p:cNvGrpSpPr/>
        <p:nvPr/>
      </p:nvGrpSpPr>
      <p:grpSpPr>
        <a:xfrm>
          <a:off x="0" y="0"/>
          <a:ext cx="0" cy="0"/>
          <a:chOff x="0" y="0"/>
          <a:chExt cx="0" cy="0"/>
        </a:xfrm>
      </p:grpSpPr>
      <p:sp>
        <p:nvSpPr>
          <p:cNvPr id="1075" name="Google Shape;1075;p2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6" name="Google Shape;1076;p2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7" name="Google Shape;1077;p2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8" name="Google Shape;1078;p2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p175"/>
          <p:cNvSpPr txBox="1">
            <a:spLocks noGrp="1"/>
          </p:cNvSpPr>
          <p:nvPr>
            <p:ph type="title"/>
          </p:nvPr>
        </p:nvSpPr>
        <p:spPr>
          <a:xfrm>
            <a:off x="457200" y="274638"/>
            <a:ext cx="8229600" cy="11430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17" name="Google Shape;117;p175"/>
          <p:cNvSpPr txBox="1">
            <a:spLocks noGrp="1"/>
          </p:cNvSpPr>
          <p:nvPr>
            <p:ph type="body" idx="1"/>
          </p:nvPr>
        </p:nvSpPr>
        <p:spPr>
          <a:xfrm>
            <a:off x="457200" y="1535113"/>
            <a:ext cx="4040188" cy="639762"/>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118" name="Google Shape;118;p175"/>
          <p:cNvSpPr txBox="1">
            <a:spLocks noGrp="1"/>
          </p:cNvSpPr>
          <p:nvPr>
            <p:ph type="body" idx="2"/>
          </p:nvPr>
        </p:nvSpPr>
        <p:spPr>
          <a:xfrm>
            <a:off x="457200" y="2174875"/>
            <a:ext cx="4040188" cy="3951288"/>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119" name="Google Shape;119;p175"/>
          <p:cNvSpPr txBox="1">
            <a:spLocks noGrp="1"/>
          </p:cNvSpPr>
          <p:nvPr>
            <p:ph type="body" idx="3"/>
          </p:nvPr>
        </p:nvSpPr>
        <p:spPr>
          <a:xfrm>
            <a:off x="4645025" y="1535113"/>
            <a:ext cx="4041775" cy="639762"/>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b" anchorCtr="0">
            <a:noAutofit/>
          </a:bodyPr>
          <a:lstStyle>
            <a:lvl1pPr marL="457200" lvl="0" indent="-228600" algn="l">
              <a:spcBef>
                <a:spcPts val="480"/>
              </a:spcBef>
              <a:spcAft>
                <a:spcPts val="0"/>
              </a:spcAft>
              <a:buClr>
                <a:schemeClr val="lt1"/>
              </a:buClr>
              <a:buSzPts val="2400"/>
              <a:buNone/>
              <a:defRPr sz="2400" b="1"/>
            </a:lvl1pPr>
            <a:lvl2pPr marL="914400" lvl="1" indent="-228600" algn="l">
              <a:spcBef>
                <a:spcPts val="400"/>
              </a:spcBef>
              <a:spcAft>
                <a:spcPts val="0"/>
              </a:spcAft>
              <a:buClr>
                <a:schemeClr val="lt1"/>
              </a:buClr>
              <a:buSzPts val="2000"/>
              <a:buNone/>
              <a:defRPr sz="2000" b="1"/>
            </a:lvl2pPr>
            <a:lvl3pPr marL="1371600" lvl="2" indent="-228600" algn="l">
              <a:spcBef>
                <a:spcPts val="360"/>
              </a:spcBef>
              <a:spcAft>
                <a:spcPts val="0"/>
              </a:spcAft>
              <a:buClr>
                <a:schemeClr val="lt1"/>
              </a:buClr>
              <a:buSzPts val="1800"/>
              <a:buNone/>
              <a:defRPr sz="1800" b="1"/>
            </a:lvl3pPr>
            <a:lvl4pPr marL="1828800" lvl="3" indent="-228600" algn="l">
              <a:spcBef>
                <a:spcPts val="320"/>
              </a:spcBef>
              <a:spcAft>
                <a:spcPts val="0"/>
              </a:spcAft>
              <a:buClr>
                <a:schemeClr val="lt1"/>
              </a:buClr>
              <a:buSzPts val="1600"/>
              <a:buNone/>
              <a:defRPr sz="1600" b="1"/>
            </a:lvl4pPr>
            <a:lvl5pPr marL="2286000" lvl="4" indent="-228600" algn="l">
              <a:spcBef>
                <a:spcPts val="320"/>
              </a:spcBef>
              <a:spcAft>
                <a:spcPts val="0"/>
              </a:spcAft>
              <a:buClr>
                <a:schemeClr val="lt1"/>
              </a:buClr>
              <a:buSzPts val="1600"/>
              <a:buNone/>
              <a:defRPr sz="1600" b="1"/>
            </a:lvl5pPr>
            <a:lvl6pPr marL="2743200" lvl="5" indent="-228600" algn="l">
              <a:spcBef>
                <a:spcPts val="320"/>
              </a:spcBef>
              <a:spcAft>
                <a:spcPts val="0"/>
              </a:spcAft>
              <a:buClr>
                <a:schemeClr val="lt1"/>
              </a:buClr>
              <a:buSzPts val="1600"/>
              <a:buNone/>
              <a:defRPr sz="1600" b="1"/>
            </a:lvl6pPr>
            <a:lvl7pPr marL="3200400" lvl="6" indent="-228600" algn="l">
              <a:spcBef>
                <a:spcPts val="320"/>
              </a:spcBef>
              <a:spcAft>
                <a:spcPts val="0"/>
              </a:spcAft>
              <a:buClr>
                <a:schemeClr val="lt1"/>
              </a:buClr>
              <a:buSzPts val="1600"/>
              <a:buNone/>
              <a:defRPr sz="1600" b="1"/>
            </a:lvl7pPr>
            <a:lvl8pPr marL="3657600" lvl="7" indent="-228600" algn="l">
              <a:spcBef>
                <a:spcPts val="320"/>
              </a:spcBef>
              <a:spcAft>
                <a:spcPts val="0"/>
              </a:spcAft>
              <a:buClr>
                <a:schemeClr val="lt1"/>
              </a:buClr>
              <a:buSzPts val="1600"/>
              <a:buNone/>
              <a:defRPr sz="1600" b="1"/>
            </a:lvl8pPr>
            <a:lvl9pPr marL="4114800" lvl="8" indent="-228600" algn="l">
              <a:spcBef>
                <a:spcPts val="320"/>
              </a:spcBef>
              <a:spcAft>
                <a:spcPts val="0"/>
              </a:spcAft>
              <a:buClr>
                <a:schemeClr val="lt1"/>
              </a:buClr>
              <a:buSzPts val="1600"/>
              <a:buNone/>
              <a:defRPr sz="1600" b="1"/>
            </a:lvl9pPr>
          </a:lstStyle>
          <a:p>
            <a:endParaRPr/>
          </a:p>
        </p:txBody>
      </p:sp>
      <p:sp>
        <p:nvSpPr>
          <p:cNvPr id="120" name="Google Shape;120;p175"/>
          <p:cNvSpPr txBox="1">
            <a:spLocks noGrp="1"/>
          </p:cNvSpPr>
          <p:nvPr>
            <p:ph type="body" idx="4"/>
          </p:nvPr>
        </p:nvSpPr>
        <p:spPr>
          <a:xfrm>
            <a:off x="4645025" y="2174875"/>
            <a:ext cx="4041775" cy="3951288"/>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381000" algn="l">
              <a:spcBef>
                <a:spcPts val="480"/>
              </a:spcBef>
              <a:spcAft>
                <a:spcPts val="0"/>
              </a:spcAft>
              <a:buClr>
                <a:schemeClr val="lt1"/>
              </a:buClr>
              <a:buSzPts val="2400"/>
              <a:buChar char="•"/>
              <a:defRPr sz="2400"/>
            </a:lvl1pPr>
            <a:lvl2pPr marL="914400" lvl="1" indent="-355600" algn="l">
              <a:spcBef>
                <a:spcPts val="400"/>
              </a:spcBef>
              <a:spcAft>
                <a:spcPts val="0"/>
              </a:spcAft>
              <a:buClr>
                <a:schemeClr val="lt1"/>
              </a:buClr>
              <a:buSzPts val="2000"/>
              <a:buChar char="•"/>
              <a:defRPr sz="2000"/>
            </a:lvl2pPr>
            <a:lvl3pPr marL="1371600" lvl="2" indent="-342900" algn="l">
              <a:spcBef>
                <a:spcPts val="360"/>
              </a:spcBef>
              <a:spcAft>
                <a:spcPts val="0"/>
              </a:spcAft>
              <a:buClr>
                <a:schemeClr val="lt1"/>
              </a:buClr>
              <a:buSzPts val="1800"/>
              <a:buChar char="•"/>
              <a:defRPr sz="1800"/>
            </a:lvl3pPr>
            <a:lvl4pPr marL="1828800" lvl="3" indent="-330200" algn="l">
              <a:spcBef>
                <a:spcPts val="320"/>
              </a:spcBef>
              <a:spcAft>
                <a:spcPts val="0"/>
              </a:spcAft>
              <a:buClr>
                <a:schemeClr val="lt1"/>
              </a:buClr>
              <a:buSzPts val="1600"/>
              <a:buChar char="•"/>
              <a:defRPr sz="1600"/>
            </a:lvl4pPr>
            <a:lvl5pPr marL="2286000" lvl="4" indent="-330200" algn="l">
              <a:spcBef>
                <a:spcPts val="320"/>
              </a:spcBef>
              <a:spcAft>
                <a:spcPts val="0"/>
              </a:spcAft>
              <a:buClr>
                <a:schemeClr val="lt1"/>
              </a:buClr>
              <a:buSzPts val="1600"/>
              <a:buChar char="•"/>
              <a:defRPr sz="1600"/>
            </a:lvl5pPr>
            <a:lvl6pPr marL="2743200" lvl="5" indent="-330200" algn="l">
              <a:spcBef>
                <a:spcPts val="320"/>
              </a:spcBef>
              <a:spcAft>
                <a:spcPts val="0"/>
              </a:spcAft>
              <a:buClr>
                <a:schemeClr val="lt1"/>
              </a:buClr>
              <a:buSzPts val="1600"/>
              <a:buChar char="•"/>
              <a:defRPr sz="1600"/>
            </a:lvl6pPr>
            <a:lvl7pPr marL="3200400" lvl="6" indent="-330200" algn="l">
              <a:spcBef>
                <a:spcPts val="320"/>
              </a:spcBef>
              <a:spcAft>
                <a:spcPts val="0"/>
              </a:spcAft>
              <a:buClr>
                <a:schemeClr val="lt1"/>
              </a:buClr>
              <a:buSzPts val="1600"/>
              <a:buChar char="•"/>
              <a:defRPr sz="1600"/>
            </a:lvl7pPr>
            <a:lvl8pPr marL="3657600" lvl="7" indent="-330200" algn="l">
              <a:spcBef>
                <a:spcPts val="320"/>
              </a:spcBef>
              <a:spcAft>
                <a:spcPts val="0"/>
              </a:spcAft>
              <a:buClr>
                <a:schemeClr val="lt1"/>
              </a:buClr>
              <a:buSzPts val="1600"/>
              <a:buChar char="•"/>
              <a:defRPr sz="1600"/>
            </a:lvl8pPr>
            <a:lvl9pPr marL="4114800" lvl="8" indent="-330200" algn="l">
              <a:spcBef>
                <a:spcPts val="320"/>
              </a:spcBef>
              <a:spcAft>
                <a:spcPts val="0"/>
              </a:spcAft>
              <a:buClr>
                <a:schemeClr val="lt1"/>
              </a:buClr>
              <a:buSzPts val="1600"/>
              <a:buChar char="•"/>
              <a:defRPr sz="1600"/>
            </a:lvl9pPr>
          </a:lstStyle>
          <a:p>
            <a:endParaRPr/>
          </a:p>
        </p:txBody>
      </p:sp>
      <p:sp>
        <p:nvSpPr>
          <p:cNvPr id="121" name="Google Shape;121;p175"/>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75"/>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17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79"/>
        <p:cNvGrpSpPr/>
        <p:nvPr/>
      </p:nvGrpSpPr>
      <p:grpSpPr>
        <a:xfrm>
          <a:off x="0" y="0"/>
          <a:ext cx="0" cy="0"/>
          <a:chOff x="0" y="0"/>
          <a:chExt cx="0" cy="0"/>
        </a:xfrm>
      </p:grpSpPr>
      <p:sp>
        <p:nvSpPr>
          <p:cNvPr id="1080" name="Google Shape;1080;p2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1" name="Google Shape;1081;p2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2" name="Google Shape;1082;p2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83"/>
        <p:cNvGrpSpPr/>
        <p:nvPr/>
      </p:nvGrpSpPr>
      <p:grpSpPr>
        <a:xfrm>
          <a:off x="0" y="0"/>
          <a:ext cx="0" cy="0"/>
          <a:chOff x="0" y="0"/>
          <a:chExt cx="0" cy="0"/>
        </a:xfrm>
      </p:grpSpPr>
      <p:sp>
        <p:nvSpPr>
          <p:cNvPr id="1084" name="Google Shape;1084;p2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5" name="Google Shape;1085;p2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086" name="Google Shape;1086;p2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087" name="Google Shape;1087;p2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8" name="Google Shape;1088;p2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9" name="Google Shape;1089;p2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90"/>
        <p:cNvGrpSpPr/>
        <p:nvPr/>
      </p:nvGrpSpPr>
      <p:grpSpPr>
        <a:xfrm>
          <a:off x="0" y="0"/>
          <a:ext cx="0" cy="0"/>
          <a:chOff x="0" y="0"/>
          <a:chExt cx="0" cy="0"/>
        </a:xfrm>
      </p:grpSpPr>
      <p:sp>
        <p:nvSpPr>
          <p:cNvPr id="1091" name="Google Shape;1091;p2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2" name="Google Shape;1092;p2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3" name="Google Shape;1093;p2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094" name="Google Shape;1094;p2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5" name="Google Shape;1095;p2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6" name="Google Shape;1096;p2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97"/>
        <p:cNvGrpSpPr/>
        <p:nvPr/>
      </p:nvGrpSpPr>
      <p:grpSpPr>
        <a:xfrm>
          <a:off x="0" y="0"/>
          <a:ext cx="0" cy="0"/>
          <a:chOff x="0" y="0"/>
          <a:chExt cx="0" cy="0"/>
        </a:xfrm>
      </p:grpSpPr>
      <p:sp>
        <p:nvSpPr>
          <p:cNvPr id="1098" name="Google Shape;1098;p2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9" name="Google Shape;1099;p2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0" name="Google Shape;1100;p2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1" name="Google Shape;1101;p2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2" name="Google Shape;1102;p2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03"/>
        <p:cNvGrpSpPr/>
        <p:nvPr/>
      </p:nvGrpSpPr>
      <p:grpSpPr>
        <a:xfrm>
          <a:off x="0" y="0"/>
          <a:ext cx="0" cy="0"/>
          <a:chOff x="0" y="0"/>
          <a:chExt cx="0" cy="0"/>
        </a:xfrm>
      </p:grpSpPr>
      <p:sp>
        <p:nvSpPr>
          <p:cNvPr id="1104" name="Google Shape;1104;p2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5" name="Google Shape;1105;p2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06" name="Google Shape;1106;p2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7" name="Google Shape;1107;p2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8" name="Google Shape;1108;p2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solidFill>
                  <a:srgbClr val="888888"/>
                </a:solidFill>
                <a:latin typeface="Calibri"/>
                <a:ea typeface="Calibri"/>
                <a:cs typeface="Calibri"/>
                <a:sym typeface="Calibri"/>
              </a:defRPr>
            </a:lvl1pPr>
            <a:lvl2pPr marL="0" lvl="1" indent="0" algn="r">
              <a:spcBef>
                <a:spcPts val="0"/>
              </a:spcBef>
              <a:spcAft>
                <a:spcPts val="0"/>
              </a:spcAft>
              <a:buNone/>
              <a:defRPr>
                <a:solidFill>
                  <a:srgbClr val="888888"/>
                </a:solidFill>
                <a:latin typeface="Calibri"/>
                <a:ea typeface="Calibri"/>
                <a:cs typeface="Calibri"/>
                <a:sym typeface="Calibri"/>
              </a:defRPr>
            </a:lvl2pPr>
            <a:lvl3pPr marL="0" lvl="2" indent="0" algn="r">
              <a:spcBef>
                <a:spcPts val="0"/>
              </a:spcBef>
              <a:spcAft>
                <a:spcPts val="0"/>
              </a:spcAft>
              <a:buNone/>
              <a:defRPr>
                <a:solidFill>
                  <a:srgbClr val="888888"/>
                </a:solidFill>
                <a:latin typeface="Calibri"/>
                <a:ea typeface="Calibri"/>
                <a:cs typeface="Calibri"/>
                <a:sym typeface="Calibri"/>
              </a:defRPr>
            </a:lvl3pPr>
            <a:lvl4pPr marL="0" lvl="3" indent="0" algn="r">
              <a:spcBef>
                <a:spcPts val="0"/>
              </a:spcBef>
              <a:spcAft>
                <a:spcPts val="0"/>
              </a:spcAft>
              <a:buNone/>
              <a:defRPr>
                <a:solidFill>
                  <a:srgbClr val="888888"/>
                </a:solidFill>
                <a:latin typeface="Calibri"/>
                <a:ea typeface="Calibri"/>
                <a:cs typeface="Calibri"/>
                <a:sym typeface="Calibri"/>
              </a:defRPr>
            </a:lvl4pPr>
            <a:lvl5pPr marL="0" lvl="4" indent="0" algn="r">
              <a:spcBef>
                <a:spcPts val="0"/>
              </a:spcBef>
              <a:spcAft>
                <a:spcPts val="0"/>
              </a:spcAft>
              <a:buNone/>
              <a:defRPr>
                <a:solidFill>
                  <a:srgbClr val="888888"/>
                </a:solidFill>
                <a:latin typeface="Calibri"/>
                <a:ea typeface="Calibri"/>
                <a:cs typeface="Calibri"/>
                <a:sym typeface="Calibri"/>
              </a:defRPr>
            </a:lvl5pPr>
            <a:lvl6pPr marL="0" lvl="5" indent="0" algn="r">
              <a:spcBef>
                <a:spcPts val="0"/>
              </a:spcBef>
              <a:spcAft>
                <a:spcPts val="0"/>
              </a:spcAft>
              <a:buNone/>
              <a:defRPr>
                <a:solidFill>
                  <a:srgbClr val="888888"/>
                </a:solidFill>
                <a:latin typeface="Calibri"/>
                <a:ea typeface="Calibri"/>
                <a:cs typeface="Calibri"/>
                <a:sym typeface="Calibri"/>
              </a:defRPr>
            </a:lvl6pPr>
            <a:lvl7pPr marL="0" lvl="6" indent="0" algn="r">
              <a:spcBef>
                <a:spcPts val="0"/>
              </a:spcBef>
              <a:spcAft>
                <a:spcPts val="0"/>
              </a:spcAft>
              <a:buNone/>
              <a:defRPr>
                <a:solidFill>
                  <a:srgbClr val="888888"/>
                </a:solidFill>
                <a:latin typeface="Calibri"/>
                <a:ea typeface="Calibri"/>
                <a:cs typeface="Calibri"/>
                <a:sym typeface="Calibri"/>
              </a:defRPr>
            </a:lvl7pPr>
            <a:lvl8pPr marL="0" lvl="7" indent="0" algn="r">
              <a:spcBef>
                <a:spcPts val="0"/>
              </a:spcBef>
              <a:spcAft>
                <a:spcPts val="0"/>
              </a:spcAft>
              <a:buNone/>
              <a:defRPr>
                <a:solidFill>
                  <a:srgbClr val="888888"/>
                </a:solidFill>
                <a:latin typeface="Calibri"/>
                <a:ea typeface="Calibri"/>
                <a:cs typeface="Calibri"/>
                <a:sym typeface="Calibri"/>
              </a:defRPr>
            </a:lvl8pPr>
            <a:lvl9pPr marL="0" lvl="8" indent="0" algn="r">
              <a:spcBef>
                <a:spcPts val="0"/>
              </a:spcBef>
              <a:spcAft>
                <a:spcPts val="0"/>
              </a:spcAft>
              <a:buNone/>
              <a:defRPr>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109"/>
        <p:cNvGrpSpPr/>
        <p:nvPr/>
      </p:nvGrpSpPr>
      <p:grpSpPr>
        <a:xfrm>
          <a:off x="0" y="0"/>
          <a:ext cx="0" cy="0"/>
          <a:chOff x="0" y="0"/>
          <a:chExt cx="0" cy="0"/>
        </a:xfrm>
      </p:grpSpPr>
      <p:sp>
        <p:nvSpPr>
          <p:cNvPr id="1110" name="Google Shape;1110;p29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1" name="Google Shape;1111;p29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12" name="Google Shape;1112;p29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9"/>
        <p:cNvGrpSpPr/>
        <p:nvPr/>
      </p:nvGrpSpPr>
      <p:grpSpPr>
        <a:xfrm>
          <a:off x="0" y="0"/>
          <a:ext cx="0" cy="0"/>
          <a:chOff x="0" y="0"/>
          <a:chExt cx="0" cy="0"/>
        </a:xfrm>
      </p:grpSpPr>
      <p:sp>
        <p:nvSpPr>
          <p:cNvPr id="1120" name="Google Shape;1120;p12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1" name="Google Shape;1121;p12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2" name="Google Shape;1122;p12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23"/>
        <p:cNvGrpSpPr/>
        <p:nvPr/>
      </p:nvGrpSpPr>
      <p:grpSpPr>
        <a:xfrm>
          <a:off x="0" y="0"/>
          <a:ext cx="0" cy="0"/>
          <a:chOff x="0" y="0"/>
          <a:chExt cx="0" cy="0"/>
        </a:xfrm>
      </p:grpSpPr>
      <p:sp>
        <p:nvSpPr>
          <p:cNvPr id="1124" name="Google Shape;1124;p30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25" name="Google Shape;1125;p30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26" name="Google Shape;1126;p30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7" name="Google Shape;1127;p3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8" name="Google Shape;1128;p30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29"/>
        <p:cNvGrpSpPr/>
        <p:nvPr/>
      </p:nvGrpSpPr>
      <p:grpSpPr>
        <a:xfrm>
          <a:off x="0" y="0"/>
          <a:ext cx="0" cy="0"/>
          <a:chOff x="0" y="0"/>
          <a:chExt cx="0" cy="0"/>
        </a:xfrm>
      </p:grpSpPr>
      <p:sp>
        <p:nvSpPr>
          <p:cNvPr id="1130" name="Google Shape;1130;p301"/>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1" name="Google Shape;1131;p301"/>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132" name="Google Shape;1132;p30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3" name="Google Shape;1133;p3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4" name="Google Shape;1134;p30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1"/>
        <p:cNvGrpSpPr/>
        <p:nvPr/>
      </p:nvGrpSpPr>
      <p:grpSpPr>
        <a:xfrm>
          <a:off x="0" y="0"/>
          <a:ext cx="0" cy="0"/>
          <a:chOff x="0" y="0"/>
          <a:chExt cx="0" cy="0"/>
        </a:xfrm>
      </p:grpSpPr>
      <p:sp>
        <p:nvSpPr>
          <p:cNvPr id="1142" name="Google Shape;1142;p1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3" name="Google Shape;1143;p12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4" name="Google Shape;1144;p1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p176"/>
          <p:cNvSpPr txBox="1">
            <a:spLocks noGrp="1"/>
          </p:cNvSpPr>
          <p:nvPr>
            <p:ph type="title"/>
          </p:nvPr>
        </p:nvSpPr>
        <p:spPr>
          <a:xfrm>
            <a:off x="2667000" y="1219200"/>
            <a:ext cx="5791200" cy="13716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26" name="Google Shape;126;p176"/>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176"/>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17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45"/>
        <p:cNvGrpSpPr/>
        <p:nvPr/>
      </p:nvGrpSpPr>
      <p:grpSpPr>
        <a:xfrm>
          <a:off x="0" y="0"/>
          <a:ext cx="0" cy="0"/>
          <a:chOff x="0" y="0"/>
          <a:chExt cx="0" cy="0"/>
        </a:xfrm>
      </p:grpSpPr>
      <p:sp>
        <p:nvSpPr>
          <p:cNvPr id="1146" name="Google Shape;1146;p30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7" name="Google Shape;1147;p30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148" name="Google Shape;1148;p30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9" name="Google Shape;1149;p30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0" name="Google Shape;1150;p30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51"/>
        <p:cNvGrpSpPr/>
        <p:nvPr/>
      </p:nvGrpSpPr>
      <p:grpSpPr>
        <a:xfrm>
          <a:off x="0" y="0"/>
          <a:ext cx="0" cy="0"/>
          <a:chOff x="0" y="0"/>
          <a:chExt cx="0" cy="0"/>
        </a:xfrm>
      </p:grpSpPr>
      <p:sp>
        <p:nvSpPr>
          <p:cNvPr id="1152" name="Google Shape;1152;p3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3" name="Google Shape;1153;p30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54" name="Google Shape;1154;p30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5" name="Google Shape;1155;p30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6" name="Google Shape;1156;p30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57"/>
        <p:cNvGrpSpPr/>
        <p:nvPr/>
      </p:nvGrpSpPr>
      <p:grpSpPr>
        <a:xfrm>
          <a:off x="0" y="0"/>
          <a:ext cx="0" cy="0"/>
          <a:chOff x="0" y="0"/>
          <a:chExt cx="0" cy="0"/>
        </a:xfrm>
      </p:grpSpPr>
      <p:sp>
        <p:nvSpPr>
          <p:cNvPr id="1158" name="Google Shape;1158;p30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9" name="Google Shape;1159;p30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160" name="Google Shape;1160;p30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1" name="Google Shape;1161;p30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2" name="Google Shape;1162;p30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3"/>
        <p:cNvGrpSpPr/>
        <p:nvPr/>
      </p:nvGrpSpPr>
      <p:grpSpPr>
        <a:xfrm>
          <a:off x="0" y="0"/>
          <a:ext cx="0" cy="0"/>
          <a:chOff x="0" y="0"/>
          <a:chExt cx="0" cy="0"/>
        </a:xfrm>
      </p:grpSpPr>
      <p:sp>
        <p:nvSpPr>
          <p:cNvPr id="1164" name="Google Shape;1164;p3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65" name="Google Shape;1165;p30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166" name="Google Shape;1166;p30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167" name="Google Shape;1167;p30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8" name="Google Shape;1168;p30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9" name="Google Shape;1169;p30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0"/>
        <p:cNvGrpSpPr/>
        <p:nvPr/>
      </p:nvGrpSpPr>
      <p:grpSpPr>
        <a:xfrm>
          <a:off x="0" y="0"/>
          <a:ext cx="0" cy="0"/>
          <a:chOff x="0" y="0"/>
          <a:chExt cx="0" cy="0"/>
        </a:xfrm>
      </p:grpSpPr>
      <p:sp>
        <p:nvSpPr>
          <p:cNvPr id="1171" name="Google Shape;1171;p3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72" name="Google Shape;1172;p30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173" name="Google Shape;1173;p30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174" name="Google Shape;1174;p30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175" name="Google Shape;1175;p30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176" name="Google Shape;1176;p30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7" name="Google Shape;1177;p30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8" name="Google Shape;1178;p30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9"/>
        <p:cNvGrpSpPr/>
        <p:nvPr/>
      </p:nvGrpSpPr>
      <p:grpSpPr>
        <a:xfrm>
          <a:off x="0" y="0"/>
          <a:ext cx="0" cy="0"/>
          <a:chOff x="0" y="0"/>
          <a:chExt cx="0" cy="0"/>
        </a:xfrm>
      </p:grpSpPr>
      <p:sp>
        <p:nvSpPr>
          <p:cNvPr id="1180" name="Google Shape;1180;p30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81" name="Google Shape;1181;p30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2" name="Google Shape;1182;p30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3" name="Google Shape;1183;p30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84"/>
        <p:cNvGrpSpPr/>
        <p:nvPr/>
      </p:nvGrpSpPr>
      <p:grpSpPr>
        <a:xfrm>
          <a:off x="0" y="0"/>
          <a:ext cx="0" cy="0"/>
          <a:chOff x="0" y="0"/>
          <a:chExt cx="0" cy="0"/>
        </a:xfrm>
      </p:grpSpPr>
      <p:sp>
        <p:nvSpPr>
          <p:cNvPr id="1185" name="Google Shape;1185;p30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86" name="Google Shape;1186;p30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187" name="Google Shape;1187;p30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188" name="Google Shape;1188;p30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9" name="Google Shape;1189;p30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0" name="Google Shape;1190;p30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91"/>
        <p:cNvGrpSpPr/>
        <p:nvPr/>
      </p:nvGrpSpPr>
      <p:grpSpPr>
        <a:xfrm>
          <a:off x="0" y="0"/>
          <a:ext cx="0" cy="0"/>
          <a:chOff x="0" y="0"/>
          <a:chExt cx="0" cy="0"/>
        </a:xfrm>
      </p:grpSpPr>
      <p:sp>
        <p:nvSpPr>
          <p:cNvPr id="1192" name="Google Shape;1192;p30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93" name="Google Shape;1193;p30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194" name="Google Shape;1194;p30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195" name="Google Shape;1195;p30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6" name="Google Shape;1196;p30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7" name="Google Shape;1197;p30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8"/>
        <p:cNvGrpSpPr/>
        <p:nvPr/>
      </p:nvGrpSpPr>
      <p:grpSpPr>
        <a:xfrm>
          <a:off x="0" y="0"/>
          <a:ext cx="0" cy="0"/>
          <a:chOff x="0" y="0"/>
          <a:chExt cx="0" cy="0"/>
        </a:xfrm>
      </p:grpSpPr>
      <p:sp>
        <p:nvSpPr>
          <p:cNvPr id="1199" name="Google Shape;1199;p3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0" name="Google Shape;1200;p31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1" name="Google Shape;1201;p3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2" name="Google Shape;1202;p3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3" name="Google Shape;1203;p3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04"/>
        <p:cNvGrpSpPr/>
        <p:nvPr/>
      </p:nvGrpSpPr>
      <p:grpSpPr>
        <a:xfrm>
          <a:off x="0" y="0"/>
          <a:ext cx="0" cy="0"/>
          <a:chOff x="0" y="0"/>
          <a:chExt cx="0" cy="0"/>
        </a:xfrm>
      </p:grpSpPr>
      <p:sp>
        <p:nvSpPr>
          <p:cNvPr id="1205" name="Google Shape;1205;p31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6" name="Google Shape;1206;p31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07" name="Google Shape;1207;p3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8" name="Google Shape;1208;p3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9" name="Google Shape;1209;p3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Arial"/>
                <a:ea typeface="Arial"/>
                <a:cs typeface="Arial"/>
                <a:sym typeface="Arial"/>
              </a:defRPr>
            </a:lvl1pPr>
            <a:lvl2pPr marL="0" marR="0" lvl="1" indent="0" algn="r">
              <a:spcBef>
                <a:spcPts val="0"/>
              </a:spcBef>
              <a:spcAft>
                <a:spcPts val="0"/>
              </a:spcAft>
              <a:buNone/>
              <a:defRPr sz="1400">
                <a:solidFill>
                  <a:srgbClr val="000000"/>
                </a:solidFill>
                <a:latin typeface="Arial"/>
                <a:ea typeface="Arial"/>
                <a:cs typeface="Arial"/>
                <a:sym typeface="Arial"/>
              </a:defRPr>
            </a:lvl2pPr>
            <a:lvl3pPr marL="0" marR="0" lvl="2" indent="0" algn="r">
              <a:spcBef>
                <a:spcPts val="0"/>
              </a:spcBef>
              <a:spcAft>
                <a:spcPts val="0"/>
              </a:spcAft>
              <a:buNone/>
              <a:defRPr sz="1400">
                <a:solidFill>
                  <a:srgbClr val="000000"/>
                </a:solidFill>
                <a:latin typeface="Arial"/>
                <a:ea typeface="Arial"/>
                <a:cs typeface="Arial"/>
                <a:sym typeface="Arial"/>
              </a:defRPr>
            </a:lvl3pPr>
            <a:lvl4pPr marL="0" marR="0" lvl="3" indent="0" algn="r">
              <a:spcBef>
                <a:spcPts val="0"/>
              </a:spcBef>
              <a:spcAft>
                <a:spcPts val="0"/>
              </a:spcAft>
              <a:buNone/>
              <a:defRPr sz="1400">
                <a:solidFill>
                  <a:srgbClr val="000000"/>
                </a:solidFill>
                <a:latin typeface="Arial"/>
                <a:ea typeface="Arial"/>
                <a:cs typeface="Arial"/>
                <a:sym typeface="Arial"/>
              </a:defRPr>
            </a:lvl4pPr>
            <a:lvl5pPr marL="0" marR="0" lvl="4" indent="0" algn="r">
              <a:spcBef>
                <a:spcPts val="0"/>
              </a:spcBef>
              <a:spcAft>
                <a:spcPts val="0"/>
              </a:spcAft>
              <a:buNone/>
              <a:defRPr sz="1400">
                <a:solidFill>
                  <a:srgbClr val="000000"/>
                </a:solidFill>
                <a:latin typeface="Arial"/>
                <a:ea typeface="Arial"/>
                <a:cs typeface="Arial"/>
                <a:sym typeface="Arial"/>
              </a:defRPr>
            </a:lvl5pPr>
            <a:lvl6pPr marL="0" marR="0" lvl="5" indent="0" algn="r">
              <a:spcBef>
                <a:spcPts val="0"/>
              </a:spcBef>
              <a:spcAft>
                <a:spcPts val="0"/>
              </a:spcAft>
              <a:buNone/>
              <a:defRPr sz="1400">
                <a:solidFill>
                  <a:srgbClr val="000000"/>
                </a:solidFill>
                <a:latin typeface="Arial"/>
                <a:ea typeface="Arial"/>
                <a:cs typeface="Arial"/>
                <a:sym typeface="Arial"/>
              </a:defRPr>
            </a:lvl6pPr>
            <a:lvl7pPr marL="0" marR="0" lvl="6" indent="0" algn="r">
              <a:spcBef>
                <a:spcPts val="0"/>
              </a:spcBef>
              <a:spcAft>
                <a:spcPts val="0"/>
              </a:spcAft>
              <a:buNone/>
              <a:defRPr sz="1400">
                <a:solidFill>
                  <a:srgbClr val="000000"/>
                </a:solidFill>
                <a:latin typeface="Arial"/>
                <a:ea typeface="Arial"/>
                <a:cs typeface="Arial"/>
                <a:sym typeface="Arial"/>
              </a:defRPr>
            </a:lvl7pPr>
            <a:lvl8pPr marL="0" marR="0" lvl="7" indent="0" algn="r">
              <a:spcBef>
                <a:spcPts val="0"/>
              </a:spcBef>
              <a:spcAft>
                <a:spcPts val="0"/>
              </a:spcAft>
              <a:buNone/>
              <a:defRPr sz="1400">
                <a:solidFill>
                  <a:srgbClr val="000000"/>
                </a:solidFill>
                <a:latin typeface="Arial"/>
                <a:ea typeface="Arial"/>
                <a:cs typeface="Arial"/>
                <a:sym typeface="Arial"/>
              </a:defRPr>
            </a:lvl8pPr>
            <a:lvl9pPr marL="0" marR="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p177"/>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77"/>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17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6"/>
        <p:cNvGrpSpPr/>
        <p:nvPr/>
      </p:nvGrpSpPr>
      <p:grpSpPr>
        <a:xfrm>
          <a:off x="0" y="0"/>
          <a:ext cx="0" cy="0"/>
          <a:chOff x="0" y="0"/>
          <a:chExt cx="0" cy="0"/>
        </a:xfrm>
      </p:grpSpPr>
      <p:sp>
        <p:nvSpPr>
          <p:cNvPr id="1217" name="Google Shape;1217;p1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8" name="Google Shape;1218;p12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9" name="Google Shape;1219;p1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0"/>
        <p:cNvGrpSpPr/>
        <p:nvPr/>
      </p:nvGrpSpPr>
      <p:grpSpPr>
        <a:xfrm>
          <a:off x="0" y="0"/>
          <a:ext cx="0" cy="0"/>
          <a:chOff x="0" y="0"/>
          <a:chExt cx="0" cy="0"/>
        </a:xfrm>
      </p:grpSpPr>
      <p:sp>
        <p:nvSpPr>
          <p:cNvPr id="1221" name="Google Shape;1221;p3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2" name="Google Shape;1222;p3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223" name="Google Shape;1223;p3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4" name="Google Shape;1224;p3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5" name="Google Shape;1225;p3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26"/>
        <p:cNvGrpSpPr/>
        <p:nvPr/>
      </p:nvGrpSpPr>
      <p:grpSpPr>
        <a:xfrm>
          <a:off x="0" y="0"/>
          <a:ext cx="0" cy="0"/>
          <a:chOff x="0" y="0"/>
          <a:chExt cx="0" cy="0"/>
        </a:xfrm>
      </p:grpSpPr>
      <p:sp>
        <p:nvSpPr>
          <p:cNvPr id="1227" name="Google Shape;1227;p3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8" name="Google Shape;1228;p3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9" name="Google Shape;1229;p31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0" name="Google Shape;1230;p31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1" name="Google Shape;1231;p31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32"/>
        <p:cNvGrpSpPr/>
        <p:nvPr/>
      </p:nvGrpSpPr>
      <p:grpSpPr>
        <a:xfrm>
          <a:off x="0" y="0"/>
          <a:ext cx="0" cy="0"/>
          <a:chOff x="0" y="0"/>
          <a:chExt cx="0" cy="0"/>
        </a:xfrm>
      </p:grpSpPr>
      <p:sp>
        <p:nvSpPr>
          <p:cNvPr id="1233" name="Google Shape;1233;p3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4" name="Google Shape;1234;p3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235" name="Google Shape;1235;p31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6" name="Google Shape;1236;p31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7" name="Google Shape;1237;p31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38"/>
        <p:cNvGrpSpPr/>
        <p:nvPr/>
      </p:nvGrpSpPr>
      <p:grpSpPr>
        <a:xfrm>
          <a:off x="0" y="0"/>
          <a:ext cx="0" cy="0"/>
          <a:chOff x="0" y="0"/>
          <a:chExt cx="0" cy="0"/>
        </a:xfrm>
      </p:grpSpPr>
      <p:sp>
        <p:nvSpPr>
          <p:cNvPr id="1239" name="Google Shape;1239;p3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0" name="Google Shape;1240;p31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241" name="Google Shape;1241;p31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242" name="Google Shape;1242;p31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3" name="Google Shape;1243;p31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4" name="Google Shape;1244;p31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5"/>
        <p:cNvGrpSpPr/>
        <p:nvPr/>
      </p:nvGrpSpPr>
      <p:grpSpPr>
        <a:xfrm>
          <a:off x="0" y="0"/>
          <a:ext cx="0" cy="0"/>
          <a:chOff x="0" y="0"/>
          <a:chExt cx="0" cy="0"/>
        </a:xfrm>
      </p:grpSpPr>
      <p:sp>
        <p:nvSpPr>
          <p:cNvPr id="1246" name="Google Shape;1246;p3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7" name="Google Shape;1247;p31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248" name="Google Shape;1248;p3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249" name="Google Shape;1249;p31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250" name="Google Shape;1250;p31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251" name="Google Shape;1251;p31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2" name="Google Shape;1252;p31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3" name="Google Shape;1253;p31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54"/>
        <p:cNvGrpSpPr/>
        <p:nvPr/>
      </p:nvGrpSpPr>
      <p:grpSpPr>
        <a:xfrm>
          <a:off x="0" y="0"/>
          <a:ext cx="0" cy="0"/>
          <a:chOff x="0" y="0"/>
          <a:chExt cx="0" cy="0"/>
        </a:xfrm>
      </p:grpSpPr>
      <p:sp>
        <p:nvSpPr>
          <p:cNvPr id="1255" name="Google Shape;1255;p3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56" name="Google Shape;1256;p31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7" name="Google Shape;1257;p31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8" name="Google Shape;1258;p31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59"/>
        <p:cNvGrpSpPr/>
        <p:nvPr/>
      </p:nvGrpSpPr>
      <p:grpSpPr>
        <a:xfrm>
          <a:off x="0" y="0"/>
          <a:ext cx="0" cy="0"/>
          <a:chOff x="0" y="0"/>
          <a:chExt cx="0" cy="0"/>
        </a:xfrm>
      </p:grpSpPr>
      <p:sp>
        <p:nvSpPr>
          <p:cNvPr id="1260" name="Google Shape;1260;p31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1" name="Google Shape;1261;p31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1262" name="Google Shape;1262;p31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263" name="Google Shape;1263;p31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4" name="Google Shape;1264;p31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5" name="Google Shape;1265;p31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6"/>
        <p:cNvGrpSpPr/>
        <p:nvPr/>
      </p:nvGrpSpPr>
      <p:grpSpPr>
        <a:xfrm>
          <a:off x="0" y="0"/>
          <a:ext cx="0" cy="0"/>
          <a:chOff x="0" y="0"/>
          <a:chExt cx="0" cy="0"/>
        </a:xfrm>
      </p:grpSpPr>
      <p:sp>
        <p:nvSpPr>
          <p:cNvPr id="1267" name="Google Shape;1267;p31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8" name="Google Shape;1268;p31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1269" name="Google Shape;1269;p31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1270" name="Google Shape;1270;p31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1" name="Google Shape;1271;p31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2" name="Google Shape;1272;p31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3"/>
        <p:cNvGrpSpPr/>
        <p:nvPr/>
      </p:nvGrpSpPr>
      <p:grpSpPr>
        <a:xfrm>
          <a:off x="0" y="0"/>
          <a:ext cx="0" cy="0"/>
          <a:chOff x="0" y="0"/>
          <a:chExt cx="0" cy="0"/>
        </a:xfrm>
      </p:grpSpPr>
      <p:sp>
        <p:nvSpPr>
          <p:cNvPr id="1274" name="Google Shape;1274;p3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75" name="Google Shape;1275;p320"/>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76" name="Google Shape;1276;p32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7" name="Google Shape;1277;p32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8" name="Google Shape;1278;p32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178"/>
          <p:cNvSpPr txBox="1">
            <a:spLocks noGrp="1"/>
          </p:cNvSpPr>
          <p:nvPr>
            <p:ph type="title"/>
          </p:nvPr>
        </p:nvSpPr>
        <p:spPr>
          <a:xfrm>
            <a:off x="457200" y="273050"/>
            <a:ext cx="3008313" cy="116205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35" name="Google Shape;135;p178"/>
          <p:cNvSpPr txBox="1">
            <a:spLocks noGrp="1"/>
          </p:cNvSpPr>
          <p:nvPr>
            <p:ph type="body" idx="1"/>
          </p:nvPr>
        </p:nvSpPr>
        <p:spPr>
          <a:xfrm>
            <a:off x="3575050" y="273050"/>
            <a:ext cx="5111750" cy="5853113"/>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Char char="•"/>
              <a:defRPr sz="3200"/>
            </a:lvl1pPr>
            <a:lvl2pPr marL="914400" lvl="1" indent="-406400" algn="l">
              <a:spcBef>
                <a:spcPts val="560"/>
              </a:spcBef>
              <a:spcAft>
                <a:spcPts val="0"/>
              </a:spcAft>
              <a:buClr>
                <a:schemeClr val="lt1"/>
              </a:buClr>
              <a:buSzPts val="2800"/>
              <a:buChar char="•"/>
              <a:defRPr sz="2800"/>
            </a:lvl2pPr>
            <a:lvl3pPr marL="1371600" lvl="2" indent="-381000" algn="l">
              <a:spcBef>
                <a:spcPts val="480"/>
              </a:spcBef>
              <a:spcAft>
                <a:spcPts val="0"/>
              </a:spcAft>
              <a:buClr>
                <a:schemeClr val="lt1"/>
              </a:buClr>
              <a:buSzPts val="2400"/>
              <a:buChar char="•"/>
              <a:defRPr sz="2400"/>
            </a:lvl3pPr>
            <a:lvl4pPr marL="1828800" lvl="3" indent="-355600" algn="l">
              <a:spcBef>
                <a:spcPts val="400"/>
              </a:spcBef>
              <a:spcAft>
                <a:spcPts val="0"/>
              </a:spcAft>
              <a:buClr>
                <a:schemeClr val="lt1"/>
              </a:buClr>
              <a:buSzPts val="2000"/>
              <a:buChar char="•"/>
              <a:defRPr sz="2000"/>
            </a:lvl4pPr>
            <a:lvl5pPr marL="2286000" lvl="4" indent="-355600" algn="l">
              <a:spcBef>
                <a:spcPts val="400"/>
              </a:spcBef>
              <a:spcAft>
                <a:spcPts val="0"/>
              </a:spcAft>
              <a:buClr>
                <a:schemeClr val="lt1"/>
              </a:buClr>
              <a:buSzPts val="2000"/>
              <a:buChar char="•"/>
              <a:defRPr sz="2000"/>
            </a:lvl5pPr>
            <a:lvl6pPr marL="2743200" lvl="5" indent="-355600" algn="l">
              <a:spcBef>
                <a:spcPts val="400"/>
              </a:spcBef>
              <a:spcAft>
                <a:spcPts val="0"/>
              </a:spcAft>
              <a:buClr>
                <a:schemeClr val="lt1"/>
              </a:buClr>
              <a:buSzPts val="2000"/>
              <a:buChar char="•"/>
              <a:defRPr sz="2000"/>
            </a:lvl6pPr>
            <a:lvl7pPr marL="3200400" lvl="6" indent="-355600" algn="l">
              <a:spcBef>
                <a:spcPts val="400"/>
              </a:spcBef>
              <a:spcAft>
                <a:spcPts val="0"/>
              </a:spcAft>
              <a:buClr>
                <a:schemeClr val="lt1"/>
              </a:buClr>
              <a:buSzPts val="2000"/>
              <a:buChar char="•"/>
              <a:defRPr sz="2000"/>
            </a:lvl7pPr>
            <a:lvl8pPr marL="3657600" lvl="7" indent="-355600" algn="l">
              <a:spcBef>
                <a:spcPts val="400"/>
              </a:spcBef>
              <a:spcAft>
                <a:spcPts val="0"/>
              </a:spcAft>
              <a:buClr>
                <a:schemeClr val="lt1"/>
              </a:buClr>
              <a:buSzPts val="2000"/>
              <a:buChar char="•"/>
              <a:defRPr sz="2000"/>
            </a:lvl8pPr>
            <a:lvl9pPr marL="4114800" lvl="8" indent="-355600" algn="l">
              <a:spcBef>
                <a:spcPts val="400"/>
              </a:spcBef>
              <a:spcAft>
                <a:spcPts val="0"/>
              </a:spcAft>
              <a:buClr>
                <a:schemeClr val="lt1"/>
              </a:buClr>
              <a:buSzPts val="2000"/>
              <a:buChar char="•"/>
              <a:defRPr sz="2000"/>
            </a:lvl9pPr>
          </a:lstStyle>
          <a:p>
            <a:endParaRPr/>
          </a:p>
        </p:txBody>
      </p:sp>
      <p:sp>
        <p:nvSpPr>
          <p:cNvPr id="136" name="Google Shape;136;p178"/>
          <p:cNvSpPr txBox="1">
            <a:spLocks noGrp="1"/>
          </p:cNvSpPr>
          <p:nvPr>
            <p:ph type="body" idx="2"/>
          </p:nvPr>
        </p:nvSpPr>
        <p:spPr>
          <a:xfrm>
            <a:off x="457200" y="1435100"/>
            <a:ext cx="3008313" cy="4691063"/>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137" name="Google Shape;137;p178"/>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178"/>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79"/>
        <p:cNvGrpSpPr/>
        <p:nvPr/>
      </p:nvGrpSpPr>
      <p:grpSpPr>
        <a:xfrm>
          <a:off x="0" y="0"/>
          <a:ext cx="0" cy="0"/>
          <a:chOff x="0" y="0"/>
          <a:chExt cx="0" cy="0"/>
        </a:xfrm>
      </p:grpSpPr>
      <p:sp>
        <p:nvSpPr>
          <p:cNvPr id="1280" name="Google Shape;1280;p321"/>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81" name="Google Shape;1281;p321"/>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82" name="Google Shape;1282;p3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3" name="Google Shape;1283;p3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4" name="Google Shape;1284;p3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000000"/>
                </a:solidFill>
                <a:latin typeface="Arial"/>
                <a:ea typeface="Arial"/>
                <a:cs typeface="Arial"/>
                <a:sym typeface="Arial"/>
              </a:defRPr>
            </a:lvl1pPr>
            <a:lvl2pPr marL="0" lvl="1" indent="0" algn="r">
              <a:spcBef>
                <a:spcPts val="0"/>
              </a:spcBef>
              <a:spcAft>
                <a:spcPts val="0"/>
              </a:spcAft>
              <a:buNone/>
              <a:defRPr sz="1400">
                <a:solidFill>
                  <a:srgbClr val="000000"/>
                </a:solidFill>
                <a:latin typeface="Arial"/>
                <a:ea typeface="Arial"/>
                <a:cs typeface="Arial"/>
                <a:sym typeface="Arial"/>
              </a:defRPr>
            </a:lvl2pPr>
            <a:lvl3pPr marL="0" lvl="2" indent="0" algn="r">
              <a:spcBef>
                <a:spcPts val="0"/>
              </a:spcBef>
              <a:spcAft>
                <a:spcPts val="0"/>
              </a:spcAft>
              <a:buNone/>
              <a:defRPr sz="1400">
                <a:solidFill>
                  <a:srgbClr val="000000"/>
                </a:solidFill>
                <a:latin typeface="Arial"/>
                <a:ea typeface="Arial"/>
                <a:cs typeface="Arial"/>
                <a:sym typeface="Arial"/>
              </a:defRPr>
            </a:lvl3pPr>
            <a:lvl4pPr marL="0" lvl="3" indent="0" algn="r">
              <a:spcBef>
                <a:spcPts val="0"/>
              </a:spcBef>
              <a:spcAft>
                <a:spcPts val="0"/>
              </a:spcAft>
              <a:buNone/>
              <a:defRPr sz="1400">
                <a:solidFill>
                  <a:srgbClr val="000000"/>
                </a:solidFill>
                <a:latin typeface="Arial"/>
                <a:ea typeface="Arial"/>
                <a:cs typeface="Arial"/>
                <a:sym typeface="Arial"/>
              </a:defRPr>
            </a:lvl4pPr>
            <a:lvl5pPr marL="0" lvl="4" indent="0" algn="r">
              <a:spcBef>
                <a:spcPts val="0"/>
              </a:spcBef>
              <a:spcAft>
                <a:spcPts val="0"/>
              </a:spcAft>
              <a:buNone/>
              <a:defRPr sz="1400">
                <a:solidFill>
                  <a:srgbClr val="000000"/>
                </a:solidFill>
                <a:latin typeface="Arial"/>
                <a:ea typeface="Arial"/>
                <a:cs typeface="Arial"/>
                <a:sym typeface="Arial"/>
              </a:defRPr>
            </a:lvl5pPr>
            <a:lvl6pPr marL="0" lvl="5" indent="0" algn="r">
              <a:spcBef>
                <a:spcPts val="0"/>
              </a:spcBef>
              <a:spcAft>
                <a:spcPts val="0"/>
              </a:spcAft>
              <a:buNone/>
              <a:defRPr sz="1400">
                <a:solidFill>
                  <a:srgbClr val="000000"/>
                </a:solidFill>
                <a:latin typeface="Arial"/>
                <a:ea typeface="Arial"/>
                <a:cs typeface="Arial"/>
                <a:sym typeface="Arial"/>
              </a:defRPr>
            </a:lvl6pPr>
            <a:lvl7pPr marL="0" lvl="6" indent="0" algn="r">
              <a:spcBef>
                <a:spcPts val="0"/>
              </a:spcBef>
              <a:spcAft>
                <a:spcPts val="0"/>
              </a:spcAft>
              <a:buNone/>
              <a:defRPr sz="1400">
                <a:solidFill>
                  <a:srgbClr val="000000"/>
                </a:solidFill>
                <a:latin typeface="Arial"/>
                <a:ea typeface="Arial"/>
                <a:cs typeface="Arial"/>
                <a:sym typeface="Arial"/>
              </a:defRPr>
            </a:lvl7pPr>
            <a:lvl8pPr marL="0" lvl="7" indent="0" algn="r">
              <a:spcBef>
                <a:spcPts val="0"/>
              </a:spcBef>
              <a:spcAft>
                <a:spcPts val="0"/>
              </a:spcAft>
              <a:buNone/>
              <a:defRPr sz="1400">
                <a:solidFill>
                  <a:srgbClr val="000000"/>
                </a:solidFill>
                <a:latin typeface="Arial"/>
                <a:ea typeface="Arial"/>
                <a:cs typeface="Arial"/>
                <a:sym typeface="Arial"/>
              </a:defRPr>
            </a:lvl8pPr>
            <a:lvl9pPr marL="0" lvl="8" indent="0" algn="r">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91"/>
        <p:cNvGrpSpPr/>
        <p:nvPr/>
      </p:nvGrpSpPr>
      <p:grpSpPr>
        <a:xfrm>
          <a:off x="0" y="0"/>
          <a:ext cx="0" cy="0"/>
          <a:chOff x="0" y="0"/>
          <a:chExt cx="0" cy="0"/>
        </a:xfrm>
      </p:grpSpPr>
      <p:sp>
        <p:nvSpPr>
          <p:cNvPr id="1292" name="Google Shape;1292;p13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3" name="Google Shape;1293;p13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94" name="Google Shape;1294;p1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5" name="Google Shape;1295;p1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6" name="Google Shape;1296;p1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97"/>
        <p:cNvGrpSpPr/>
        <p:nvPr/>
      </p:nvGrpSpPr>
      <p:grpSpPr>
        <a:xfrm>
          <a:off x="0" y="0"/>
          <a:ext cx="0" cy="0"/>
          <a:chOff x="0" y="0"/>
          <a:chExt cx="0" cy="0"/>
        </a:xfrm>
      </p:grpSpPr>
      <p:sp>
        <p:nvSpPr>
          <p:cNvPr id="1298" name="Google Shape;1298;p20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9" name="Google Shape;1299;p20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300" name="Google Shape;1300;p20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1" name="Google Shape;1301;p20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2" name="Google Shape;1302;p20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03"/>
        <p:cNvGrpSpPr/>
        <p:nvPr/>
      </p:nvGrpSpPr>
      <p:grpSpPr>
        <a:xfrm>
          <a:off x="0" y="0"/>
          <a:ext cx="0" cy="0"/>
          <a:chOff x="0" y="0"/>
          <a:chExt cx="0" cy="0"/>
        </a:xfrm>
      </p:grpSpPr>
      <p:sp>
        <p:nvSpPr>
          <p:cNvPr id="1304" name="Google Shape;1304;p20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05" name="Google Shape;1305;p20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1306" name="Google Shape;1306;p20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7" name="Google Shape;1307;p2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8" name="Google Shape;1308;p20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09"/>
        <p:cNvGrpSpPr/>
        <p:nvPr/>
      </p:nvGrpSpPr>
      <p:grpSpPr>
        <a:xfrm>
          <a:off x="0" y="0"/>
          <a:ext cx="0" cy="0"/>
          <a:chOff x="0" y="0"/>
          <a:chExt cx="0" cy="0"/>
        </a:xfrm>
      </p:grpSpPr>
      <p:sp>
        <p:nvSpPr>
          <p:cNvPr id="1310" name="Google Shape;1310;p20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11" name="Google Shape;1311;p20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312" name="Google Shape;1312;p20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313" name="Google Shape;1313;p2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4" name="Google Shape;1314;p2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5" name="Google Shape;1315;p2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16"/>
        <p:cNvGrpSpPr/>
        <p:nvPr/>
      </p:nvGrpSpPr>
      <p:grpSpPr>
        <a:xfrm>
          <a:off x="0" y="0"/>
          <a:ext cx="0" cy="0"/>
          <a:chOff x="0" y="0"/>
          <a:chExt cx="0" cy="0"/>
        </a:xfrm>
      </p:grpSpPr>
      <p:sp>
        <p:nvSpPr>
          <p:cNvPr id="1317" name="Google Shape;1317;p2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18" name="Google Shape;1318;p20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319" name="Google Shape;1319;p20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320" name="Google Shape;1320;p20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321" name="Google Shape;1321;p20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322" name="Google Shape;1322;p2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3" name="Google Shape;1323;p2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4" name="Google Shape;1324;p2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5"/>
        <p:cNvGrpSpPr/>
        <p:nvPr/>
      </p:nvGrpSpPr>
      <p:grpSpPr>
        <a:xfrm>
          <a:off x="0" y="0"/>
          <a:ext cx="0" cy="0"/>
          <a:chOff x="0" y="0"/>
          <a:chExt cx="0" cy="0"/>
        </a:xfrm>
      </p:grpSpPr>
      <p:sp>
        <p:nvSpPr>
          <p:cNvPr id="1326" name="Google Shape;1326;p20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27" name="Google Shape;1327;p20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8" name="Google Shape;1328;p20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9" name="Google Shape;1329;p20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30"/>
        <p:cNvGrpSpPr/>
        <p:nvPr/>
      </p:nvGrpSpPr>
      <p:grpSpPr>
        <a:xfrm>
          <a:off x="0" y="0"/>
          <a:ext cx="0" cy="0"/>
          <a:chOff x="0" y="0"/>
          <a:chExt cx="0" cy="0"/>
        </a:xfrm>
      </p:grpSpPr>
      <p:sp>
        <p:nvSpPr>
          <p:cNvPr id="1331" name="Google Shape;1331;p2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2" name="Google Shape;1332;p2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3" name="Google Shape;1333;p2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4"/>
        <p:cNvGrpSpPr/>
        <p:nvPr/>
      </p:nvGrpSpPr>
      <p:grpSpPr>
        <a:xfrm>
          <a:off x="0" y="0"/>
          <a:ext cx="0" cy="0"/>
          <a:chOff x="0" y="0"/>
          <a:chExt cx="0" cy="0"/>
        </a:xfrm>
      </p:grpSpPr>
      <p:sp>
        <p:nvSpPr>
          <p:cNvPr id="1335" name="Google Shape;1335;p20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36" name="Google Shape;1336;p20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337" name="Google Shape;1337;p20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338" name="Google Shape;1338;p2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9" name="Google Shape;1339;p2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0" name="Google Shape;1340;p2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41"/>
        <p:cNvGrpSpPr/>
        <p:nvPr/>
      </p:nvGrpSpPr>
      <p:grpSpPr>
        <a:xfrm>
          <a:off x="0" y="0"/>
          <a:ext cx="0" cy="0"/>
          <a:chOff x="0" y="0"/>
          <a:chExt cx="0" cy="0"/>
        </a:xfrm>
      </p:grpSpPr>
      <p:sp>
        <p:nvSpPr>
          <p:cNvPr id="1342" name="Google Shape;1342;p2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43" name="Google Shape;1343;p2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44" name="Google Shape;1344;p2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345" name="Google Shape;1345;p2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6" name="Google Shape;1346;p2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7" name="Google Shape;1347;p2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9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9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24" name="Google Shape;24;p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179"/>
          <p:cNvSpPr txBox="1">
            <a:spLocks noGrp="1"/>
          </p:cNvSpPr>
          <p:nvPr>
            <p:ph type="title"/>
          </p:nvPr>
        </p:nvSpPr>
        <p:spPr>
          <a:xfrm>
            <a:off x="1792288" y="4800600"/>
            <a:ext cx="5486400" cy="566738"/>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42" name="Google Shape;142;p179"/>
          <p:cNvSpPr>
            <a:spLocks noGrp="1"/>
          </p:cNvSpPr>
          <p:nvPr>
            <p:ph type="pic" idx="2"/>
          </p:nvPr>
        </p:nvSpPr>
        <p:spPr>
          <a:xfrm>
            <a:off x="1792288" y="612775"/>
            <a:ext cx="5486400" cy="41148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Tahoma"/>
              <a:buNone/>
              <a:defRPr sz="3200" b="0" i="0" u="none" strike="noStrike" cap="none">
                <a:solidFill>
                  <a:schemeClr val="lt1"/>
                </a:solidFill>
                <a:latin typeface="Tahoma"/>
                <a:ea typeface="Tahoma"/>
                <a:cs typeface="Tahoma"/>
                <a:sym typeface="Tahoma"/>
              </a:defRPr>
            </a:lvl1pPr>
            <a:lvl2pPr marR="0" lvl="1" algn="l" rtl="0">
              <a:spcBef>
                <a:spcPts val="560"/>
              </a:spcBef>
              <a:spcAft>
                <a:spcPts val="0"/>
              </a:spcAft>
              <a:buClr>
                <a:schemeClr val="lt1"/>
              </a:buClr>
              <a:buSzPts val="2800"/>
              <a:buFont typeface="Tahoma"/>
              <a:buNone/>
              <a:defRPr sz="2800" b="0" i="0" u="none" strike="noStrike" cap="none">
                <a:solidFill>
                  <a:schemeClr val="lt1"/>
                </a:solidFill>
                <a:latin typeface="Tahoma"/>
                <a:ea typeface="Tahoma"/>
                <a:cs typeface="Tahoma"/>
                <a:sym typeface="Tahoma"/>
              </a:defRPr>
            </a:lvl2pPr>
            <a:lvl3pPr marR="0" lvl="2" algn="l" rtl="0">
              <a:spcBef>
                <a:spcPts val="480"/>
              </a:spcBef>
              <a:spcAft>
                <a:spcPts val="0"/>
              </a:spcAft>
              <a:buClr>
                <a:schemeClr val="lt1"/>
              </a:buClr>
              <a:buSzPts val="2400"/>
              <a:buFont typeface="Tahoma"/>
              <a:buNone/>
              <a:defRPr sz="2400" b="0" i="0" u="none" strike="noStrike" cap="none">
                <a:solidFill>
                  <a:schemeClr val="lt1"/>
                </a:solidFill>
                <a:latin typeface="Tahoma"/>
                <a:ea typeface="Tahoma"/>
                <a:cs typeface="Tahoma"/>
                <a:sym typeface="Tahoma"/>
              </a:defRPr>
            </a:lvl3pPr>
            <a:lvl4pPr marR="0" lvl="3" algn="l" rtl="0">
              <a:spcBef>
                <a:spcPts val="400"/>
              </a:spcBef>
              <a:spcAft>
                <a:spcPts val="0"/>
              </a:spcAft>
              <a:buClr>
                <a:schemeClr val="lt1"/>
              </a:buClr>
              <a:buSzPts val="2000"/>
              <a:buFont typeface="Tahoma"/>
              <a:buNone/>
              <a:defRPr sz="2000" b="0" i="0" u="none" strike="noStrike" cap="none">
                <a:solidFill>
                  <a:schemeClr val="lt1"/>
                </a:solidFill>
                <a:latin typeface="Tahoma"/>
                <a:ea typeface="Tahoma"/>
                <a:cs typeface="Tahoma"/>
                <a:sym typeface="Tahoma"/>
              </a:defRPr>
            </a:lvl4pPr>
            <a:lvl5pPr marR="0" lvl="4" algn="l" rtl="0">
              <a:spcBef>
                <a:spcPts val="400"/>
              </a:spcBef>
              <a:spcAft>
                <a:spcPts val="0"/>
              </a:spcAft>
              <a:buClr>
                <a:schemeClr val="lt1"/>
              </a:buClr>
              <a:buSzPts val="2000"/>
              <a:buFont typeface="Tahoma"/>
              <a:buNone/>
              <a:defRPr sz="2000" b="0" i="0" u="none" strike="noStrike" cap="none">
                <a:solidFill>
                  <a:schemeClr val="lt1"/>
                </a:solidFill>
                <a:latin typeface="Tahoma"/>
                <a:ea typeface="Tahoma"/>
                <a:cs typeface="Tahoma"/>
                <a:sym typeface="Tahoma"/>
              </a:defRPr>
            </a:lvl5pPr>
            <a:lvl6pPr marR="0" lvl="5" algn="l" rtl="0">
              <a:spcBef>
                <a:spcPts val="400"/>
              </a:spcBef>
              <a:spcAft>
                <a:spcPts val="0"/>
              </a:spcAft>
              <a:buClr>
                <a:schemeClr val="lt1"/>
              </a:buClr>
              <a:buSzPts val="2000"/>
              <a:buFont typeface="Tahoma"/>
              <a:buNone/>
              <a:defRPr sz="2000" b="0" i="0" u="none" strike="noStrike" cap="none">
                <a:solidFill>
                  <a:schemeClr val="lt1"/>
                </a:solidFill>
                <a:latin typeface="Tahoma"/>
                <a:ea typeface="Tahoma"/>
                <a:cs typeface="Tahoma"/>
                <a:sym typeface="Tahoma"/>
              </a:defRPr>
            </a:lvl6pPr>
            <a:lvl7pPr marR="0" lvl="6" algn="l" rtl="0">
              <a:spcBef>
                <a:spcPts val="400"/>
              </a:spcBef>
              <a:spcAft>
                <a:spcPts val="0"/>
              </a:spcAft>
              <a:buClr>
                <a:schemeClr val="lt1"/>
              </a:buClr>
              <a:buSzPts val="2000"/>
              <a:buFont typeface="Tahoma"/>
              <a:buNone/>
              <a:defRPr sz="2000" b="0" i="0" u="none" strike="noStrike" cap="none">
                <a:solidFill>
                  <a:schemeClr val="lt1"/>
                </a:solidFill>
                <a:latin typeface="Tahoma"/>
                <a:ea typeface="Tahoma"/>
                <a:cs typeface="Tahoma"/>
                <a:sym typeface="Tahoma"/>
              </a:defRPr>
            </a:lvl7pPr>
            <a:lvl8pPr marR="0" lvl="7" algn="l" rtl="0">
              <a:spcBef>
                <a:spcPts val="400"/>
              </a:spcBef>
              <a:spcAft>
                <a:spcPts val="0"/>
              </a:spcAft>
              <a:buClr>
                <a:schemeClr val="lt1"/>
              </a:buClr>
              <a:buSzPts val="2000"/>
              <a:buFont typeface="Tahoma"/>
              <a:buNone/>
              <a:defRPr sz="2000" b="0" i="0" u="none" strike="noStrike" cap="none">
                <a:solidFill>
                  <a:schemeClr val="lt1"/>
                </a:solidFill>
                <a:latin typeface="Tahoma"/>
                <a:ea typeface="Tahoma"/>
                <a:cs typeface="Tahoma"/>
                <a:sym typeface="Tahoma"/>
              </a:defRPr>
            </a:lvl8pPr>
            <a:lvl9pPr marR="0" lvl="8" algn="l" rtl="0">
              <a:spcBef>
                <a:spcPts val="400"/>
              </a:spcBef>
              <a:spcAft>
                <a:spcPts val="0"/>
              </a:spcAft>
              <a:buClr>
                <a:schemeClr val="lt1"/>
              </a:buClr>
              <a:buSzPts val="2000"/>
              <a:buFont typeface="Tahoma"/>
              <a:buNone/>
              <a:defRPr sz="2000" b="0" i="0" u="none" strike="noStrike" cap="none">
                <a:solidFill>
                  <a:schemeClr val="lt1"/>
                </a:solidFill>
                <a:latin typeface="Tahoma"/>
                <a:ea typeface="Tahoma"/>
                <a:cs typeface="Tahoma"/>
                <a:sym typeface="Tahoma"/>
              </a:defRPr>
            </a:lvl9pPr>
          </a:lstStyle>
          <a:p>
            <a:endParaRPr/>
          </a:p>
        </p:txBody>
      </p:sp>
      <p:sp>
        <p:nvSpPr>
          <p:cNvPr id="143" name="Google Shape;143;p179"/>
          <p:cNvSpPr txBox="1">
            <a:spLocks noGrp="1"/>
          </p:cNvSpPr>
          <p:nvPr>
            <p:ph type="body" idx="1"/>
          </p:nvPr>
        </p:nvSpPr>
        <p:spPr>
          <a:xfrm>
            <a:off x="1792288" y="5367338"/>
            <a:ext cx="5486400" cy="804862"/>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228600" algn="l">
              <a:spcBef>
                <a:spcPts val="280"/>
              </a:spcBef>
              <a:spcAft>
                <a:spcPts val="0"/>
              </a:spcAft>
              <a:buClr>
                <a:schemeClr val="lt1"/>
              </a:buClr>
              <a:buSzPts val="1400"/>
              <a:buNone/>
              <a:defRPr sz="1400"/>
            </a:lvl1pPr>
            <a:lvl2pPr marL="914400" lvl="1" indent="-228600" algn="l">
              <a:spcBef>
                <a:spcPts val="240"/>
              </a:spcBef>
              <a:spcAft>
                <a:spcPts val="0"/>
              </a:spcAft>
              <a:buClr>
                <a:schemeClr val="lt1"/>
              </a:buClr>
              <a:buSzPts val="1200"/>
              <a:buNone/>
              <a:defRPr sz="1200"/>
            </a:lvl2pPr>
            <a:lvl3pPr marL="1371600" lvl="2" indent="-228600" algn="l">
              <a:spcBef>
                <a:spcPts val="200"/>
              </a:spcBef>
              <a:spcAft>
                <a:spcPts val="0"/>
              </a:spcAft>
              <a:buClr>
                <a:schemeClr val="lt1"/>
              </a:buClr>
              <a:buSzPts val="1000"/>
              <a:buNone/>
              <a:defRPr sz="1000"/>
            </a:lvl3pPr>
            <a:lvl4pPr marL="1828800" lvl="3" indent="-228600" algn="l">
              <a:spcBef>
                <a:spcPts val="180"/>
              </a:spcBef>
              <a:spcAft>
                <a:spcPts val="0"/>
              </a:spcAft>
              <a:buClr>
                <a:schemeClr val="lt1"/>
              </a:buClr>
              <a:buSzPts val="900"/>
              <a:buNone/>
              <a:defRPr sz="900"/>
            </a:lvl4pPr>
            <a:lvl5pPr marL="2286000" lvl="4" indent="-228600" algn="l">
              <a:spcBef>
                <a:spcPts val="180"/>
              </a:spcBef>
              <a:spcAft>
                <a:spcPts val="0"/>
              </a:spcAft>
              <a:buClr>
                <a:schemeClr val="lt1"/>
              </a:buClr>
              <a:buSzPts val="900"/>
              <a:buNone/>
              <a:defRPr sz="900"/>
            </a:lvl5pPr>
            <a:lvl6pPr marL="2743200" lvl="5" indent="-228600" algn="l">
              <a:spcBef>
                <a:spcPts val="180"/>
              </a:spcBef>
              <a:spcAft>
                <a:spcPts val="0"/>
              </a:spcAft>
              <a:buClr>
                <a:schemeClr val="lt1"/>
              </a:buClr>
              <a:buSzPts val="900"/>
              <a:buNone/>
              <a:defRPr sz="900"/>
            </a:lvl6pPr>
            <a:lvl7pPr marL="3200400" lvl="6" indent="-228600" algn="l">
              <a:spcBef>
                <a:spcPts val="180"/>
              </a:spcBef>
              <a:spcAft>
                <a:spcPts val="0"/>
              </a:spcAft>
              <a:buClr>
                <a:schemeClr val="lt1"/>
              </a:buClr>
              <a:buSzPts val="900"/>
              <a:buNone/>
              <a:defRPr sz="900"/>
            </a:lvl7pPr>
            <a:lvl8pPr marL="3657600" lvl="7" indent="-228600" algn="l">
              <a:spcBef>
                <a:spcPts val="180"/>
              </a:spcBef>
              <a:spcAft>
                <a:spcPts val="0"/>
              </a:spcAft>
              <a:buClr>
                <a:schemeClr val="lt1"/>
              </a:buClr>
              <a:buSzPts val="900"/>
              <a:buNone/>
              <a:defRPr sz="900"/>
            </a:lvl8pPr>
            <a:lvl9pPr marL="4114800" lvl="8" indent="-228600" algn="l">
              <a:spcBef>
                <a:spcPts val="180"/>
              </a:spcBef>
              <a:spcAft>
                <a:spcPts val="0"/>
              </a:spcAft>
              <a:buClr>
                <a:schemeClr val="lt1"/>
              </a:buClr>
              <a:buSzPts val="900"/>
              <a:buNone/>
              <a:defRPr sz="900"/>
            </a:lvl9pPr>
          </a:lstStyle>
          <a:p>
            <a:endParaRPr/>
          </a:p>
        </p:txBody>
      </p:sp>
      <p:sp>
        <p:nvSpPr>
          <p:cNvPr id="144" name="Google Shape;144;p179"/>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79"/>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17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48"/>
        <p:cNvGrpSpPr/>
        <p:nvPr/>
      </p:nvGrpSpPr>
      <p:grpSpPr>
        <a:xfrm>
          <a:off x="0" y="0"/>
          <a:ext cx="0" cy="0"/>
          <a:chOff x="0" y="0"/>
          <a:chExt cx="0" cy="0"/>
        </a:xfrm>
      </p:grpSpPr>
      <p:sp>
        <p:nvSpPr>
          <p:cNvPr id="1349" name="Google Shape;1349;p21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0" name="Google Shape;1350;p211"/>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51" name="Google Shape;1351;p2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2" name="Google Shape;1352;p2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3" name="Google Shape;1353;p2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54"/>
        <p:cNvGrpSpPr/>
        <p:nvPr/>
      </p:nvGrpSpPr>
      <p:grpSpPr>
        <a:xfrm>
          <a:off x="0" y="0"/>
          <a:ext cx="0" cy="0"/>
          <a:chOff x="0" y="0"/>
          <a:chExt cx="0" cy="0"/>
        </a:xfrm>
      </p:grpSpPr>
      <p:sp>
        <p:nvSpPr>
          <p:cNvPr id="1355" name="Google Shape;1355;p212"/>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6" name="Google Shape;1356;p212"/>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57" name="Google Shape;1357;p2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8" name="Google Shape;1358;p2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9" name="Google Shape;1359;p2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1360"/>
        <p:cNvGrpSpPr/>
        <p:nvPr/>
      </p:nvGrpSpPr>
      <p:grpSpPr>
        <a:xfrm>
          <a:off x="0" y="0"/>
          <a:ext cx="0" cy="0"/>
          <a:chOff x="0" y="0"/>
          <a:chExt cx="0" cy="0"/>
        </a:xfrm>
      </p:grpSpPr>
      <p:sp>
        <p:nvSpPr>
          <p:cNvPr id="1361" name="Google Shape;1361;p213"/>
          <p:cNvSpPr txBox="1">
            <a:spLocks noGrp="1"/>
          </p:cNvSpPr>
          <p:nvPr>
            <p:ph type="body" idx="1"/>
          </p:nvPr>
        </p:nvSpPr>
        <p:spPr>
          <a:xfrm>
            <a:off x="685800" y="609600"/>
            <a:ext cx="7772400" cy="548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62" name="Google Shape;1362;p2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3" name="Google Shape;1363;p2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4" name="Google Shape;1364;p2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1"/>
        <p:cNvGrpSpPr/>
        <p:nvPr/>
      </p:nvGrpSpPr>
      <p:grpSpPr>
        <a:xfrm>
          <a:off x="0" y="0"/>
          <a:ext cx="0" cy="0"/>
          <a:chOff x="0" y="0"/>
          <a:chExt cx="0" cy="0"/>
        </a:xfrm>
      </p:grpSpPr>
      <p:sp>
        <p:nvSpPr>
          <p:cNvPr id="1372" name="Google Shape;1372;p13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73" name="Google Shape;1373;p132"/>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4" name="Google Shape;1374;p1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5" name="Google Shape;1375;p1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6" name="Google Shape;1376;p1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77"/>
        <p:cNvGrpSpPr/>
        <p:nvPr/>
      </p:nvGrpSpPr>
      <p:grpSpPr>
        <a:xfrm>
          <a:off x="0" y="0"/>
          <a:ext cx="0" cy="0"/>
          <a:chOff x="0" y="0"/>
          <a:chExt cx="0" cy="0"/>
        </a:xfrm>
      </p:grpSpPr>
      <p:sp>
        <p:nvSpPr>
          <p:cNvPr id="1378" name="Google Shape;1378;p14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79" name="Google Shape;1379;p14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1380" name="Google Shape;1380;p1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1" name="Google Shape;1381;p1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2" name="Google Shape;1382;p1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83"/>
        <p:cNvGrpSpPr/>
        <p:nvPr/>
      </p:nvGrpSpPr>
      <p:grpSpPr>
        <a:xfrm>
          <a:off x="0" y="0"/>
          <a:ext cx="0" cy="0"/>
          <a:chOff x="0" y="0"/>
          <a:chExt cx="0" cy="0"/>
        </a:xfrm>
      </p:grpSpPr>
      <p:sp>
        <p:nvSpPr>
          <p:cNvPr id="1384" name="Google Shape;1384;p14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85" name="Google Shape;1385;p14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1386" name="Google Shape;1386;p1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7" name="Google Shape;1387;p1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8" name="Google Shape;1388;p1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89"/>
        <p:cNvGrpSpPr/>
        <p:nvPr/>
      </p:nvGrpSpPr>
      <p:grpSpPr>
        <a:xfrm>
          <a:off x="0" y="0"/>
          <a:ext cx="0" cy="0"/>
          <a:chOff x="0" y="0"/>
          <a:chExt cx="0" cy="0"/>
        </a:xfrm>
      </p:grpSpPr>
      <p:sp>
        <p:nvSpPr>
          <p:cNvPr id="1390" name="Google Shape;1390;p14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91" name="Google Shape;1391;p148"/>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392" name="Google Shape;1392;p148"/>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1393" name="Google Shape;1393;p1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4" name="Google Shape;1394;p1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5" name="Google Shape;1395;p1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96"/>
        <p:cNvGrpSpPr/>
        <p:nvPr/>
      </p:nvGrpSpPr>
      <p:grpSpPr>
        <a:xfrm>
          <a:off x="0" y="0"/>
          <a:ext cx="0" cy="0"/>
          <a:chOff x="0" y="0"/>
          <a:chExt cx="0" cy="0"/>
        </a:xfrm>
      </p:grpSpPr>
      <p:sp>
        <p:nvSpPr>
          <p:cNvPr id="1397" name="Google Shape;1397;p1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98" name="Google Shape;1398;p14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399" name="Google Shape;1399;p14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400" name="Google Shape;1400;p14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1401" name="Google Shape;1401;p14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1402" name="Google Shape;1402;p1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3" name="Google Shape;1403;p1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4" name="Google Shape;1404;p1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05"/>
        <p:cNvGrpSpPr/>
        <p:nvPr/>
      </p:nvGrpSpPr>
      <p:grpSpPr>
        <a:xfrm>
          <a:off x="0" y="0"/>
          <a:ext cx="0" cy="0"/>
          <a:chOff x="0" y="0"/>
          <a:chExt cx="0" cy="0"/>
        </a:xfrm>
      </p:grpSpPr>
      <p:sp>
        <p:nvSpPr>
          <p:cNvPr id="1406" name="Google Shape;1406;p15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07" name="Google Shape;1407;p1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8" name="Google Shape;1408;p1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9" name="Google Shape;1409;p1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0"/>
        <p:cNvGrpSpPr/>
        <p:nvPr/>
      </p:nvGrpSpPr>
      <p:grpSpPr>
        <a:xfrm>
          <a:off x="0" y="0"/>
          <a:ext cx="0" cy="0"/>
          <a:chOff x="0" y="0"/>
          <a:chExt cx="0" cy="0"/>
        </a:xfrm>
      </p:grpSpPr>
      <p:sp>
        <p:nvSpPr>
          <p:cNvPr id="1411" name="Google Shape;1411;p1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2" name="Google Shape;1412;p1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3" name="Google Shape;1413;p1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180"/>
          <p:cNvSpPr txBox="1">
            <a:spLocks noGrp="1"/>
          </p:cNvSpPr>
          <p:nvPr>
            <p:ph type="title"/>
          </p:nvPr>
        </p:nvSpPr>
        <p:spPr>
          <a:xfrm>
            <a:off x="2667000" y="1219200"/>
            <a:ext cx="5791200" cy="13716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49" name="Google Shape;149;p180"/>
          <p:cNvSpPr txBox="1">
            <a:spLocks noGrp="1"/>
          </p:cNvSpPr>
          <p:nvPr>
            <p:ph type="body" idx="1"/>
          </p:nvPr>
        </p:nvSpPr>
        <p:spPr>
          <a:xfrm rot="5400000">
            <a:off x="2933700" y="495300"/>
            <a:ext cx="3276600" cy="77724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50" name="Google Shape;150;p180"/>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80"/>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8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14"/>
        <p:cNvGrpSpPr/>
        <p:nvPr/>
      </p:nvGrpSpPr>
      <p:grpSpPr>
        <a:xfrm>
          <a:off x="0" y="0"/>
          <a:ext cx="0" cy="0"/>
          <a:chOff x="0" y="0"/>
          <a:chExt cx="0" cy="0"/>
        </a:xfrm>
      </p:grpSpPr>
      <p:sp>
        <p:nvSpPr>
          <p:cNvPr id="1415" name="Google Shape;1415;p15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16" name="Google Shape;1416;p15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1417" name="Google Shape;1417;p15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418" name="Google Shape;1418;p1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9" name="Google Shape;1419;p1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0" name="Google Shape;1420;p1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1"/>
        <p:cNvGrpSpPr/>
        <p:nvPr/>
      </p:nvGrpSpPr>
      <p:grpSpPr>
        <a:xfrm>
          <a:off x="0" y="0"/>
          <a:ext cx="0" cy="0"/>
          <a:chOff x="0" y="0"/>
          <a:chExt cx="0" cy="0"/>
        </a:xfrm>
      </p:grpSpPr>
      <p:sp>
        <p:nvSpPr>
          <p:cNvPr id="1422" name="Google Shape;1422;p15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3" name="Google Shape;1423;p15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424" name="Google Shape;1424;p15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1425" name="Google Shape;1425;p1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6" name="Google Shape;1426;p1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7" name="Google Shape;1427;p1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28"/>
        <p:cNvGrpSpPr/>
        <p:nvPr/>
      </p:nvGrpSpPr>
      <p:grpSpPr>
        <a:xfrm>
          <a:off x="0" y="0"/>
          <a:ext cx="0" cy="0"/>
          <a:chOff x="0" y="0"/>
          <a:chExt cx="0" cy="0"/>
        </a:xfrm>
      </p:grpSpPr>
      <p:sp>
        <p:nvSpPr>
          <p:cNvPr id="1429" name="Google Shape;1429;p15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0" name="Google Shape;1430;p154"/>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1" name="Google Shape;1431;p1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2" name="Google Shape;1432;p1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3" name="Google Shape;1433;p1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34"/>
        <p:cNvGrpSpPr/>
        <p:nvPr/>
      </p:nvGrpSpPr>
      <p:grpSpPr>
        <a:xfrm>
          <a:off x="0" y="0"/>
          <a:ext cx="0" cy="0"/>
          <a:chOff x="0" y="0"/>
          <a:chExt cx="0" cy="0"/>
        </a:xfrm>
      </p:grpSpPr>
      <p:sp>
        <p:nvSpPr>
          <p:cNvPr id="1435" name="Google Shape;1435;p155"/>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6" name="Google Shape;1436;p155"/>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37" name="Google Shape;1437;p15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8" name="Google Shape;1438;p1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9" name="Google Shape;1439;p15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54"/>
        <p:cNvGrpSpPr/>
        <p:nvPr/>
      </p:nvGrpSpPr>
      <p:grpSpPr>
        <a:xfrm>
          <a:off x="0" y="0"/>
          <a:ext cx="0" cy="0"/>
          <a:chOff x="0" y="0"/>
          <a:chExt cx="0" cy="0"/>
        </a:xfrm>
      </p:grpSpPr>
      <p:sp>
        <p:nvSpPr>
          <p:cNvPr id="1455" name="Google Shape;1455;p13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56" name="Google Shape;1456;p13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400"/>
              <a:buNone/>
              <a:defRPr/>
            </a:lvl1pPr>
            <a:lvl2pPr lvl="1" algn="ctr">
              <a:spcBef>
                <a:spcPts val="560"/>
              </a:spcBef>
              <a:spcAft>
                <a:spcPts val="0"/>
              </a:spcAft>
              <a:buSzPts val="2100"/>
              <a:buNone/>
              <a:defRPr/>
            </a:lvl2pPr>
            <a:lvl3pPr lvl="2" algn="ctr">
              <a:spcBef>
                <a:spcPts val="480"/>
              </a:spcBef>
              <a:spcAft>
                <a:spcPts val="0"/>
              </a:spcAft>
              <a:buSzPts val="1800"/>
              <a:buNone/>
              <a:defRPr/>
            </a:lvl3pPr>
            <a:lvl4pPr lvl="3" algn="ctr">
              <a:spcBef>
                <a:spcPts val="400"/>
              </a:spcBef>
              <a:spcAft>
                <a:spcPts val="0"/>
              </a:spcAft>
              <a:buSzPts val="1500"/>
              <a:buNone/>
              <a:defRPr/>
            </a:lvl4pPr>
            <a:lvl5pPr lvl="4" algn="ctr">
              <a:spcBef>
                <a:spcPts val="400"/>
              </a:spcBef>
              <a:spcAft>
                <a:spcPts val="0"/>
              </a:spcAft>
              <a:buSzPts val="1500"/>
              <a:buNone/>
              <a:defRPr/>
            </a:lvl5pPr>
            <a:lvl6pPr lvl="5" algn="ctr">
              <a:spcBef>
                <a:spcPts val="400"/>
              </a:spcBef>
              <a:spcAft>
                <a:spcPts val="0"/>
              </a:spcAft>
              <a:buSzPts val="1500"/>
              <a:buNone/>
              <a:defRPr/>
            </a:lvl6pPr>
            <a:lvl7pPr lvl="6" algn="ctr">
              <a:spcBef>
                <a:spcPts val="400"/>
              </a:spcBef>
              <a:spcAft>
                <a:spcPts val="0"/>
              </a:spcAft>
              <a:buSzPts val="1500"/>
              <a:buNone/>
              <a:defRPr/>
            </a:lvl7pPr>
            <a:lvl8pPr lvl="7" algn="ctr">
              <a:spcBef>
                <a:spcPts val="400"/>
              </a:spcBef>
              <a:spcAft>
                <a:spcPts val="0"/>
              </a:spcAft>
              <a:buSzPts val="1500"/>
              <a:buNone/>
              <a:defRPr/>
            </a:lvl8pPr>
            <a:lvl9pPr lvl="8" algn="ctr">
              <a:spcBef>
                <a:spcPts val="400"/>
              </a:spcBef>
              <a:spcAft>
                <a:spcPts val="0"/>
              </a:spcAft>
              <a:buSzPts val="1500"/>
              <a:buNone/>
              <a:defRPr/>
            </a:lvl9pPr>
          </a:lstStyle>
          <a:p>
            <a:endParaRPr/>
          </a:p>
        </p:txBody>
      </p:sp>
      <p:sp>
        <p:nvSpPr>
          <p:cNvPr id="1457" name="Google Shape;1457;p13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8" name="Google Shape;1458;p1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9" name="Google Shape;1459;p13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0"/>
        <p:cNvGrpSpPr/>
        <p:nvPr/>
      </p:nvGrpSpPr>
      <p:grpSpPr>
        <a:xfrm>
          <a:off x="0" y="0"/>
          <a:ext cx="0" cy="0"/>
          <a:chOff x="0" y="0"/>
          <a:chExt cx="0" cy="0"/>
        </a:xfrm>
      </p:grpSpPr>
      <p:sp>
        <p:nvSpPr>
          <p:cNvPr id="1461" name="Google Shape;1461;p279"/>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2" name="Google Shape;1462;p279"/>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1463" name="Google Shape;1463;p27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4" name="Google Shape;1464;p27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5" name="Google Shape;1465;p27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6"/>
        <p:cNvGrpSpPr/>
        <p:nvPr/>
      </p:nvGrpSpPr>
      <p:grpSpPr>
        <a:xfrm>
          <a:off x="0" y="0"/>
          <a:ext cx="0" cy="0"/>
          <a:chOff x="0" y="0"/>
          <a:chExt cx="0" cy="0"/>
        </a:xfrm>
      </p:grpSpPr>
      <p:sp>
        <p:nvSpPr>
          <p:cNvPr id="1467" name="Google Shape;1467;p28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8" name="Google Shape;1468;p28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a:p>
        </p:txBody>
      </p:sp>
      <p:sp>
        <p:nvSpPr>
          <p:cNvPr id="1469" name="Google Shape;1469;p28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0" name="Google Shape;1470;p28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1" name="Google Shape;1471;p28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72"/>
        <p:cNvGrpSpPr/>
        <p:nvPr/>
      </p:nvGrpSpPr>
      <p:grpSpPr>
        <a:xfrm>
          <a:off x="0" y="0"/>
          <a:ext cx="0" cy="0"/>
          <a:chOff x="0" y="0"/>
          <a:chExt cx="0" cy="0"/>
        </a:xfrm>
      </p:grpSpPr>
      <p:sp>
        <p:nvSpPr>
          <p:cNvPr id="1473" name="Google Shape;1473;p28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74" name="Google Shape;1474;p281"/>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1475" name="Google Shape;1475;p281"/>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1476" name="Google Shape;1476;p28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7" name="Google Shape;1477;p28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8" name="Google Shape;1478;p28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9"/>
        <p:cNvGrpSpPr/>
        <p:nvPr/>
      </p:nvGrpSpPr>
      <p:grpSpPr>
        <a:xfrm>
          <a:off x="0" y="0"/>
          <a:ext cx="0" cy="0"/>
          <a:chOff x="0" y="0"/>
          <a:chExt cx="0" cy="0"/>
        </a:xfrm>
      </p:grpSpPr>
      <p:sp>
        <p:nvSpPr>
          <p:cNvPr id="1480" name="Google Shape;1480;p28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81" name="Google Shape;1481;p28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1482" name="Google Shape;1482;p28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1483" name="Google Shape;1483;p28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1484" name="Google Shape;1484;p28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1485" name="Google Shape;1485;p28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6" name="Google Shape;1486;p2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7" name="Google Shape;1487;p28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88"/>
        <p:cNvGrpSpPr/>
        <p:nvPr/>
      </p:nvGrpSpPr>
      <p:grpSpPr>
        <a:xfrm>
          <a:off x="0" y="0"/>
          <a:ext cx="0" cy="0"/>
          <a:chOff x="0" y="0"/>
          <a:chExt cx="0" cy="0"/>
        </a:xfrm>
      </p:grpSpPr>
      <p:sp>
        <p:nvSpPr>
          <p:cNvPr id="1489" name="Google Shape;1489;p28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0" name="Google Shape;1490;p28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1" name="Google Shape;1491;p2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2" name="Google Shape;1492;p28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181"/>
          <p:cNvSpPr txBox="1">
            <a:spLocks noGrp="1"/>
          </p:cNvSpPr>
          <p:nvPr>
            <p:ph type="title"/>
          </p:nvPr>
        </p:nvSpPr>
        <p:spPr>
          <a:xfrm rot="5400000">
            <a:off x="5086350" y="2647950"/>
            <a:ext cx="4800600" cy="19431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r">
              <a:spcBef>
                <a:spcPts val="0"/>
              </a:spcBef>
              <a:spcAft>
                <a:spcPts val="0"/>
              </a:spcAft>
              <a:buSzPts val="1400"/>
              <a:buNone/>
              <a:defRPr/>
            </a:lvl2pPr>
            <a:lvl3pPr lvl="2" algn="r">
              <a:spcBef>
                <a:spcPts val="0"/>
              </a:spcBef>
              <a:spcAft>
                <a:spcPts val="0"/>
              </a:spcAft>
              <a:buSzPts val="1400"/>
              <a:buNone/>
              <a:defRPr/>
            </a:lvl3pPr>
            <a:lvl4pPr lvl="3" algn="r">
              <a:spcBef>
                <a:spcPts val="0"/>
              </a:spcBef>
              <a:spcAft>
                <a:spcPts val="0"/>
              </a:spcAft>
              <a:buSzPts val="1400"/>
              <a:buNone/>
              <a:defRPr/>
            </a:lvl4pPr>
            <a:lvl5pPr lvl="4" algn="r">
              <a:spcBef>
                <a:spcPts val="0"/>
              </a:spcBef>
              <a:spcAft>
                <a:spcPts val="0"/>
              </a:spcAft>
              <a:buSzPts val="1400"/>
              <a:buNone/>
              <a:defRPr/>
            </a:lvl5pPr>
            <a:lvl6pPr lvl="5" algn="r">
              <a:spcBef>
                <a:spcPts val="0"/>
              </a:spcBef>
              <a:spcAft>
                <a:spcPts val="0"/>
              </a:spcAft>
              <a:buSzPts val="1400"/>
              <a:buNone/>
              <a:defRPr/>
            </a:lvl6pPr>
            <a:lvl7pPr lvl="6" algn="r">
              <a:spcBef>
                <a:spcPts val="0"/>
              </a:spcBef>
              <a:spcAft>
                <a:spcPts val="0"/>
              </a:spcAft>
              <a:buSzPts val="1400"/>
              <a:buNone/>
              <a:defRPr/>
            </a:lvl7pPr>
            <a:lvl8pPr lvl="7" algn="r">
              <a:spcBef>
                <a:spcPts val="0"/>
              </a:spcBef>
              <a:spcAft>
                <a:spcPts val="0"/>
              </a:spcAft>
              <a:buSzPts val="1400"/>
              <a:buNone/>
              <a:defRPr/>
            </a:lvl8pPr>
            <a:lvl9pPr lvl="8" algn="r">
              <a:spcBef>
                <a:spcPts val="0"/>
              </a:spcBef>
              <a:spcAft>
                <a:spcPts val="0"/>
              </a:spcAft>
              <a:buSzPts val="1400"/>
              <a:buNone/>
              <a:defRPr/>
            </a:lvl9pPr>
          </a:lstStyle>
          <a:p>
            <a:endParaRPr/>
          </a:p>
        </p:txBody>
      </p:sp>
      <p:sp>
        <p:nvSpPr>
          <p:cNvPr id="155" name="Google Shape;155;p181"/>
          <p:cNvSpPr txBox="1">
            <a:spLocks noGrp="1"/>
          </p:cNvSpPr>
          <p:nvPr>
            <p:ph type="body" idx="1"/>
          </p:nvPr>
        </p:nvSpPr>
        <p:spPr>
          <a:xfrm rot="5400000">
            <a:off x="1123950" y="781050"/>
            <a:ext cx="4800600" cy="56769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56" name="Google Shape;156;p181"/>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181"/>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18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DE2C4"/>
                </a:solidFill>
                <a:latin typeface="Tahoma"/>
                <a:ea typeface="Tahoma"/>
                <a:cs typeface="Tahoma"/>
                <a:sym typeface="Tahoma"/>
              </a:defRPr>
            </a:lvl1pPr>
            <a:lvl2pPr marL="0" marR="0" lvl="1" indent="0" algn="r">
              <a:spcBef>
                <a:spcPts val="0"/>
              </a:spcBef>
              <a:spcAft>
                <a:spcPts val="0"/>
              </a:spcAft>
              <a:buNone/>
              <a:defRPr sz="1400">
                <a:solidFill>
                  <a:srgbClr val="FDE2C4"/>
                </a:solidFill>
                <a:latin typeface="Tahoma"/>
                <a:ea typeface="Tahoma"/>
                <a:cs typeface="Tahoma"/>
                <a:sym typeface="Tahoma"/>
              </a:defRPr>
            </a:lvl2pPr>
            <a:lvl3pPr marL="0" marR="0" lvl="2" indent="0" algn="r">
              <a:spcBef>
                <a:spcPts val="0"/>
              </a:spcBef>
              <a:spcAft>
                <a:spcPts val="0"/>
              </a:spcAft>
              <a:buNone/>
              <a:defRPr sz="1400">
                <a:solidFill>
                  <a:srgbClr val="FDE2C4"/>
                </a:solidFill>
                <a:latin typeface="Tahoma"/>
                <a:ea typeface="Tahoma"/>
                <a:cs typeface="Tahoma"/>
                <a:sym typeface="Tahoma"/>
              </a:defRPr>
            </a:lvl3pPr>
            <a:lvl4pPr marL="0" marR="0" lvl="3" indent="0" algn="r">
              <a:spcBef>
                <a:spcPts val="0"/>
              </a:spcBef>
              <a:spcAft>
                <a:spcPts val="0"/>
              </a:spcAft>
              <a:buNone/>
              <a:defRPr sz="1400">
                <a:solidFill>
                  <a:srgbClr val="FDE2C4"/>
                </a:solidFill>
                <a:latin typeface="Tahoma"/>
                <a:ea typeface="Tahoma"/>
                <a:cs typeface="Tahoma"/>
                <a:sym typeface="Tahoma"/>
              </a:defRPr>
            </a:lvl4pPr>
            <a:lvl5pPr marL="0" marR="0" lvl="4" indent="0" algn="r">
              <a:spcBef>
                <a:spcPts val="0"/>
              </a:spcBef>
              <a:spcAft>
                <a:spcPts val="0"/>
              </a:spcAft>
              <a:buNone/>
              <a:defRPr sz="1400">
                <a:solidFill>
                  <a:srgbClr val="FDE2C4"/>
                </a:solidFill>
                <a:latin typeface="Tahoma"/>
                <a:ea typeface="Tahoma"/>
                <a:cs typeface="Tahoma"/>
                <a:sym typeface="Tahoma"/>
              </a:defRPr>
            </a:lvl5pPr>
            <a:lvl6pPr marL="0" marR="0" lvl="5" indent="0" algn="r">
              <a:spcBef>
                <a:spcPts val="0"/>
              </a:spcBef>
              <a:spcAft>
                <a:spcPts val="0"/>
              </a:spcAft>
              <a:buNone/>
              <a:defRPr sz="1400">
                <a:solidFill>
                  <a:srgbClr val="FDE2C4"/>
                </a:solidFill>
                <a:latin typeface="Tahoma"/>
                <a:ea typeface="Tahoma"/>
                <a:cs typeface="Tahoma"/>
                <a:sym typeface="Tahoma"/>
              </a:defRPr>
            </a:lvl6pPr>
            <a:lvl7pPr marL="0" marR="0" lvl="6" indent="0" algn="r">
              <a:spcBef>
                <a:spcPts val="0"/>
              </a:spcBef>
              <a:spcAft>
                <a:spcPts val="0"/>
              </a:spcAft>
              <a:buNone/>
              <a:defRPr sz="1400">
                <a:solidFill>
                  <a:srgbClr val="FDE2C4"/>
                </a:solidFill>
                <a:latin typeface="Tahoma"/>
                <a:ea typeface="Tahoma"/>
                <a:cs typeface="Tahoma"/>
                <a:sym typeface="Tahoma"/>
              </a:defRPr>
            </a:lvl7pPr>
            <a:lvl8pPr marL="0" marR="0" lvl="7" indent="0" algn="r">
              <a:spcBef>
                <a:spcPts val="0"/>
              </a:spcBef>
              <a:spcAft>
                <a:spcPts val="0"/>
              </a:spcAft>
              <a:buNone/>
              <a:defRPr sz="1400">
                <a:solidFill>
                  <a:srgbClr val="FDE2C4"/>
                </a:solidFill>
                <a:latin typeface="Tahoma"/>
                <a:ea typeface="Tahoma"/>
                <a:cs typeface="Tahoma"/>
                <a:sym typeface="Tahoma"/>
              </a:defRPr>
            </a:lvl8pPr>
            <a:lvl9pPr marL="0" marR="0" lvl="8" indent="0" algn="r">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3"/>
        <p:cNvGrpSpPr/>
        <p:nvPr/>
      </p:nvGrpSpPr>
      <p:grpSpPr>
        <a:xfrm>
          <a:off x="0" y="0"/>
          <a:ext cx="0" cy="0"/>
          <a:chOff x="0" y="0"/>
          <a:chExt cx="0" cy="0"/>
        </a:xfrm>
      </p:grpSpPr>
      <p:sp>
        <p:nvSpPr>
          <p:cNvPr id="1494" name="Google Shape;1494;p28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5" name="Google Shape;1495;p28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6" name="Google Shape;1496;p28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97"/>
        <p:cNvGrpSpPr/>
        <p:nvPr/>
      </p:nvGrpSpPr>
      <p:grpSpPr>
        <a:xfrm>
          <a:off x="0" y="0"/>
          <a:ext cx="0" cy="0"/>
          <a:chOff x="0" y="0"/>
          <a:chExt cx="0" cy="0"/>
        </a:xfrm>
      </p:grpSpPr>
      <p:sp>
        <p:nvSpPr>
          <p:cNvPr id="1498" name="Google Shape;1498;p28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9" name="Google Shape;1499;p28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a:p>
        </p:txBody>
      </p:sp>
      <p:sp>
        <p:nvSpPr>
          <p:cNvPr id="1500" name="Google Shape;1500;p28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1501" name="Google Shape;1501;p28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2" name="Google Shape;1502;p2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3" name="Google Shape;1503;p28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04"/>
        <p:cNvGrpSpPr/>
        <p:nvPr/>
      </p:nvGrpSpPr>
      <p:grpSpPr>
        <a:xfrm>
          <a:off x="0" y="0"/>
          <a:ext cx="0" cy="0"/>
          <a:chOff x="0" y="0"/>
          <a:chExt cx="0" cy="0"/>
        </a:xfrm>
      </p:grpSpPr>
      <p:sp>
        <p:nvSpPr>
          <p:cNvPr id="1505" name="Google Shape;1505;p28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06" name="Google Shape;1506;p28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1507" name="Google Shape;1507;p28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1508" name="Google Shape;1508;p28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9" name="Google Shape;1509;p2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0" name="Google Shape;1510;p28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1"/>
        <p:cNvGrpSpPr/>
        <p:nvPr/>
      </p:nvGrpSpPr>
      <p:grpSpPr>
        <a:xfrm>
          <a:off x="0" y="0"/>
          <a:ext cx="0" cy="0"/>
          <a:chOff x="0" y="0"/>
          <a:chExt cx="0" cy="0"/>
        </a:xfrm>
      </p:grpSpPr>
      <p:sp>
        <p:nvSpPr>
          <p:cNvPr id="1512" name="Google Shape;1512;p28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13" name="Google Shape;1513;p287"/>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1514" name="Google Shape;1514;p28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5" name="Google Shape;1515;p2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6" name="Google Shape;1516;p28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17"/>
        <p:cNvGrpSpPr/>
        <p:nvPr/>
      </p:nvGrpSpPr>
      <p:grpSpPr>
        <a:xfrm>
          <a:off x="0" y="0"/>
          <a:ext cx="0" cy="0"/>
          <a:chOff x="0" y="0"/>
          <a:chExt cx="0" cy="0"/>
        </a:xfrm>
      </p:grpSpPr>
      <p:sp>
        <p:nvSpPr>
          <p:cNvPr id="1518" name="Google Shape;1518;p288"/>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19" name="Google Shape;1519;p288"/>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1520" name="Google Shape;1520;p28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1" name="Google Shape;1521;p2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2" name="Google Shape;1522;p28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
        <p:nvSpPr>
          <p:cNvPr id="166" name="Google Shape;166;p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136"/>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136"/>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a:endParaRPr/>
          </a:p>
        </p:txBody>
      </p:sp>
      <p:sp>
        <p:nvSpPr>
          <p:cNvPr id="172" name="Google Shape;172;p1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4" name="Google Shape;174;p1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5"/>
        <p:cNvGrpSpPr/>
        <p:nvPr/>
      </p:nvGrpSpPr>
      <p:grpSpPr>
        <a:xfrm>
          <a:off x="0" y="0"/>
          <a:ext cx="0" cy="0"/>
          <a:chOff x="0" y="0"/>
          <a:chExt cx="0" cy="0"/>
        </a:xfrm>
      </p:grpSpPr>
      <p:sp>
        <p:nvSpPr>
          <p:cNvPr id="176" name="Google Shape;176;p13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7" name="Google Shape;177;p137"/>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8" name="Google Shape;178;p1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1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1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1"/>
        <p:cNvGrpSpPr/>
        <p:nvPr/>
      </p:nvGrpSpPr>
      <p:grpSpPr>
        <a:xfrm>
          <a:off x="0" y="0"/>
          <a:ext cx="0" cy="0"/>
          <a:chOff x="0" y="0"/>
          <a:chExt cx="0" cy="0"/>
        </a:xfrm>
      </p:grpSpPr>
      <p:sp>
        <p:nvSpPr>
          <p:cNvPr id="182" name="Google Shape;182;p13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3" name="Google Shape;183;p13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Arial"/>
              <a:buNone/>
              <a:defRPr sz="1400"/>
            </a:lvl6pPr>
            <a:lvl7pPr marL="3200400" lvl="6" indent="-228600" algn="l">
              <a:spcBef>
                <a:spcPts val="280"/>
              </a:spcBef>
              <a:spcAft>
                <a:spcPts val="0"/>
              </a:spcAft>
              <a:buClr>
                <a:schemeClr val="dk1"/>
              </a:buClr>
              <a:buSzPts val="1400"/>
              <a:buFont typeface="Arial"/>
              <a:buNone/>
              <a:defRPr sz="1400"/>
            </a:lvl7pPr>
            <a:lvl8pPr marL="3657600" lvl="7" indent="-228600" algn="l">
              <a:spcBef>
                <a:spcPts val="280"/>
              </a:spcBef>
              <a:spcAft>
                <a:spcPts val="0"/>
              </a:spcAft>
              <a:buClr>
                <a:schemeClr val="dk1"/>
              </a:buClr>
              <a:buSzPts val="1400"/>
              <a:buFont typeface="Arial"/>
              <a:buNone/>
              <a:defRPr sz="1400"/>
            </a:lvl8pPr>
            <a:lvl9pPr marL="4114800" lvl="8" indent="-228600" algn="l">
              <a:spcBef>
                <a:spcPts val="280"/>
              </a:spcBef>
              <a:spcAft>
                <a:spcPts val="0"/>
              </a:spcAft>
              <a:buClr>
                <a:schemeClr val="dk1"/>
              </a:buClr>
              <a:buSzPts val="1400"/>
              <a:buFont typeface="Arial"/>
              <a:buNone/>
              <a:defRPr sz="1400"/>
            </a:lvl9pPr>
          </a:lstStyle>
          <a:p>
            <a:endParaRPr/>
          </a:p>
        </p:txBody>
      </p:sp>
      <p:sp>
        <p:nvSpPr>
          <p:cNvPr id="184" name="Google Shape;184;p1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1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7"/>
        <p:cNvGrpSpPr/>
        <p:nvPr/>
      </p:nvGrpSpPr>
      <p:grpSpPr>
        <a:xfrm>
          <a:off x="0" y="0"/>
          <a:ext cx="0" cy="0"/>
          <a:chOff x="0" y="0"/>
          <a:chExt cx="0" cy="0"/>
        </a:xfrm>
      </p:grpSpPr>
      <p:sp>
        <p:nvSpPr>
          <p:cNvPr id="188" name="Google Shape;188;p13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13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90" name="Google Shape;190;p13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91" name="Google Shape;191;p1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1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1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4"/>
        <p:cNvGrpSpPr/>
        <p:nvPr/>
      </p:nvGrpSpPr>
      <p:grpSpPr>
        <a:xfrm>
          <a:off x="0" y="0"/>
          <a:ext cx="0" cy="0"/>
          <a:chOff x="0" y="0"/>
          <a:chExt cx="0" cy="0"/>
        </a:xfrm>
      </p:grpSpPr>
      <p:sp>
        <p:nvSpPr>
          <p:cNvPr id="195" name="Google Shape;195;p1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14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97" name="Google Shape;197;p14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198" name="Google Shape;198;p14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Arial"/>
              <a:buNone/>
              <a:defRPr sz="1600" b="1"/>
            </a:lvl6pPr>
            <a:lvl7pPr marL="3200400" lvl="6" indent="-228600" algn="l">
              <a:spcBef>
                <a:spcPts val="320"/>
              </a:spcBef>
              <a:spcAft>
                <a:spcPts val="0"/>
              </a:spcAft>
              <a:buClr>
                <a:schemeClr val="dk1"/>
              </a:buClr>
              <a:buSzPts val="1600"/>
              <a:buFont typeface="Arial"/>
              <a:buNone/>
              <a:defRPr sz="1600" b="1"/>
            </a:lvl7pPr>
            <a:lvl8pPr marL="3657600" lvl="7" indent="-228600" algn="l">
              <a:spcBef>
                <a:spcPts val="320"/>
              </a:spcBef>
              <a:spcAft>
                <a:spcPts val="0"/>
              </a:spcAft>
              <a:buClr>
                <a:schemeClr val="dk1"/>
              </a:buClr>
              <a:buSzPts val="1600"/>
              <a:buFont typeface="Arial"/>
              <a:buNone/>
              <a:defRPr sz="1600" b="1"/>
            </a:lvl8pPr>
            <a:lvl9pPr marL="4114800" lvl="8" indent="-228600" algn="l">
              <a:spcBef>
                <a:spcPts val="320"/>
              </a:spcBef>
              <a:spcAft>
                <a:spcPts val="0"/>
              </a:spcAft>
              <a:buClr>
                <a:schemeClr val="dk1"/>
              </a:buClr>
              <a:buSzPts val="1600"/>
              <a:buFont typeface="Arial"/>
              <a:buNone/>
              <a:defRPr sz="1600" b="1"/>
            </a:lvl9pPr>
          </a:lstStyle>
          <a:p>
            <a:endParaRPr/>
          </a:p>
        </p:txBody>
      </p:sp>
      <p:sp>
        <p:nvSpPr>
          <p:cNvPr id="199" name="Google Shape;199;p14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Arial"/>
              <a:buChar char="»"/>
              <a:defRPr sz="1600"/>
            </a:lvl6pPr>
            <a:lvl7pPr marL="3200400" lvl="6" indent="-330200" algn="l">
              <a:spcBef>
                <a:spcPts val="320"/>
              </a:spcBef>
              <a:spcAft>
                <a:spcPts val="0"/>
              </a:spcAft>
              <a:buClr>
                <a:schemeClr val="dk1"/>
              </a:buClr>
              <a:buSzPts val="1600"/>
              <a:buFont typeface="Arial"/>
              <a:buChar char="»"/>
              <a:defRPr sz="1600"/>
            </a:lvl7pPr>
            <a:lvl8pPr marL="3657600" lvl="7" indent="-330200" algn="l">
              <a:spcBef>
                <a:spcPts val="320"/>
              </a:spcBef>
              <a:spcAft>
                <a:spcPts val="0"/>
              </a:spcAft>
              <a:buClr>
                <a:schemeClr val="dk1"/>
              </a:buClr>
              <a:buSzPts val="1600"/>
              <a:buFont typeface="Arial"/>
              <a:buChar char="»"/>
              <a:defRPr sz="1600"/>
            </a:lvl8pPr>
            <a:lvl9pPr marL="4114800" lvl="8" indent="-330200" algn="l">
              <a:spcBef>
                <a:spcPts val="320"/>
              </a:spcBef>
              <a:spcAft>
                <a:spcPts val="0"/>
              </a:spcAft>
              <a:buClr>
                <a:schemeClr val="dk1"/>
              </a:buClr>
              <a:buSzPts val="1600"/>
              <a:buFont typeface="Arial"/>
              <a:buChar char="»"/>
              <a:defRPr sz="1600"/>
            </a:lvl9pPr>
          </a:lstStyle>
          <a:p>
            <a:endParaRPr/>
          </a:p>
        </p:txBody>
      </p:sp>
      <p:sp>
        <p:nvSpPr>
          <p:cNvPr id="200" name="Google Shape;200;p1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1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1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3"/>
        <p:cNvGrpSpPr/>
        <p:nvPr/>
      </p:nvGrpSpPr>
      <p:grpSpPr>
        <a:xfrm>
          <a:off x="0" y="0"/>
          <a:ext cx="0" cy="0"/>
          <a:chOff x="0" y="0"/>
          <a:chExt cx="0" cy="0"/>
        </a:xfrm>
      </p:grpSpPr>
      <p:sp>
        <p:nvSpPr>
          <p:cNvPr id="204" name="Google Shape;204;p14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5" name="Google Shape;205;p1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4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8"/>
        <p:cNvGrpSpPr/>
        <p:nvPr/>
      </p:nvGrpSpPr>
      <p:grpSpPr>
        <a:xfrm>
          <a:off x="0" y="0"/>
          <a:ext cx="0" cy="0"/>
          <a:chOff x="0" y="0"/>
          <a:chExt cx="0" cy="0"/>
        </a:xfrm>
      </p:grpSpPr>
      <p:sp>
        <p:nvSpPr>
          <p:cNvPr id="209" name="Google Shape;209;p14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0" name="Google Shape;210;p14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Arial"/>
              <a:buChar char="»"/>
              <a:defRPr sz="2000"/>
            </a:lvl6pPr>
            <a:lvl7pPr marL="3200400" lvl="6" indent="-355600" algn="l">
              <a:spcBef>
                <a:spcPts val="400"/>
              </a:spcBef>
              <a:spcAft>
                <a:spcPts val="0"/>
              </a:spcAft>
              <a:buClr>
                <a:schemeClr val="dk1"/>
              </a:buClr>
              <a:buSzPts val="2000"/>
              <a:buFont typeface="Arial"/>
              <a:buChar char="»"/>
              <a:defRPr sz="2000"/>
            </a:lvl7pPr>
            <a:lvl8pPr marL="3657600" lvl="7" indent="-355600" algn="l">
              <a:spcBef>
                <a:spcPts val="400"/>
              </a:spcBef>
              <a:spcAft>
                <a:spcPts val="0"/>
              </a:spcAft>
              <a:buClr>
                <a:schemeClr val="dk1"/>
              </a:buClr>
              <a:buSzPts val="2000"/>
              <a:buFont typeface="Arial"/>
              <a:buChar char="»"/>
              <a:defRPr sz="2000"/>
            </a:lvl8pPr>
            <a:lvl9pPr marL="4114800" lvl="8" indent="-355600" algn="l">
              <a:spcBef>
                <a:spcPts val="400"/>
              </a:spcBef>
              <a:spcAft>
                <a:spcPts val="0"/>
              </a:spcAft>
              <a:buClr>
                <a:schemeClr val="dk1"/>
              </a:buClr>
              <a:buSzPts val="2000"/>
              <a:buFont typeface="Arial"/>
              <a:buChar char="»"/>
              <a:defRPr sz="2000"/>
            </a:lvl9pPr>
          </a:lstStyle>
          <a:p>
            <a:endParaRPr/>
          </a:p>
        </p:txBody>
      </p:sp>
      <p:sp>
        <p:nvSpPr>
          <p:cNvPr id="211" name="Google Shape;211;p14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12" name="Google Shape;212;p14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14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p14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5"/>
        <p:cNvGrpSpPr/>
        <p:nvPr/>
      </p:nvGrpSpPr>
      <p:grpSpPr>
        <a:xfrm>
          <a:off x="0" y="0"/>
          <a:ext cx="0" cy="0"/>
          <a:chOff x="0" y="0"/>
          <a:chExt cx="0" cy="0"/>
        </a:xfrm>
      </p:grpSpPr>
      <p:sp>
        <p:nvSpPr>
          <p:cNvPr id="216" name="Google Shape;216;p14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7" name="Google Shape;217;p14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218" name="Google Shape;218;p14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Arial"/>
              <a:buNone/>
              <a:defRPr sz="900"/>
            </a:lvl6pPr>
            <a:lvl7pPr marL="3200400" lvl="6" indent="-228600" algn="l">
              <a:spcBef>
                <a:spcPts val="180"/>
              </a:spcBef>
              <a:spcAft>
                <a:spcPts val="0"/>
              </a:spcAft>
              <a:buClr>
                <a:schemeClr val="dk1"/>
              </a:buClr>
              <a:buSzPts val="900"/>
              <a:buFont typeface="Arial"/>
              <a:buNone/>
              <a:defRPr sz="900"/>
            </a:lvl7pPr>
            <a:lvl8pPr marL="3657600" lvl="7" indent="-228600" algn="l">
              <a:spcBef>
                <a:spcPts val="180"/>
              </a:spcBef>
              <a:spcAft>
                <a:spcPts val="0"/>
              </a:spcAft>
              <a:buClr>
                <a:schemeClr val="dk1"/>
              </a:buClr>
              <a:buSzPts val="900"/>
              <a:buFont typeface="Arial"/>
              <a:buNone/>
              <a:defRPr sz="900"/>
            </a:lvl8pPr>
            <a:lvl9pPr marL="4114800" lvl="8" indent="-228600" algn="l">
              <a:spcBef>
                <a:spcPts val="180"/>
              </a:spcBef>
              <a:spcAft>
                <a:spcPts val="0"/>
              </a:spcAft>
              <a:buClr>
                <a:schemeClr val="dk1"/>
              </a:buClr>
              <a:buSzPts val="900"/>
              <a:buFont typeface="Arial"/>
              <a:buNone/>
              <a:defRPr sz="900"/>
            </a:lvl9pPr>
          </a:lstStyle>
          <a:p>
            <a:endParaRPr/>
          </a:p>
        </p:txBody>
      </p:sp>
      <p:sp>
        <p:nvSpPr>
          <p:cNvPr id="219" name="Google Shape;219;p1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1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1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2"/>
        <p:cNvGrpSpPr/>
        <p:nvPr/>
      </p:nvGrpSpPr>
      <p:grpSpPr>
        <a:xfrm>
          <a:off x="0" y="0"/>
          <a:ext cx="0" cy="0"/>
          <a:chOff x="0" y="0"/>
          <a:chExt cx="0" cy="0"/>
        </a:xfrm>
      </p:grpSpPr>
      <p:sp>
        <p:nvSpPr>
          <p:cNvPr id="223" name="Google Shape;223;p14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4" name="Google Shape;224;p144"/>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5" name="Google Shape;225;p1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1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7" name="Google Shape;227;p1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28"/>
        <p:cNvGrpSpPr/>
        <p:nvPr/>
      </p:nvGrpSpPr>
      <p:grpSpPr>
        <a:xfrm>
          <a:off x="0" y="0"/>
          <a:ext cx="0" cy="0"/>
          <a:chOff x="0" y="0"/>
          <a:chExt cx="0" cy="0"/>
        </a:xfrm>
      </p:grpSpPr>
      <p:sp>
        <p:nvSpPr>
          <p:cNvPr id="229" name="Google Shape;229;p145"/>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0" name="Google Shape;230;p145"/>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31" name="Google Shape;231;p1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1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3" name="Google Shape;233;p1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0"/>
        <p:cNvGrpSpPr/>
        <p:nvPr/>
      </p:nvGrpSpPr>
      <p:grpSpPr>
        <a:xfrm>
          <a:off x="0" y="0"/>
          <a:ext cx="0" cy="0"/>
          <a:chOff x="0" y="0"/>
          <a:chExt cx="0" cy="0"/>
        </a:xfrm>
      </p:grpSpPr>
      <p:sp>
        <p:nvSpPr>
          <p:cNvPr id="241" name="Google Shape;241;p97"/>
          <p:cNvSpPr txBox="1">
            <a:spLocks noGrp="1"/>
          </p:cNvSpPr>
          <p:nvPr>
            <p:ph type="ctrTitle"/>
          </p:nvPr>
        </p:nvSpPr>
        <p:spPr>
          <a:xfrm>
            <a:off x="685800" y="22860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2" name="Google Shape;242;p97"/>
          <p:cNvSpPr txBox="1">
            <a:spLocks noGrp="1"/>
          </p:cNvSpPr>
          <p:nvPr>
            <p:ph type="subTitle" idx="1"/>
          </p:nvPr>
        </p:nvSpPr>
        <p:spPr>
          <a:xfrm>
            <a:off x="1371600" y="3886200"/>
            <a:ext cx="6400800" cy="1752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lvl="0" algn="ctr">
              <a:spcBef>
                <a:spcPts val="640"/>
              </a:spcBef>
              <a:spcAft>
                <a:spcPts val="0"/>
              </a:spcAft>
              <a:buSzPts val="3200"/>
              <a:buFont typeface="Noto Sans Symbols"/>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8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243" name="Google Shape;243;p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6"/>
        <p:cNvGrpSpPr/>
        <p:nvPr/>
      </p:nvGrpSpPr>
      <p:grpSpPr>
        <a:xfrm>
          <a:off x="0" y="0"/>
          <a:ext cx="0" cy="0"/>
          <a:chOff x="0" y="0"/>
          <a:chExt cx="0" cy="0"/>
        </a:xfrm>
      </p:grpSpPr>
      <p:sp>
        <p:nvSpPr>
          <p:cNvPr id="247" name="Google Shape;247;p193"/>
          <p:cNvSpPr txBox="1">
            <a:spLocks noGrp="1"/>
          </p:cNvSpPr>
          <p:nvPr>
            <p:ph type="title"/>
          </p:nvPr>
        </p:nvSpPr>
        <p:spPr>
          <a:xfrm>
            <a:off x="685800" y="6096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8" name="Google Shape;248;p193"/>
          <p:cNvSpPr txBox="1">
            <a:spLocks noGrp="1"/>
          </p:cNvSpPr>
          <p:nvPr>
            <p:ph type="body" idx="1"/>
          </p:nvPr>
        </p:nvSpPr>
        <p:spPr>
          <a:xfrm>
            <a:off x="685800" y="1981200"/>
            <a:ext cx="7772400" cy="41148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9" name="Google Shape;249;p1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1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1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2"/>
        <p:cNvGrpSpPr/>
        <p:nvPr/>
      </p:nvGrpSpPr>
      <p:grpSpPr>
        <a:xfrm>
          <a:off x="0" y="0"/>
          <a:ext cx="0" cy="0"/>
          <a:chOff x="0" y="0"/>
          <a:chExt cx="0" cy="0"/>
        </a:xfrm>
      </p:grpSpPr>
      <p:sp>
        <p:nvSpPr>
          <p:cNvPr id="253" name="Google Shape;253;p194"/>
          <p:cNvSpPr txBox="1">
            <a:spLocks noGrp="1"/>
          </p:cNvSpPr>
          <p:nvPr>
            <p:ph type="title"/>
          </p:nvPr>
        </p:nvSpPr>
        <p:spPr>
          <a:xfrm>
            <a:off x="722313" y="4406900"/>
            <a:ext cx="7772400" cy="1362075"/>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4" name="Google Shape;254;p194"/>
          <p:cNvSpPr txBox="1">
            <a:spLocks noGrp="1"/>
          </p:cNvSpPr>
          <p:nvPr>
            <p:ph type="body" idx="1"/>
          </p:nvPr>
        </p:nvSpPr>
        <p:spPr>
          <a:xfrm>
            <a:off x="722313" y="2906713"/>
            <a:ext cx="7772400" cy="1500187"/>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b" anchorCtr="0">
            <a:noAutofit/>
          </a:bodyPr>
          <a:lstStyle>
            <a:lvl1pPr marL="457200" lvl="0" indent="-228600" algn="l">
              <a:spcBef>
                <a:spcPts val="400"/>
              </a:spcBef>
              <a:spcAft>
                <a:spcPts val="0"/>
              </a:spcAft>
              <a:buSzPts val="2000"/>
              <a:buNone/>
              <a:defRPr sz="2000"/>
            </a:lvl1pPr>
            <a:lvl2pPr marL="914400" lvl="1" indent="-228600" algn="l">
              <a:spcBef>
                <a:spcPts val="360"/>
              </a:spcBef>
              <a:spcAft>
                <a:spcPts val="0"/>
              </a:spcAft>
              <a:buSzPts val="1800"/>
              <a:buNone/>
              <a:defRPr sz="1800"/>
            </a:lvl2pPr>
            <a:lvl3pPr marL="1371600" lvl="2" indent="-228600" algn="l">
              <a:spcBef>
                <a:spcPts val="320"/>
              </a:spcBef>
              <a:spcAft>
                <a:spcPts val="0"/>
              </a:spcAft>
              <a:buSzPts val="1600"/>
              <a:buNone/>
              <a:defRPr sz="1600"/>
            </a:lvl3pPr>
            <a:lvl4pPr marL="1828800" lvl="3" indent="-228600" algn="l">
              <a:spcBef>
                <a:spcPts val="280"/>
              </a:spcBef>
              <a:spcAft>
                <a:spcPts val="0"/>
              </a:spcAft>
              <a:buSzPts val="1400"/>
              <a:buNone/>
              <a:defRPr sz="1400"/>
            </a:lvl4pPr>
            <a:lvl5pPr marL="2286000" lvl="4" indent="-228600" algn="l">
              <a:spcBef>
                <a:spcPts val="280"/>
              </a:spcBef>
              <a:spcAft>
                <a:spcPts val="0"/>
              </a:spcAft>
              <a:buSzPts val="1400"/>
              <a:buNone/>
              <a:defRPr sz="1400"/>
            </a:lvl5pPr>
            <a:lvl6pPr marL="2743200" lvl="5" indent="-228600" algn="l">
              <a:spcBef>
                <a:spcPts val="280"/>
              </a:spcBef>
              <a:spcAft>
                <a:spcPts val="0"/>
              </a:spcAft>
              <a:buSzPts val="1400"/>
              <a:buNone/>
              <a:defRPr sz="1400"/>
            </a:lvl6pPr>
            <a:lvl7pPr marL="3200400" lvl="6" indent="-228600" algn="l">
              <a:spcBef>
                <a:spcPts val="280"/>
              </a:spcBef>
              <a:spcAft>
                <a:spcPts val="0"/>
              </a:spcAft>
              <a:buSzPts val="1400"/>
              <a:buNone/>
              <a:defRPr sz="1400"/>
            </a:lvl7pPr>
            <a:lvl8pPr marL="3657600" lvl="7" indent="-228600" algn="l">
              <a:spcBef>
                <a:spcPts val="280"/>
              </a:spcBef>
              <a:spcAft>
                <a:spcPts val="0"/>
              </a:spcAft>
              <a:buSzPts val="1400"/>
              <a:buNone/>
              <a:defRPr sz="1400"/>
            </a:lvl8pPr>
            <a:lvl9pPr marL="4114800" lvl="8" indent="-228600" algn="l">
              <a:spcBef>
                <a:spcPts val="280"/>
              </a:spcBef>
              <a:spcAft>
                <a:spcPts val="0"/>
              </a:spcAft>
              <a:buSzPts val="1400"/>
              <a:buNone/>
              <a:defRPr sz="1400"/>
            </a:lvl9pPr>
          </a:lstStyle>
          <a:p>
            <a:endParaRPr/>
          </a:p>
        </p:txBody>
      </p:sp>
      <p:sp>
        <p:nvSpPr>
          <p:cNvPr id="255" name="Google Shape;255;p19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19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19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8"/>
        <p:cNvGrpSpPr/>
        <p:nvPr/>
      </p:nvGrpSpPr>
      <p:grpSpPr>
        <a:xfrm>
          <a:off x="0" y="0"/>
          <a:ext cx="0" cy="0"/>
          <a:chOff x="0" y="0"/>
          <a:chExt cx="0" cy="0"/>
        </a:xfrm>
      </p:grpSpPr>
      <p:sp>
        <p:nvSpPr>
          <p:cNvPr id="259" name="Google Shape;259;p195"/>
          <p:cNvSpPr txBox="1">
            <a:spLocks noGrp="1"/>
          </p:cNvSpPr>
          <p:nvPr>
            <p:ph type="title"/>
          </p:nvPr>
        </p:nvSpPr>
        <p:spPr>
          <a:xfrm>
            <a:off x="685800" y="6096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0" name="Google Shape;260;p195"/>
          <p:cNvSpPr txBox="1">
            <a:spLocks noGrp="1"/>
          </p:cNvSpPr>
          <p:nvPr>
            <p:ph type="body" idx="1"/>
          </p:nvPr>
        </p:nvSpPr>
        <p:spPr>
          <a:xfrm>
            <a:off x="685800" y="1981200"/>
            <a:ext cx="3810000" cy="41148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261" name="Google Shape;261;p195"/>
          <p:cNvSpPr txBox="1">
            <a:spLocks noGrp="1"/>
          </p:cNvSpPr>
          <p:nvPr>
            <p:ph type="body" idx="2"/>
          </p:nvPr>
        </p:nvSpPr>
        <p:spPr>
          <a:xfrm>
            <a:off x="4648200" y="1981200"/>
            <a:ext cx="3810000" cy="41148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406400" algn="l">
              <a:spcBef>
                <a:spcPts val="560"/>
              </a:spcBef>
              <a:spcAft>
                <a:spcPts val="0"/>
              </a:spcAft>
              <a:buSzPts val="2800"/>
              <a:buChar char="⬥"/>
              <a:defRPr sz="2800"/>
            </a:lvl1pPr>
            <a:lvl2pPr marL="914400" lvl="1" indent="-381000" algn="l">
              <a:spcBef>
                <a:spcPts val="480"/>
              </a:spcBef>
              <a:spcAft>
                <a:spcPts val="0"/>
              </a:spcAft>
              <a:buSzPts val="2400"/>
              <a:buChar char="⬥"/>
              <a:defRPr sz="2400"/>
            </a:lvl2pPr>
            <a:lvl3pPr marL="1371600" lvl="2" indent="-355600" algn="l">
              <a:spcBef>
                <a:spcPts val="400"/>
              </a:spcBef>
              <a:spcAft>
                <a:spcPts val="0"/>
              </a:spcAft>
              <a:buSzPts val="2000"/>
              <a:buChar char="⬥"/>
              <a:defRPr sz="2000"/>
            </a:lvl3pPr>
            <a:lvl4pPr marL="1828800" lvl="3" indent="-342900" algn="l">
              <a:spcBef>
                <a:spcPts val="360"/>
              </a:spcBef>
              <a:spcAft>
                <a:spcPts val="0"/>
              </a:spcAft>
              <a:buSzPts val="1800"/>
              <a:buChar char="⬥"/>
              <a:defRPr sz="1800"/>
            </a:lvl4pPr>
            <a:lvl5pPr marL="2286000" lvl="4" indent="-342900" algn="l">
              <a:spcBef>
                <a:spcPts val="360"/>
              </a:spcBef>
              <a:spcAft>
                <a:spcPts val="0"/>
              </a:spcAft>
              <a:buSzPts val="1800"/>
              <a:buChar char="⬥"/>
              <a:defRPr sz="1800"/>
            </a:lvl5pPr>
            <a:lvl6pPr marL="2743200" lvl="5" indent="-342900" algn="l">
              <a:spcBef>
                <a:spcPts val="360"/>
              </a:spcBef>
              <a:spcAft>
                <a:spcPts val="0"/>
              </a:spcAft>
              <a:buSzPts val="1800"/>
              <a:buChar char="⬥"/>
              <a:defRPr sz="1800"/>
            </a:lvl6pPr>
            <a:lvl7pPr marL="3200400" lvl="6" indent="-342900" algn="l">
              <a:spcBef>
                <a:spcPts val="360"/>
              </a:spcBef>
              <a:spcAft>
                <a:spcPts val="0"/>
              </a:spcAft>
              <a:buSzPts val="1800"/>
              <a:buChar char="⬥"/>
              <a:defRPr sz="1800"/>
            </a:lvl7pPr>
            <a:lvl8pPr marL="3657600" lvl="7" indent="-342900" algn="l">
              <a:spcBef>
                <a:spcPts val="360"/>
              </a:spcBef>
              <a:spcAft>
                <a:spcPts val="0"/>
              </a:spcAft>
              <a:buSzPts val="1800"/>
              <a:buChar char="⬥"/>
              <a:defRPr sz="1800"/>
            </a:lvl8pPr>
            <a:lvl9pPr marL="4114800" lvl="8" indent="-342900" algn="l">
              <a:spcBef>
                <a:spcPts val="360"/>
              </a:spcBef>
              <a:spcAft>
                <a:spcPts val="0"/>
              </a:spcAft>
              <a:buSzPts val="1800"/>
              <a:buChar char="⬥"/>
              <a:defRPr sz="1800"/>
            </a:lvl9pPr>
          </a:lstStyle>
          <a:p>
            <a:endParaRPr/>
          </a:p>
        </p:txBody>
      </p:sp>
      <p:sp>
        <p:nvSpPr>
          <p:cNvPr id="262" name="Google Shape;262;p19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3" name="Google Shape;263;p19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9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5"/>
        <p:cNvGrpSpPr/>
        <p:nvPr/>
      </p:nvGrpSpPr>
      <p:grpSpPr>
        <a:xfrm>
          <a:off x="0" y="0"/>
          <a:ext cx="0" cy="0"/>
          <a:chOff x="0" y="0"/>
          <a:chExt cx="0" cy="0"/>
        </a:xfrm>
      </p:grpSpPr>
      <p:sp>
        <p:nvSpPr>
          <p:cNvPr id="266" name="Google Shape;266;p196"/>
          <p:cNvSpPr txBox="1">
            <a:spLocks noGrp="1"/>
          </p:cNvSpPr>
          <p:nvPr>
            <p:ph type="title"/>
          </p:nvPr>
        </p:nvSpPr>
        <p:spPr>
          <a:xfrm>
            <a:off x="457200" y="274638"/>
            <a:ext cx="82296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7" name="Google Shape;267;p196"/>
          <p:cNvSpPr txBox="1">
            <a:spLocks noGrp="1"/>
          </p:cNvSpPr>
          <p:nvPr>
            <p:ph type="body" idx="1"/>
          </p:nvPr>
        </p:nvSpPr>
        <p:spPr>
          <a:xfrm>
            <a:off x="457200" y="1535113"/>
            <a:ext cx="4040188" cy="639762"/>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268" name="Google Shape;268;p196"/>
          <p:cNvSpPr txBox="1">
            <a:spLocks noGrp="1"/>
          </p:cNvSpPr>
          <p:nvPr>
            <p:ph type="body" idx="2"/>
          </p:nvPr>
        </p:nvSpPr>
        <p:spPr>
          <a:xfrm>
            <a:off x="457200" y="2174875"/>
            <a:ext cx="4040188" cy="3951288"/>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269" name="Google Shape;269;p196"/>
          <p:cNvSpPr txBox="1">
            <a:spLocks noGrp="1"/>
          </p:cNvSpPr>
          <p:nvPr>
            <p:ph type="body" idx="3"/>
          </p:nvPr>
        </p:nvSpPr>
        <p:spPr>
          <a:xfrm>
            <a:off x="4645025" y="1535113"/>
            <a:ext cx="4041775" cy="639762"/>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b" anchorCtr="0">
            <a:noAutofit/>
          </a:bodyPr>
          <a:lstStyle>
            <a:lvl1pPr marL="457200" lvl="0" indent="-228600" algn="l">
              <a:spcBef>
                <a:spcPts val="480"/>
              </a:spcBef>
              <a:spcAft>
                <a:spcPts val="0"/>
              </a:spcAft>
              <a:buSzPts val="2400"/>
              <a:buNone/>
              <a:defRPr sz="2400" b="1"/>
            </a:lvl1pPr>
            <a:lvl2pPr marL="914400" lvl="1" indent="-228600" algn="l">
              <a:spcBef>
                <a:spcPts val="400"/>
              </a:spcBef>
              <a:spcAft>
                <a:spcPts val="0"/>
              </a:spcAft>
              <a:buSzPts val="2000"/>
              <a:buNone/>
              <a:defRPr sz="2000" b="1"/>
            </a:lvl2pPr>
            <a:lvl3pPr marL="1371600" lvl="2" indent="-228600" algn="l">
              <a:spcBef>
                <a:spcPts val="360"/>
              </a:spcBef>
              <a:spcAft>
                <a:spcPts val="0"/>
              </a:spcAft>
              <a:buSzPts val="1800"/>
              <a:buNone/>
              <a:defRPr sz="1800" b="1"/>
            </a:lvl3pPr>
            <a:lvl4pPr marL="1828800" lvl="3" indent="-228600" algn="l">
              <a:spcBef>
                <a:spcPts val="320"/>
              </a:spcBef>
              <a:spcAft>
                <a:spcPts val="0"/>
              </a:spcAft>
              <a:buSzPts val="1600"/>
              <a:buNone/>
              <a:defRPr sz="1600" b="1"/>
            </a:lvl4pPr>
            <a:lvl5pPr marL="2286000" lvl="4" indent="-228600" algn="l">
              <a:spcBef>
                <a:spcPts val="320"/>
              </a:spcBef>
              <a:spcAft>
                <a:spcPts val="0"/>
              </a:spcAft>
              <a:buSzPts val="1600"/>
              <a:buNone/>
              <a:defRPr sz="1600" b="1"/>
            </a:lvl5pPr>
            <a:lvl6pPr marL="2743200" lvl="5" indent="-228600" algn="l">
              <a:spcBef>
                <a:spcPts val="320"/>
              </a:spcBef>
              <a:spcAft>
                <a:spcPts val="0"/>
              </a:spcAft>
              <a:buSzPts val="1600"/>
              <a:buNone/>
              <a:defRPr sz="1600" b="1"/>
            </a:lvl6pPr>
            <a:lvl7pPr marL="3200400" lvl="6" indent="-228600" algn="l">
              <a:spcBef>
                <a:spcPts val="320"/>
              </a:spcBef>
              <a:spcAft>
                <a:spcPts val="0"/>
              </a:spcAft>
              <a:buSzPts val="1600"/>
              <a:buNone/>
              <a:defRPr sz="1600" b="1"/>
            </a:lvl7pPr>
            <a:lvl8pPr marL="3657600" lvl="7" indent="-228600" algn="l">
              <a:spcBef>
                <a:spcPts val="320"/>
              </a:spcBef>
              <a:spcAft>
                <a:spcPts val="0"/>
              </a:spcAft>
              <a:buSzPts val="1600"/>
              <a:buNone/>
              <a:defRPr sz="1600" b="1"/>
            </a:lvl8pPr>
            <a:lvl9pPr marL="4114800" lvl="8" indent="-228600" algn="l">
              <a:spcBef>
                <a:spcPts val="320"/>
              </a:spcBef>
              <a:spcAft>
                <a:spcPts val="0"/>
              </a:spcAft>
              <a:buSzPts val="1600"/>
              <a:buNone/>
              <a:defRPr sz="1600" b="1"/>
            </a:lvl9pPr>
          </a:lstStyle>
          <a:p>
            <a:endParaRPr/>
          </a:p>
        </p:txBody>
      </p:sp>
      <p:sp>
        <p:nvSpPr>
          <p:cNvPr id="270" name="Google Shape;270;p196"/>
          <p:cNvSpPr txBox="1">
            <a:spLocks noGrp="1"/>
          </p:cNvSpPr>
          <p:nvPr>
            <p:ph type="body" idx="4"/>
          </p:nvPr>
        </p:nvSpPr>
        <p:spPr>
          <a:xfrm>
            <a:off x="4645025" y="2174875"/>
            <a:ext cx="4041775" cy="3951288"/>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381000" algn="l">
              <a:spcBef>
                <a:spcPts val="480"/>
              </a:spcBef>
              <a:spcAft>
                <a:spcPts val="0"/>
              </a:spcAft>
              <a:buSzPts val="2400"/>
              <a:buChar char="⬥"/>
              <a:defRPr sz="2400"/>
            </a:lvl1pPr>
            <a:lvl2pPr marL="914400" lvl="1" indent="-355600" algn="l">
              <a:spcBef>
                <a:spcPts val="400"/>
              </a:spcBef>
              <a:spcAft>
                <a:spcPts val="0"/>
              </a:spcAft>
              <a:buSzPts val="2000"/>
              <a:buChar char="⬥"/>
              <a:defRPr sz="2000"/>
            </a:lvl2pPr>
            <a:lvl3pPr marL="1371600" lvl="2" indent="-342900" algn="l">
              <a:spcBef>
                <a:spcPts val="360"/>
              </a:spcBef>
              <a:spcAft>
                <a:spcPts val="0"/>
              </a:spcAft>
              <a:buSzPts val="1800"/>
              <a:buChar char="⬥"/>
              <a:defRPr sz="1800"/>
            </a:lvl3pPr>
            <a:lvl4pPr marL="1828800" lvl="3" indent="-330200" algn="l">
              <a:spcBef>
                <a:spcPts val="320"/>
              </a:spcBef>
              <a:spcAft>
                <a:spcPts val="0"/>
              </a:spcAft>
              <a:buSzPts val="1600"/>
              <a:buChar char="⬥"/>
              <a:defRPr sz="1600"/>
            </a:lvl4pPr>
            <a:lvl5pPr marL="2286000" lvl="4" indent="-330200" algn="l">
              <a:spcBef>
                <a:spcPts val="320"/>
              </a:spcBef>
              <a:spcAft>
                <a:spcPts val="0"/>
              </a:spcAft>
              <a:buSzPts val="1600"/>
              <a:buChar char="⬥"/>
              <a:defRPr sz="1600"/>
            </a:lvl5pPr>
            <a:lvl6pPr marL="2743200" lvl="5" indent="-330200" algn="l">
              <a:spcBef>
                <a:spcPts val="320"/>
              </a:spcBef>
              <a:spcAft>
                <a:spcPts val="0"/>
              </a:spcAft>
              <a:buSzPts val="1600"/>
              <a:buChar char="⬥"/>
              <a:defRPr sz="1600"/>
            </a:lvl6pPr>
            <a:lvl7pPr marL="3200400" lvl="6" indent="-330200" algn="l">
              <a:spcBef>
                <a:spcPts val="320"/>
              </a:spcBef>
              <a:spcAft>
                <a:spcPts val="0"/>
              </a:spcAft>
              <a:buSzPts val="1600"/>
              <a:buChar char="⬥"/>
              <a:defRPr sz="1600"/>
            </a:lvl7pPr>
            <a:lvl8pPr marL="3657600" lvl="7" indent="-330200" algn="l">
              <a:spcBef>
                <a:spcPts val="320"/>
              </a:spcBef>
              <a:spcAft>
                <a:spcPts val="0"/>
              </a:spcAft>
              <a:buSzPts val="1600"/>
              <a:buChar char="⬥"/>
              <a:defRPr sz="1600"/>
            </a:lvl8pPr>
            <a:lvl9pPr marL="4114800" lvl="8" indent="-330200" algn="l">
              <a:spcBef>
                <a:spcPts val="320"/>
              </a:spcBef>
              <a:spcAft>
                <a:spcPts val="0"/>
              </a:spcAft>
              <a:buSzPts val="1600"/>
              <a:buChar char="⬥"/>
              <a:defRPr sz="1600"/>
            </a:lvl9pPr>
          </a:lstStyle>
          <a:p>
            <a:endParaRPr/>
          </a:p>
        </p:txBody>
      </p:sp>
      <p:sp>
        <p:nvSpPr>
          <p:cNvPr id="271" name="Google Shape;271;p1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1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p1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4"/>
        <p:cNvGrpSpPr/>
        <p:nvPr/>
      </p:nvGrpSpPr>
      <p:grpSpPr>
        <a:xfrm>
          <a:off x="0" y="0"/>
          <a:ext cx="0" cy="0"/>
          <a:chOff x="0" y="0"/>
          <a:chExt cx="0" cy="0"/>
        </a:xfrm>
      </p:grpSpPr>
      <p:sp>
        <p:nvSpPr>
          <p:cNvPr id="275" name="Google Shape;275;p197"/>
          <p:cNvSpPr txBox="1">
            <a:spLocks noGrp="1"/>
          </p:cNvSpPr>
          <p:nvPr>
            <p:ph type="title"/>
          </p:nvPr>
        </p:nvSpPr>
        <p:spPr>
          <a:xfrm>
            <a:off x="685800" y="6096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6" name="Google Shape;276;p19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7" name="Google Shape;277;p19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8" name="Google Shape;278;p1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13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1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
        <p:cNvGrpSpPr/>
        <p:nvPr/>
      </p:nvGrpSpPr>
      <p:grpSpPr>
        <a:xfrm>
          <a:off x="0" y="0"/>
          <a:ext cx="0" cy="0"/>
          <a:chOff x="0" y="0"/>
          <a:chExt cx="0" cy="0"/>
        </a:xfrm>
      </p:grpSpPr>
      <p:sp>
        <p:nvSpPr>
          <p:cNvPr id="280" name="Google Shape;280;p19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1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1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3"/>
        <p:cNvGrpSpPr/>
        <p:nvPr/>
      </p:nvGrpSpPr>
      <p:grpSpPr>
        <a:xfrm>
          <a:off x="0" y="0"/>
          <a:ext cx="0" cy="0"/>
          <a:chOff x="0" y="0"/>
          <a:chExt cx="0" cy="0"/>
        </a:xfrm>
      </p:grpSpPr>
      <p:sp>
        <p:nvSpPr>
          <p:cNvPr id="284" name="Google Shape;284;p199"/>
          <p:cNvSpPr txBox="1">
            <a:spLocks noGrp="1"/>
          </p:cNvSpPr>
          <p:nvPr>
            <p:ph type="title"/>
          </p:nvPr>
        </p:nvSpPr>
        <p:spPr>
          <a:xfrm>
            <a:off x="457200" y="273050"/>
            <a:ext cx="3008313" cy="116205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85" name="Google Shape;285;p199"/>
          <p:cNvSpPr txBox="1">
            <a:spLocks noGrp="1"/>
          </p:cNvSpPr>
          <p:nvPr>
            <p:ph type="body" idx="1"/>
          </p:nvPr>
        </p:nvSpPr>
        <p:spPr>
          <a:xfrm>
            <a:off x="3575050" y="273050"/>
            <a:ext cx="5111750" cy="5853113"/>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431800" algn="l">
              <a:spcBef>
                <a:spcPts val="640"/>
              </a:spcBef>
              <a:spcAft>
                <a:spcPts val="0"/>
              </a:spcAft>
              <a:buSzPts val="3200"/>
              <a:buChar char="⬥"/>
              <a:defRPr sz="3200"/>
            </a:lvl1pPr>
            <a:lvl2pPr marL="914400" lvl="1" indent="-406400" algn="l">
              <a:spcBef>
                <a:spcPts val="560"/>
              </a:spcBef>
              <a:spcAft>
                <a:spcPts val="0"/>
              </a:spcAft>
              <a:buSzPts val="2800"/>
              <a:buChar char="⬥"/>
              <a:defRPr sz="2800"/>
            </a:lvl2pPr>
            <a:lvl3pPr marL="1371600" lvl="2" indent="-381000" algn="l">
              <a:spcBef>
                <a:spcPts val="480"/>
              </a:spcBef>
              <a:spcAft>
                <a:spcPts val="0"/>
              </a:spcAft>
              <a:buSzPts val="2400"/>
              <a:buChar char="⬥"/>
              <a:defRPr sz="2400"/>
            </a:lvl3pPr>
            <a:lvl4pPr marL="1828800" lvl="3" indent="-355600" algn="l">
              <a:spcBef>
                <a:spcPts val="400"/>
              </a:spcBef>
              <a:spcAft>
                <a:spcPts val="0"/>
              </a:spcAft>
              <a:buSzPts val="2000"/>
              <a:buChar char="⬥"/>
              <a:defRPr sz="2000"/>
            </a:lvl4pPr>
            <a:lvl5pPr marL="2286000" lvl="4" indent="-355600" algn="l">
              <a:spcBef>
                <a:spcPts val="400"/>
              </a:spcBef>
              <a:spcAft>
                <a:spcPts val="0"/>
              </a:spcAft>
              <a:buSzPts val="2000"/>
              <a:buChar char="⬥"/>
              <a:defRPr sz="2000"/>
            </a:lvl5pPr>
            <a:lvl6pPr marL="2743200" lvl="5" indent="-355600" algn="l">
              <a:spcBef>
                <a:spcPts val="400"/>
              </a:spcBef>
              <a:spcAft>
                <a:spcPts val="0"/>
              </a:spcAft>
              <a:buSzPts val="2000"/>
              <a:buChar char="⬥"/>
              <a:defRPr sz="2000"/>
            </a:lvl6pPr>
            <a:lvl7pPr marL="3200400" lvl="6" indent="-355600" algn="l">
              <a:spcBef>
                <a:spcPts val="400"/>
              </a:spcBef>
              <a:spcAft>
                <a:spcPts val="0"/>
              </a:spcAft>
              <a:buSzPts val="2000"/>
              <a:buChar char="⬥"/>
              <a:defRPr sz="2000"/>
            </a:lvl7pPr>
            <a:lvl8pPr marL="3657600" lvl="7" indent="-355600" algn="l">
              <a:spcBef>
                <a:spcPts val="400"/>
              </a:spcBef>
              <a:spcAft>
                <a:spcPts val="0"/>
              </a:spcAft>
              <a:buSzPts val="2000"/>
              <a:buChar char="⬥"/>
              <a:defRPr sz="2000"/>
            </a:lvl8pPr>
            <a:lvl9pPr marL="4114800" lvl="8" indent="-355600" algn="l">
              <a:spcBef>
                <a:spcPts val="400"/>
              </a:spcBef>
              <a:spcAft>
                <a:spcPts val="0"/>
              </a:spcAft>
              <a:buSzPts val="2000"/>
              <a:buChar char="⬥"/>
              <a:defRPr sz="2000"/>
            </a:lvl9pPr>
          </a:lstStyle>
          <a:p>
            <a:endParaRPr/>
          </a:p>
        </p:txBody>
      </p:sp>
      <p:sp>
        <p:nvSpPr>
          <p:cNvPr id="286" name="Google Shape;286;p199"/>
          <p:cNvSpPr txBox="1">
            <a:spLocks noGrp="1"/>
          </p:cNvSpPr>
          <p:nvPr>
            <p:ph type="body" idx="2"/>
          </p:nvPr>
        </p:nvSpPr>
        <p:spPr>
          <a:xfrm>
            <a:off x="457200" y="1435100"/>
            <a:ext cx="3008313" cy="4691063"/>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287" name="Google Shape;287;p19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8" name="Google Shape;288;p1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9" name="Google Shape;289;p19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0"/>
        <p:cNvGrpSpPr/>
        <p:nvPr/>
      </p:nvGrpSpPr>
      <p:grpSpPr>
        <a:xfrm>
          <a:off x="0" y="0"/>
          <a:ext cx="0" cy="0"/>
          <a:chOff x="0" y="0"/>
          <a:chExt cx="0" cy="0"/>
        </a:xfrm>
      </p:grpSpPr>
      <p:sp>
        <p:nvSpPr>
          <p:cNvPr id="291" name="Google Shape;291;p200"/>
          <p:cNvSpPr txBox="1">
            <a:spLocks noGrp="1"/>
          </p:cNvSpPr>
          <p:nvPr>
            <p:ph type="title"/>
          </p:nvPr>
        </p:nvSpPr>
        <p:spPr>
          <a:xfrm>
            <a:off x="1792288" y="4800600"/>
            <a:ext cx="5486400" cy="566738"/>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2" name="Google Shape;292;p200"/>
          <p:cNvSpPr>
            <a:spLocks noGrp="1"/>
          </p:cNvSpPr>
          <p:nvPr>
            <p:ph type="pic" idx="2"/>
          </p:nvPr>
        </p:nvSpPr>
        <p:spPr>
          <a:xfrm>
            <a:off x="1792288" y="612775"/>
            <a:ext cx="5486400" cy="41148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R="0" lvl="0" algn="l" rtl="0">
              <a:spcBef>
                <a:spcPts val="640"/>
              </a:spcBef>
              <a:spcAft>
                <a:spcPts val="0"/>
              </a:spcAft>
              <a:buClr>
                <a:srgbClr val="FFCC66"/>
              </a:buClr>
              <a:buSzPts val="3200"/>
              <a:buFont typeface="Noto Sans Symbols"/>
              <a:buNone/>
              <a:defRPr sz="3200" b="0" i="0" u="none" strike="noStrike" cap="none">
                <a:solidFill>
                  <a:schemeClr val="lt1"/>
                </a:solidFill>
                <a:latin typeface="Tahoma"/>
                <a:ea typeface="Tahoma"/>
                <a:cs typeface="Tahoma"/>
                <a:sym typeface="Tahoma"/>
              </a:defRPr>
            </a:lvl1pPr>
            <a:lvl2pPr marR="0" lvl="1" algn="l" rtl="0">
              <a:spcBef>
                <a:spcPts val="560"/>
              </a:spcBef>
              <a:spcAft>
                <a:spcPts val="0"/>
              </a:spcAft>
              <a:buClr>
                <a:srgbClr val="FFFF66"/>
              </a:buClr>
              <a:buSzPts val="2800"/>
              <a:buFont typeface="Noto Sans Symbols"/>
              <a:buNone/>
              <a:defRPr sz="2800" b="0" i="0" u="none" strike="noStrike" cap="none">
                <a:solidFill>
                  <a:schemeClr val="lt1"/>
                </a:solidFill>
                <a:latin typeface="Tahoma"/>
                <a:ea typeface="Tahoma"/>
                <a:cs typeface="Tahoma"/>
                <a:sym typeface="Tahoma"/>
              </a:defRPr>
            </a:lvl2pPr>
            <a:lvl3pPr marR="0" lvl="2" algn="l" rtl="0">
              <a:spcBef>
                <a:spcPts val="480"/>
              </a:spcBef>
              <a:spcAft>
                <a:spcPts val="0"/>
              </a:spcAft>
              <a:buClr>
                <a:srgbClr val="FFCC66"/>
              </a:buClr>
              <a:buSzPts val="2400"/>
              <a:buFont typeface="Noto Sans Symbols"/>
              <a:buNone/>
              <a:defRPr sz="2400" b="0" i="0" u="none" strike="noStrike" cap="none">
                <a:solidFill>
                  <a:schemeClr val="lt1"/>
                </a:solidFill>
                <a:latin typeface="Tahoma"/>
                <a:ea typeface="Tahoma"/>
                <a:cs typeface="Tahoma"/>
                <a:sym typeface="Tahoma"/>
              </a:defRPr>
            </a:lvl3pPr>
            <a:lvl4pPr marR="0" lvl="3" algn="l" rtl="0">
              <a:spcBef>
                <a:spcPts val="400"/>
              </a:spcBef>
              <a:spcAft>
                <a:spcPts val="0"/>
              </a:spcAft>
              <a:buClr>
                <a:srgbClr val="FFFF66"/>
              </a:buClr>
              <a:buSzPts val="2000"/>
              <a:buFont typeface="Noto Sans Symbols"/>
              <a:buNone/>
              <a:defRPr sz="2000" b="0" i="0" u="none" strike="noStrike" cap="none">
                <a:solidFill>
                  <a:schemeClr val="lt1"/>
                </a:solidFill>
                <a:latin typeface="Tahoma"/>
                <a:ea typeface="Tahoma"/>
                <a:cs typeface="Tahoma"/>
                <a:sym typeface="Tahoma"/>
              </a:defRPr>
            </a:lvl4pPr>
            <a:lvl5pPr marR="0" lvl="4" algn="l" rtl="0">
              <a:spcBef>
                <a:spcPts val="400"/>
              </a:spcBef>
              <a:spcAft>
                <a:spcPts val="0"/>
              </a:spcAft>
              <a:buClr>
                <a:srgbClr val="FFCC66"/>
              </a:buClr>
              <a:buSzPts val="2000"/>
              <a:buFont typeface="Noto Sans Symbols"/>
              <a:buNone/>
              <a:defRPr sz="2000" b="0" i="0" u="none" strike="noStrike" cap="none">
                <a:solidFill>
                  <a:schemeClr val="lt1"/>
                </a:solidFill>
                <a:latin typeface="Tahoma"/>
                <a:ea typeface="Tahoma"/>
                <a:cs typeface="Tahoma"/>
                <a:sym typeface="Tahoma"/>
              </a:defRPr>
            </a:lvl5pPr>
            <a:lvl6pPr marR="0" lvl="5" algn="l" rtl="0">
              <a:spcBef>
                <a:spcPts val="400"/>
              </a:spcBef>
              <a:spcAft>
                <a:spcPts val="0"/>
              </a:spcAft>
              <a:buClr>
                <a:srgbClr val="FFCC66"/>
              </a:buClr>
              <a:buSzPts val="2000"/>
              <a:buFont typeface="Noto Sans Symbols"/>
              <a:buNone/>
              <a:defRPr sz="2000" b="0" i="0" u="none" strike="noStrike" cap="none">
                <a:solidFill>
                  <a:schemeClr val="lt1"/>
                </a:solidFill>
                <a:latin typeface="Tahoma"/>
                <a:ea typeface="Tahoma"/>
                <a:cs typeface="Tahoma"/>
                <a:sym typeface="Tahoma"/>
              </a:defRPr>
            </a:lvl6pPr>
            <a:lvl7pPr marR="0" lvl="6" algn="l" rtl="0">
              <a:spcBef>
                <a:spcPts val="400"/>
              </a:spcBef>
              <a:spcAft>
                <a:spcPts val="0"/>
              </a:spcAft>
              <a:buClr>
                <a:srgbClr val="FFCC66"/>
              </a:buClr>
              <a:buSzPts val="2000"/>
              <a:buFont typeface="Noto Sans Symbols"/>
              <a:buNone/>
              <a:defRPr sz="2000" b="0" i="0" u="none" strike="noStrike" cap="none">
                <a:solidFill>
                  <a:schemeClr val="lt1"/>
                </a:solidFill>
                <a:latin typeface="Tahoma"/>
                <a:ea typeface="Tahoma"/>
                <a:cs typeface="Tahoma"/>
                <a:sym typeface="Tahoma"/>
              </a:defRPr>
            </a:lvl7pPr>
            <a:lvl8pPr marR="0" lvl="7" algn="l" rtl="0">
              <a:spcBef>
                <a:spcPts val="400"/>
              </a:spcBef>
              <a:spcAft>
                <a:spcPts val="0"/>
              </a:spcAft>
              <a:buClr>
                <a:srgbClr val="FFCC66"/>
              </a:buClr>
              <a:buSzPts val="2000"/>
              <a:buFont typeface="Noto Sans Symbols"/>
              <a:buNone/>
              <a:defRPr sz="2000" b="0" i="0" u="none" strike="noStrike" cap="none">
                <a:solidFill>
                  <a:schemeClr val="lt1"/>
                </a:solidFill>
                <a:latin typeface="Tahoma"/>
                <a:ea typeface="Tahoma"/>
                <a:cs typeface="Tahoma"/>
                <a:sym typeface="Tahoma"/>
              </a:defRPr>
            </a:lvl8pPr>
            <a:lvl9pPr marR="0" lvl="8" algn="l" rtl="0">
              <a:spcBef>
                <a:spcPts val="400"/>
              </a:spcBef>
              <a:spcAft>
                <a:spcPts val="0"/>
              </a:spcAft>
              <a:buClr>
                <a:srgbClr val="FFCC66"/>
              </a:buClr>
              <a:buSzPts val="2000"/>
              <a:buFont typeface="Noto Sans Symbols"/>
              <a:buNone/>
              <a:defRPr sz="2000" b="0" i="0" u="none" strike="noStrike" cap="none">
                <a:solidFill>
                  <a:schemeClr val="lt1"/>
                </a:solidFill>
                <a:latin typeface="Tahoma"/>
                <a:ea typeface="Tahoma"/>
                <a:cs typeface="Tahoma"/>
                <a:sym typeface="Tahoma"/>
              </a:defRPr>
            </a:lvl9pPr>
          </a:lstStyle>
          <a:p>
            <a:endParaRPr/>
          </a:p>
        </p:txBody>
      </p:sp>
      <p:sp>
        <p:nvSpPr>
          <p:cNvPr id="293" name="Google Shape;293;p200"/>
          <p:cNvSpPr txBox="1">
            <a:spLocks noGrp="1"/>
          </p:cNvSpPr>
          <p:nvPr>
            <p:ph type="body" idx="1"/>
          </p:nvPr>
        </p:nvSpPr>
        <p:spPr>
          <a:xfrm>
            <a:off x="1792288" y="5367338"/>
            <a:ext cx="5486400" cy="804862"/>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228600" algn="l">
              <a:spcBef>
                <a:spcPts val="280"/>
              </a:spcBef>
              <a:spcAft>
                <a:spcPts val="0"/>
              </a:spcAft>
              <a:buSzPts val="1400"/>
              <a:buNone/>
              <a:defRPr sz="1400"/>
            </a:lvl1pPr>
            <a:lvl2pPr marL="914400" lvl="1" indent="-228600" algn="l">
              <a:spcBef>
                <a:spcPts val="240"/>
              </a:spcBef>
              <a:spcAft>
                <a:spcPts val="0"/>
              </a:spcAft>
              <a:buSzPts val="1200"/>
              <a:buNone/>
              <a:defRPr sz="1200"/>
            </a:lvl2pPr>
            <a:lvl3pPr marL="1371600" lvl="2" indent="-228600" algn="l">
              <a:spcBef>
                <a:spcPts val="200"/>
              </a:spcBef>
              <a:spcAft>
                <a:spcPts val="0"/>
              </a:spcAft>
              <a:buSzPts val="1000"/>
              <a:buNone/>
              <a:defRPr sz="1000"/>
            </a:lvl3pPr>
            <a:lvl4pPr marL="1828800" lvl="3" indent="-228600" algn="l">
              <a:spcBef>
                <a:spcPts val="180"/>
              </a:spcBef>
              <a:spcAft>
                <a:spcPts val="0"/>
              </a:spcAft>
              <a:buSzPts val="900"/>
              <a:buNone/>
              <a:defRPr sz="900"/>
            </a:lvl4pPr>
            <a:lvl5pPr marL="2286000" lvl="4" indent="-228600" algn="l">
              <a:spcBef>
                <a:spcPts val="180"/>
              </a:spcBef>
              <a:spcAft>
                <a:spcPts val="0"/>
              </a:spcAft>
              <a:buSzPts val="900"/>
              <a:buNone/>
              <a:defRPr sz="900"/>
            </a:lvl5pPr>
            <a:lvl6pPr marL="2743200" lvl="5" indent="-228600" algn="l">
              <a:spcBef>
                <a:spcPts val="180"/>
              </a:spcBef>
              <a:spcAft>
                <a:spcPts val="0"/>
              </a:spcAft>
              <a:buSzPts val="900"/>
              <a:buNone/>
              <a:defRPr sz="900"/>
            </a:lvl6pPr>
            <a:lvl7pPr marL="3200400" lvl="6" indent="-228600" algn="l">
              <a:spcBef>
                <a:spcPts val="180"/>
              </a:spcBef>
              <a:spcAft>
                <a:spcPts val="0"/>
              </a:spcAft>
              <a:buSzPts val="900"/>
              <a:buNone/>
              <a:defRPr sz="900"/>
            </a:lvl7pPr>
            <a:lvl8pPr marL="3657600" lvl="7" indent="-228600" algn="l">
              <a:spcBef>
                <a:spcPts val="180"/>
              </a:spcBef>
              <a:spcAft>
                <a:spcPts val="0"/>
              </a:spcAft>
              <a:buSzPts val="900"/>
              <a:buNone/>
              <a:defRPr sz="900"/>
            </a:lvl8pPr>
            <a:lvl9pPr marL="4114800" lvl="8" indent="-228600" algn="l">
              <a:spcBef>
                <a:spcPts val="180"/>
              </a:spcBef>
              <a:spcAft>
                <a:spcPts val="0"/>
              </a:spcAft>
              <a:buSzPts val="900"/>
              <a:buNone/>
              <a:defRPr sz="900"/>
            </a:lvl9pPr>
          </a:lstStyle>
          <a:p>
            <a:endParaRPr/>
          </a:p>
        </p:txBody>
      </p:sp>
      <p:sp>
        <p:nvSpPr>
          <p:cNvPr id="294" name="Google Shape;294;p20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5" name="Google Shape;295;p2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6" name="Google Shape;296;p20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7"/>
        <p:cNvGrpSpPr/>
        <p:nvPr/>
      </p:nvGrpSpPr>
      <p:grpSpPr>
        <a:xfrm>
          <a:off x="0" y="0"/>
          <a:ext cx="0" cy="0"/>
          <a:chOff x="0" y="0"/>
          <a:chExt cx="0" cy="0"/>
        </a:xfrm>
      </p:grpSpPr>
      <p:sp>
        <p:nvSpPr>
          <p:cNvPr id="298" name="Google Shape;298;p201"/>
          <p:cNvSpPr txBox="1">
            <a:spLocks noGrp="1"/>
          </p:cNvSpPr>
          <p:nvPr>
            <p:ph type="title"/>
          </p:nvPr>
        </p:nvSpPr>
        <p:spPr>
          <a:xfrm>
            <a:off x="685800" y="6096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9" name="Google Shape;299;p201"/>
          <p:cNvSpPr txBox="1">
            <a:spLocks noGrp="1"/>
          </p:cNvSpPr>
          <p:nvPr>
            <p:ph type="body" idx="1"/>
          </p:nvPr>
        </p:nvSpPr>
        <p:spPr>
          <a:xfrm rot="5400000">
            <a:off x="2514600" y="152400"/>
            <a:ext cx="4114800" cy="77724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00" name="Google Shape;300;p20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2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20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3"/>
        <p:cNvGrpSpPr/>
        <p:nvPr/>
      </p:nvGrpSpPr>
      <p:grpSpPr>
        <a:xfrm>
          <a:off x="0" y="0"/>
          <a:ext cx="0" cy="0"/>
          <a:chOff x="0" y="0"/>
          <a:chExt cx="0" cy="0"/>
        </a:xfrm>
      </p:grpSpPr>
      <p:sp>
        <p:nvSpPr>
          <p:cNvPr id="304" name="Google Shape;304;p202"/>
          <p:cNvSpPr txBox="1">
            <a:spLocks noGrp="1"/>
          </p:cNvSpPr>
          <p:nvPr>
            <p:ph type="title"/>
          </p:nvPr>
        </p:nvSpPr>
        <p:spPr>
          <a:xfrm rot="5400000">
            <a:off x="4743450" y="2381250"/>
            <a:ext cx="5486400" cy="19431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5" name="Google Shape;305;p202"/>
          <p:cNvSpPr txBox="1">
            <a:spLocks noGrp="1"/>
          </p:cNvSpPr>
          <p:nvPr>
            <p:ph type="body" idx="1"/>
          </p:nvPr>
        </p:nvSpPr>
        <p:spPr>
          <a:xfrm rot="5400000">
            <a:off x="781050" y="514350"/>
            <a:ext cx="5486400" cy="56769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lvl="0" indent="-342900" algn="l">
              <a:spcBef>
                <a:spcPts val="360"/>
              </a:spcBef>
              <a:spcAft>
                <a:spcPts val="0"/>
              </a:spcAft>
              <a:buSzPts val="180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06" name="Google Shape;306;p20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2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20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FFFFFF"/>
                </a:solidFill>
                <a:latin typeface="Tahoma"/>
                <a:ea typeface="Tahoma"/>
                <a:cs typeface="Tahoma"/>
                <a:sym typeface="Tahoma"/>
              </a:defRPr>
            </a:lvl1pPr>
            <a:lvl2pPr marL="0" marR="0" lvl="1" indent="0" algn="r">
              <a:spcBef>
                <a:spcPts val="0"/>
              </a:spcBef>
              <a:spcAft>
                <a:spcPts val="0"/>
              </a:spcAft>
              <a:buNone/>
              <a:defRPr sz="1400">
                <a:solidFill>
                  <a:srgbClr val="FFFFFF"/>
                </a:solidFill>
                <a:latin typeface="Tahoma"/>
                <a:ea typeface="Tahoma"/>
                <a:cs typeface="Tahoma"/>
                <a:sym typeface="Tahoma"/>
              </a:defRPr>
            </a:lvl2pPr>
            <a:lvl3pPr marL="0" marR="0" lvl="2" indent="0" algn="r">
              <a:spcBef>
                <a:spcPts val="0"/>
              </a:spcBef>
              <a:spcAft>
                <a:spcPts val="0"/>
              </a:spcAft>
              <a:buNone/>
              <a:defRPr sz="1400">
                <a:solidFill>
                  <a:srgbClr val="FFFFFF"/>
                </a:solidFill>
                <a:latin typeface="Tahoma"/>
                <a:ea typeface="Tahoma"/>
                <a:cs typeface="Tahoma"/>
                <a:sym typeface="Tahoma"/>
              </a:defRPr>
            </a:lvl3pPr>
            <a:lvl4pPr marL="0" marR="0" lvl="3" indent="0" algn="r">
              <a:spcBef>
                <a:spcPts val="0"/>
              </a:spcBef>
              <a:spcAft>
                <a:spcPts val="0"/>
              </a:spcAft>
              <a:buNone/>
              <a:defRPr sz="1400">
                <a:solidFill>
                  <a:srgbClr val="FFFFFF"/>
                </a:solidFill>
                <a:latin typeface="Tahoma"/>
                <a:ea typeface="Tahoma"/>
                <a:cs typeface="Tahoma"/>
                <a:sym typeface="Tahoma"/>
              </a:defRPr>
            </a:lvl4pPr>
            <a:lvl5pPr marL="0" marR="0" lvl="4" indent="0" algn="r">
              <a:spcBef>
                <a:spcPts val="0"/>
              </a:spcBef>
              <a:spcAft>
                <a:spcPts val="0"/>
              </a:spcAft>
              <a:buNone/>
              <a:defRPr sz="1400">
                <a:solidFill>
                  <a:srgbClr val="FFFFFF"/>
                </a:solidFill>
                <a:latin typeface="Tahoma"/>
                <a:ea typeface="Tahoma"/>
                <a:cs typeface="Tahoma"/>
                <a:sym typeface="Tahoma"/>
              </a:defRPr>
            </a:lvl5pPr>
            <a:lvl6pPr marL="0" marR="0" lvl="5" indent="0" algn="r">
              <a:spcBef>
                <a:spcPts val="0"/>
              </a:spcBef>
              <a:spcAft>
                <a:spcPts val="0"/>
              </a:spcAft>
              <a:buNone/>
              <a:defRPr sz="1400">
                <a:solidFill>
                  <a:srgbClr val="FFFFFF"/>
                </a:solidFill>
                <a:latin typeface="Tahoma"/>
                <a:ea typeface="Tahoma"/>
                <a:cs typeface="Tahoma"/>
                <a:sym typeface="Tahoma"/>
              </a:defRPr>
            </a:lvl6pPr>
            <a:lvl7pPr marL="0" marR="0" lvl="6" indent="0" algn="r">
              <a:spcBef>
                <a:spcPts val="0"/>
              </a:spcBef>
              <a:spcAft>
                <a:spcPts val="0"/>
              </a:spcAft>
              <a:buNone/>
              <a:defRPr sz="1400">
                <a:solidFill>
                  <a:srgbClr val="FFFFFF"/>
                </a:solidFill>
                <a:latin typeface="Tahoma"/>
                <a:ea typeface="Tahoma"/>
                <a:cs typeface="Tahoma"/>
                <a:sym typeface="Tahoma"/>
              </a:defRPr>
            </a:lvl7pPr>
            <a:lvl8pPr marL="0" marR="0" lvl="7" indent="0" algn="r">
              <a:spcBef>
                <a:spcPts val="0"/>
              </a:spcBef>
              <a:spcAft>
                <a:spcPts val="0"/>
              </a:spcAft>
              <a:buNone/>
              <a:defRPr sz="1400">
                <a:solidFill>
                  <a:srgbClr val="FFFFFF"/>
                </a:solidFill>
                <a:latin typeface="Tahoma"/>
                <a:ea typeface="Tahoma"/>
                <a:cs typeface="Tahoma"/>
                <a:sym typeface="Tahoma"/>
              </a:defRPr>
            </a:lvl8pPr>
            <a:lvl9pPr marL="0" marR="0" lvl="8" indent="0" algn="r">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3"/>
        <p:cNvGrpSpPr/>
        <p:nvPr/>
      </p:nvGrpSpPr>
      <p:grpSpPr>
        <a:xfrm>
          <a:off x="0" y="0"/>
          <a:ext cx="0" cy="0"/>
          <a:chOff x="0" y="0"/>
          <a:chExt cx="0" cy="0"/>
        </a:xfrm>
      </p:grpSpPr>
      <p:sp>
        <p:nvSpPr>
          <p:cNvPr id="324" name="Google Shape;324;p99"/>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5" name="Google Shape;325;p99"/>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326" name="Google Shape;326;p99"/>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327" name="Google Shape;327;p9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9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9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30"/>
        <p:cNvGrpSpPr/>
        <p:nvPr/>
      </p:nvGrpSpPr>
      <p:grpSpPr>
        <a:xfrm>
          <a:off x="0" y="0"/>
          <a:ext cx="0" cy="0"/>
          <a:chOff x="0" y="0"/>
          <a:chExt cx="0" cy="0"/>
        </a:xfrm>
      </p:grpSpPr>
      <p:grpSp>
        <p:nvGrpSpPr>
          <p:cNvPr id="331" name="Google Shape;331;p100"/>
          <p:cNvGrpSpPr/>
          <p:nvPr/>
        </p:nvGrpSpPr>
        <p:grpSpPr>
          <a:xfrm>
            <a:off x="0" y="3902075"/>
            <a:ext cx="3400425" cy="2949575"/>
            <a:chOff x="0" y="2458"/>
            <a:chExt cx="2142" cy="1858"/>
          </a:xfrm>
        </p:grpSpPr>
        <p:sp>
          <p:nvSpPr>
            <p:cNvPr id="332" name="Google Shape;332;p100"/>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33" name="Google Shape;333;p100"/>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34" name="Google Shape;334;p100"/>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35" name="Google Shape;335;p100"/>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36" name="Google Shape;336;p100"/>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37" name="Google Shape;337;p100"/>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38" name="Google Shape;338;p100"/>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grpSp>
      <p:sp>
        <p:nvSpPr>
          <p:cNvPr id="339" name="Google Shape;339;p100"/>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0" name="Google Shape;340;p10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4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a:p>
        </p:txBody>
      </p:sp>
      <p:sp>
        <p:nvSpPr>
          <p:cNvPr id="341" name="Google Shape;341;p10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10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10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4"/>
        <p:cNvGrpSpPr/>
        <p:nvPr/>
      </p:nvGrpSpPr>
      <p:grpSpPr>
        <a:xfrm>
          <a:off x="0" y="0"/>
          <a:ext cx="0" cy="0"/>
          <a:chOff x="0" y="0"/>
          <a:chExt cx="0" cy="0"/>
        </a:xfrm>
      </p:grpSpPr>
      <p:sp>
        <p:nvSpPr>
          <p:cNvPr id="345" name="Google Shape;345;p15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46" name="Google Shape;346;p15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47" name="Google Shape;347;p15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1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15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0"/>
        <p:cNvGrpSpPr/>
        <p:nvPr/>
      </p:nvGrpSpPr>
      <p:grpSpPr>
        <a:xfrm>
          <a:off x="0" y="0"/>
          <a:ext cx="0" cy="0"/>
          <a:chOff x="0" y="0"/>
          <a:chExt cx="0" cy="0"/>
        </a:xfrm>
      </p:grpSpPr>
      <p:sp>
        <p:nvSpPr>
          <p:cNvPr id="351" name="Google Shape;351;p15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2" name="Google Shape;352;p15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a:p>
        </p:txBody>
      </p:sp>
      <p:sp>
        <p:nvSpPr>
          <p:cNvPr id="353" name="Google Shape;353;p15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1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15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6"/>
        <p:cNvGrpSpPr/>
        <p:nvPr/>
      </p:nvGrpSpPr>
      <p:grpSpPr>
        <a:xfrm>
          <a:off x="0" y="0"/>
          <a:ext cx="0" cy="0"/>
          <a:chOff x="0" y="0"/>
          <a:chExt cx="0" cy="0"/>
        </a:xfrm>
      </p:grpSpPr>
      <p:sp>
        <p:nvSpPr>
          <p:cNvPr id="357" name="Google Shape;357;p1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58" name="Google Shape;358;p1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359" name="Google Shape;359;p15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360" name="Google Shape;360;p15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361" name="Google Shape;361;p15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362" name="Google Shape;362;p15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3" name="Google Shape;363;p1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4" name="Google Shape;364;p15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16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16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39" name="Google Shape;39;p1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5"/>
        <p:cNvGrpSpPr/>
        <p:nvPr/>
      </p:nvGrpSpPr>
      <p:grpSpPr>
        <a:xfrm>
          <a:off x="0" y="0"/>
          <a:ext cx="0" cy="0"/>
          <a:chOff x="0" y="0"/>
          <a:chExt cx="0" cy="0"/>
        </a:xfrm>
      </p:grpSpPr>
      <p:sp>
        <p:nvSpPr>
          <p:cNvPr id="366" name="Google Shape;366;p159"/>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7" name="Google Shape;367;p15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8" name="Google Shape;368;p1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15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0"/>
        <p:cNvGrpSpPr/>
        <p:nvPr/>
      </p:nvGrpSpPr>
      <p:grpSpPr>
        <a:xfrm>
          <a:off x="0" y="0"/>
          <a:ext cx="0" cy="0"/>
          <a:chOff x="0" y="0"/>
          <a:chExt cx="0" cy="0"/>
        </a:xfrm>
      </p:grpSpPr>
      <p:sp>
        <p:nvSpPr>
          <p:cNvPr id="371" name="Google Shape;371;p16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2" name="Google Shape;372;p1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3" name="Google Shape;373;p16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4"/>
        <p:cNvGrpSpPr/>
        <p:nvPr/>
      </p:nvGrpSpPr>
      <p:grpSpPr>
        <a:xfrm>
          <a:off x="0" y="0"/>
          <a:ext cx="0" cy="0"/>
          <a:chOff x="0" y="0"/>
          <a:chExt cx="0" cy="0"/>
        </a:xfrm>
      </p:grpSpPr>
      <p:sp>
        <p:nvSpPr>
          <p:cNvPr id="375" name="Google Shape;375;p16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76" name="Google Shape;376;p16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a:p>
        </p:txBody>
      </p:sp>
      <p:sp>
        <p:nvSpPr>
          <p:cNvPr id="377" name="Google Shape;377;p16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378" name="Google Shape;378;p16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1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16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1"/>
        <p:cNvGrpSpPr/>
        <p:nvPr/>
      </p:nvGrpSpPr>
      <p:grpSpPr>
        <a:xfrm>
          <a:off x="0" y="0"/>
          <a:ext cx="0" cy="0"/>
          <a:chOff x="0" y="0"/>
          <a:chExt cx="0" cy="0"/>
        </a:xfrm>
      </p:grpSpPr>
      <p:sp>
        <p:nvSpPr>
          <p:cNvPr id="382" name="Google Shape;382;p16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3" name="Google Shape;383;p16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384" name="Google Shape;384;p16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385" name="Google Shape;385;p16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6" name="Google Shape;386;p1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16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8"/>
        <p:cNvGrpSpPr/>
        <p:nvPr/>
      </p:nvGrpSpPr>
      <p:grpSpPr>
        <a:xfrm>
          <a:off x="0" y="0"/>
          <a:ext cx="0" cy="0"/>
          <a:chOff x="0" y="0"/>
          <a:chExt cx="0" cy="0"/>
        </a:xfrm>
      </p:grpSpPr>
      <p:sp>
        <p:nvSpPr>
          <p:cNvPr id="389" name="Google Shape;389;p16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0" name="Google Shape;390;p163"/>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91" name="Google Shape;391;p16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2" name="Google Shape;392;p1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3" name="Google Shape;393;p16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94"/>
        <p:cNvGrpSpPr/>
        <p:nvPr/>
      </p:nvGrpSpPr>
      <p:grpSpPr>
        <a:xfrm>
          <a:off x="0" y="0"/>
          <a:ext cx="0" cy="0"/>
          <a:chOff x="0" y="0"/>
          <a:chExt cx="0" cy="0"/>
        </a:xfrm>
      </p:grpSpPr>
      <p:sp>
        <p:nvSpPr>
          <p:cNvPr id="395" name="Google Shape;395;p164"/>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6" name="Google Shape;396;p164"/>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397" name="Google Shape;397;p16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1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9" name="Google Shape;399;p16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chemeClr val="lt1"/>
                </a:solidFill>
                <a:latin typeface="Arial"/>
                <a:ea typeface="Arial"/>
                <a:cs typeface="Arial"/>
                <a:sym typeface="Arial"/>
              </a:defRPr>
            </a:lvl1pPr>
            <a:lvl2pPr marL="0" marR="0" lvl="1" indent="0" algn="r">
              <a:spcBef>
                <a:spcPts val="0"/>
              </a:spcBef>
              <a:spcAft>
                <a:spcPts val="0"/>
              </a:spcAft>
              <a:buNone/>
              <a:defRPr sz="1000">
                <a:solidFill>
                  <a:schemeClr val="lt1"/>
                </a:solidFill>
                <a:latin typeface="Arial"/>
                <a:ea typeface="Arial"/>
                <a:cs typeface="Arial"/>
                <a:sym typeface="Arial"/>
              </a:defRPr>
            </a:lvl2pPr>
            <a:lvl3pPr marL="0" marR="0" lvl="2" indent="0" algn="r">
              <a:spcBef>
                <a:spcPts val="0"/>
              </a:spcBef>
              <a:spcAft>
                <a:spcPts val="0"/>
              </a:spcAft>
              <a:buNone/>
              <a:defRPr sz="1000">
                <a:solidFill>
                  <a:schemeClr val="lt1"/>
                </a:solidFill>
                <a:latin typeface="Arial"/>
                <a:ea typeface="Arial"/>
                <a:cs typeface="Arial"/>
                <a:sym typeface="Arial"/>
              </a:defRPr>
            </a:lvl3pPr>
            <a:lvl4pPr marL="0" marR="0" lvl="3" indent="0" algn="r">
              <a:spcBef>
                <a:spcPts val="0"/>
              </a:spcBef>
              <a:spcAft>
                <a:spcPts val="0"/>
              </a:spcAft>
              <a:buNone/>
              <a:defRPr sz="1000">
                <a:solidFill>
                  <a:schemeClr val="lt1"/>
                </a:solidFill>
                <a:latin typeface="Arial"/>
                <a:ea typeface="Arial"/>
                <a:cs typeface="Arial"/>
                <a:sym typeface="Arial"/>
              </a:defRPr>
            </a:lvl4pPr>
            <a:lvl5pPr marL="0" marR="0" lvl="4" indent="0" algn="r">
              <a:spcBef>
                <a:spcPts val="0"/>
              </a:spcBef>
              <a:spcAft>
                <a:spcPts val="0"/>
              </a:spcAft>
              <a:buNone/>
              <a:defRPr sz="1000">
                <a:solidFill>
                  <a:schemeClr val="lt1"/>
                </a:solidFill>
                <a:latin typeface="Arial"/>
                <a:ea typeface="Arial"/>
                <a:cs typeface="Arial"/>
                <a:sym typeface="Arial"/>
              </a:defRPr>
            </a:lvl5pPr>
            <a:lvl6pPr marL="0" marR="0" lvl="5" indent="0" algn="r">
              <a:spcBef>
                <a:spcPts val="0"/>
              </a:spcBef>
              <a:spcAft>
                <a:spcPts val="0"/>
              </a:spcAft>
              <a:buNone/>
              <a:defRPr sz="1000">
                <a:solidFill>
                  <a:schemeClr val="lt1"/>
                </a:solidFill>
                <a:latin typeface="Arial"/>
                <a:ea typeface="Arial"/>
                <a:cs typeface="Arial"/>
                <a:sym typeface="Arial"/>
              </a:defRPr>
            </a:lvl6pPr>
            <a:lvl7pPr marL="0" marR="0" lvl="6" indent="0" algn="r">
              <a:spcBef>
                <a:spcPts val="0"/>
              </a:spcBef>
              <a:spcAft>
                <a:spcPts val="0"/>
              </a:spcAft>
              <a:buNone/>
              <a:defRPr sz="1000">
                <a:solidFill>
                  <a:schemeClr val="lt1"/>
                </a:solidFill>
                <a:latin typeface="Arial"/>
                <a:ea typeface="Arial"/>
                <a:cs typeface="Arial"/>
                <a:sym typeface="Arial"/>
              </a:defRPr>
            </a:lvl7pPr>
            <a:lvl8pPr marL="0" marR="0" lvl="7" indent="0" algn="r">
              <a:spcBef>
                <a:spcPts val="0"/>
              </a:spcBef>
              <a:spcAft>
                <a:spcPts val="0"/>
              </a:spcAft>
              <a:buNone/>
              <a:defRPr sz="1000">
                <a:solidFill>
                  <a:schemeClr val="lt1"/>
                </a:solidFill>
                <a:latin typeface="Arial"/>
                <a:ea typeface="Arial"/>
                <a:cs typeface="Arial"/>
                <a:sym typeface="Arial"/>
              </a:defRPr>
            </a:lvl8pPr>
            <a:lvl9pPr marL="0" marR="0" lvl="8" indent="0" algn="r">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6"/>
        <p:cNvGrpSpPr/>
        <p:nvPr/>
      </p:nvGrpSpPr>
      <p:grpSpPr>
        <a:xfrm>
          <a:off x="0" y="0"/>
          <a:ext cx="0" cy="0"/>
          <a:chOff x="0" y="0"/>
          <a:chExt cx="0" cy="0"/>
        </a:xfrm>
      </p:grpSpPr>
      <p:sp>
        <p:nvSpPr>
          <p:cNvPr id="407" name="Google Shape;407;p10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8" name="Google Shape;408;p10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10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0"/>
        <p:cNvGrpSpPr/>
        <p:nvPr/>
      </p:nvGrpSpPr>
      <p:grpSpPr>
        <a:xfrm>
          <a:off x="0" y="0"/>
          <a:ext cx="0" cy="0"/>
          <a:chOff x="0" y="0"/>
          <a:chExt cx="0" cy="0"/>
        </a:xfrm>
      </p:grpSpPr>
      <p:sp>
        <p:nvSpPr>
          <p:cNvPr id="411" name="Google Shape;411;p18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2" name="Google Shape;412;p18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413" name="Google Shape;413;p18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18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5" name="Google Shape;415;p18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16"/>
        <p:cNvGrpSpPr/>
        <p:nvPr/>
      </p:nvGrpSpPr>
      <p:grpSpPr>
        <a:xfrm>
          <a:off x="0" y="0"/>
          <a:ext cx="0" cy="0"/>
          <a:chOff x="0" y="0"/>
          <a:chExt cx="0" cy="0"/>
        </a:xfrm>
      </p:grpSpPr>
      <p:sp>
        <p:nvSpPr>
          <p:cNvPr id="417" name="Google Shape;417;p18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8" name="Google Shape;418;p18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19" name="Google Shape;419;p18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18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1" name="Google Shape;421;p18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2"/>
        <p:cNvGrpSpPr/>
        <p:nvPr/>
      </p:nvGrpSpPr>
      <p:grpSpPr>
        <a:xfrm>
          <a:off x="0" y="0"/>
          <a:ext cx="0" cy="0"/>
          <a:chOff x="0" y="0"/>
          <a:chExt cx="0" cy="0"/>
        </a:xfrm>
      </p:grpSpPr>
      <p:sp>
        <p:nvSpPr>
          <p:cNvPr id="423" name="Google Shape;423;p18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24" name="Google Shape;424;p18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425" name="Google Shape;425;p18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18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 name="Google Shape;427;p18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1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66"/>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45" name="Google Shape;45;p166"/>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46" name="Google Shape;46;p1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18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0" name="Google Shape;430;p185"/>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431" name="Google Shape;431;p185"/>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432" name="Google Shape;432;p18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18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p1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1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37" name="Google Shape;437;p18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438" name="Google Shape;438;p18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439" name="Google Shape;439;p18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440" name="Google Shape;440;p18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441" name="Google Shape;441;p18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2" name="Google Shape;442;p18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3" name="Google Shape;443;p18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4"/>
        <p:cNvGrpSpPr/>
        <p:nvPr/>
      </p:nvGrpSpPr>
      <p:grpSpPr>
        <a:xfrm>
          <a:off x="0" y="0"/>
          <a:ext cx="0" cy="0"/>
          <a:chOff x="0" y="0"/>
          <a:chExt cx="0" cy="0"/>
        </a:xfrm>
      </p:grpSpPr>
      <p:sp>
        <p:nvSpPr>
          <p:cNvPr id="445" name="Google Shape;445;p18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6" name="Google Shape;446;p18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18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8" name="Google Shape;448;p18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9"/>
        <p:cNvGrpSpPr/>
        <p:nvPr/>
      </p:nvGrpSpPr>
      <p:grpSpPr>
        <a:xfrm>
          <a:off x="0" y="0"/>
          <a:ext cx="0" cy="0"/>
          <a:chOff x="0" y="0"/>
          <a:chExt cx="0" cy="0"/>
        </a:xfrm>
      </p:grpSpPr>
      <p:sp>
        <p:nvSpPr>
          <p:cNvPr id="450" name="Google Shape;450;p18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1" name="Google Shape;451;p18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452" name="Google Shape;452;p18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453" name="Google Shape;453;p18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4" name="Google Shape;454;p1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5" name="Google Shape;455;p18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6"/>
        <p:cNvGrpSpPr/>
        <p:nvPr/>
      </p:nvGrpSpPr>
      <p:grpSpPr>
        <a:xfrm>
          <a:off x="0" y="0"/>
          <a:ext cx="0" cy="0"/>
          <a:chOff x="0" y="0"/>
          <a:chExt cx="0" cy="0"/>
        </a:xfrm>
      </p:grpSpPr>
      <p:sp>
        <p:nvSpPr>
          <p:cNvPr id="457" name="Google Shape;457;p18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8" name="Google Shape;458;p18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59" name="Google Shape;459;p18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460" name="Google Shape;460;p18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18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2" name="Google Shape;462;p18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63"/>
        <p:cNvGrpSpPr/>
        <p:nvPr/>
      </p:nvGrpSpPr>
      <p:grpSpPr>
        <a:xfrm>
          <a:off x="0" y="0"/>
          <a:ext cx="0" cy="0"/>
          <a:chOff x="0" y="0"/>
          <a:chExt cx="0" cy="0"/>
        </a:xfrm>
      </p:grpSpPr>
      <p:sp>
        <p:nvSpPr>
          <p:cNvPr id="464" name="Google Shape;464;p19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5" name="Google Shape;465;p190"/>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66" name="Google Shape;466;p19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19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1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69"/>
        <p:cNvGrpSpPr/>
        <p:nvPr/>
      </p:nvGrpSpPr>
      <p:grpSpPr>
        <a:xfrm>
          <a:off x="0" y="0"/>
          <a:ext cx="0" cy="0"/>
          <a:chOff x="0" y="0"/>
          <a:chExt cx="0" cy="0"/>
        </a:xfrm>
      </p:grpSpPr>
      <p:sp>
        <p:nvSpPr>
          <p:cNvPr id="470" name="Google Shape;470;p191"/>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1" name="Google Shape;471;p191"/>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2" name="Google Shape;472;p19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19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19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475"/>
        <p:cNvGrpSpPr/>
        <p:nvPr/>
      </p:nvGrpSpPr>
      <p:grpSpPr>
        <a:xfrm>
          <a:off x="0" y="0"/>
          <a:ext cx="0" cy="0"/>
          <a:chOff x="0" y="0"/>
          <a:chExt cx="0" cy="0"/>
        </a:xfrm>
      </p:grpSpPr>
      <p:sp>
        <p:nvSpPr>
          <p:cNvPr id="476" name="Google Shape;476;p192"/>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7" name="Google Shape;477;p19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19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19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494"/>
        <p:cNvGrpSpPr/>
        <p:nvPr/>
      </p:nvGrpSpPr>
      <p:grpSpPr>
        <a:xfrm>
          <a:off x="0" y="0"/>
          <a:ext cx="0" cy="0"/>
          <a:chOff x="0" y="0"/>
          <a:chExt cx="0" cy="0"/>
        </a:xfrm>
      </p:grpSpPr>
      <p:grpSp>
        <p:nvGrpSpPr>
          <p:cNvPr id="495" name="Google Shape;495;p104"/>
          <p:cNvGrpSpPr/>
          <p:nvPr/>
        </p:nvGrpSpPr>
        <p:grpSpPr>
          <a:xfrm>
            <a:off x="0" y="3902075"/>
            <a:ext cx="3400425" cy="2949575"/>
            <a:chOff x="0" y="2458"/>
            <a:chExt cx="2142" cy="1858"/>
          </a:xfrm>
        </p:grpSpPr>
        <p:sp>
          <p:nvSpPr>
            <p:cNvPr id="496" name="Google Shape;496;p104"/>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97" name="Google Shape;497;p104"/>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98" name="Google Shape;498;p104"/>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99" name="Google Shape;499;p104"/>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00" name="Google Shape;500;p104"/>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01" name="Google Shape;501;p104"/>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502" name="Google Shape;502;p104"/>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503" name="Google Shape;503;p104"/>
          <p:cNvSpPr txBox="1">
            <a:spLocks noGrp="1"/>
          </p:cNvSpPr>
          <p:nvPr>
            <p:ph type="ctrTitle"/>
          </p:nvPr>
        </p:nvSpPr>
        <p:spPr>
          <a:xfrm>
            <a:off x="685800" y="1873250"/>
            <a:ext cx="7772400" cy="155575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sz="48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4" name="Google Shape;504;p10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400"/>
              <a:buFont typeface="Noto Sans Symbols"/>
              <a:buNone/>
              <a:defRPr/>
            </a:lvl1pPr>
            <a:lvl2pPr lvl="1" algn="l">
              <a:spcBef>
                <a:spcPts val="360"/>
              </a:spcBef>
              <a:spcAft>
                <a:spcPts val="0"/>
              </a:spcAft>
              <a:buSzPts val="1350"/>
              <a:buChar char="●"/>
              <a:defRPr/>
            </a:lvl2pPr>
            <a:lvl3pPr lvl="2" algn="l">
              <a:spcBef>
                <a:spcPts val="360"/>
              </a:spcBef>
              <a:spcAft>
                <a:spcPts val="0"/>
              </a:spcAft>
              <a:buSzPts val="1350"/>
              <a:buChar char="●"/>
              <a:defRPr/>
            </a:lvl3pPr>
            <a:lvl4pPr lvl="3" algn="l">
              <a:spcBef>
                <a:spcPts val="360"/>
              </a:spcBef>
              <a:spcAft>
                <a:spcPts val="0"/>
              </a:spcAft>
              <a:buSzPts val="1350"/>
              <a:buChar char="●"/>
              <a:defRPr/>
            </a:lvl4pPr>
            <a:lvl5pPr lvl="4" algn="l">
              <a:spcBef>
                <a:spcPts val="360"/>
              </a:spcBef>
              <a:spcAft>
                <a:spcPts val="0"/>
              </a:spcAft>
              <a:buSzPts val="1350"/>
              <a:buChar char="●"/>
              <a:defRPr/>
            </a:lvl5pPr>
            <a:lvl6pPr lvl="5" algn="l">
              <a:spcBef>
                <a:spcPts val="360"/>
              </a:spcBef>
              <a:spcAft>
                <a:spcPts val="0"/>
              </a:spcAft>
              <a:buSzPts val="1350"/>
              <a:buChar char="●"/>
              <a:defRPr/>
            </a:lvl6pPr>
            <a:lvl7pPr lvl="6" algn="l">
              <a:spcBef>
                <a:spcPts val="360"/>
              </a:spcBef>
              <a:spcAft>
                <a:spcPts val="0"/>
              </a:spcAft>
              <a:buSzPts val="1350"/>
              <a:buChar char="●"/>
              <a:defRPr/>
            </a:lvl7pPr>
            <a:lvl8pPr lvl="7" algn="l">
              <a:spcBef>
                <a:spcPts val="360"/>
              </a:spcBef>
              <a:spcAft>
                <a:spcPts val="0"/>
              </a:spcAft>
              <a:buSzPts val="1350"/>
              <a:buChar char="●"/>
              <a:defRPr/>
            </a:lvl8pPr>
            <a:lvl9pPr lvl="8" algn="l">
              <a:spcBef>
                <a:spcPts val="360"/>
              </a:spcBef>
              <a:spcAft>
                <a:spcPts val="0"/>
              </a:spcAft>
              <a:buSzPts val="1350"/>
              <a:buChar char="●"/>
              <a:defRPr/>
            </a:lvl9pPr>
          </a:lstStyle>
          <a:p>
            <a:endParaRPr/>
          </a:p>
        </p:txBody>
      </p:sp>
      <p:sp>
        <p:nvSpPr>
          <p:cNvPr id="505" name="Google Shape;505;p10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10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10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8"/>
        <p:cNvGrpSpPr/>
        <p:nvPr/>
      </p:nvGrpSpPr>
      <p:grpSpPr>
        <a:xfrm>
          <a:off x="0" y="0"/>
          <a:ext cx="0" cy="0"/>
          <a:chOff x="0" y="0"/>
          <a:chExt cx="0" cy="0"/>
        </a:xfrm>
      </p:grpSpPr>
      <p:sp>
        <p:nvSpPr>
          <p:cNvPr id="509" name="Google Shape;509;p24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0" name="Google Shape;510;p246"/>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511" name="Google Shape;511;p24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2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3" name="Google Shape;513;p24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1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16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52" name="Google Shape;52;p16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53" name="Google Shape;53;p16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54" name="Google Shape;54;p16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55" name="Google Shape;55;p1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4"/>
        <p:cNvGrpSpPr/>
        <p:nvPr/>
      </p:nvGrpSpPr>
      <p:grpSpPr>
        <a:xfrm>
          <a:off x="0" y="0"/>
          <a:ext cx="0" cy="0"/>
          <a:chOff x="0" y="0"/>
          <a:chExt cx="0" cy="0"/>
        </a:xfrm>
      </p:grpSpPr>
      <p:sp>
        <p:nvSpPr>
          <p:cNvPr id="515" name="Google Shape;515;p24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6" name="Google Shape;516;p24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350"/>
              <a:buNone/>
              <a:defRPr sz="1800"/>
            </a:lvl2pPr>
            <a:lvl3pPr marL="1371600" lvl="2" indent="-228600" algn="l">
              <a:spcBef>
                <a:spcPts val="320"/>
              </a:spcBef>
              <a:spcAft>
                <a:spcPts val="0"/>
              </a:spcAft>
              <a:buSzPts val="1200"/>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050"/>
              <a:buNone/>
              <a:defRPr sz="1400"/>
            </a:lvl5pPr>
            <a:lvl6pPr marL="2743200" lvl="5" indent="-228600" algn="l">
              <a:spcBef>
                <a:spcPts val="280"/>
              </a:spcBef>
              <a:spcAft>
                <a:spcPts val="0"/>
              </a:spcAft>
              <a:buSzPts val="1050"/>
              <a:buNone/>
              <a:defRPr sz="1400"/>
            </a:lvl6pPr>
            <a:lvl7pPr marL="3200400" lvl="6" indent="-228600" algn="l">
              <a:spcBef>
                <a:spcPts val="280"/>
              </a:spcBef>
              <a:spcAft>
                <a:spcPts val="0"/>
              </a:spcAft>
              <a:buSzPts val="1050"/>
              <a:buNone/>
              <a:defRPr sz="1400"/>
            </a:lvl7pPr>
            <a:lvl8pPr marL="3657600" lvl="7" indent="-228600" algn="l">
              <a:spcBef>
                <a:spcPts val="280"/>
              </a:spcBef>
              <a:spcAft>
                <a:spcPts val="0"/>
              </a:spcAft>
              <a:buSzPts val="1050"/>
              <a:buNone/>
              <a:defRPr sz="1400"/>
            </a:lvl8pPr>
            <a:lvl9pPr marL="4114800" lvl="8" indent="-228600" algn="l">
              <a:spcBef>
                <a:spcPts val="280"/>
              </a:spcBef>
              <a:spcAft>
                <a:spcPts val="0"/>
              </a:spcAft>
              <a:buSzPts val="1050"/>
              <a:buNone/>
              <a:defRPr sz="1400"/>
            </a:lvl9pPr>
          </a:lstStyle>
          <a:p>
            <a:endParaRPr/>
          </a:p>
        </p:txBody>
      </p:sp>
      <p:sp>
        <p:nvSpPr>
          <p:cNvPr id="517" name="Google Shape;517;p247"/>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8" name="Google Shape;518;p2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9" name="Google Shape;519;p247"/>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0"/>
        <p:cNvGrpSpPr/>
        <p:nvPr/>
      </p:nvGrpSpPr>
      <p:grpSpPr>
        <a:xfrm>
          <a:off x="0" y="0"/>
          <a:ext cx="0" cy="0"/>
          <a:chOff x="0" y="0"/>
          <a:chExt cx="0" cy="0"/>
        </a:xfrm>
      </p:grpSpPr>
      <p:sp>
        <p:nvSpPr>
          <p:cNvPr id="521" name="Google Shape;521;p248"/>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2" name="Google Shape;522;p248"/>
          <p:cNvSpPr txBox="1">
            <a:spLocks noGrp="1"/>
          </p:cNvSpPr>
          <p:nvPr>
            <p:ph type="body" idx="1"/>
          </p:nvPr>
        </p:nvSpPr>
        <p:spPr>
          <a:xfrm>
            <a:off x="457200" y="1600200"/>
            <a:ext cx="4038600" cy="45307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523" name="Google Shape;523;p248"/>
          <p:cNvSpPr txBox="1">
            <a:spLocks noGrp="1"/>
          </p:cNvSpPr>
          <p:nvPr>
            <p:ph type="body" idx="2"/>
          </p:nvPr>
        </p:nvSpPr>
        <p:spPr>
          <a:xfrm>
            <a:off x="4648200" y="1600200"/>
            <a:ext cx="4038600" cy="45307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42900" algn="l">
              <a:spcBef>
                <a:spcPts val="480"/>
              </a:spcBef>
              <a:spcAft>
                <a:spcPts val="0"/>
              </a:spcAft>
              <a:buSzPts val="1800"/>
              <a:buChar char="●"/>
              <a:defRPr sz="2400"/>
            </a:lvl2pPr>
            <a:lvl3pPr marL="1371600" lvl="2" indent="-323850" algn="l">
              <a:spcBef>
                <a:spcPts val="400"/>
              </a:spcBef>
              <a:spcAft>
                <a:spcPts val="0"/>
              </a:spcAft>
              <a:buSzPts val="1500"/>
              <a:buChar char="●"/>
              <a:defRPr sz="2000"/>
            </a:lvl3pPr>
            <a:lvl4pPr marL="1828800" lvl="3" indent="-314325" algn="l">
              <a:spcBef>
                <a:spcPts val="360"/>
              </a:spcBef>
              <a:spcAft>
                <a:spcPts val="0"/>
              </a:spcAft>
              <a:buSzPts val="1350"/>
              <a:buChar char="●"/>
              <a:defRPr sz="1800"/>
            </a:lvl4pPr>
            <a:lvl5pPr marL="2286000" lvl="4" indent="-314325" algn="l">
              <a:spcBef>
                <a:spcPts val="360"/>
              </a:spcBef>
              <a:spcAft>
                <a:spcPts val="0"/>
              </a:spcAft>
              <a:buSzPts val="1350"/>
              <a:buChar char="●"/>
              <a:defRPr sz="1800"/>
            </a:lvl5pPr>
            <a:lvl6pPr marL="2743200" lvl="5" indent="-314325" algn="l">
              <a:spcBef>
                <a:spcPts val="360"/>
              </a:spcBef>
              <a:spcAft>
                <a:spcPts val="0"/>
              </a:spcAft>
              <a:buSzPts val="1350"/>
              <a:buChar char="●"/>
              <a:defRPr sz="1800"/>
            </a:lvl6pPr>
            <a:lvl7pPr marL="3200400" lvl="6" indent="-314325" algn="l">
              <a:spcBef>
                <a:spcPts val="360"/>
              </a:spcBef>
              <a:spcAft>
                <a:spcPts val="0"/>
              </a:spcAft>
              <a:buSzPts val="1350"/>
              <a:buChar char="●"/>
              <a:defRPr sz="1800"/>
            </a:lvl7pPr>
            <a:lvl8pPr marL="3657600" lvl="7" indent="-314325" algn="l">
              <a:spcBef>
                <a:spcPts val="360"/>
              </a:spcBef>
              <a:spcAft>
                <a:spcPts val="0"/>
              </a:spcAft>
              <a:buSzPts val="1350"/>
              <a:buChar char="●"/>
              <a:defRPr sz="1800"/>
            </a:lvl8pPr>
            <a:lvl9pPr marL="4114800" lvl="8" indent="-314325" algn="l">
              <a:spcBef>
                <a:spcPts val="360"/>
              </a:spcBef>
              <a:spcAft>
                <a:spcPts val="0"/>
              </a:spcAft>
              <a:buSzPts val="1350"/>
              <a:buChar char="●"/>
              <a:defRPr sz="1800"/>
            </a:lvl9pPr>
          </a:lstStyle>
          <a:p>
            <a:endParaRPr/>
          </a:p>
        </p:txBody>
      </p:sp>
      <p:sp>
        <p:nvSpPr>
          <p:cNvPr id="524" name="Google Shape;524;p24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5" name="Google Shape;525;p2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24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7"/>
        <p:cNvGrpSpPr/>
        <p:nvPr/>
      </p:nvGrpSpPr>
      <p:grpSpPr>
        <a:xfrm>
          <a:off x="0" y="0"/>
          <a:ext cx="0" cy="0"/>
          <a:chOff x="0" y="0"/>
          <a:chExt cx="0" cy="0"/>
        </a:xfrm>
      </p:grpSpPr>
      <p:sp>
        <p:nvSpPr>
          <p:cNvPr id="528" name="Google Shape;528;p2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29" name="Google Shape;529;p24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530" name="Google Shape;530;p24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531" name="Google Shape;531;p24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1500"/>
              <a:buNone/>
              <a:defRPr sz="2000" b="1"/>
            </a:lvl2pPr>
            <a:lvl3pPr marL="1371600" lvl="2" indent="-228600" algn="l">
              <a:spcBef>
                <a:spcPts val="360"/>
              </a:spcBef>
              <a:spcAft>
                <a:spcPts val="0"/>
              </a:spcAft>
              <a:buSzPts val="1350"/>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200"/>
              <a:buNone/>
              <a:defRPr sz="1600" b="1"/>
            </a:lvl5pPr>
            <a:lvl6pPr marL="2743200" lvl="5" indent="-228600" algn="l">
              <a:spcBef>
                <a:spcPts val="320"/>
              </a:spcBef>
              <a:spcAft>
                <a:spcPts val="0"/>
              </a:spcAft>
              <a:buSzPts val="1200"/>
              <a:buNone/>
              <a:defRPr sz="1600" b="1"/>
            </a:lvl6pPr>
            <a:lvl7pPr marL="3200400" lvl="6" indent="-228600" algn="l">
              <a:spcBef>
                <a:spcPts val="320"/>
              </a:spcBef>
              <a:spcAft>
                <a:spcPts val="0"/>
              </a:spcAft>
              <a:buSzPts val="1200"/>
              <a:buNone/>
              <a:defRPr sz="1600" b="1"/>
            </a:lvl7pPr>
            <a:lvl8pPr marL="3657600" lvl="7" indent="-228600" algn="l">
              <a:spcBef>
                <a:spcPts val="320"/>
              </a:spcBef>
              <a:spcAft>
                <a:spcPts val="0"/>
              </a:spcAft>
              <a:buSzPts val="1200"/>
              <a:buNone/>
              <a:defRPr sz="1600" b="1"/>
            </a:lvl8pPr>
            <a:lvl9pPr marL="4114800" lvl="8" indent="-228600" algn="l">
              <a:spcBef>
                <a:spcPts val="320"/>
              </a:spcBef>
              <a:spcAft>
                <a:spcPts val="0"/>
              </a:spcAft>
              <a:buSzPts val="1200"/>
              <a:buNone/>
              <a:defRPr sz="1600" b="1"/>
            </a:lvl9pPr>
          </a:lstStyle>
          <a:p>
            <a:endParaRPr/>
          </a:p>
        </p:txBody>
      </p:sp>
      <p:sp>
        <p:nvSpPr>
          <p:cNvPr id="532" name="Google Shape;532;p24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23850" algn="l">
              <a:spcBef>
                <a:spcPts val="400"/>
              </a:spcBef>
              <a:spcAft>
                <a:spcPts val="0"/>
              </a:spcAft>
              <a:buSzPts val="1500"/>
              <a:buChar char="●"/>
              <a:defRPr sz="2000"/>
            </a:lvl2pPr>
            <a:lvl3pPr marL="1371600" lvl="2" indent="-314325" algn="l">
              <a:spcBef>
                <a:spcPts val="360"/>
              </a:spcBef>
              <a:spcAft>
                <a:spcPts val="0"/>
              </a:spcAft>
              <a:buSzPts val="1350"/>
              <a:buChar char="●"/>
              <a:defRPr sz="1800"/>
            </a:lvl3pPr>
            <a:lvl4pPr marL="1828800" lvl="3" indent="-304800" algn="l">
              <a:spcBef>
                <a:spcPts val="320"/>
              </a:spcBef>
              <a:spcAft>
                <a:spcPts val="0"/>
              </a:spcAft>
              <a:buSzPts val="1200"/>
              <a:buChar char="●"/>
              <a:defRPr sz="1600"/>
            </a:lvl4pPr>
            <a:lvl5pPr marL="2286000" lvl="4" indent="-304800" algn="l">
              <a:spcBef>
                <a:spcPts val="320"/>
              </a:spcBef>
              <a:spcAft>
                <a:spcPts val="0"/>
              </a:spcAft>
              <a:buSzPts val="1200"/>
              <a:buChar char="●"/>
              <a:defRPr sz="1600"/>
            </a:lvl5pPr>
            <a:lvl6pPr marL="2743200" lvl="5" indent="-304800" algn="l">
              <a:spcBef>
                <a:spcPts val="320"/>
              </a:spcBef>
              <a:spcAft>
                <a:spcPts val="0"/>
              </a:spcAft>
              <a:buSzPts val="1200"/>
              <a:buChar char="●"/>
              <a:defRPr sz="1600"/>
            </a:lvl6pPr>
            <a:lvl7pPr marL="3200400" lvl="6" indent="-304800" algn="l">
              <a:spcBef>
                <a:spcPts val="320"/>
              </a:spcBef>
              <a:spcAft>
                <a:spcPts val="0"/>
              </a:spcAft>
              <a:buSzPts val="1200"/>
              <a:buChar char="●"/>
              <a:defRPr sz="1600"/>
            </a:lvl7pPr>
            <a:lvl8pPr marL="3657600" lvl="7" indent="-304800" algn="l">
              <a:spcBef>
                <a:spcPts val="320"/>
              </a:spcBef>
              <a:spcAft>
                <a:spcPts val="0"/>
              </a:spcAft>
              <a:buSzPts val="1200"/>
              <a:buChar char="●"/>
              <a:defRPr sz="1600"/>
            </a:lvl8pPr>
            <a:lvl9pPr marL="4114800" lvl="8" indent="-304800" algn="l">
              <a:spcBef>
                <a:spcPts val="320"/>
              </a:spcBef>
              <a:spcAft>
                <a:spcPts val="0"/>
              </a:spcAft>
              <a:buSzPts val="1200"/>
              <a:buChar char="●"/>
              <a:defRPr sz="1600"/>
            </a:lvl9pPr>
          </a:lstStyle>
          <a:p>
            <a:endParaRPr/>
          </a:p>
        </p:txBody>
      </p:sp>
      <p:sp>
        <p:nvSpPr>
          <p:cNvPr id="533" name="Google Shape;533;p249"/>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2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249"/>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6"/>
        <p:cNvGrpSpPr/>
        <p:nvPr/>
      </p:nvGrpSpPr>
      <p:grpSpPr>
        <a:xfrm>
          <a:off x="0" y="0"/>
          <a:ext cx="0" cy="0"/>
          <a:chOff x="0" y="0"/>
          <a:chExt cx="0" cy="0"/>
        </a:xfrm>
      </p:grpSpPr>
      <p:sp>
        <p:nvSpPr>
          <p:cNvPr id="537" name="Google Shape;537;p250"/>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8" name="Google Shape;538;p25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2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25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1"/>
        <p:cNvGrpSpPr/>
        <p:nvPr/>
      </p:nvGrpSpPr>
      <p:grpSpPr>
        <a:xfrm>
          <a:off x="0" y="0"/>
          <a:ext cx="0" cy="0"/>
          <a:chOff x="0" y="0"/>
          <a:chExt cx="0" cy="0"/>
        </a:xfrm>
      </p:grpSpPr>
      <p:sp>
        <p:nvSpPr>
          <p:cNvPr id="542" name="Google Shape;542;p251"/>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3" name="Google Shape;543;p2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251"/>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5"/>
        <p:cNvGrpSpPr/>
        <p:nvPr/>
      </p:nvGrpSpPr>
      <p:grpSpPr>
        <a:xfrm>
          <a:off x="0" y="0"/>
          <a:ext cx="0" cy="0"/>
          <a:chOff x="0" y="0"/>
          <a:chExt cx="0" cy="0"/>
        </a:xfrm>
      </p:grpSpPr>
      <p:sp>
        <p:nvSpPr>
          <p:cNvPr id="546" name="Google Shape;546;p25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47" name="Google Shape;547;p25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361950" algn="l">
              <a:spcBef>
                <a:spcPts val="560"/>
              </a:spcBef>
              <a:spcAft>
                <a:spcPts val="0"/>
              </a:spcAft>
              <a:buSzPts val="2100"/>
              <a:buChar char="●"/>
              <a:defRPr sz="2800"/>
            </a:lvl2pPr>
            <a:lvl3pPr marL="1371600" lvl="2" indent="-342900" algn="l">
              <a:spcBef>
                <a:spcPts val="480"/>
              </a:spcBef>
              <a:spcAft>
                <a:spcPts val="0"/>
              </a:spcAft>
              <a:buSzPts val="1800"/>
              <a:buChar char="●"/>
              <a:defRPr sz="2400"/>
            </a:lvl3pPr>
            <a:lvl4pPr marL="1828800" lvl="3" indent="-323850" algn="l">
              <a:spcBef>
                <a:spcPts val="400"/>
              </a:spcBef>
              <a:spcAft>
                <a:spcPts val="0"/>
              </a:spcAft>
              <a:buSzPts val="1500"/>
              <a:buChar char="●"/>
              <a:defRPr sz="2000"/>
            </a:lvl4pPr>
            <a:lvl5pPr marL="2286000" lvl="4" indent="-323850" algn="l">
              <a:spcBef>
                <a:spcPts val="400"/>
              </a:spcBef>
              <a:spcAft>
                <a:spcPts val="0"/>
              </a:spcAft>
              <a:buSzPts val="1500"/>
              <a:buChar char="●"/>
              <a:defRPr sz="2000"/>
            </a:lvl5pPr>
            <a:lvl6pPr marL="2743200" lvl="5" indent="-323850" algn="l">
              <a:spcBef>
                <a:spcPts val="400"/>
              </a:spcBef>
              <a:spcAft>
                <a:spcPts val="0"/>
              </a:spcAft>
              <a:buSzPts val="1500"/>
              <a:buChar char="●"/>
              <a:defRPr sz="2000"/>
            </a:lvl6pPr>
            <a:lvl7pPr marL="3200400" lvl="6" indent="-323850" algn="l">
              <a:spcBef>
                <a:spcPts val="400"/>
              </a:spcBef>
              <a:spcAft>
                <a:spcPts val="0"/>
              </a:spcAft>
              <a:buSzPts val="1500"/>
              <a:buChar char="●"/>
              <a:defRPr sz="2000"/>
            </a:lvl7pPr>
            <a:lvl8pPr marL="3657600" lvl="7" indent="-323850" algn="l">
              <a:spcBef>
                <a:spcPts val="400"/>
              </a:spcBef>
              <a:spcAft>
                <a:spcPts val="0"/>
              </a:spcAft>
              <a:buSzPts val="1500"/>
              <a:buChar char="●"/>
              <a:defRPr sz="2000"/>
            </a:lvl8pPr>
            <a:lvl9pPr marL="4114800" lvl="8" indent="-323850" algn="l">
              <a:spcBef>
                <a:spcPts val="400"/>
              </a:spcBef>
              <a:spcAft>
                <a:spcPts val="0"/>
              </a:spcAft>
              <a:buSzPts val="1500"/>
              <a:buChar char="●"/>
              <a:defRPr sz="2000"/>
            </a:lvl9pPr>
          </a:lstStyle>
          <a:p>
            <a:endParaRPr/>
          </a:p>
        </p:txBody>
      </p:sp>
      <p:sp>
        <p:nvSpPr>
          <p:cNvPr id="548" name="Google Shape;548;p25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549" name="Google Shape;549;p25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0" name="Google Shape;550;p2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25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52"/>
        <p:cNvGrpSpPr/>
        <p:nvPr/>
      </p:nvGrpSpPr>
      <p:grpSpPr>
        <a:xfrm>
          <a:off x="0" y="0"/>
          <a:ext cx="0" cy="0"/>
          <a:chOff x="0" y="0"/>
          <a:chExt cx="0" cy="0"/>
        </a:xfrm>
      </p:grpSpPr>
      <p:sp>
        <p:nvSpPr>
          <p:cNvPr id="553" name="Google Shape;553;p25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4" name="Google Shape;554;p25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hlink"/>
              </a:buClr>
              <a:buSzPts val="2400"/>
              <a:buFont typeface="Noto Sans Symbols"/>
              <a:buNone/>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None/>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None/>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None/>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None/>
              <a:defRPr sz="2000" b="0" i="0" u="none" strike="noStrike" cap="none">
                <a:solidFill>
                  <a:schemeClr val="lt1"/>
                </a:solidFill>
                <a:latin typeface="Arial"/>
                <a:ea typeface="Arial"/>
                <a:cs typeface="Arial"/>
                <a:sym typeface="Arial"/>
              </a:defRPr>
            </a:lvl9pPr>
          </a:lstStyle>
          <a:p>
            <a:endParaRPr/>
          </a:p>
        </p:txBody>
      </p:sp>
      <p:sp>
        <p:nvSpPr>
          <p:cNvPr id="555" name="Google Shape;555;p25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900"/>
              <a:buNone/>
              <a:defRPr sz="1200"/>
            </a:lvl2pPr>
            <a:lvl3pPr marL="1371600" lvl="2" indent="-228600" algn="l">
              <a:spcBef>
                <a:spcPts val="200"/>
              </a:spcBef>
              <a:spcAft>
                <a:spcPts val="0"/>
              </a:spcAft>
              <a:buSzPts val="750"/>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675"/>
              <a:buNone/>
              <a:defRPr sz="900"/>
            </a:lvl5pPr>
            <a:lvl6pPr marL="2743200" lvl="5" indent="-228600" algn="l">
              <a:spcBef>
                <a:spcPts val="180"/>
              </a:spcBef>
              <a:spcAft>
                <a:spcPts val="0"/>
              </a:spcAft>
              <a:buSzPts val="675"/>
              <a:buNone/>
              <a:defRPr sz="900"/>
            </a:lvl6pPr>
            <a:lvl7pPr marL="3200400" lvl="6" indent="-228600" algn="l">
              <a:spcBef>
                <a:spcPts val="180"/>
              </a:spcBef>
              <a:spcAft>
                <a:spcPts val="0"/>
              </a:spcAft>
              <a:buSzPts val="675"/>
              <a:buNone/>
              <a:defRPr sz="900"/>
            </a:lvl7pPr>
            <a:lvl8pPr marL="3657600" lvl="7" indent="-228600" algn="l">
              <a:spcBef>
                <a:spcPts val="180"/>
              </a:spcBef>
              <a:spcAft>
                <a:spcPts val="0"/>
              </a:spcAft>
              <a:buSzPts val="675"/>
              <a:buNone/>
              <a:defRPr sz="900"/>
            </a:lvl8pPr>
            <a:lvl9pPr marL="4114800" lvl="8" indent="-228600" algn="l">
              <a:spcBef>
                <a:spcPts val="180"/>
              </a:spcBef>
              <a:spcAft>
                <a:spcPts val="0"/>
              </a:spcAft>
              <a:buSzPts val="675"/>
              <a:buNone/>
              <a:defRPr sz="900"/>
            </a:lvl9pPr>
          </a:lstStyle>
          <a:p>
            <a:endParaRPr/>
          </a:p>
        </p:txBody>
      </p:sp>
      <p:sp>
        <p:nvSpPr>
          <p:cNvPr id="556" name="Google Shape;556;p25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7" name="Google Shape;557;p2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p25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59"/>
        <p:cNvGrpSpPr/>
        <p:nvPr/>
      </p:nvGrpSpPr>
      <p:grpSpPr>
        <a:xfrm>
          <a:off x="0" y="0"/>
          <a:ext cx="0" cy="0"/>
          <a:chOff x="0" y="0"/>
          <a:chExt cx="0" cy="0"/>
        </a:xfrm>
      </p:grpSpPr>
      <p:sp>
        <p:nvSpPr>
          <p:cNvPr id="560" name="Google Shape;560;p25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1" name="Google Shape;561;p254"/>
          <p:cNvSpPr txBox="1">
            <a:spLocks noGrp="1"/>
          </p:cNvSpPr>
          <p:nvPr>
            <p:ph type="body" idx="1"/>
          </p:nvPr>
        </p:nvSpPr>
        <p:spPr>
          <a:xfrm rot="5400000">
            <a:off x="2306637" y="-249238"/>
            <a:ext cx="4530725" cy="82296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562" name="Google Shape;562;p25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3" name="Google Shape;563;p2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p25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65"/>
        <p:cNvGrpSpPr/>
        <p:nvPr/>
      </p:nvGrpSpPr>
      <p:grpSpPr>
        <a:xfrm>
          <a:off x="0" y="0"/>
          <a:ext cx="0" cy="0"/>
          <a:chOff x="0" y="0"/>
          <a:chExt cx="0" cy="0"/>
        </a:xfrm>
      </p:grpSpPr>
      <p:sp>
        <p:nvSpPr>
          <p:cNvPr id="566" name="Google Shape;566;p255"/>
          <p:cNvSpPr txBox="1">
            <a:spLocks noGrp="1"/>
          </p:cNvSpPr>
          <p:nvPr>
            <p:ph type="title"/>
          </p:nvPr>
        </p:nvSpPr>
        <p:spPr>
          <a:xfrm rot="5400000">
            <a:off x="4731544" y="2175669"/>
            <a:ext cx="5853112"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7" name="Google Shape;567;p255"/>
          <p:cNvSpPr txBox="1">
            <a:spLocks noGrp="1"/>
          </p:cNvSpPr>
          <p:nvPr>
            <p:ph type="body" idx="1"/>
          </p:nvPr>
        </p:nvSpPr>
        <p:spPr>
          <a:xfrm rot="5400000">
            <a:off x="540544" y="194469"/>
            <a:ext cx="5853112" cy="60198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14325" algn="l">
              <a:spcBef>
                <a:spcPts val="360"/>
              </a:spcBef>
              <a:spcAft>
                <a:spcPts val="0"/>
              </a:spcAft>
              <a:buSzPts val="1350"/>
              <a:buChar char="●"/>
              <a:defRPr/>
            </a:lvl2pPr>
            <a:lvl3pPr marL="1371600" lvl="2" indent="-314325" algn="l">
              <a:spcBef>
                <a:spcPts val="360"/>
              </a:spcBef>
              <a:spcAft>
                <a:spcPts val="0"/>
              </a:spcAft>
              <a:buSzPts val="1350"/>
              <a:buChar char="●"/>
              <a:defRPr/>
            </a:lvl3pPr>
            <a:lvl4pPr marL="1828800" lvl="3" indent="-314325" algn="l">
              <a:spcBef>
                <a:spcPts val="360"/>
              </a:spcBef>
              <a:spcAft>
                <a:spcPts val="0"/>
              </a:spcAft>
              <a:buSzPts val="1350"/>
              <a:buChar char="●"/>
              <a:defRPr/>
            </a:lvl4pPr>
            <a:lvl5pPr marL="2286000" lvl="4" indent="-314325" algn="l">
              <a:spcBef>
                <a:spcPts val="360"/>
              </a:spcBef>
              <a:spcAft>
                <a:spcPts val="0"/>
              </a:spcAft>
              <a:buSzPts val="1350"/>
              <a:buChar char="●"/>
              <a:defRPr/>
            </a:lvl5pPr>
            <a:lvl6pPr marL="2743200" lvl="5" indent="-314325" algn="l">
              <a:spcBef>
                <a:spcPts val="360"/>
              </a:spcBef>
              <a:spcAft>
                <a:spcPts val="0"/>
              </a:spcAft>
              <a:buSzPts val="1350"/>
              <a:buChar char="●"/>
              <a:defRPr/>
            </a:lvl6pPr>
            <a:lvl7pPr marL="3200400" lvl="6" indent="-314325" algn="l">
              <a:spcBef>
                <a:spcPts val="360"/>
              </a:spcBef>
              <a:spcAft>
                <a:spcPts val="0"/>
              </a:spcAft>
              <a:buSzPts val="1350"/>
              <a:buChar char="●"/>
              <a:defRPr/>
            </a:lvl7pPr>
            <a:lvl8pPr marL="3657600" lvl="7" indent="-314325" algn="l">
              <a:spcBef>
                <a:spcPts val="360"/>
              </a:spcBef>
              <a:spcAft>
                <a:spcPts val="0"/>
              </a:spcAft>
              <a:buSzPts val="1350"/>
              <a:buChar char="●"/>
              <a:defRPr/>
            </a:lvl8pPr>
            <a:lvl9pPr marL="4114800" lvl="8" indent="-314325" algn="l">
              <a:spcBef>
                <a:spcPts val="360"/>
              </a:spcBef>
              <a:spcAft>
                <a:spcPts val="0"/>
              </a:spcAft>
              <a:buSzPts val="1350"/>
              <a:buChar char="●"/>
              <a:defRPr/>
            </a:lvl9pPr>
          </a:lstStyle>
          <a:p>
            <a:endParaRPr/>
          </a:p>
        </p:txBody>
      </p:sp>
      <p:sp>
        <p:nvSpPr>
          <p:cNvPr id="568" name="Google Shape;568;p255"/>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9" name="Google Shape;569;p25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255"/>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Diagram or Organization Chart" type="dgm">
  <p:cSld name="DIAGRAM">
    <p:spTree>
      <p:nvGrpSpPr>
        <p:cNvPr id="1" name="Shape 571"/>
        <p:cNvGrpSpPr/>
        <p:nvPr/>
      </p:nvGrpSpPr>
      <p:grpSpPr>
        <a:xfrm>
          <a:off x="0" y="0"/>
          <a:ext cx="0" cy="0"/>
          <a:chOff x="0" y="0"/>
          <a:chExt cx="0" cy="0"/>
        </a:xfrm>
      </p:grpSpPr>
      <p:sp>
        <p:nvSpPr>
          <p:cNvPr id="572" name="Google Shape;572;p256"/>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3" name="Google Shape;573;p256"/>
          <p:cNvSpPr>
            <a:spLocks noGrp="1"/>
          </p:cNvSpPr>
          <p:nvPr>
            <p:ph type="dgm" idx="2"/>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574" name="Google Shape;574;p256"/>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5" name="Google Shape;575;p25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6" name="Google Shape;576;p256"/>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000">
                <a:solidFill>
                  <a:srgbClr val="FFFFFF"/>
                </a:solidFill>
                <a:latin typeface="Arial"/>
                <a:ea typeface="Arial"/>
                <a:cs typeface="Arial"/>
                <a:sym typeface="Arial"/>
              </a:defRPr>
            </a:lvl1pPr>
            <a:lvl2pPr marL="0" marR="0" lvl="1" indent="0" algn="r">
              <a:spcBef>
                <a:spcPts val="0"/>
              </a:spcBef>
              <a:spcAft>
                <a:spcPts val="0"/>
              </a:spcAft>
              <a:buNone/>
              <a:defRPr sz="1000">
                <a:solidFill>
                  <a:srgbClr val="FFFFFF"/>
                </a:solidFill>
                <a:latin typeface="Arial"/>
                <a:ea typeface="Arial"/>
                <a:cs typeface="Arial"/>
                <a:sym typeface="Arial"/>
              </a:defRPr>
            </a:lvl2pPr>
            <a:lvl3pPr marL="0" marR="0" lvl="2" indent="0" algn="r">
              <a:spcBef>
                <a:spcPts val="0"/>
              </a:spcBef>
              <a:spcAft>
                <a:spcPts val="0"/>
              </a:spcAft>
              <a:buNone/>
              <a:defRPr sz="1000">
                <a:solidFill>
                  <a:srgbClr val="FFFFFF"/>
                </a:solidFill>
                <a:latin typeface="Arial"/>
                <a:ea typeface="Arial"/>
                <a:cs typeface="Arial"/>
                <a:sym typeface="Arial"/>
              </a:defRPr>
            </a:lvl3pPr>
            <a:lvl4pPr marL="0" marR="0" lvl="3" indent="0" algn="r">
              <a:spcBef>
                <a:spcPts val="0"/>
              </a:spcBef>
              <a:spcAft>
                <a:spcPts val="0"/>
              </a:spcAft>
              <a:buNone/>
              <a:defRPr sz="1000">
                <a:solidFill>
                  <a:srgbClr val="FFFFFF"/>
                </a:solidFill>
                <a:latin typeface="Arial"/>
                <a:ea typeface="Arial"/>
                <a:cs typeface="Arial"/>
                <a:sym typeface="Arial"/>
              </a:defRPr>
            </a:lvl4pPr>
            <a:lvl5pPr marL="0" marR="0" lvl="4" indent="0" algn="r">
              <a:spcBef>
                <a:spcPts val="0"/>
              </a:spcBef>
              <a:spcAft>
                <a:spcPts val="0"/>
              </a:spcAft>
              <a:buNone/>
              <a:defRPr sz="1000">
                <a:solidFill>
                  <a:srgbClr val="FFFFFF"/>
                </a:solidFill>
                <a:latin typeface="Arial"/>
                <a:ea typeface="Arial"/>
                <a:cs typeface="Arial"/>
                <a:sym typeface="Arial"/>
              </a:defRPr>
            </a:lvl5pPr>
            <a:lvl6pPr marL="0" marR="0" lvl="5" indent="0" algn="r">
              <a:spcBef>
                <a:spcPts val="0"/>
              </a:spcBef>
              <a:spcAft>
                <a:spcPts val="0"/>
              </a:spcAft>
              <a:buNone/>
              <a:defRPr sz="1000">
                <a:solidFill>
                  <a:srgbClr val="FFFFFF"/>
                </a:solidFill>
                <a:latin typeface="Arial"/>
                <a:ea typeface="Arial"/>
                <a:cs typeface="Arial"/>
                <a:sym typeface="Arial"/>
              </a:defRPr>
            </a:lvl6pPr>
            <a:lvl7pPr marL="0" marR="0" lvl="6" indent="0" algn="r">
              <a:spcBef>
                <a:spcPts val="0"/>
              </a:spcBef>
              <a:spcAft>
                <a:spcPts val="0"/>
              </a:spcAft>
              <a:buNone/>
              <a:defRPr sz="1000">
                <a:solidFill>
                  <a:srgbClr val="FFFFFF"/>
                </a:solidFill>
                <a:latin typeface="Arial"/>
                <a:ea typeface="Arial"/>
                <a:cs typeface="Arial"/>
                <a:sym typeface="Arial"/>
              </a:defRPr>
            </a:lvl7pPr>
            <a:lvl8pPr marL="0" marR="0" lvl="7" indent="0" algn="r">
              <a:spcBef>
                <a:spcPts val="0"/>
              </a:spcBef>
              <a:spcAft>
                <a:spcPts val="0"/>
              </a:spcAft>
              <a:buNone/>
              <a:defRPr sz="1000">
                <a:solidFill>
                  <a:srgbClr val="FFFFFF"/>
                </a:solidFill>
                <a:latin typeface="Arial"/>
                <a:ea typeface="Arial"/>
                <a:cs typeface="Arial"/>
                <a:sym typeface="Arial"/>
              </a:defRPr>
            </a:lvl8pPr>
            <a:lvl9pPr marL="0" marR="0" lvl="8" indent="0" algn="r">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16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61" name="Google Shape;61;p16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62" name="Google Shape;62;p1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3"/>
        <p:cNvGrpSpPr/>
        <p:nvPr/>
      </p:nvGrpSpPr>
      <p:grpSpPr>
        <a:xfrm>
          <a:off x="0" y="0"/>
          <a:ext cx="0" cy="0"/>
          <a:chOff x="0" y="0"/>
          <a:chExt cx="0" cy="0"/>
        </a:xfrm>
      </p:grpSpPr>
      <p:sp>
        <p:nvSpPr>
          <p:cNvPr id="584" name="Google Shape;584;p10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85" name="Google Shape;585;p10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86" name="Google Shape;586;p10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7" name="Google Shape;587;p10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8" name="Google Shape;588;p10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9"/>
        <p:cNvGrpSpPr/>
        <p:nvPr/>
      </p:nvGrpSpPr>
      <p:grpSpPr>
        <a:xfrm>
          <a:off x="0" y="0"/>
          <a:ext cx="0" cy="0"/>
          <a:chOff x="0" y="0"/>
          <a:chExt cx="0" cy="0"/>
        </a:xfrm>
      </p:grpSpPr>
      <p:sp>
        <p:nvSpPr>
          <p:cNvPr id="590" name="Google Shape;590;p10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1" name="Google Shape;591;p10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2" name="Google Shape;592;p10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3"/>
        <p:cNvGrpSpPr/>
        <p:nvPr/>
      </p:nvGrpSpPr>
      <p:grpSpPr>
        <a:xfrm>
          <a:off x="0" y="0"/>
          <a:ext cx="0" cy="0"/>
          <a:chOff x="0" y="0"/>
          <a:chExt cx="0" cy="0"/>
        </a:xfrm>
      </p:grpSpPr>
      <p:sp>
        <p:nvSpPr>
          <p:cNvPr id="594" name="Google Shape;594;p2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5" name="Google Shape;595;p2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596" name="Google Shape;596;p25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7" name="Google Shape;597;p25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8" name="Google Shape;598;p25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9"/>
        <p:cNvGrpSpPr/>
        <p:nvPr/>
      </p:nvGrpSpPr>
      <p:grpSpPr>
        <a:xfrm>
          <a:off x="0" y="0"/>
          <a:ext cx="0" cy="0"/>
          <a:chOff x="0" y="0"/>
          <a:chExt cx="0" cy="0"/>
        </a:xfrm>
      </p:grpSpPr>
      <p:sp>
        <p:nvSpPr>
          <p:cNvPr id="600" name="Google Shape;600;p2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1" name="Google Shape;601;p2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Arial"/>
              <a:buNone/>
              <a:defRPr sz="2000"/>
            </a:lvl1pPr>
            <a:lvl2pPr marL="914400" lvl="1" indent="-228600" algn="l">
              <a:spcBef>
                <a:spcPts val="360"/>
              </a:spcBef>
              <a:spcAft>
                <a:spcPts val="0"/>
              </a:spcAft>
              <a:buClr>
                <a:schemeClr val="dk1"/>
              </a:buClr>
              <a:buSzPts val="1800"/>
              <a:buFont typeface="Arial"/>
              <a:buNone/>
              <a:defRPr sz="1800"/>
            </a:lvl2pPr>
            <a:lvl3pPr marL="1371600" lvl="2" indent="-228600" algn="l">
              <a:spcBef>
                <a:spcPts val="320"/>
              </a:spcBef>
              <a:spcAft>
                <a:spcPts val="0"/>
              </a:spcAft>
              <a:buClr>
                <a:schemeClr val="dk1"/>
              </a:buClr>
              <a:buSzPts val="1600"/>
              <a:buFont typeface="Arial"/>
              <a:buNone/>
              <a:defRPr sz="1600"/>
            </a:lvl3pPr>
            <a:lvl4pPr marL="1828800" lvl="3" indent="-228600" algn="l">
              <a:spcBef>
                <a:spcPts val="280"/>
              </a:spcBef>
              <a:spcAft>
                <a:spcPts val="0"/>
              </a:spcAft>
              <a:buClr>
                <a:schemeClr val="dk1"/>
              </a:buClr>
              <a:buSzPts val="1400"/>
              <a:buFont typeface="Arial"/>
              <a:buNone/>
              <a:defRPr sz="1400"/>
            </a:lvl4pPr>
            <a:lvl5pPr marL="2286000" lvl="4" indent="-228600" algn="l">
              <a:spcBef>
                <a:spcPts val="280"/>
              </a:spcBef>
              <a:spcAft>
                <a:spcPts val="0"/>
              </a:spcAft>
              <a:buClr>
                <a:schemeClr val="dk1"/>
              </a:buClr>
              <a:buSzPts val="1400"/>
              <a:buFont typeface="Arial"/>
              <a:buNone/>
              <a:defRPr sz="1400"/>
            </a:lvl5pPr>
            <a:lvl6pPr marL="2743200" lvl="5" indent="-228600" algn="l">
              <a:spcBef>
                <a:spcPts val="280"/>
              </a:spcBef>
              <a:spcAft>
                <a:spcPts val="0"/>
              </a:spcAft>
              <a:buClr>
                <a:schemeClr val="dk1"/>
              </a:buClr>
              <a:buSzPts val="1400"/>
              <a:buFont typeface="Times New Roman"/>
              <a:buNone/>
              <a:defRPr sz="1400"/>
            </a:lvl6pPr>
            <a:lvl7pPr marL="3200400" lvl="6" indent="-228600" algn="l">
              <a:spcBef>
                <a:spcPts val="280"/>
              </a:spcBef>
              <a:spcAft>
                <a:spcPts val="0"/>
              </a:spcAft>
              <a:buClr>
                <a:schemeClr val="dk1"/>
              </a:buClr>
              <a:buSzPts val="1400"/>
              <a:buFont typeface="Times New Roman"/>
              <a:buNone/>
              <a:defRPr sz="1400"/>
            </a:lvl7pPr>
            <a:lvl8pPr marL="3657600" lvl="7" indent="-228600" algn="l">
              <a:spcBef>
                <a:spcPts val="280"/>
              </a:spcBef>
              <a:spcAft>
                <a:spcPts val="0"/>
              </a:spcAft>
              <a:buClr>
                <a:schemeClr val="dk1"/>
              </a:buClr>
              <a:buSzPts val="1400"/>
              <a:buFont typeface="Times New Roman"/>
              <a:buNone/>
              <a:defRPr sz="1400"/>
            </a:lvl8pPr>
            <a:lvl9pPr marL="4114800" lvl="8" indent="-228600" algn="l">
              <a:spcBef>
                <a:spcPts val="280"/>
              </a:spcBef>
              <a:spcAft>
                <a:spcPts val="0"/>
              </a:spcAft>
              <a:buClr>
                <a:schemeClr val="dk1"/>
              </a:buClr>
              <a:buSzPts val="1400"/>
              <a:buFont typeface="Times New Roman"/>
              <a:buNone/>
              <a:defRPr sz="1400"/>
            </a:lvl9pPr>
          </a:lstStyle>
          <a:p>
            <a:endParaRPr/>
          </a:p>
        </p:txBody>
      </p:sp>
      <p:sp>
        <p:nvSpPr>
          <p:cNvPr id="602" name="Google Shape;602;p2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3" name="Google Shape;603;p2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4" name="Google Shape;604;p2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05"/>
        <p:cNvGrpSpPr/>
        <p:nvPr/>
      </p:nvGrpSpPr>
      <p:grpSpPr>
        <a:xfrm>
          <a:off x="0" y="0"/>
          <a:ext cx="0" cy="0"/>
          <a:chOff x="0" y="0"/>
          <a:chExt cx="0" cy="0"/>
        </a:xfrm>
      </p:grpSpPr>
      <p:sp>
        <p:nvSpPr>
          <p:cNvPr id="606" name="Google Shape;606;p25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7" name="Google Shape;607;p259"/>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608" name="Google Shape;608;p259"/>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Times New Roman"/>
              <a:buChar char="»"/>
              <a:defRPr sz="1800"/>
            </a:lvl6pPr>
            <a:lvl7pPr marL="3200400" lvl="6" indent="-342900" algn="l">
              <a:spcBef>
                <a:spcPts val="360"/>
              </a:spcBef>
              <a:spcAft>
                <a:spcPts val="0"/>
              </a:spcAft>
              <a:buClr>
                <a:schemeClr val="dk1"/>
              </a:buClr>
              <a:buSzPts val="1800"/>
              <a:buFont typeface="Times New Roman"/>
              <a:buChar char="»"/>
              <a:defRPr sz="1800"/>
            </a:lvl7pPr>
            <a:lvl8pPr marL="3657600" lvl="7" indent="-342900" algn="l">
              <a:spcBef>
                <a:spcPts val="360"/>
              </a:spcBef>
              <a:spcAft>
                <a:spcPts val="0"/>
              </a:spcAft>
              <a:buClr>
                <a:schemeClr val="dk1"/>
              </a:buClr>
              <a:buSzPts val="1800"/>
              <a:buFont typeface="Times New Roman"/>
              <a:buChar char="»"/>
              <a:defRPr sz="1800"/>
            </a:lvl8pPr>
            <a:lvl9pPr marL="4114800" lvl="8" indent="-342900" algn="l">
              <a:spcBef>
                <a:spcPts val="360"/>
              </a:spcBef>
              <a:spcAft>
                <a:spcPts val="0"/>
              </a:spcAft>
              <a:buClr>
                <a:schemeClr val="dk1"/>
              </a:buClr>
              <a:buSzPts val="1800"/>
              <a:buFont typeface="Times New Roman"/>
              <a:buChar char="»"/>
              <a:defRPr sz="1800"/>
            </a:lvl9pPr>
          </a:lstStyle>
          <a:p>
            <a:endParaRPr/>
          </a:p>
        </p:txBody>
      </p:sp>
      <p:sp>
        <p:nvSpPr>
          <p:cNvPr id="609" name="Google Shape;609;p25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0" name="Google Shape;610;p25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1" name="Google Shape;611;p2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12"/>
        <p:cNvGrpSpPr/>
        <p:nvPr/>
      </p:nvGrpSpPr>
      <p:grpSpPr>
        <a:xfrm>
          <a:off x="0" y="0"/>
          <a:ext cx="0" cy="0"/>
          <a:chOff x="0" y="0"/>
          <a:chExt cx="0" cy="0"/>
        </a:xfrm>
      </p:grpSpPr>
      <p:sp>
        <p:nvSpPr>
          <p:cNvPr id="613" name="Google Shape;613;p2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14" name="Google Shape;614;p2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615" name="Google Shape;615;p2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616" name="Google Shape;616;p2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Arial"/>
              <a:buNone/>
              <a:defRPr sz="2400" b="1"/>
            </a:lvl1pPr>
            <a:lvl2pPr marL="914400" lvl="1" indent="-228600" algn="l">
              <a:spcBef>
                <a:spcPts val="400"/>
              </a:spcBef>
              <a:spcAft>
                <a:spcPts val="0"/>
              </a:spcAft>
              <a:buClr>
                <a:schemeClr val="dk1"/>
              </a:buClr>
              <a:buSzPts val="2000"/>
              <a:buFont typeface="Arial"/>
              <a:buNone/>
              <a:defRPr sz="2000" b="1"/>
            </a:lvl2pPr>
            <a:lvl3pPr marL="1371600" lvl="2" indent="-228600" algn="l">
              <a:spcBef>
                <a:spcPts val="360"/>
              </a:spcBef>
              <a:spcAft>
                <a:spcPts val="0"/>
              </a:spcAft>
              <a:buClr>
                <a:schemeClr val="dk1"/>
              </a:buClr>
              <a:buSzPts val="1800"/>
              <a:buFont typeface="Arial"/>
              <a:buNone/>
              <a:defRPr sz="1800" b="1"/>
            </a:lvl3pPr>
            <a:lvl4pPr marL="1828800" lvl="3" indent="-228600" algn="l">
              <a:spcBef>
                <a:spcPts val="320"/>
              </a:spcBef>
              <a:spcAft>
                <a:spcPts val="0"/>
              </a:spcAft>
              <a:buClr>
                <a:schemeClr val="dk1"/>
              </a:buClr>
              <a:buSzPts val="1600"/>
              <a:buFont typeface="Arial"/>
              <a:buNone/>
              <a:defRPr sz="1600" b="1"/>
            </a:lvl4pPr>
            <a:lvl5pPr marL="2286000" lvl="4" indent="-228600" algn="l">
              <a:spcBef>
                <a:spcPts val="320"/>
              </a:spcBef>
              <a:spcAft>
                <a:spcPts val="0"/>
              </a:spcAft>
              <a:buClr>
                <a:schemeClr val="dk1"/>
              </a:buClr>
              <a:buSzPts val="1600"/>
              <a:buFont typeface="Arial"/>
              <a:buNone/>
              <a:defRPr sz="1600" b="1"/>
            </a:lvl5pPr>
            <a:lvl6pPr marL="2743200" lvl="5" indent="-228600" algn="l">
              <a:spcBef>
                <a:spcPts val="320"/>
              </a:spcBef>
              <a:spcAft>
                <a:spcPts val="0"/>
              </a:spcAft>
              <a:buClr>
                <a:schemeClr val="dk1"/>
              </a:buClr>
              <a:buSzPts val="1600"/>
              <a:buFont typeface="Times New Roman"/>
              <a:buNone/>
              <a:defRPr sz="1600" b="1"/>
            </a:lvl6pPr>
            <a:lvl7pPr marL="3200400" lvl="6" indent="-228600" algn="l">
              <a:spcBef>
                <a:spcPts val="320"/>
              </a:spcBef>
              <a:spcAft>
                <a:spcPts val="0"/>
              </a:spcAft>
              <a:buClr>
                <a:schemeClr val="dk1"/>
              </a:buClr>
              <a:buSzPts val="1600"/>
              <a:buFont typeface="Times New Roman"/>
              <a:buNone/>
              <a:defRPr sz="1600" b="1"/>
            </a:lvl7pPr>
            <a:lvl8pPr marL="3657600" lvl="7" indent="-228600" algn="l">
              <a:spcBef>
                <a:spcPts val="320"/>
              </a:spcBef>
              <a:spcAft>
                <a:spcPts val="0"/>
              </a:spcAft>
              <a:buClr>
                <a:schemeClr val="dk1"/>
              </a:buClr>
              <a:buSzPts val="1600"/>
              <a:buFont typeface="Times New Roman"/>
              <a:buNone/>
              <a:defRPr sz="1600" b="1"/>
            </a:lvl8pPr>
            <a:lvl9pPr marL="4114800" lvl="8" indent="-228600" algn="l">
              <a:spcBef>
                <a:spcPts val="320"/>
              </a:spcBef>
              <a:spcAft>
                <a:spcPts val="0"/>
              </a:spcAft>
              <a:buClr>
                <a:schemeClr val="dk1"/>
              </a:buClr>
              <a:buSzPts val="1600"/>
              <a:buFont typeface="Times New Roman"/>
              <a:buNone/>
              <a:defRPr sz="1600" b="1"/>
            </a:lvl9pPr>
          </a:lstStyle>
          <a:p>
            <a:endParaRPr/>
          </a:p>
        </p:txBody>
      </p:sp>
      <p:sp>
        <p:nvSpPr>
          <p:cNvPr id="617" name="Google Shape;617;p2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Arial"/>
              <a:buChar char="•"/>
              <a:defRPr sz="2400"/>
            </a:lvl1pPr>
            <a:lvl2pPr marL="914400" lvl="1" indent="-355600" algn="l">
              <a:spcBef>
                <a:spcPts val="400"/>
              </a:spcBef>
              <a:spcAft>
                <a:spcPts val="0"/>
              </a:spcAft>
              <a:buClr>
                <a:schemeClr val="dk1"/>
              </a:buClr>
              <a:buSzPts val="2000"/>
              <a:buFont typeface="Arial"/>
              <a:buChar char="–"/>
              <a:defRPr sz="2000"/>
            </a:lvl2pPr>
            <a:lvl3pPr marL="1371600" lvl="2" indent="-342900" algn="l">
              <a:spcBef>
                <a:spcPts val="360"/>
              </a:spcBef>
              <a:spcAft>
                <a:spcPts val="0"/>
              </a:spcAft>
              <a:buClr>
                <a:schemeClr val="dk1"/>
              </a:buClr>
              <a:buSzPts val="1800"/>
              <a:buFont typeface="Arial"/>
              <a:buChar char="•"/>
              <a:defRPr sz="1800"/>
            </a:lvl3pPr>
            <a:lvl4pPr marL="1828800" lvl="3" indent="-330200" algn="l">
              <a:spcBef>
                <a:spcPts val="320"/>
              </a:spcBef>
              <a:spcAft>
                <a:spcPts val="0"/>
              </a:spcAft>
              <a:buClr>
                <a:schemeClr val="dk1"/>
              </a:buClr>
              <a:buSzPts val="1600"/>
              <a:buFont typeface="Arial"/>
              <a:buChar char="–"/>
              <a:defRPr sz="1600"/>
            </a:lvl4pPr>
            <a:lvl5pPr marL="2286000" lvl="4" indent="-330200" algn="l">
              <a:spcBef>
                <a:spcPts val="320"/>
              </a:spcBef>
              <a:spcAft>
                <a:spcPts val="0"/>
              </a:spcAft>
              <a:buClr>
                <a:schemeClr val="dk1"/>
              </a:buClr>
              <a:buSzPts val="1600"/>
              <a:buFont typeface="Arial"/>
              <a:buChar char="»"/>
              <a:defRPr sz="1600"/>
            </a:lvl5pPr>
            <a:lvl6pPr marL="2743200" lvl="5" indent="-330200" algn="l">
              <a:spcBef>
                <a:spcPts val="320"/>
              </a:spcBef>
              <a:spcAft>
                <a:spcPts val="0"/>
              </a:spcAft>
              <a:buClr>
                <a:schemeClr val="dk1"/>
              </a:buClr>
              <a:buSzPts val="1600"/>
              <a:buFont typeface="Times New Roman"/>
              <a:buChar char="»"/>
              <a:defRPr sz="1600"/>
            </a:lvl6pPr>
            <a:lvl7pPr marL="3200400" lvl="6" indent="-330200" algn="l">
              <a:spcBef>
                <a:spcPts val="320"/>
              </a:spcBef>
              <a:spcAft>
                <a:spcPts val="0"/>
              </a:spcAft>
              <a:buClr>
                <a:schemeClr val="dk1"/>
              </a:buClr>
              <a:buSzPts val="1600"/>
              <a:buFont typeface="Times New Roman"/>
              <a:buChar char="»"/>
              <a:defRPr sz="1600"/>
            </a:lvl7pPr>
            <a:lvl8pPr marL="3657600" lvl="7" indent="-330200" algn="l">
              <a:spcBef>
                <a:spcPts val="320"/>
              </a:spcBef>
              <a:spcAft>
                <a:spcPts val="0"/>
              </a:spcAft>
              <a:buClr>
                <a:schemeClr val="dk1"/>
              </a:buClr>
              <a:buSzPts val="1600"/>
              <a:buFont typeface="Times New Roman"/>
              <a:buChar char="»"/>
              <a:defRPr sz="1600"/>
            </a:lvl8pPr>
            <a:lvl9pPr marL="4114800" lvl="8" indent="-330200" algn="l">
              <a:spcBef>
                <a:spcPts val="320"/>
              </a:spcBef>
              <a:spcAft>
                <a:spcPts val="0"/>
              </a:spcAft>
              <a:buClr>
                <a:schemeClr val="dk1"/>
              </a:buClr>
              <a:buSzPts val="1600"/>
              <a:buFont typeface="Times New Roman"/>
              <a:buChar char="»"/>
              <a:defRPr sz="1600"/>
            </a:lvl9pPr>
          </a:lstStyle>
          <a:p>
            <a:endParaRPr/>
          </a:p>
        </p:txBody>
      </p:sp>
      <p:sp>
        <p:nvSpPr>
          <p:cNvPr id="618" name="Google Shape;618;p26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9" name="Google Shape;619;p26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0" name="Google Shape;620;p26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1"/>
        <p:cNvGrpSpPr/>
        <p:nvPr/>
      </p:nvGrpSpPr>
      <p:grpSpPr>
        <a:xfrm>
          <a:off x="0" y="0"/>
          <a:ext cx="0" cy="0"/>
          <a:chOff x="0" y="0"/>
          <a:chExt cx="0" cy="0"/>
        </a:xfrm>
      </p:grpSpPr>
      <p:sp>
        <p:nvSpPr>
          <p:cNvPr id="622" name="Google Shape;622;p26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3" name="Google Shape;623;p2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4" name="Google Shape;624;p2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5" name="Google Shape;625;p2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6"/>
        <p:cNvGrpSpPr/>
        <p:nvPr/>
      </p:nvGrpSpPr>
      <p:grpSpPr>
        <a:xfrm>
          <a:off x="0" y="0"/>
          <a:ext cx="0" cy="0"/>
          <a:chOff x="0" y="0"/>
          <a:chExt cx="0" cy="0"/>
        </a:xfrm>
      </p:grpSpPr>
      <p:sp>
        <p:nvSpPr>
          <p:cNvPr id="627" name="Google Shape;627;p2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28" name="Google Shape;628;p2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Arial"/>
              <a:buChar char="•"/>
              <a:defRPr sz="3200"/>
            </a:lvl1pPr>
            <a:lvl2pPr marL="914400" lvl="1" indent="-406400" algn="l">
              <a:spcBef>
                <a:spcPts val="560"/>
              </a:spcBef>
              <a:spcAft>
                <a:spcPts val="0"/>
              </a:spcAft>
              <a:buClr>
                <a:schemeClr val="dk1"/>
              </a:buClr>
              <a:buSzPts val="2800"/>
              <a:buFont typeface="Arial"/>
              <a:buChar char="–"/>
              <a:defRPr sz="2800"/>
            </a:lvl2pPr>
            <a:lvl3pPr marL="1371600" lvl="2" indent="-381000" algn="l">
              <a:spcBef>
                <a:spcPts val="480"/>
              </a:spcBef>
              <a:spcAft>
                <a:spcPts val="0"/>
              </a:spcAft>
              <a:buClr>
                <a:schemeClr val="dk1"/>
              </a:buClr>
              <a:buSzPts val="2400"/>
              <a:buFont typeface="Arial"/>
              <a:buChar char="•"/>
              <a:defRPr sz="2400"/>
            </a:lvl3pPr>
            <a:lvl4pPr marL="1828800" lvl="3" indent="-355600" algn="l">
              <a:spcBef>
                <a:spcPts val="400"/>
              </a:spcBef>
              <a:spcAft>
                <a:spcPts val="0"/>
              </a:spcAft>
              <a:buClr>
                <a:schemeClr val="dk1"/>
              </a:buClr>
              <a:buSzPts val="2000"/>
              <a:buFont typeface="Arial"/>
              <a:buChar char="–"/>
              <a:defRPr sz="2000"/>
            </a:lvl4pPr>
            <a:lvl5pPr marL="2286000" lvl="4" indent="-355600" algn="l">
              <a:spcBef>
                <a:spcPts val="400"/>
              </a:spcBef>
              <a:spcAft>
                <a:spcPts val="0"/>
              </a:spcAft>
              <a:buClr>
                <a:schemeClr val="dk1"/>
              </a:buClr>
              <a:buSzPts val="2000"/>
              <a:buFont typeface="Arial"/>
              <a:buChar char="»"/>
              <a:defRPr sz="2000"/>
            </a:lvl5pPr>
            <a:lvl6pPr marL="2743200" lvl="5" indent="-355600" algn="l">
              <a:spcBef>
                <a:spcPts val="400"/>
              </a:spcBef>
              <a:spcAft>
                <a:spcPts val="0"/>
              </a:spcAft>
              <a:buClr>
                <a:schemeClr val="dk1"/>
              </a:buClr>
              <a:buSzPts val="2000"/>
              <a:buFont typeface="Times New Roman"/>
              <a:buChar char="»"/>
              <a:defRPr sz="2000"/>
            </a:lvl6pPr>
            <a:lvl7pPr marL="3200400" lvl="6" indent="-355600" algn="l">
              <a:spcBef>
                <a:spcPts val="400"/>
              </a:spcBef>
              <a:spcAft>
                <a:spcPts val="0"/>
              </a:spcAft>
              <a:buClr>
                <a:schemeClr val="dk1"/>
              </a:buClr>
              <a:buSzPts val="2000"/>
              <a:buFont typeface="Times New Roman"/>
              <a:buChar char="»"/>
              <a:defRPr sz="2000"/>
            </a:lvl7pPr>
            <a:lvl8pPr marL="3657600" lvl="7" indent="-355600" algn="l">
              <a:spcBef>
                <a:spcPts val="400"/>
              </a:spcBef>
              <a:spcAft>
                <a:spcPts val="0"/>
              </a:spcAft>
              <a:buClr>
                <a:schemeClr val="dk1"/>
              </a:buClr>
              <a:buSzPts val="2000"/>
              <a:buFont typeface="Times New Roman"/>
              <a:buChar char="»"/>
              <a:defRPr sz="2000"/>
            </a:lvl8pPr>
            <a:lvl9pPr marL="4114800" lvl="8" indent="-355600" algn="l">
              <a:spcBef>
                <a:spcPts val="400"/>
              </a:spcBef>
              <a:spcAft>
                <a:spcPts val="0"/>
              </a:spcAft>
              <a:buClr>
                <a:schemeClr val="dk1"/>
              </a:buClr>
              <a:buSzPts val="2000"/>
              <a:buFont typeface="Times New Roman"/>
              <a:buChar char="»"/>
              <a:defRPr sz="2000"/>
            </a:lvl9pPr>
          </a:lstStyle>
          <a:p>
            <a:endParaRPr/>
          </a:p>
        </p:txBody>
      </p:sp>
      <p:sp>
        <p:nvSpPr>
          <p:cNvPr id="629" name="Google Shape;629;p2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630" name="Google Shape;630;p26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1" name="Google Shape;631;p26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2" name="Google Shape;632;p2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3"/>
        <p:cNvGrpSpPr/>
        <p:nvPr/>
      </p:nvGrpSpPr>
      <p:grpSpPr>
        <a:xfrm>
          <a:off x="0" y="0"/>
          <a:ext cx="0" cy="0"/>
          <a:chOff x="0" y="0"/>
          <a:chExt cx="0" cy="0"/>
        </a:xfrm>
      </p:grpSpPr>
      <p:sp>
        <p:nvSpPr>
          <p:cNvPr id="634" name="Google Shape;634;p2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5" name="Google Shape;635;p26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36" name="Google Shape;636;p2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637" name="Google Shape;637;p26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8" name="Google Shape;638;p26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9" name="Google Shape;639;p2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0"/>
        <p:cNvGrpSpPr/>
        <p:nvPr/>
      </p:nvGrpSpPr>
      <p:grpSpPr>
        <a:xfrm>
          <a:off x="0" y="0"/>
          <a:ext cx="0" cy="0"/>
          <a:chOff x="0" y="0"/>
          <a:chExt cx="0" cy="0"/>
        </a:xfrm>
      </p:grpSpPr>
      <p:sp>
        <p:nvSpPr>
          <p:cNvPr id="641" name="Google Shape;641;p264"/>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2" name="Google Shape;642;p264"/>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3" name="Google Shape;643;p26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4" name="Google Shape;644;p26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5" name="Google Shape;645;p26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6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6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8" name="Google Shape;68;p16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Arial"/>
              <a:buNone/>
              <a:defRPr sz="1400"/>
            </a:lvl1pPr>
            <a:lvl2pPr marL="914400" lvl="1" indent="-228600" algn="l">
              <a:spcBef>
                <a:spcPts val="240"/>
              </a:spcBef>
              <a:spcAft>
                <a:spcPts val="0"/>
              </a:spcAft>
              <a:buClr>
                <a:schemeClr val="dk1"/>
              </a:buClr>
              <a:buSzPts val="1200"/>
              <a:buFont typeface="Arial"/>
              <a:buNone/>
              <a:defRPr sz="1200"/>
            </a:lvl2pPr>
            <a:lvl3pPr marL="1371600" lvl="2" indent="-228600" algn="l">
              <a:spcBef>
                <a:spcPts val="200"/>
              </a:spcBef>
              <a:spcAft>
                <a:spcPts val="0"/>
              </a:spcAft>
              <a:buClr>
                <a:schemeClr val="dk1"/>
              </a:buClr>
              <a:buSzPts val="1000"/>
              <a:buFont typeface="Arial"/>
              <a:buNone/>
              <a:defRPr sz="1000"/>
            </a:lvl3pPr>
            <a:lvl4pPr marL="1828800" lvl="3" indent="-228600" algn="l">
              <a:spcBef>
                <a:spcPts val="180"/>
              </a:spcBef>
              <a:spcAft>
                <a:spcPts val="0"/>
              </a:spcAft>
              <a:buClr>
                <a:schemeClr val="dk1"/>
              </a:buClr>
              <a:buSzPts val="900"/>
              <a:buFont typeface="Arial"/>
              <a:buNone/>
              <a:defRPr sz="900"/>
            </a:lvl4pPr>
            <a:lvl5pPr marL="2286000" lvl="4" indent="-228600" algn="l">
              <a:spcBef>
                <a:spcPts val="180"/>
              </a:spcBef>
              <a:spcAft>
                <a:spcPts val="0"/>
              </a:spcAft>
              <a:buClr>
                <a:schemeClr val="dk1"/>
              </a:buClr>
              <a:buSzPts val="900"/>
              <a:buFont typeface="Arial"/>
              <a:buNone/>
              <a:defRPr sz="900"/>
            </a:lvl5pPr>
            <a:lvl6pPr marL="2743200" lvl="5" indent="-228600" algn="l">
              <a:spcBef>
                <a:spcPts val="180"/>
              </a:spcBef>
              <a:spcAft>
                <a:spcPts val="0"/>
              </a:spcAft>
              <a:buClr>
                <a:schemeClr val="dk1"/>
              </a:buClr>
              <a:buSzPts val="900"/>
              <a:buFont typeface="Times New Roman"/>
              <a:buNone/>
              <a:defRPr sz="900"/>
            </a:lvl6pPr>
            <a:lvl7pPr marL="3200400" lvl="6" indent="-228600" algn="l">
              <a:spcBef>
                <a:spcPts val="180"/>
              </a:spcBef>
              <a:spcAft>
                <a:spcPts val="0"/>
              </a:spcAft>
              <a:buClr>
                <a:schemeClr val="dk1"/>
              </a:buClr>
              <a:buSzPts val="900"/>
              <a:buFont typeface="Times New Roman"/>
              <a:buNone/>
              <a:defRPr sz="900"/>
            </a:lvl7pPr>
            <a:lvl8pPr marL="3657600" lvl="7" indent="-228600" algn="l">
              <a:spcBef>
                <a:spcPts val="180"/>
              </a:spcBef>
              <a:spcAft>
                <a:spcPts val="0"/>
              </a:spcAft>
              <a:buClr>
                <a:schemeClr val="dk1"/>
              </a:buClr>
              <a:buSzPts val="900"/>
              <a:buFont typeface="Times New Roman"/>
              <a:buNone/>
              <a:defRPr sz="900"/>
            </a:lvl8pPr>
            <a:lvl9pPr marL="4114800" lvl="8" indent="-228600" algn="l">
              <a:spcBef>
                <a:spcPts val="180"/>
              </a:spcBef>
              <a:spcAft>
                <a:spcPts val="0"/>
              </a:spcAft>
              <a:buClr>
                <a:schemeClr val="dk1"/>
              </a:buClr>
              <a:buSzPts val="900"/>
              <a:buFont typeface="Times New Roman"/>
              <a:buNone/>
              <a:defRPr sz="900"/>
            </a:lvl9pPr>
          </a:lstStyle>
          <a:p>
            <a:endParaRPr/>
          </a:p>
        </p:txBody>
      </p:sp>
      <p:sp>
        <p:nvSpPr>
          <p:cNvPr id="69" name="Google Shape;69;p1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46"/>
        <p:cNvGrpSpPr/>
        <p:nvPr/>
      </p:nvGrpSpPr>
      <p:grpSpPr>
        <a:xfrm>
          <a:off x="0" y="0"/>
          <a:ext cx="0" cy="0"/>
          <a:chOff x="0" y="0"/>
          <a:chExt cx="0" cy="0"/>
        </a:xfrm>
      </p:grpSpPr>
      <p:sp>
        <p:nvSpPr>
          <p:cNvPr id="647" name="Google Shape;647;p265"/>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8" name="Google Shape;648;p265"/>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9" name="Google Shape;649;p26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0" name="Google Shape;650;p26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1" name="Google Shape;651;p2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652"/>
        <p:cNvGrpSpPr/>
        <p:nvPr/>
      </p:nvGrpSpPr>
      <p:grpSpPr>
        <a:xfrm>
          <a:off x="0" y="0"/>
          <a:ext cx="0" cy="0"/>
          <a:chOff x="0" y="0"/>
          <a:chExt cx="0" cy="0"/>
        </a:xfrm>
      </p:grpSpPr>
      <p:sp>
        <p:nvSpPr>
          <p:cNvPr id="653" name="Google Shape;653;p26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54" name="Google Shape;654;p26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5" name="Google Shape;655;p26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6" name="Google Shape;656;p26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3"/>
        <p:cNvGrpSpPr/>
        <p:nvPr/>
      </p:nvGrpSpPr>
      <p:grpSpPr>
        <a:xfrm>
          <a:off x="0" y="0"/>
          <a:ext cx="0" cy="0"/>
          <a:chOff x="0" y="0"/>
          <a:chExt cx="0" cy="0"/>
        </a:xfrm>
      </p:grpSpPr>
      <p:sp>
        <p:nvSpPr>
          <p:cNvPr id="664" name="Google Shape;664;p10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5" name="Google Shape;665;p10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6" name="Google Shape;666;p10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7"/>
        <p:cNvGrpSpPr/>
        <p:nvPr/>
      </p:nvGrpSpPr>
      <p:grpSpPr>
        <a:xfrm>
          <a:off x="0" y="0"/>
          <a:ext cx="0" cy="0"/>
          <a:chOff x="0" y="0"/>
          <a:chExt cx="0" cy="0"/>
        </a:xfrm>
      </p:grpSpPr>
      <p:sp>
        <p:nvSpPr>
          <p:cNvPr id="668" name="Google Shape;668;p110"/>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9" name="Google Shape;669;p110"/>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70" name="Google Shape;670;p1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1" name="Google Shape;671;p1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2" name="Google Shape;672;p1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73"/>
        <p:cNvGrpSpPr/>
        <p:nvPr/>
      </p:nvGrpSpPr>
      <p:grpSpPr>
        <a:xfrm>
          <a:off x="0" y="0"/>
          <a:ext cx="0" cy="0"/>
          <a:chOff x="0" y="0"/>
          <a:chExt cx="0" cy="0"/>
        </a:xfrm>
      </p:grpSpPr>
      <p:sp>
        <p:nvSpPr>
          <p:cNvPr id="674" name="Google Shape;674;p26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5" name="Google Shape;675;p26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chemeClr val="dk1"/>
              </a:buClr>
              <a:buSzPts val="3200"/>
              <a:buFont typeface="Times New Roman"/>
              <a:buNone/>
              <a:defRPr/>
            </a:lvl1pPr>
            <a:lvl2pPr lvl="1" algn="ctr">
              <a:spcBef>
                <a:spcPts val="560"/>
              </a:spcBef>
              <a:spcAft>
                <a:spcPts val="0"/>
              </a:spcAft>
              <a:buClr>
                <a:schemeClr val="dk1"/>
              </a:buClr>
              <a:buSzPts val="2800"/>
              <a:buFont typeface="Times New Roman"/>
              <a:buNone/>
              <a:defRPr/>
            </a:lvl2pPr>
            <a:lvl3pPr lvl="2" algn="ctr">
              <a:spcBef>
                <a:spcPts val="480"/>
              </a:spcBef>
              <a:spcAft>
                <a:spcPts val="0"/>
              </a:spcAft>
              <a:buClr>
                <a:schemeClr val="dk1"/>
              </a:buClr>
              <a:buSzPts val="2400"/>
              <a:buFont typeface="Times New Roman"/>
              <a:buNone/>
              <a:defRPr/>
            </a:lvl3pPr>
            <a:lvl4pPr lvl="3" algn="ctr">
              <a:spcBef>
                <a:spcPts val="400"/>
              </a:spcBef>
              <a:spcAft>
                <a:spcPts val="0"/>
              </a:spcAft>
              <a:buClr>
                <a:schemeClr val="dk1"/>
              </a:buClr>
              <a:buSzPts val="2000"/>
              <a:buFont typeface="Times New Roman"/>
              <a:buNone/>
              <a:defRPr/>
            </a:lvl4pPr>
            <a:lvl5pPr lvl="4" algn="ctr">
              <a:spcBef>
                <a:spcPts val="400"/>
              </a:spcBef>
              <a:spcAft>
                <a:spcPts val="0"/>
              </a:spcAft>
              <a:buClr>
                <a:schemeClr val="dk1"/>
              </a:buClr>
              <a:buSzPts val="2000"/>
              <a:buFont typeface="Times New Roman"/>
              <a:buNone/>
              <a:defRPr/>
            </a:lvl5pPr>
            <a:lvl6pPr lvl="5" algn="ctr">
              <a:spcBef>
                <a:spcPts val="400"/>
              </a:spcBef>
              <a:spcAft>
                <a:spcPts val="0"/>
              </a:spcAft>
              <a:buClr>
                <a:schemeClr val="dk1"/>
              </a:buClr>
              <a:buSzPts val="2000"/>
              <a:buFont typeface="Times New Roman"/>
              <a:buNone/>
              <a:defRPr/>
            </a:lvl6pPr>
            <a:lvl7pPr lvl="6" algn="ctr">
              <a:spcBef>
                <a:spcPts val="400"/>
              </a:spcBef>
              <a:spcAft>
                <a:spcPts val="0"/>
              </a:spcAft>
              <a:buClr>
                <a:schemeClr val="dk1"/>
              </a:buClr>
              <a:buSzPts val="2000"/>
              <a:buFont typeface="Times New Roman"/>
              <a:buNone/>
              <a:defRPr/>
            </a:lvl7pPr>
            <a:lvl8pPr lvl="7" algn="ctr">
              <a:spcBef>
                <a:spcPts val="400"/>
              </a:spcBef>
              <a:spcAft>
                <a:spcPts val="0"/>
              </a:spcAft>
              <a:buClr>
                <a:schemeClr val="dk1"/>
              </a:buClr>
              <a:buSzPts val="2000"/>
              <a:buFont typeface="Times New Roman"/>
              <a:buNone/>
              <a:defRPr/>
            </a:lvl8pPr>
            <a:lvl9pPr lvl="8" algn="ctr">
              <a:spcBef>
                <a:spcPts val="400"/>
              </a:spcBef>
              <a:spcAft>
                <a:spcPts val="0"/>
              </a:spcAft>
              <a:buClr>
                <a:schemeClr val="dk1"/>
              </a:buClr>
              <a:buSzPts val="2000"/>
              <a:buFont typeface="Times New Roman"/>
              <a:buNone/>
              <a:defRPr/>
            </a:lvl9pPr>
          </a:lstStyle>
          <a:p>
            <a:endParaRPr/>
          </a:p>
        </p:txBody>
      </p:sp>
      <p:sp>
        <p:nvSpPr>
          <p:cNvPr id="676" name="Google Shape;676;p26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7" name="Google Shape;677;p26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8" name="Google Shape;678;p26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85"/>
        <p:cNvGrpSpPr/>
        <p:nvPr/>
      </p:nvGrpSpPr>
      <p:grpSpPr>
        <a:xfrm>
          <a:off x="0" y="0"/>
          <a:ext cx="0" cy="0"/>
          <a:chOff x="0" y="0"/>
          <a:chExt cx="0" cy="0"/>
        </a:xfrm>
      </p:grpSpPr>
      <p:sp>
        <p:nvSpPr>
          <p:cNvPr id="686" name="Google Shape;686;p1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7" name="Google Shape;687;p11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88" name="Google Shape;688;p1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9" name="Google Shape;689;p1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0" name="Google Shape;690;p1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1"/>
        <p:cNvGrpSpPr/>
        <p:nvPr/>
      </p:nvGrpSpPr>
      <p:grpSpPr>
        <a:xfrm>
          <a:off x="0" y="0"/>
          <a:ext cx="0" cy="0"/>
          <a:chOff x="0" y="0"/>
          <a:chExt cx="0" cy="0"/>
        </a:xfrm>
      </p:grpSpPr>
      <p:sp>
        <p:nvSpPr>
          <p:cNvPr id="692" name="Google Shape;692;p26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3" name="Google Shape;693;p26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694" name="Google Shape;694;p2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5" name="Google Shape;695;p2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6" name="Google Shape;696;p2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7"/>
        <p:cNvGrpSpPr/>
        <p:nvPr/>
      </p:nvGrpSpPr>
      <p:grpSpPr>
        <a:xfrm>
          <a:off x="0" y="0"/>
          <a:ext cx="0" cy="0"/>
          <a:chOff x="0" y="0"/>
          <a:chExt cx="0" cy="0"/>
        </a:xfrm>
      </p:grpSpPr>
      <p:sp>
        <p:nvSpPr>
          <p:cNvPr id="698" name="Google Shape;698;p26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99" name="Google Shape;699;p26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00" name="Google Shape;700;p2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1" name="Google Shape;701;p2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2" name="Google Shape;702;p2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3"/>
        <p:cNvGrpSpPr/>
        <p:nvPr/>
      </p:nvGrpSpPr>
      <p:grpSpPr>
        <a:xfrm>
          <a:off x="0" y="0"/>
          <a:ext cx="0" cy="0"/>
          <a:chOff x="0" y="0"/>
          <a:chExt cx="0" cy="0"/>
        </a:xfrm>
      </p:grpSpPr>
      <p:sp>
        <p:nvSpPr>
          <p:cNvPr id="704" name="Google Shape;704;p2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5" name="Google Shape;705;p27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6" name="Google Shape;706;p27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07" name="Google Shape;707;p2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8" name="Google Shape;708;p2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9" name="Google Shape;709;p2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10"/>
        <p:cNvGrpSpPr/>
        <p:nvPr/>
      </p:nvGrpSpPr>
      <p:grpSpPr>
        <a:xfrm>
          <a:off x="0" y="0"/>
          <a:ext cx="0" cy="0"/>
          <a:chOff x="0" y="0"/>
          <a:chExt cx="0" cy="0"/>
        </a:xfrm>
      </p:grpSpPr>
      <p:sp>
        <p:nvSpPr>
          <p:cNvPr id="711" name="Google Shape;711;p2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12" name="Google Shape;712;p27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13" name="Google Shape;713;p27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14" name="Google Shape;714;p27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15" name="Google Shape;715;p27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16" name="Google Shape;716;p2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7" name="Google Shape;717;p2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8" name="Google Shape;718;p2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0.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1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theme" Target="../theme/theme15.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6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9.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0.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8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8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8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 name="Google Shape;13;p8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 name="Google Shape;14;p8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9"/>
        <p:cNvGrpSpPr/>
        <p:nvPr/>
      </p:nvGrpSpPr>
      <p:grpSpPr>
        <a:xfrm>
          <a:off x="0" y="0"/>
          <a:ext cx="0" cy="0"/>
          <a:chOff x="0" y="0"/>
          <a:chExt cx="0" cy="0"/>
        </a:xfrm>
      </p:grpSpPr>
      <p:sp>
        <p:nvSpPr>
          <p:cNvPr id="680" name="Google Shape;680;p1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81" name="Google Shape;681;p11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2" name="Google Shape;682;p1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83" name="Google Shape;683;p1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84" name="Google Shape;684;p1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8"/>
        <p:cNvGrpSpPr/>
        <p:nvPr/>
      </p:nvGrpSpPr>
      <p:grpSpPr>
        <a:xfrm>
          <a:off x="0" y="0"/>
          <a:ext cx="0" cy="0"/>
          <a:chOff x="0" y="0"/>
          <a:chExt cx="0" cy="0"/>
        </a:xfrm>
      </p:grpSpPr>
      <p:sp>
        <p:nvSpPr>
          <p:cNvPr id="759" name="Google Shape;759;p1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60" name="Google Shape;760;p1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1" name="Google Shape;761;p1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62" name="Google Shape;762;p1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63" name="Google Shape;763;p1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37"/>
        <p:cNvGrpSpPr/>
        <p:nvPr/>
      </p:nvGrpSpPr>
      <p:grpSpPr>
        <a:xfrm>
          <a:off x="0" y="0"/>
          <a:ext cx="0" cy="0"/>
          <a:chOff x="0" y="0"/>
          <a:chExt cx="0" cy="0"/>
        </a:xfrm>
      </p:grpSpPr>
      <p:sp>
        <p:nvSpPr>
          <p:cNvPr id="838" name="Google Shape;838;p115"/>
          <p:cNvSpPr txBox="1">
            <a:spLocks noGrp="1"/>
          </p:cNvSpPr>
          <p:nvPr>
            <p:ph type="body" idx="1"/>
          </p:nvPr>
        </p:nvSpPr>
        <p:spPr>
          <a:xfrm>
            <a:off x="889000" y="889000"/>
            <a:ext cx="7366000" cy="5080000"/>
          </a:xfrm>
          <a:prstGeom prst="rect">
            <a:avLst/>
          </a:prstGeom>
          <a:noFill/>
          <a:ln>
            <a:noFill/>
          </a:ln>
        </p:spPr>
        <p:txBody>
          <a:bodyPr spcFirstLastPara="1" wrap="square" lIns="38100" tIns="38100" rIns="38100" bIns="38100" anchor="ctr" anchorCtr="0">
            <a:noAutofit/>
          </a:bodyPr>
          <a:lstStyle>
            <a:lvl1pPr marL="457200" marR="0" lvl="0" indent="-532638" algn="l" rtl="0">
              <a:spcBef>
                <a:spcPts val="3300"/>
              </a:spcBef>
              <a:spcAft>
                <a:spcPts val="0"/>
              </a:spcAft>
              <a:buClr>
                <a:srgbClr val="FFFFFF"/>
              </a:buClr>
              <a:buSzPts val="4788"/>
              <a:buFont typeface="Gill Sans"/>
              <a:buChar char="•"/>
              <a:defRPr sz="2800" b="0" i="0" u="none" strike="noStrike" cap="none">
                <a:solidFill>
                  <a:schemeClr val="lt1"/>
                </a:solidFill>
                <a:latin typeface="Gill Sans"/>
                <a:ea typeface="Gill Sans"/>
                <a:cs typeface="Gill Sans"/>
                <a:sym typeface="Gill Sans"/>
              </a:defRPr>
            </a:lvl1pPr>
            <a:lvl2pPr marL="914400" marR="0" lvl="1" indent="-532638" algn="l" rtl="0">
              <a:spcBef>
                <a:spcPts val="3300"/>
              </a:spcBef>
              <a:spcAft>
                <a:spcPts val="0"/>
              </a:spcAft>
              <a:buClr>
                <a:srgbClr val="FFFFFF"/>
              </a:buClr>
              <a:buSzPts val="4788"/>
              <a:buFont typeface="Gill Sans"/>
              <a:buChar char="•"/>
              <a:defRPr sz="2800" b="0" i="0" u="none" strike="noStrike" cap="none">
                <a:solidFill>
                  <a:schemeClr val="lt1"/>
                </a:solidFill>
                <a:latin typeface="Gill Sans"/>
                <a:ea typeface="Gill Sans"/>
                <a:cs typeface="Gill Sans"/>
                <a:sym typeface="Gill Sans"/>
              </a:defRPr>
            </a:lvl2pPr>
            <a:lvl3pPr marL="1371600" marR="0" lvl="2" indent="-532638" algn="l" rtl="0">
              <a:spcBef>
                <a:spcPts val="3300"/>
              </a:spcBef>
              <a:spcAft>
                <a:spcPts val="0"/>
              </a:spcAft>
              <a:buClr>
                <a:srgbClr val="FFFFFF"/>
              </a:buClr>
              <a:buSzPts val="4788"/>
              <a:buFont typeface="Gill Sans"/>
              <a:buChar char="•"/>
              <a:defRPr sz="2800" b="0" i="0" u="none" strike="noStrike" cap="none">
                <a:solidFill>
                  <a:schemeClr val="lt1"/>
                </a:solidFill>
                <a:latin typeface="Gill Sans"/>
                <a:ea typeface="Gill Sans"/>
                <a:cs typeface="Gill Sans"/>
                <a:sym typeface="Gill Sans"/>
              </a:defRPr>
            </a:lvl3pPr>
            <a:lvl4pPr marL="1828800" marR="0" lvl="3" indent="-532638" algn="l" rtl="0">
              <a:spcBef>
                <a:spcPts val="3300"/>
              </a:spcBef>
              <a:spcAft>
                <a:spcPts val="0"/>
              </a:spcAft>
              <a:buClr>
                <a:srgbClr val="FFFFFF"/>
              </a:buClr>
              <a:buSzPts val="4788"/>
              <a:buFont typeface="Gill Sans"/>
              <a:buChar char="•"/>
              <a:defRPr sz="2800" b="0" i="0" u="none" strike="noStrike" cap="none">
                <a:solidFill>
                  <a:schemeClr val="lt1"/>
                </a:solidFill>
                <a:latin typeface="Gill Sans"/>
                <a:ea typeface="Gill Sans"/>
                <a:cs typeface="Gill Sans"/>
                <a:sym typeface="Gill Sans"/>
              </a:defRPr>
            </a:lvl4pPr>
            <a:lvl5pPr marL="2286000" marR="0" lvl="4" indent="-532638" algn="l" rtl="0">
              <a:spcBef>
                <a:spcPts val="3300"/>
              </a:spcBef>
              <a:spcAft>
                <a:spcPts val="0"/>
              </a:spcAft>
              <a:buClr>
                <a:srgbClr val="FFFFFF"/>
              </a:buClr>
              <a:buSzPts val="4788"/>
              <a:buFont typeface="Gill Sans"/>
              <a:buChar char="•"/>
              <a:defRPr sz="2800" b="0" i="0" u="none" strike="noStrike" cap="none">
                <a:solidFill>
                  <a:schemeClr val="lt1"/>
                </a:solidFill>
                <a:latin typeface="Gill Sans"/>
                <a:ea typeface="Gill Sans"/>
                <a:cs typeface="Gill Sans"/>
                <a:sym typeface="Gill Sans"/>
              </a:defRPr>
            </a:lvl5pPr>
            <a:lvl6pPr marL="2743200" marR="0" lvl="5" indent="-532638" algn="l" rtl="0">
              <a:spcBef>
                <a:spcPts val="3300"/>
              </a:spcBef>
              <a:spcAft>
                <a:spcPts val="0"/>
              </a:spcAft>
              <a:buClr>
                <a:srgbClr val="FFFFFF"/>
              </a:buClr>
              <a:buSzPts val="4788"/>
              <a:buFont typeface="Gill Sans"/>
              <a:buChar char="•"/>
              <a:defRPr sz="2800" b="0" i="0" u="none" strike="noStrike" cap="none">
                <a:solidFill>
                  <a:schemeClr val="lt1"/>
                </a:solidFill>
                <a:latin typeface="Gill Sans"/>
                <a:ea typeface="Gill Sans"/>
                <a:cs typeface="Gill Sans"/>
                <a:sym typeface="Gill Sans"/>
              </a:defRPr>
            </a:lvl6pPr>
            <a:lvl7pPr marL="3200400" marR="0" lvl="6" indent="-532638" algn="l" rtl="0">
              <a:spcBef>
                <a:spcPts val="3300"/>
              </a:spcBef>
              <a:spcAft>
                <a:spcPts val="0"/>
              </a:spcAft>
              <a:buClr>
                <a:srgbClr val="FFFFFF"/>
              </a:buClr>
              <a:buSzPts val="4788"/>
              <a:buFont typeface="Gill Sans"/>
              <a:buChar char="•"/>
              <a:defRPr sz="2800" b="0" i="0" u="none" strike="noStrike" cap="none">
                <a:solidFill>
                  <a:schemeClr val="lt1"/>
                </a:solidFill>
                <a:latin typeface="Gill Sans"/>
                <a:ea typeface="Gill Sans"/>
                <a:cs typeface="Gill Sans"/>
                <a:sym typeface="Gill Sans"/>
              </a:defRPr>
            </a:lvl7pPr>
            <a:lvl8pPr marL="3657600" marR="0" lvl="7" indent="-532638" algn="l" rtl="0">
              <a:spcBef>
                <a:spcPts val="3300"/>
              </a:spcBef>
              <a:spcAft>
                <a:spcPts val="0"/>
              </a:spcAft>
              <a:buClr>
                <a:srgbClr val="FFFFFF"/>
              </a:buClr>
              <a:buSzPts val="4788"/>
              <a:buFont typeface="Gill Sans"/>
              <a:buChar char="•"/>
              <a:defRPr sz="2800" b="0" i="0" u="none" strike="noStrike" cap="none">
                <a:solidFill>
                  <a:schemeClr val="lt1"/>
                </a:solidFill>
                <a:latin typeface="Gill Sans"/>
                <a:ea typeface="Gill Sans"/>
                <a:cs typeface="Gill Sans"/>
                <a:sym typeface="Gill Sans"/>
              </a:defRPr>
            </a:lvl8pPr>
            <a:lvl9pPr marL="4114800" marR="0" lvl="8" indent="-532638" algn="l" rtl="0">
              <a:spcBef>
                <a:spcPts val="3300"/>
              </a:spcBef>
              <a:spcAft>
                <a:spcPts val="0"/>
              </a:spcAft>
              <a:buClr>
                <a:srgbClr val="FFFFFF"/>
              </a:buClr>
              <a:buSzPts val="4788"/>
              <a:buFont typeface="Gill Sans"/>
              <a:buChar char="•"/>
              <a:defRPr sz="2800" b="0" i="0" u="none" strike="noStrike" cap="none">
                <a:solidFill>
                  <a:schemeClr val="lt1"/>
                </a:solidFill>
                <a:latin typeface="Gill Sans"/>
                <a:ea typeface="Gill Sans"/>
                <a:cs typeface="Gill Sans"/>
                <a:sym typeface="Gill Sans"/>
              </a:defRPr>
            </a:lvl9pPr>
          </a:lstStyle>
          <a:p>
            <a:endParaRPr/>
          </a:p>
        </p:txBody>
      </p:sp>
    </p:spTree>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5"/>
        <p:cNvGrpSpPr/>
        <p:nvPr/>
      </p:nvGrpSpPr>
      <p:grpSpPr>
        <a:xfrm>
          <a:off x="0" y="0"/>
          <a:ext cx="0" cy="0"/>
          <a:chOff x="0" y="0"/>
          <a:chExt cx="0" cy="0"/>
        </a:xfrm>
      </p:grpSpPr>
      <p:sp>
        <p:nvSpPr>
          <p:cNvPr id="876" name="Google Shape;876;p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7" name="Google Shape;877;p1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8" name="Google Shape;878;p1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79" name="Google Shape;879;p1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80" name="Google Shape;880;p1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Arial"/>
                <a:ea typeface="Arial"/>
                <a:cs typeface="Arial"/>
                <a:sym typeface="Arial"/>
              </a:defRPr>
            </a:lvl1pPr>
            <a:lvl2pPr marL="0" marR="0" lvl="1" indent="0" algn="r" rtl="0">
              <a:spcBef>
                <a:spcPts val="0"/>
              </a:spcBef>
              <a:spcAft>
                <a:spcPts val="0"/>
              </a:spcAft>
              <a:buNone/>
              <a:defRPr sz="1200">
                <a:solidFill>
                  <a:srgbClr val="888888"/>
                </a:solidFill>
                <a:latin typeface="Arial"/>
                <a:ea typeface="Arial"/>
                <a:cs typeface="Arial"/>
                <a:sym typeface="Arial"/>
              </a:defRPr>
            </a:lvl2pPr>
            <a:lvl3pPr marL="0" marR="0" lvl="2" indent="0" algn="r" rtl="0">
              <a:spcBef>
                <a:spcPts val="0"/>
              </a:spcBef>
              <a:spcAft>
                <a:spcPts val="0"/>
              </a:spcAft>
              <a:buNone/>
              <a:defRPr sz="1200">
                <a:solidFill>
                  <a:srgbClr val="888888"/>
                </a:solidFill>
                <a:latin typeface="Arial"/>
                <a:ea typeface="Arial"/>
                <a:cs typeface="Arial"/>
                <a:sym typeface="Arial"/>
              </a:defRPr>
            </a:lvl3pPr>
            <a:lvl4pPr marL="0" marR="0" lvl="3" indent="0" algn="r" rtl="0">
              <a:spcBef>
                <a:spcPts val="0"/>
              </a:spcBef>
              <a:spcAft>
                <a:spcPts val="0"/>
              </a:spcAft>
              <a:buNone/>
              <a:defRPr sz="1200">
                <a:solidFill>
                  <a:srgbClr val="888888"/>
                </a:solidFill>
                <a:latin typeface="Arial"/>
                <a:ea typeface="Arial"/>
                <a:cs typeface="Arial"/>
                <a:sym typeface="Arial"/>
              </a:defRPr>
            </a:lvl4pPr>
            <a:lvl5pPr marL="0" marR="0" lvl="4" indent="0" algn="r" rtl="0">
              <a:spcBef>
                <a:spcPts val="0"/>
              </a:spcBef>
              <a:spcAft>
                <a:spcPts val="0"/>
              </a:spcAft>
              <a:buNone/>
              <a:defRPr sz="1200">
                <a:solidFill>
                  <a:srgbClr val="888888"/>
                </a:solidFill>
                <a:latin typeface="Arial"/>
                <a:ea typeface="Arial"/>
                <a:cs typeface="Arial"/>
                <a:sym typeface="Arial"/>
              </a:defRPr>
            </a:lvl5pPr>
            <a:lvl6pPr marL="0" marR="0" lvl="5" indent="0" algn="r" rtl="0">
              <a:spcBef>
                <a:spcPts val="0"/>
              </a:spcBef>
              <a:spcAft>
                <a:spcPts val="0"/>
              </a:spcAft>
              <a:buNone/>
              <a:defRPr sz="1200">
                <a:solidFill>
                  <a:srgbClr val="888888"/>
                </a:solidFill>
                <a:latin typeface="Arial"/>
                <a:ea typeface="Arial"/>
                <a:cs typeface="Arial"/>
                <a:sym typeface="Arial"/>
              </a:defRPr>
            </a:lvl6pPr>
            <a:lvl7pPr marL="0" marR="0" lvl="6" indent="0" algn="r" rtl="0">
              <a:spcBef>
                <a:spcPts val="0"/>
              </a:spcBef>
              <a:spcAft>
                <a:spcPts val="0"/>
              </a:spcAft>
              <a:buNone/>
              <a:defRPr sz="1200">
                <a:solidFill>
                  <a:srgbClr val="888888"/>
                </a:solidFill>
                <a:latin typeface="Arial"/>
                <a:ea typeface="Arial"/>
                <a:cs typeface="Arial"/>
                <a:sym typeface="Arial"/>
              </a:defRPr>
            </a:lvl7pPr>
            <a:lvl8pPr marL="0" marR="0" lvl="7" indent="0" algn="r" rtl="0">
              <a:spcBef>
                <a:spcPts val="0"/>
              </a:spcBef>
              <a:spcAft>
                <a:spcPts val="0"/>
              </a:spcAft>
              <a:buNone/>
              <a:defRPr sz="1200">
                <a:solidFill>
                  <a:srgbClr val="888888"/>
                </a:solidFill>
                <a:latin typeface="Arial"/>
                <a:ea typeface="Arial"/>
                <a:cs typeface="Arial"/>
                <a:sym typeface="Arial"/>
              </a:defRPr>
            </a:lvl8pPr>
            <a:lvl9pPr marL="0" marR="0" lvl="8" indent="0" algn="r" rtl="0">
              <a:spcBef>
                <a:spcPts val="0"/>
              </a:spcBef>
              <a:spcAft>
                <a:spcPts val="0"/>
              </a:spcAft>
              <a:buNone/>
              <a:defRPr sz="1200">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54"/>
        <p:cNvGrpSpPr/>
        <p:nvPr/>
      </p:nvGrpSpPr>
      <p:grpSpPr>
        <a:xfrm>
          <a:off x="0" y="0"/>
          <a:ext cx="0" cy="0"/>
          <a:chOff x="0" y="0"/>
          <a:chExt cx="0" cy="0"/>
        </a:xfrm>
      </p:grpSpPr>
      <p:sp>
        <p:nvSpPr>
          <p:cNvPr id="955" name="Google Shape;955;p11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956" name="Google Shape;956;p11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957" name="Google Shape;957;p11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58" name="Google Shape;958;p11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959" name="Google Shape;959;p11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4"/>
        <p:cNvGrpSpPr/>
        <p:nvPr/>
      </p:nvGrpSpPr>
      <p:grpSpPr>
        <a:xfrm>
          <a:off x="0" y="0"/>
          <a:ext cx="0" cy="0"/>
          <a:chOff x="0" y="0"/>
          <a:chExt cx="0" cy="0"/>
        </a:xfrm>
      </p:grpSpPr>
      <p:sp>
        <p:nvSpPr>
          <p:cNvPr id="1035" name="Google Shape;1035;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6" name="Google Shape;1036;p1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7" name="Google Shape;1037;p1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38" name="Google Shape;1038;p1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39" name="Google Shape;1039;p1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13"/>
        <p:cNvGrpSpPr/>
        <p:nvPr/>
      </p:nvGrpSpPr>
      <p:grpSpPr>
        <a:xfrm>
          <a:off x="0" y="0"/>
          <a:ext cx="0" cy="0"/>
          <a:chOff x="0" y="0"/>
          <a:chExt cx="0" cy="0"/>
        </a:xfrm>
      </p:grpSpPr>
      <p:sp>
        <p:nvSpPr>
          <p:cNvPr id="1114" name="Google Shape;1114;p12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15" name="Google Shape;1115;p12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116" name="Google Shape;1116;p12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17" name="Google Shape;1117;p12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18" name="Google Shape;1118;p1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35"/>
        <p:cNvGrpSpPr/>
        <p:nvPr/>
      </p:nvGrpSpPr>
      <p:grpSpPr>
        <a:xfrm>
          <a:off x="0" y="0"/>
          <a:ext cx="0" cy="0"/>
          <a:chOff x="0" y="0"/>
          <a:chExt cx="0" cy="0"/>
        </a:xfrm>
      </p:grpSpPr>
      <p:sp>
        <p:nvSpPr>
          <p:cNvPr id="1136" name="Google Shape;1136;p1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137" name="Google Shape;1137;p1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138" name="Google Shape;1138;p1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39" name="Google Shape;1139;p12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40" name="Google Shape;1140;p1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10"/>
        <p:cNvGrpSpPr/>
        <p:nvPr/>
      </p:nvGrpSpPr>
      <p:grpSpPr>
        <a:xfrm>
          <a:off x="0" y="0"/>
          <a:ext cx="0" cy="0"/>
          <a:chOff x="0" y="0"/>
          <a:chExt cx="0" cy="0"/>
        </a:xfrm>
      </p:grpSpPr>
      <p:sp>
        <p:nvSpPr>
          <p:cNvPr id="1211" name="Google Shape;1211;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212" name="Google Shape;1212;p1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213" name="Google Shape;1213;p1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14" name="Google Shape;1214;p12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15" name="Google Shape;1215;p1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Arial"/>
                <a:ea typeface="Arial"/>
                <a:cs typeface="Arial"/>
                <a:sym typeface="Arial"/>
              </a:defRPr>
            </a:lvl1pPr>
            <a:lvl2pPr marL="0" marR="0" lvl="1" indent="0" algn="r" rtl="0">
              <a:spcBef>
                <a:spcPts val="0"/>
              </a:spcBef>
              <a:spcAft>
                <a:spcPts val="0"/>
              </a:spcAft>
              <a:buNone/>
              <a:defRPr sz="1400">
                <a:solidFill>
                  <a:srgbClr val="000000"/>
                </a:solidFill>
                <a:latin typeface="Arial"/>
                <a:ea typeface="Arial"/>
                <a:cs typeface="Arial"/>
                <a:sym typeface="Arial"/>
              </a:defRPr>
            </a:lvl2pPr>
            <a:lvl3pPr marL="0" marR="0" lvl="2" indent="0" algn="r" rtl="0">
              <a:spcBef>
                <a:spcPts val="0"/>
              </a:spcBef>
              <a:spcAft>
                <a:spcPts val="0"/>
              </a:spcAft>
              <a:buNone/>
              <a:defRPr sz="1400">
                <a:solidFill>
                  <a:srgbClr val="000000"/>
                </a:solidFill>
                <a:latin typeface="Arial"/>
                <a:ea typeface="Arial"/>
                <a:cs typeface="Arial"/>
                <a:sym typeface="Arial"/>
              </a:defRPr>
            </a:lvl3pPr>
            <a:lvl4pPr marL="0" marR="0" lvl="3" indent="0" algn="r" rtl="0">
              <a:spcBef>
                <a:spcPts val="0"/>
              </a:spcBef>
              <a:spcAft>
                <a:spcPts val="0"/>
              </a:spcAft>
              <a:buNone/>
              <a:defRPr sz="1400">
                <a:solidFill>
                  <a:srgbClr val="000000"/>
                </a:solidFill>
                <a:latin typeface="Arial"/>
                <a:ea typeface="Arial"/>
                <a:cs typeface="Arial"/>
                <a:sym typeface="Arial"/>
              </a:defRPr>
            </a:lvl4pPr>
            <a:lvl5pPr marL="0" marR="0" lvl="4" indent="0" algn="r" rtl="0">
              <a:spcBef>
                <a:spcPts val="0"/>
              </a:spcBef>
              <a:spcAft>
                <a:spcPts val="0"/>
              </a:spcAft>
              <a:buNone/>
              <a:defRPr sz="1400">
                <a:solidFill>
                  <a:srgbClr val="000000"/>
                </a:solidFill>
                <a:latin typeface="Arial"/>
                <a:ea typeface="Arial"/>
                <a:cs typeface="Arial"/>
                <a:sym typeface="Arial"/>
              </a:defRPr>
            </a:lvl5pPr>
            <a:lvl6pPr marL="0" marR="0" lvl="5" indent="0" algn="r" rtl="0">
              <a:spcBef>
                <a:spcPts val="0"/>
              </a:spcBef>
              <a:spcAft>
                <a:spcPts val="0"/>
              </a:spcAft>
              <a:buNone/>
              <a:defRPr sz="1400">
                <a:solidFill>
                  <a:srgbClr val="000000"/>
                </a:solidFill>
                <a:latin typeface="Arial"/>
                <a:ea typeface="Arial"/>
                <a:cs typeface="Arial"/>
                <a:sym typeface="Arial"/>
              </a:defRPr>
            </a:lvl6pPr>
            <a:lvl7pPr marL="0" marR="0" lvl="6" indent="0" algn="r" rtl="0">
              <a:spcBef>
                <a:spcPts val="0"/>
              </a:spcBef>
              <a:spcAft>
                <a:spcPts val="0"/>
              </a:spcAft>
              <a:buNone/>
              <a:defRPr sz="1400">
                <a:solidFill>
                  <a:srgbClr val="000000"/>
                </a:solidFill>
                <a:latin typeface="Arial"/>
                <a:ea typeface="Arial"/>
                <a:cs typeface="Arial"/>
                <a:sym typeface="Arial"/>
              </a:defRPr>
            </a:lvl7pPr>
            <a:lvl8pPr marL="0" marR="0" lvl="7" indent="0" algn="r" rtl="0">
              <a:spcBef>
                <a:spcPts val="0"/>
              </a:spcBef>
              <a:spcAft>
                <a:spcPts val="0"/>
              </a:spcAft>
              <a:buNone/>
              <a:defRPr sz="1400">
                <a:solidFill>
                  <a:srgbClr val="000000"/>
                </a:solidFill>
                <a:latin typeface="Arial"/>
                <a:ea typeface="Arial"/>
                <a:cs typeface="Arial"/>
                <a:sym typeface="Arial"/>
              </a:defRPr>
            </a:lvl8pPr>
            <a:lvl9pPr marL="0" marR="0" lvl="8" indent="0" algn="r" rtl="0">
              <a:spcBef>
                <a:spcPts val="0"/>
              </a:spcBef>
              <a:spcAft>
                <a:spcPts val="0"/>
              </a:spcAft>
              <a:buNone/>
              <a:defRPr sz="1400">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285"/>
        <p:cNvGrpSpPr/>
        <p:nvPr/>
      </p:nvGrpSpPr>
      <p:grpSpPr>
        <a:xfrm>
          <a:off x="0" y="0"/>
          <a:ext cx="0" cy="0"/>
          <a:chOff x="0" y="0"/>
          <a:chExt cx="0" cy="0"/>
        </a:xfrm>
      </p:grpSpPr>
      <p:sp>
        <p:nvSpPr>
          <p:cNvPr id="1286" name="Google Shape;1286;p12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287" name="Google Shape;1287;p129"/>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288" name="Google Shape;1288;p1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89" name="Google Shape;1289;p1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90" name="Google Shape;1290;p1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p90"/>
          <p:cNvSpPr txBox="1">
            <a:spLocks noGrp="1"/>
          </p:cNvSpPr>
          <p:nvPr>
            <p:ph type="title"/>
          </p:nvPr>
        </p:nvSpPr>
        <p:spPr>
          <a:xfrm>
            <a:off x="2667000" y="1219200"/>
            <a:ext cx="5791200" cy="13716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ctr" anchorCtr="0">
            <a:noAutofit/>
          </a:bodyPr>
          <a:lstStyle>
            <a:lvl1pPr marR="0" lvl="0" algn="r" rtl="0">
              <a:spcBef>
                <a:spcPts val="0"/>
              </a:spcBef>
              <a:spcAft>
                <a:spcPts val="0"/>
              </a:spcAft>
              <a:buSzPts val="1400"/>
              <a:buNone/>
              <a:defRPr sz="4000" b="0" i="1" u="none" strike="noStrike" cap="none">
                <a:solidFill>
                  <a:schemeClr val="lt2"/>
                </a:solidFill>
                <a:latin typeface="Tahoma"/>
                <a:ea typeface="Tahoma"/>
                <a:cs typeface="Tahoma"/>
                <a:sym typeface="Tahoma"/>
              </a:defRPr>
            </a:lvl1pPr>
            <a:lvl2pPr marR="0" lvl="1" algn="r" rtl="0">
              <a:spcBef>
                <a:spcPts val="0"/>
              </a:spcBef>
              <a:spcAft>
                <a:spcPts val="0"/>
              </a:spcAft>
              <a:buSzPts val="1400"/>
              <a:buNone/>
              <a:defRPr sz="4000" b="0" i="1" u="none" strike="noStrike" cap="none">
                <a:solidFill>
                  <a:schemeClr val="lt2"/>
                </a:solidFill>
                <a:latin typeface="Tahoma"/>
                <a:ea typeface="Tahoma"/>
                <a:cs typeface="Tahoma"/>
                <a:sym typeface="Tahoma"/>
              </a:defRPr>
            </a:lvl2pPr>
            <a:lvl3pPr marR="0" lvl="2" algn="r" rtl="0">
              <a:spcBef>
                <a:spcPts val="0"/>
              </a:spcBef>
              <a:spcAft>
                <a:spcPts val="0"/>
              </a:spcAft>
              <a:buSzPts val="1400"/>
              <a:buNone/>
              <a:defRPr sz="4000" b="0" i="1" u="none" strike="noStrike" cap="none">
                <a:solidFill>
                  <a:schemeClr val="lt2"/>
                </a:solidFill>
                <a:latin typeface="Tahoma"/>
                <a:ea typeface="Tahoma"/>
                <a:cs typeface="Tahoma"/>
                <a:sym typeface="Tahoma"/>
              </a:defRPr>
            </a:lvl3pPr>
            <a:lvl4pPr marR="0" lvl="3" algn="r" rtl="0">
              <a:spcBef>
                <a:spcPts val="0"/>
              </a:spcBef>
              <a:spcAft>
                <a:spcPts val="0"/>
              </a:spcAft>
              <a:buSzPts val="1400"/>
              <a:buNone/>
              <a:defRPr sz="4000" b="0" i="1" u="none" strike="noStrike" cap="none">
                <a:solidFill>
                  <a:schemeClr val="lt2"/>
                </a:solidFill>
                <a:latin typeface="Tahoma"/>
                <a:ea typeface="Tahoma"/>
                <a:cs typeface="Tahoma"/>
                <a:sym typeface="Tahoma"/>
              </a:defRPr>
            </a:lvl4pPr>
            <a:lvl5pPr marR="0" lvl="4" algn="r" rtl="0">
              <a:spcBef>
                <a:spcPts val="0"/>
              </a:spcBef>
              <a:spcAft>
                <a:spcPts val="0"/>
              </a:spcAft>
              <a:buSzPts val="1400"/>
              <a:buNone/>
              <a:defRPr sz="4000" b="0" i="1" u="none" strike="noStrike" cap="none">
                <a:solidFill>
                  <a:schemeClr val="lt2"/>
                </a:solidFill>
                <a:latin typeface="Tahoma"/>
                <a:ea typeface="Tahoma"/>
                <a:cs typeface="Tahoma"/>
                <a:sym typeface="Tahoma"/>
              </a:defRPr>
            </a:lvl5pPr>
            <a:lvl6pPr marR="0" lvl="5" algn="r" rtl="0">
              <a:spcBef>
                <a:spcPts val="0"/>
              </a:spcBef>
              <a:spcAft>
                <a:spcPts val="0"/>
              </a:spcAft>
              <a:buSzPts val="1400"/>
              <a:buNone/>
              <a:defRPr sz="4000" b="0" i="1" u="none" strike="noStrike" cap="none">
                <a:solidFill>
                  <a:schemeClr val="lt2"/>
                </a:solidFill>
                <a:latin typeface="Tahoma"/>
                <a:ea typeface="Tahoma"/>
                <a:cs typeface="Tahoma"/>
                <a:sym typeface="Tahoma"/>
              </a:defRPr>
            </a:lvl6pPr>
            <a:lvl7pPr marR="0" lvl="6" algn="r" rtl="0">
              <a:spcBef>
                <a:spcPts val="0"/>
              </a:spcBef>
              <a:spcAft>
                <a:spcPts val="0"/>
              </a:spcAft>
              <a:buSzPts val="1400"/>
              <a:buNone/>
              <a:defRPr sz="4000" b="0" i="1" u="none" strike="noStrike" cap="none">
                <a:solidFill>
                  <a:schemeClr val="lt2"/>
                </a:solidFill>
                <a:latin typeface="Tahoma"/>
                <a:ea typeface="Tahoma"/>
                <a:cs typeface="Tahoma"/>
                <a:sym typeface="Tahoma"/>
              </a:defRPr>
            </a:lvl7pPr>
            <a:lvl8pPr marR="0" lvl="7" algn="r" rtl="0">
              <a:spcBef>
                <a:spcPts val="0"/>
              </a:spcBef>
              <a:spcAft>
                <a:spcPts val="0"/>
              </a:spcAft>
              <a:buSzPts val="1400"/>
              <a:buNone/>
              <a:defRPr sz="4000" b="0" i="1" u="none" strike="noStrike" cap="none">
                <a:solidFill>
                  <a:schemeClr val="lt2"/>
                </a:solidFill>
                <a:latin typeface="Tahoma"/>
                <a:ea typeface="Tahoma"/>
                <a:cs typeface="Tahoma"/>
                <a:sym typeface="Tahoma"/>
              </a:defRPr>
            </a:lvl8pPr>
            <a:lvl9pPr marR="0" lvl="8" algn="r" rtl="0">
              <a:spcBef>
                <a:spcPts val="0"/>
              </a:spcBef>
              <a:spcAft>
                <a:spcPts val="0"/>
              </a:spcAft>
              <a:buSzPts val="1400"/>
              <a:buNone/>
              <a:defRPr sz="4000" b="0" i="1" u="none" strike="noStrike" cap="none">
                <a:solidFill>
                  <a:schemeClr val="lt2"/>
                </a:solidFill>
                <a:latin typeface="Tahoma"/>
                <a:ea typeface="Tahoma"/>
                <a:cs typeface="Tahoma"/>
                <a:sym typeface="Tahoma"/>
              </a:defRPr>
            </a:lvl9pPr>
          </a:lstStyle>
          <a:p>
            <a:endParaRPr/>
          </a:p>
        </p:txBody>
      </p:sp>
      <p:sp>
        <p:nvSpPr>
          <p:cNvPr id="86" name="Google Shape;86;p90"/>
          <p:cNvSpPr txBox="1">
            <a:spLocks noGrp="1"/>
          </p:cNvSpPr>
          <p:nvPr>
            <p:ph type="body" idx="1"/>
          </p:nvPr>
        </p:nvSpPr>
        <p:spPr>
          <a:xfrm>
            <a:off x="685800" y="2743200"/>
            <a:ext cx="7772400" cy="3276600"/>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lvl1pPr marL="457200" marR="0" lvl="0" indent="-406400" algn="l" rtl="0">
              <a:spcBef>
                <a:spcPts val="560"/>
              </a:spcBef>
              <a:spcAft>
                <a:spcPts val="0"/>
              </a:spcAft>
              <a:buClr>
                <a:schemeClr val="lt1"/>
              </a:buClr>
              <a:buSzPts val="2800"/>
              <a:buFont typeface="Tahoma"/>
              <a:buChar char="•"/>
              <a:defRPr sz="2800" b="0" i="0" u="none" strike="noStrike" cap="none">
                <a:solidFill>
                  <a:schemeClr val="lt1"/>
                </a:solidFill>
                <a:latin typeface="Tahoma"/>
                <a:ea typeface="Tahoma"/>
                <a:cs typeface="Tahoma"/>
                <a:sym typeface="Tahoma"/>
              </a:defRPr>
            </a:lvl1pPr>
            <a:lvl2pPr marL="914400" marR="0" lvl="1" indent="-381000" algn="l" rtl="0">
              <a:spcBef>
                <a:spcPts val="480"/>
              </a:spcBef>
              <a:spcAft>
                <a:spcPts val="0"/>
              </a:spcAft>
              <a:buClr>
                <a:schemeClr val="lt1"/>
              </a:buClr>
              <a:buSzPts val="2400"/>
              <a:buFont typeface="Tahoma"/>
              <a:buChar char="•"/>
              <a:defRPr sz="2400" b="0" i="0" u="none" strike="noStrike" cap="none">
                <a:solidFill>
                  <a:schemeClr val="lt1"/>
                </a:solidFill>
                <a:latin typeface="Tahoma"/>
                <a:ea typeface="Tahoma"/>
                <a:cs typeface="Tahoma"/>
                <a:sym typeface="Tahoma"/>
              </a:defRPr>
            </a:lvl2pPr>
            <a:lvl3pPr marL="1371600" marR="0" lvl="2" indent="-355600" algn="l" rtl="0">
              <a:spcBef>
                <a:spcPts val="400"/>
              </a:spcBef>
              <a:spcAft>
                <a:spcPts val="0"/>
              </a:spcAft>
              <a:buClr>
                <a:schemeClr val="lt1"/>
              </a:buClr>
              <a:buSzPts val="2000"/>
              <a:buFont typeface="Tahoma"/>
              <a:buChar char="•"/>
              <a:defRPr sz="2000" b="0" i="0" u="none" strike="noStrike" cap="none">
                <a:solidFill>
                  <a:schemeClr val="lt1"/>
                </a:solidFill>
                <a:latin typeface="Tahoma"/>
                <a:ea typeface="Tahoma"/>
                <a:cs typeface="Tahoma"/>
                <a:sym typeface="Tahoma"/>
              </a:defRPr>
            </a:lvl3pPr>
            <a:lvl4pPr marL="1828800" marR="0" lvl="3" indent="-342900" algn="l" rtl="0">
              <a:spcBef>
                <a:spcPts val="360"/>
              </a:spcBef>
              <a:spcAft>
                <a:spcPts val="0"/>
              </a:spcAft>
              <a:buClr>
                <a:schemeClr val="lt1"/>
              </a:buClr>
              <a:buSzPts val="1800"/>
              <a:buFont typeface="Tahoma"/>
              <a:buChar char="•"/>
              <a:defRPr sz="1800" b="0" i="0" u="none" strike="noStrike" cap="none">
                <a:solidFill>
                  <a:schemeClr val="lt1"/>
                </a:solidFill>
                <a:latin typeface="Tahoma"/>
                <a:ea typeface="Tahoma"/>
                <a:cs typeface="Tahoma"/>
                <a:sym typeface="Tahoma"/>
              </a:defRPr>
            </a:lvl4pPr>
            <a:lvl5pPr marL="2286000" marR="0" lvl="4" indent="-342900" algn="l" rtl="0">
              <a:spcBef>
                <a:spcPts val="360"/>
              </a:spcBef>
              <a:spcAft>
                <a:spcPts val="0"/>
              </a:spcAft>
              <a:buClr>
                <a:schemeClr val="lt1"/>
              </a:buClr>
              <a:buSzPts val="1800"/>
              <a:buFont typeface="Tahoma"/>
              <a:buChar char="•"/>
              <a:defRPr sz="1800" b="0" i="0" u="none" strike="noStrike" cap="none">
                <a:solidFill>
                  <a:schemeClr val="lt1"/>
                </a:solidFill>
                <a:latin typeface="Tahoma"/>
                <a:ea typeface="Tahoma"/>
                <a:cs typeface="Tahoma"/>
                <a:sym typeface="Tahoma"/>
              </a:defRPr>
            </a:lvl5pPr>
            <a:lvl6pPr marL="2743200" marR="0" lvl="5" indent="-342900" algn="l" rtl="0">
              <a:spcBef>
                <a:spcPts val="360"/>
              </a:spcBef>
              <a:spcAft>
                <a:spcPts val="0"/>
              </a:spcAft>
              <a:buClr>
                <a:schemeClr val="lt1"/>
              </a:buClr>
              <a:buSzPts val="1800"/>
              <a:buFont typeface="Tahoma"/>
              <a:buChar char="•"/>
              <a:defRPr sz="1800" b="0" i="0" u="none" strike="noStrike" cap="none">
                <a:solidFill>
                  <a:schemeClr val="lt1"/>
                </a:solidFill>
                <a:latin typeface="Tahoma"/>
                <a:ea typeface="Tahoma"/>
                <a:cs typeface="Tahoma"/>
                <a:sym typeface="Tahoma"/>
              </a:defRPr>
            </a:lvl6pPr>
            <a:lvl7pPr marL="3200400" marR="0" lvl="6" indent="-342900" algn="l" rtl="0">
              <a:spcBef>
                <a:spcPts val="360"/>
              </a:spcBef>
              <a:spcAft>
                <a:spcPts val="0"/>
              </a:spcAft>
              <a:buClr>
                <a:schemeClr val="lt1"/>
              </a:buClr>
              <a:buSzPts val="1800"/>
              <a:buFont typeface="Tahoma"/>
              <a:buChar char="•"/>
              <a:defRPr sz="1800" b="0" i="0" u="none" strike="noStrike" cap="none">
                <a:solidFill>
                  <a:schemeClr val="lt1"/>
                </a:solidFill>
                <a:latin typeface="Tahoma"/>
                <a:ea typeface="Tahoma"/>
                <a:cs typeface="Tahoma"/>
                <a:sym typeface="Tahoma"/>
              </a:defRPr>
            </a:lvl7pPr>
            <a:lvl8pPr marL="3657600" marR="0" lvl="7" indent="-342900" algn="l" rtl="0">
              <a:spcBef>
                <a:spcPts val="360"/>
              </a:spcBef>
              <a:spcAft>
                <a:spcPts val="0"/>
              </a:spcAft>
              <a:buClr>
                <a:schemeClr val="lt1"/>
              </a:buClr>
              <a:buSzPts val="1800"/>
              <a:buFont typeface="Tahoma"/>
              <a:buChar char="•"/>
              <a:defRPr sz="1800" b="0" i="0" u="none" strike="noStrike" cap="none">
                <a:solidFill>
                  <a:schemeClr val="lt1"/>
                </a:solidFill>
                <a:latin typeface="Tahoma"/>
                <a:ea typeface="Tahoma"/>
                <a:cs typeface="Tahoma"/>
                <a:sym typeface="Tahoma"/>
              </a:defRPr>
            </a:lvl8pPr>
            <a:lvl9pPr marL="4114800" marR="0" lvl="8" indent="-342900" algn="l" rtl="0">
              <a:spcBef>
                <a:spcPts val="360"/>
              </a:spcBef>
              <a:spcAft>
                <a:spcPts val="0"/>
              </a:spcAft>
              <a:buClr>
                <a:schemeClr val="lt1"/>
              </a:buClr>
              <a:buSzPts val="1800"/>
              <a:buFont typeface="Tahoma"/>
              <a:buChar char="•"/>
              <a:defRPr sz="1800" b="0" i="0" u="none" strike="noStrike" cap="none">
                <a:solidFill>
                  <a:schemeClr val="lt1"/>
                </a:solidFill>
                <a:latin typeface="Tahoma"/>
                <a:ea typeface="Tahoma"/>
                <a:cs typeface="Tahoma"/>
                <a:sym typeface="Tahoma"/>
              </a:defRPr>
            </a:lvl9pPr>
          </a:lstStyle>
          <a:p>
            <a:endParaRPr/>
          </a:p>
        </p:txBody>
      </p:sp>
      <p:sp>
        <p:nvSpPr>
          <p:cNvPr id="87" name="Google Shape;87;p90"/>
          <p:cNvSpPr txBox="1">
            <a:spLocks noGrp="1"/>
          </p:cNvSpPr>
          <p:nvPr>
            <p:ph type="dt" idx="10"/>
          </p:nvPr>
        </p:nvSpPr>
        <p:spPr>
          <a:xfrm>
            <a:off x="685800" y="6248400"/>
            <a:ext cx="17526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FDE2C4"/>
                </a:solidFill>
                <a:latin typeface="Tahoma"/>
                <a:ea typeface="Tahoma"/>
                <a:cs typeface="Tahoma"/>
                <a:sym typeface="Tahoma"/>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88" name="Google Shape;88;p90"/>
          <p:cNvSpPr txBox="1">
            <a:spLocks noGrp="1"/>
          </p:cNvSpPr>
          <p:nvPr>
            <p:ph type="ftr" idx="11"/>
          </p:nvPr>
        </p:nvSpPr>
        <p:spPr>
          <a:xfrm>
            <a:off x="3276600" y="6248400"/>
            <a:ext cx="27432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FDE2C4"/>
                </a:solidFill>
                <a:latin typeface="Tahoma"/>
                <a:ea typeface="Tahoma"/>
                <a:cs typeface="Tahoma"/>
                <a:sym typeface="Tahoma"/>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89" name="Google Shape;89;p9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DE2C4"/>
                </a:solidFill>
                <a:latin typeface="Tahoma"/>
                <a:ea typeface="Tahoma"/>
                <a:cs typeface="Tahoma"/>
                <a:sym typeface="Tahoma"/>
              </a:defRPr>
            </a:lvl1pPr>
            <a:lvl2pPr marL="0" marR="0" lvl="1" indent="0" algn="r" rtl="0">
              <a:spcBef>
                <a:spcPts val="0"/>
              </a:spcBef>
              <a:spcAft>
                <a:spcPts val="0"/>
              </a:spcAft>
              <a:buNone/>
              <a:defRPr sz="1400">
                <a:solidFill>
                  <a:srgbClr val="FDE2C4"/>
                </a:solidFill>
                <a:latin typeface="Tahoma"/>
                <a:ea typeface="Tahoma"/>
                <a:cs typeface="Tahoma"/>
                <a:sym typeface="Tahoma"/>
              </a:defRPr>
            </a:lvl2pPr>
            <a:lvl3pPr marL="0" marR="0" lvl="2" indent="0" algn="r" rtl="0">
              <a:spcBef>
                <a:spcPts val="0"/>
              </a:spcBef>
              <a:spcAft>
                <a:spcPts val="0"/>
              </a:spcAft>
              <a:buNone/>
              <a:defRPr sz="1400">
                <a:solidFill>
                  <a:srgbClr val="FDE2C4"/>
                </a:solidFill>
                <a:latin typeface="Tahoma"/>
                <a:ea typeface="Tahoma"/>
                <a:cs typeface="Tahoma"/>
                <a:sym typeface="Tahoma"/>
              </a:defRPr>
            </a:lvl3pPr>
            <a:lvl4pPr marL="0" marR="0" lvl="3" indent="0" algn="r" rtl="0">
              <a:spcBef>
                <a:spcPts val="0"/>
              </a:spcBef>
              <a:spcAft>
                <a:spcPts val="0"/>
              </a:spcAft>
              <a:buNone/>
              <a:defRPr sz="1400">
                <a:solidFill>
                  <a:srgbClr val="FDE2C4"/>
                </a:solidFill>
                <a:latin typeface="Tahoma"/>
                <a:ea typeface="Tahoma"/>
                <a:cs typeface="Tahoma"/>
                <a:sym typeface="Tahoma"/>
              </a:defRPr>
            </a:lvl4pPr>
            <a:lvl5pPr marL="0" marR="0" lvl="4" indent="0" algn="r" rtl="0">
              <a:spcBef>
                <a:spcPts val="0"/>
              </a:spcBef>
              <a:spcAft>
                <a:spcPts val="0"/>
              </a:spcAft>
              <a:buNone/>
              <a:defRPr sz="1400">
                <a:solidFill>
                  <a:srgbClr val="FDE2C4"/>
                </a:solidFill>
                <a:latin typeface="Tahoma"/>
                <a:ea typeface="Tahoma"/>
                <a:cs typeface="Tahoma"/>
                <a:sym typeface="Tahoma"/>
              </a:defRPr>
            </a:lvl5pPr>
            <a:lvl6pPr marL="0" marR="0" lvl="5" indent="0" algn="r" rtl="0">
              <a:spcBef>
                <a:spcPts val="0"/>
              </a:spcBef>
              <a:spcAft>
                <a:spcPts val="0"/>
              </a:spcAft>
              <a:buNone/>
              <a:defRPr sz="1400">
                <a:solidFill>
                  <a:srgbClr val="FDE2C4"/>
                </a:solidFill>
                <a:latin typeface="Tahoma"/>
                <a:ea typeface="Tahoma"/>
                <a:cs typeface="Tahoma"/>
                <a:sym typeface="Tahoma"/>
              </a:defRPr>
            </a:lvl6pPr>
            <a:lvl7pPr marL="0" marR="0" lvl="6" indent="0" algn="r" rtl="0">
              <a:spcBef>
                <a:spcPts val="0"/>
              </a:spcBef>
              <a:spcAft>
                <a:spcPts val="0"/>
              </a:spcAft>
              <a:buNone/>
              <a:defRPr sz="1400">
                <a:solidFill>
                  <a:srgbClr val="FDE2C4"/>
                </a:solidFill>
                <a:latin typeface="Tahoma"/>
                <a:ea typeface="Tahoma"/>
                <a:cs typeface="Tahoma"/>
                <a:sym typeface="Tahoma"/>
              </a:defRPr>
            </a:lvl7pPr>
            <a:lvl8pPr marL="0" marR="0" lvl="7" indent="0" algn="r" rtl="0">
              <a:spcBef>
                <a:spcPts val="0"/>
              </a:spcBef>
              <a:spcAft>
                <a:spcPts val="0"/>
              </a:spcAft>
              <a:buNone/>
              <a:defRPr sz="1400">
                <a:solidFill>
                  <a:srgbClr val="FDE2C4"/>
                </a:solidFill>
                <a:latin typeface="Tahoma"/>
                <a:ea typeface="Tahoma"/>
                <a:cs typeface="Tahoma"/>
                <a:sym typeface="Tahoma"/>
              </a:defRPr>
            </a:lvl8pPr>
            <a:lvl9pPr marL="0" marR="0" lvl="8" indent="0" algn="r" rtl="0">
              <a:spcBef>
                <a:spcPts val="0"/>
              </a:spcBef>
              <a:spcAft>
                <a:spcPts val="0"/>
              </a:spcAft>
              <a:buNone/>
              <a:defRPr sz="1400">
                <a:solidFill>
                  <a:srgbClr val="FDE2C4"/>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65"/>
        <p:cNvGrpSpPr/>
        <p:nvPr/>
      </p:nvGrpSpPr>
      <p:grpSpPr>
        <a:xfrm>
          <a:off x="0" y="0"/>
          <a:ext cx="0" cy="0"/>
          <a:chOff x="0" y="0"/>
          <a:chExt cx="0" cy="0"/>
        </a:xfrm>
      </p:grpSpPr>
      <p:sp>
        <p:nvSpPr>
          <p:cNvPr id="1366" name="Google Shape;1366;p13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367" name="Google Shape;1367;p13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68" name="Google Shape;1368;p1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69" name="Google Shape;1369;p1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370" name="Google Shape;1370;p1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440"/>
        <p:cNvGrpSpPr/>
        <p:nvPr/>
      </p:nvGrpSpPr>
      <p:grpSpPr>
        <a:xfrm>
          <a:off x="0" y="0"/>
          <a:ext cx="0" cy="0"/>
          <a:chOff x="0" y="0"/>
          <a:chExt cx="0" cy="0"/>
        </a:xfrm>
      </p:grpSpPr>
      <p:grpSp>
        <p:nvGrpSpPr>
          <p:cNvPr id="1441" name="Google Shape;1441;p134"/>
          <p:cNvGrpSpPr/>
          <p:nvPr/>
        </p:nvGrpSpPr>
        <p:grpSpPr>
          <a:xfrm>
            <a:off x="0" y="3902075"/>
            <a:ext cx="3400425" cy="2949575"/>
            <a:chOff x="0" y="2458"/>
            <a:chExt cx="2142" cy="1858"/>
          </a:xfrm>
        </p:grpSpPr>
        <p:sp>
          <p:nvSpPr>
            <p:cNvPr id="1442" name="Google Shape;1442;p134"/>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443" name="Google Shape;1443;p134"/>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444" name="Google Shape;1444;p134"/>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445" name="Google Shape;1445;p134"/>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446" name="Google Shape;1446;p134"/>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447" name="Google Shape;1447;p134"/>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sp>
          <p:nvSpPr>
            <p:cNvPr id="1448" name="Google Shape;1448;p134"/>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Times New Roman"/>
                <a:ea typeface="Times New Roman"/>
                <a:cs typeface="Times New Roman"/>
                <a:sym typeface="Times New Roman"/>
              </a:endParaRPr>
            </a:p>
          </p:txBody>
        </p:sp>
      </p:grpSp>
      <p:sp>
        <p:nvSpPr>
          <p:cNvPr id="1449" name="Google Shape;1449;p134"/>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1450" name="Google Shape;1450;p134"/>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1451" name="Google Shape;1451;p134"/>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1452" name="Google Shape;1452;p1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1453" name="Google Shape;1453;p134"/>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9"/>
        <p:cNvGrpSpPr/>
        <p:nvPr/>
      </p:nvGrpSpPr>
      <p:grpSpPr>
        <a:xfrm>
          <a:off x="0" y="0"/>
          <a:ext cx="0" cy="0"/>
          <a:chOff x="0" y="0"/>
          <a:chExt cx="0" cy="0"/>
        </a:xfrm>
      </p:grpSpPr>
      <p:sp>
        <p:nvSpPr>
          <p:cNvPr id="160" name="Google Shape;160;p9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61" name="Google Shape;161;p9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2" name="Google Shape;162;p9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63" name="Google Shape;163;p9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64" name="Google Shape;164;p9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dk1"/>
                </a:solidFill>
                <a:latin typeface="Arial"/>
                <a:ea typeface="Arial"/>
                <a:cs typeface="Arial"/>
                <a:sym typeface="Arial"/>
              </a:defRPr>
            </a:lvl1pPr>
            <a:lvl2pPr marL="0" marR="0" lvl="1" indent="0" algn="r" rtl="0">
              <a:spcBef>
                <a:spcPts val="0"/>
              </a:spcBef>
              <a:spcAft>
                <a:spcPts val="0"/>
              </a:spcAft>
              <a:buNone/>
              <a:defRPr sz="1400">
                <a:solidFill>
                  <a:schemeClr val="dk1"/>
                </a:solidFill>
                <a:latin typeface="Arial"/>
                <a:ea typeface="Arial"/>
                <a:cs typeface="Arial"/>
                <a:sym typeface="Arial"/>
              </a:defRPr>
            </a:lvl2pPr>
            <a:lvl3pPr marL="0" marR="0" lvl="2" indent="0" algn="r" rtl="0">
              <a:spcBef>
                <a:spcPts val="0"/>
              </a:spcBef>
              <a:spcAft>
                <a:spcPts val="0"/>
              </a:spcAft>
              <a:buNone/>
              <a:defRPr sz="1400">
                <a:solidFill>
                  <a:schemeClr val="dk1"/>
                </a:solidFill>
                <a:latin typeface="Arial"/>
                <a:ea typeface="Arial"/>
                <a:cs typeface="Arial"/>
                <a:sym typeface="Arial"/>
              </a:defRPr>
            </a:lvl3pPr>
            <a:lvl4pPr marL="0" marR="0" lvl="3" indent="0" algn="r" rtl="0">
              <a:spcBef>
                <a:spcPts val="0"/>
              </a:spcBef>
              <a:spcAft>
                <a:spcPts val="0"/>
              </a:spcAft>
              <a:buNone/>
              <a:defRPr sz="1400">
                <a:solidFill>
                  <a:schemeClr val="dk1"/>
                </a:solidFill>
                <a:latin typeface="Arial"/>
                <a:ea typeface="Arial"/>
                <a:cs typeface="Arial"/>
                <a:sym typeface="Arial"/>
              </a:defRPr>
            </a:lvl4pPr>
            <a:lvl5pPr marL="0" marR="0" lvl="4" indent="0" algn="r" rtl="0">
              <a:spcBef>
                <a:spcPts val="0"/>
              </a:spcBef>
              <a:spcAft>
                <a:spcPts val="0"/>
              </a:spcAft>
              <a:buNone/>
              <a:defRPr sz="1400">
                <a:solidFill>
                  <a:schemeClr val="dk1"/>
                </a:solidFill>
                <a:latin typeface="Arial"/>
                <a:ea typeface="Arial"/>
                <a:cs typeface="Arial"/>
                <a:sym typeface="Arial"/>
              </a:defRPr>
            </a:lvl5pPr>
            <a:lvl6pPr marL="0" marR="0" lvl="5" indent="0" algn="r" rtl="0">
              <a:spcBef>
                <a:spcPts val="0"/>
              </a:spcBef>
              <a:spcAft>
                <a:spcPts val="0"/>
              </a:spcAft>
              <a:buNone/>
              <a:defRPr sz="1400">
                <a:solidFill>
                  <a:schemeClr val="dk1"/>
                </a:solidFill>
                <a:latin typeface="Arial"/>
                <a:ea typeface="Arial"/>
                <a:cs typeface="Arial"/>
                <a:sym typeface="Arial"/>
              </a:defRPr>
            </a:lvl6pPr>
            <a:lvl7pPr marL="0" marR="0" lvl="6" indent="0" algn="r" rtl="0">
              <a:spcBef>
                <a:spcPts val="0"/>
              </a:spcBef>
              <a:spcAft>
                <a:spcPts val="0"/>
              </a:spcAft>
              <a:buNone/>
              <a:defRPr sz="1400">
                <a:solidFill>
                  <a:schemeClr val="dk1"/>
                </a:solidFill>
                <a:latin typeface="Arial"/>
                <a:ea typeface="Arial"/>
                <a:cs typeface="Arial"/>
                <a:sym typeface="Arial"/>
              </a:defRPr>
            </a:lvl7pPr>
            <a:lvl8pPr marL="0" marR="0" lvl="7" indent="0" algn="r" rtl="0">
              <a:spcBef>
                <a:spcPts val="0"/>
              </a:spcBef>
              <a:spcAft>
                <a:spcPts val="0"/>
              </a:spcAft>
              <a:buNone/>
              <a:defRPr sz="1400">
                <a:solidFill>
                  <a:schemeClr val="dk1"/>
                </a:solidFill>
                <a:latin typeface="Arial"/>
                <a:ea typeface="Arial"/>
                <a:cs typeface="Arial"/>
                <a:sym typeface="Arial"/>
              </a:defRPr>
            </a:lvl8pPr>
            <a:lvl9pPr marL="0" marR="0" lvl="8" indent="0" algn="r" rtl="0">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34"/>
        <p:cNvGrpSpPr/>
        <p:nvPr/>
      </p:nvGrpSpPr>
      <p:grpSpPr>
        <a:xfrm>
          <a:off x="0" y="0"/>
          <a:ext cx="0" cy="0"/>
          <a:chOff x="0" y="0"/>
          <a:chExt cx="0" cy="0"/>
        </a:xfrm>
      </p:grpSpPr>
      <p:sp>
        <p:nvSpPr>
          <p:cNvPr id="235" name="Google Shape;235;p96"/>
          <p:cNvSpPr txBox="1">
            <a:spLocks noGrp="1"/>
          </p:cNvSpPr>
          <p:nvPr>
            <p:ph type="title"/>
          </p:nvPr>
        </p:nvSpPr>
        <p:spPr>
          <a:xfrm>
            <a:off x="685800" y="609600"/>
            <a:ext cx="7772400" cy="11430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lt2"/>
                </a:solidFill>
                <a:latin typeface="Tahoma"/>
                <a:ea typeface="Tahoma"/>
                <a:cs typeface="Tahoma"/>
                <a:sym typeface="Tahoma"/>
              </a:defRPr>
            </a:lvl1pPr>
            <a:lvl2pPr marR="0" lvl="1" algn="ctr" rtl="0">
              <a:spcBef>
                <a:spcPts val="0"/>
              </a:spcBef>
              <a:spcAft>
                <a:spcPts val="0"/>
              </a:spcAft>
              <a:buSzPts val="1400"/>
              <a:buNone/>
              <a:defRPr sz="4400" b="0" i="0" u="none" strike="noStrike" cap="none">
                <a:solidFill>
                  <a:schemeClr val="lt2"/>
                </a:solidFill>
                <a:latin typeface="Tahoma"/>
                <a:ea typeface="Tahoma"/>
                <a:cs typeface="Tahoma"/>
                <a:sym typeface="Tahoma"/>
              </a:defRPr>
            </a:lvl2pPr>
            <a:lvl3pPr marR="0" lvl="2" algn="ctr" rtl="0">
              <a:spcBef>
                <a:spcPts val="0"/>
              </a:spcBef>
              <a:spcAft>
                <a:spcPts val="0"/>
              </a:spcAft>
              <a:buSzPts val="1400"/>
              <a:buNone/>
              <a:defRPr sz="4400" b="0" i="0" u="none" strike="noStrike" cap="none">
                <a:solidFill>
                  <a:schemeClr val="lt2"/>
                </a:solidFill>
                <a:latin typeface="Tahoma"/>
                <a:ea typeface="Tahoma"/>
                <a:cs typeface="Tahoma"/>
                <a:sym typeface="Tahoma"/>
              </a:defRPr>
            </a:lvl3pPr>
            <a:lvl4pPr marR="0" lvl="3" algn="ctr" rtl="0">
              <a:spcBef>
                <a:spcPts val="0"/>
              </a:spcBef>
              <a:spcAft>
                <a:spcPts val="0"/>
              </a:spcAft>
              <a:buSzPts val="1400"/>
              <a:buNone/>
              <a:defRPr sz="4400" b="0" i="0" u="none" strike="noStrike" cap="none">
                <a:solidFill>
                  <a:schemeClr val="lt2"/>
                </a:solidFill>
                <a:latin typeface="Tahoma"/>
                <a:ea typeface="Tahoma"/>
                <a:cs typeface="Tahoma"/>
                <a:sym typeface="Tahoma"/>
              </a:defRPr>
            </a:lvl4pPr>
            <a:lvl5pPr marR="0" lvl="4" algn="ctr" rtl="0">
              <a:spcBef>
                <a:spcPts val="0"/>
              </a:spcBef>
              <a:spcAft>
                <a:spcPts val="0"/>
              </a:spcAft>
              <a:buSzPts val="1400"/>
              <a:buNone/>
              <a:defRPr sz="4400" b="0" i="0" u="none" strike="noStrike" cap="none">
                <a:solidFill>
                  <a:schemeClr val="lt2"/>
                </a:solidFill>
                <a:latin typeface="Tahoma"/>
                <a:ea typeface="Tahoma"/>
                <a:cs typeface="Tahoma"/>
                <a:sym typeface="Tahoma"/>
              </a:defRPr>
            </a:lvl5pPr>
            <a:lvl6pPr marR="0" lvl="5" algn="ctr" rtl="0">
              <a:spcBef>
                <a:spcPts val="0"/>
              </a:spcBef>
              <a:spcAft>
                <a:spcPts val="0"/>
              </a:spcAft>
              <a:buSzPts val="1400"/>
              <a:buNone/>
              <a:defRPr sz="4400" b="0" i="0" u="none" strike="noStrike" cap="none">
                <a:solidFill>
                  <a:schemeClr val="lt2"/>
                </a:solidFill>
                <a:latin typeface="Tahoma"/>
                <a:ea typeface="Tahoma"/>
                <a:cs typeface="Tahoma"/>
                <a:sym typeface="Tahoma"/>
              </a:defRPr>
            </a:lvl6pPr>
            <a:lvl7pPr marR="0" lvl="6" algn="ctr" rtl="0">
              <a:spcBef>
                <a:spcPts val="0"/>
              </a:spcBef>
              <a:spcAft>
                <a:spcPts val="0"/>
              </a:spcAft>
              <a:buSzPts val="1400"/>
              <a:buNone/>
              <a:defRPr sz="4400" b="0" i="0" u="none" strike="noStrike" cap="none">
                <a:solidFill>
                  <a:schemeClr val="lt2"/>
                </a:solidFill>
                <a:latin typeface="Tahoma"/>
                <a:ea typeface="Tahoma"/>
                <a:cs typeface="Tahoma"/>
                <a:sym typeface="Tahoma"/>
              </a:defRPr>
            </a:lvl7pPr>
            <a:lvl8pPr marR="0" lvl="7" algn="ctr" rtl="0">
              <a:spcBef>
                <a:spcPts val="0"/>
              </a:spcBef>
              <a:spcAft>
                <a:spcPts val="0"/>
              </a:spcAft>
              <a:buSzPts val="1400"/>
              <a:buNone/>
              <a:defRPr sz="4400" b="0" i="0" u="none" strike="noStrike" cap="none">
                <a:solidFill>
                  <a:schemeClr val="lt2"/>
                </a:solidFill>
                <a:latin typeface="Tahoma"/>
                <a:ea typeface="Tahoma"/>
                <a:cs typeface="Tahoma"/>
                <a:sym typeface="Tahoma"/>
              </a:defRPr>
            </a:lvl8pPr>
            <a:lvl9pPr marR="0" lvl="8" algn="ctr" rtl="0">
              <a:spcBef>
                <a:spcPts val="0"/>
              </a:spcBef>
              <a:spcAft>
                <a:spcPts val="0"/>
              </a:spcAft>
              <a:buSzPts val="1400"/>
              <a:buNone/>
              <a:defRPr sz="4400" b="0" i="0" u="none" strike="noStrike" cap="none">
                <a:solidFill>
                  <a:schemeClr val="lt2"/>
                </a:solidFill>
                <a:latin typeface="Tahoma"/>
                <a:ea typeface="Tahoma"/>
                <a:cs typeface="Tahoma"/>
                <a:sym typeface="Tahoma"/>
              </a:defRPr>
            </a:lvl9pPr>
          </a:lstStyle>
          <a:p>
            <a:endParaRPr/>
          </a:p>
        </p:txBody>
      </p:sp>
      <p:sp>
        <p:nvSpPr>
          <p:cNvPr id="236" name="Google Shape;236;p96"/>
          <p:cNvSpPr txBox="1">
            <a:spLocks noGrp="1"/>
          </p:cNvSpPr>
          <p:nvPr>
            <p:ph type="body" idx="1"/>
          </p:nvPr>
        </p:nvSpPr>
        <p:spPr>
          <a:xfrm>
            <a:off x="685800" y="1981200"/>
            <a:ext cx="7772400" cy="41148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t" anchorCtr="0">
            <a:noAutofit/>
          </a:bodyPr>
          <a:lstStyle>
            <a:lvl1pPr marL="457200" marR="0" lvl="0" indent="-431800" algn="l" rtl="0">
              <a:spcBef>
                <a:spcPts val="640"/>
              </a:spcBef>
              <a:spcAft>
                <a:spcPts val="0"/>
              </a:spcAft>
              <a:buClr>
                <a:srgbClr val="FFCC66"/>
              </a:buClr>
              <a:buSzPts val="3200"/>
              <a:buFont typeface="Noto Sans Symbols"/>
              <a:buChar char="⬥"/>
              <a:defRPr sz="3200" b="0" i="0" u="none" strike="noStrike" cap="none">
                <a:solidFill>
                  <a:schemeClr val="lt1"/>
                </a:solidFill>
                <a:latin typeface="Tahoma"/>
                <a:ea typeface="Tahoma"/>
                <a:cs typeface="Tahoma"/>
                <a:sym typeface="Tahoma"/>
              </a:defRPr>
            </a:lvl1pPr>
            <a:lvl2pPr marL="914400" marR="0" lvl="1" indent="-406400" algn="l" rtl="0">
              <a:spcBef>
                <a:spcPts val="560"/>
              </a:spcBef>
              <a:spcAft>
                <a:spcPts val="0"/>
              </a:spcAft>
              <a:buClr>
                <a:srgbClr val="FFFF66"/>
              </a:buClr>
              <a:buSzPts val="2800"/>
              <a:buFont typeface="Noto Sans Symbols"/>
              <a:buChar char="⬥"/>
              <a:defRPr sz="2800" b="0" i="0" u="none" strike="noStrike" cap="none">
                <a:solidFill>
                  <a:schemeClr val="lt1"/>
                </a:solidFill>
                <a:latin typeface="Tahoma"/>
                <a:ea typeface="Tahoma"/>
                <a:cs typeface="Tahoma"/>
                <a:sym typeface="Tahoma"/>
              </a:defRPr>
            </a:lvl2pPr>
            <a:lvl3pPr marL="1371600" marR="0" lvl="2" indent="-381000" algn="l" rtl="0">
              <a:spcBef>
                <a:spcPts val="480"/>
              </a:spcBef>
              <a:spcAft>
                <a:spcPts val="0"/>
              </a:spcAft>
              <a:buClr>
                <a:srgbClr val="FFCC66"/>
              </a:buClr>
              <a:buSzPts val="2400"/>
              <a:buFont typeface="Noto Sans Symbols"/>
              <a:buChar char="⬥"/>
              <a:defRPr sz="2400" b="0" i="0" u="none" strike="noStrike" cap="none">
                <a:solidFill>
                  <a:schemeClr val="lt1"/>
                </a:solidFill>
                <a:latin typeface="Tahoma"/>
                <a:ea typeface="Tahoma"/>
                <a:cs typeface="Tahoma"/>
                <a:sym typeface="Tahoma"/>
              </a:defRPr>
            </a:lvl3pPr>
            <a:lvl4pPr marL="1828800" marR="0" lvl="3" indent="-355600" algn="l" rtl="0">
              <a:spcBef>
                <a:spcPts val="400"/>
              </a:spcBef>
              <a:spcAft>
                <a:spcPts val="0"/>
              </a:spcAft>
              <a:buClr>
                <a:srgbClr val="FFFF66"/>
              </a:buClr>
              <a:buSzPts val="2000"/>
              <a:buFont typeface="Noto Sans Symbols"/>
              <a:buChar char="⬥"/>
              <a:defRPr sz="2000" b="0" i="0" u="none" strike="noStrike" cap="none">
                <a:solidFill>
                  <a:schemeClr val="lt1"/>
                </a:solidFill>
                <a:latin typeface="Tahoma"/>
                <a:ea typeface="Tahoma"/>
                <a:cs typeface="Tahoma"/>
                <a:sym typeface="Tahoma"/>
              </a:defRPr>
            </a:lvl4pPr>
            <a:lvl5pPr marL="2286000" marR="0" lvl="4"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5pPr>
            <a:lvl6pPr marL="2743200" marR="0" lvl="5"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6pPr>
            <a:lvl7pPr marL="3200400" marR="0" lvl="6"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7pPr>
            <a:lvl8pPr marL="3657600" marR="0" lvl="7"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8pPr>
            <a:lvl9pPr marL="4114800" marR="0" lvl="8" indent="-355600" algn="l" rtl="0">
              <a:spcBef>
                <a:spcPts val="400"/>
              </a:spcBef>
              <a:spcAft>
                <a:spcPts val="0"/>
              </a:spcAft>
              <a:buClr>
                <a:srgbClr val="FFCC66"/>
              </a:buClr>
              <a:buSzPts val="2000"/>
              <a:buFont typeface="Noto Sans Symbols"/>
              <a:buChar char="⬥"/>
              <a:defRPr sz="2000" b="0" i="0" u="none" strike="noStrike" cap="none">
                <a:solidFill>
                  <a:schemeClr val="lt1"/>
                </a:solidFill>
                <a:latin typeface="Tahoma"/>
                <a:ea typeface="Tahoma"/>
                <a:cs typeface="Tahoma"/>
                <a:sym typeface="Tahoma"/>
              </a:defRPr>
            </a:lvl9pPr>
          </a:lstStyle>
          <a:p>
            <a:endParaRPr/>
          </a:p>
        </p:txBody>
      </p:sp>
      <p:sp>
        <p:nvSpPr>
          <p:cNvPr id="237" name="Google Shape;237;p9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FFFFFF"/>
                </a:solidFill>
                <a:latin typeface="Tahoma"/>
                <a:ea typeface="Tahoma"/>
                <a:cs typeface="Tahoma"/>
                <a:sym typeface="Tahoma"/>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238" name="Google Shape;238;p9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FFFFFF"/>
                </a:solidFill>
                <a:latin typeface="Tahoma"/>
                <a:ea typeface="Tahoma"/>
                <a:cs typeface="Tahoma"/>
                <a:sym typeface="Tahoma"/>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239" name="Google Shape;239;p9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ahoma"/>
                <a:ea typeface="Tahoma"/>
                <a:cs typeface="Tahoma"/>
                <a:sym typeface="Tahoma"/>
              </a:defRPr>
            </a:lvl1pPr>
            <a:lvl2pPr marL="0" marR="0" lvl="1" indent="0" algn="r" rtl="0">
              <a:spcBef>
                <a:spcPts val="0"/>
              </a:spcBef>
              <a:spcAft>
                <a:spcPts val="0"/>
              </a:spcAft>
              <a:buNone/>
              <a:defRPr sz="1400">
                <a:solidFill>
                  <a:srgbClr val="FFFFFF"/>
                </a:solidFill>
                <a:latin typeface="Tahoma"/>
                <a:ea typeface="Tahoma"/>
                <a:cs typeface="Tahoma"/>
                <a:sym typeface="Tahoma"/>
              </a:defRPr>
            </a:lvl2pPr>
            <a:lvl3pPr marL="0" marR="0" lvl="2" indent="0" algn="r" rtl="0">
              <a:spcBef>
                <a:spcPts val="0"/>
              </a:spcBef>
              <a:spcAft>
                <a:spcPts val="0"/>
              </a:spcAft>
              <a:buNone/>
              <a:defRPr sz="1400">
                <a:solidFill>
                  <a:srgbClr val="FFFFFF"/>
                </a:solidFill>
                <a:latin typeface="Tahoma"/>
                <a:ea typeface="Tahoma"/>
                <a:cs typeface="Tahoma"/>
                <a:sym typeface="Tahoma"/>
              </a:defRPr>
            </a:lvl3pPr>
            <a:lvl4pPr marL="0" marR="0" lvl="3" indent="0" algn="r" rtl="0">
              <a:spcBef>
                <a:spcPts val="0"/>
              </a:spcBef>
              <a:spcAft>
                <a:spcPts val="0"/>
              </a:spcAft>
              <a:buNone/>
              <a:defRPr sz="1400">
                <a:solidFill>
                  <a:srgbClr val="FFFFFF"/>
                </a:solidFill>
                <a:latin typeface="Tahoma"/>
                <a:ea typeface="Tahoma"/>
                <a:cs typeface="Tahoma"/>
                <a:sym typeface="Tahoma"/>
              </a:defRPr>
            </a:lvl4pPr>
            <a:lvl5pPr marL="0" marR="0" lvl="4" indent="0" algn="r" rtl="0">
              <a:spcBef>
                <a:spcPts val="0"/>
              </a:spcBef>
              <a:spcAft>
                <a:spcPts val="0"/>
              </a:spcAft>
              <a:buNone/>
              <a:defRPr sz="1400">
                <a:solidFill>
                  <a:srgbClr val="FFFFFF"/>
                </a:solidFill>
                <a:latin typeface="Tahoma"/>
                <a:ea typeface="Tahoma"/>
                <a:cs typeface="Tahoma"/>
                <a:sym typeface="Tahoma"/>
              </a:defRPr>
            </a:lvl5pPr>
            <a:lvl6pPr marL="0" marR="0" lvl="5" indent="0" algn="r" rtl="0">
              <a:spcBef>
                <a:spcPts val="0"/>
              </a:spcBef>
              <a:spcAft>
                <a:spcPts val="0"/>
              </a:spcAft>
              <a:buNone/>
              <a:defRPr sz="1400">
                <a:solidFill>
                  <a:srgbClr val="FFFFFF"/>
                </a:solidFill>
                <a:latin typeface="Tahoma"/>
                <a:ea typeface="Tahoma"/>
                <a:cs typeface="Tahoma"/>
                <a:sym typeface="Tahoma"/>
              </a:defRPr>
            </a:lvl6pPr>
            <a:lvl7pPr marL="0" marR="0" lvl="6" indent="0" algn="r" rtl="0">
              <a:spcBef>
                <a:spcPts val="0"/>
              </a:spcBef>
              <a:spcAft>
                <a:spcPts val="0"/>
              </a:spcAft>
              <a:buNone/>
              <a:defRPr sz="1400">
                <a:solidFill>
                  <a:srgbClr val="FFFFFF"/>
                </a:solidFill>
                <a:latin typeface="Tahoma"/>
                <a:ea typeface="Tahoma"/>
                <a:cs typeface="Tahoma"/>
                <a:sym typeface="Tahoma"/>
              </a:defRPr>
            </a:lvl7pPr>
            <a:lvl8pPr marL="0" marR="0" lvl="7" indent="0" algn="r" rtl="0">
              <a:spcBef>
                <a:spcPts val="0"/>
              </a:spcBef>
              <a:spcAft>
                <a:spcPts val="0"/>
              </a:spcAft>
              <a:buNone/>
              <a:defRPr sz="1400">
                <a:solidFill>
                  <a:srgbClr val="FFFFFF"/>
                </a:solidFill>
                <a:latin typeface="Tahoma"/>
                <a:ea typeface="Tahoma"/>
                <a:cs typeface="Tahoma"/>
                <a:sym typeface="Tahoma"/>
              </a:defRPr>
            </a:lvl8pPr>
            <a:lvl9pPr marL="0" marR="0" lvl="8" indent="0" algn="r" rtl="0">
              <a:spcBef>
                <a:spcPts val="0"/>
              </a:spcBef>
              <a:spcAft>
                <a:spcPts val="0"/>
              </a:spcAft>
              <a:buNone/>
              <a:defRPr sz="1400">
                <a:solidFill>
                  <a:srgbClr val="FFFFFF"/>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09"/>
        <p:cNvGrpSpPr/>
        <p:nvPr/>
      </p:nvGrpSpPr>
      <p:grpSpPr>
        <a:xfrm>
          <a:off x="0" y="0"/>
          <a:ext cx="0" cy="0"/>
          <a:chOff x="0" y="0"/>
          <a:chExt cx="0" cy="0"/>
        </a:xfrm>
      </p:grpSpPr>
      <p:grpSp>
        <p:nvGrpSpPr>
          <p:cNvPr id="310" name="Google Shape;310;p98"/>
          <p:cNvGrpSpPr/>
          <p:nvPr/>
        </p:nvGrpSpPr>
        <p:grpSpPr>
          <a:xfrm>
            <a:off x="0" y="3902075"/>
            <a:ext cx="3400425" cy="2949575"/>
            <a:chOff x="0" y="2458"/>
            <a:chExt cx="2142" cy="1858"/>
          </a:xfrm>
        </p:grpSpPr>
        <p:sp>
          <p:nvSpPr>
            <p:cNvPr id="311" name="Google Shape;311;p98"/>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12" name="Google Shape;312;p98"/>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13" name="Google Shape;313;p98"/>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14" name="Google Shape;314;p98"/>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15" name="Google Shape;315;p98"/>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16" name="Google Shape;316;p98"/>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sp>
          <p:nvSpPr>
            <p:cNvPr id="317" name="Google Shape;317;p98"/>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lt1"/>
                </a:solidFill>
                <a:latin typeface="Arial"/>
                <a:ea typeface="Arial"/>
                <a:cs typeface="Arial"/>
                <a:sym typeface="Arial"/>
              </a:endParaRPr>
            </a:p>
          </p:txBody>
        </p:sp>
      </p:grpSp>
      <p:sp>
        <p:nvSpPr>
          <p:cNvPr id="318" name="Google Shape;318;p98"/>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319" name="Google Shape;319;p98"/>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320" name="Google Shape;320;p98"/>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chemeClr val="lt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321" name="Google Shape;321;p9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a:solidFill>
                  <a:schemeClr val="lt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322" name="Google Shape;322;p98"/>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chemeClr val="lt1"/>
                </a:solidFill>
                <a:latin typeface="Arial"/>
                <a:ea typeface="Arial"/>
                <a:cs typeface="Arial"/>
                <a:sym typeface="Arial"/>
              </a:defRPr>
            </a:lvl1pPr>
            <a:lvl2pPr marL="0" marR="0" lvl="1" indent="0" algn="r" rtl="0">
              <a:spcBef>
                <a:spcPts val="0"/>
              </a:spcBef>
              <a:spcAft>
                <a:spcPts val="0"/>
              </a:spcAft>
              <a:buNone/>
              <a:defRPr sz="1000">
                <a:solidFill>
                  <a:schemeClr val="lt1"/>
                </a:solidFill>
                <a:latin typeface="Arial"/>
                <a:ea typeface="Arial"/>
                <a:cs typeface="Arial"/>
                <a:sym typeface="Arial"/>
              </a:defRPr>
            </a:lvl2pPr>
            <a:lvl3pPr marL="0" marR="0" lvl="2" indent="0" algn="r" rtl="0">
              <a:spcBef>
                <a:spcPts val="0"/>
              </a:spcBef>
              <a:spcAft>
                <a:spcPts val="0"/>
              </a:spcAft>
              <a:buNone/>
              <a:defRPr sz="1000">
                <a:solidFill>
                  <a:schemeClr val="lt1"/>
                </a:solidFill>
                <a:latin typeface="Arial"/>
                <a:ea typeface="Arial"/>
                <a:cs typeface="Arial"/>
                <a:sym typeface="Arial"/>
              </a:defRPr>
            </a:lvl3pPr>
            <a:lvl4pPr marL="0" marR="0" lvl="3" indent="0" algn="r" rtl="0">
              <a:spcBef>
                <a:spcPts val="0"/>
              </a:spcBef>
              <a:spcAft>
                <a:spcPts val="0"/>
              </a:spcAft>
              <a:buNone/>
              <a:defRPr sz="1000">
                <a:solidFill>
                  <a:schemeClr val="lt1"/>
                </a:solidFill>
                <a:latin typeface="Arial"/>
                <a:ea typeface="Arial"/>
                <a:cs typeface="Arial"/>
                <a:sym typeface="Arial"/>
              </a:defRPr>
            </a:lvl4pPr>
            <a:lvl5pPr marL="0" marR="0" lvl="4" indent="0" algn="r" rtl="0">
              <a:spcBef>
                <a:spcPts val="0"/>
              </a:spcBef>
              <a:spcAft>
                <a:spcPts val="0"/>
              </a:spcAft>
              <a:buNone/>
              <a:defRPr sz="1000">
                <a:solidFill>
                  <a:schemeClr val="lt1"/>
                </a:solidFill>
                <a:latin typeface="Arial"/>
                <a:ea typeface="Arial"/>
                <a:cs typeface="Arial"/>
                <a:sym typeface="Arial"/>
              </a:defRPr>
            </a:lvl5pPr>
            <a:lvl6pPr marL="0" marR="0" lvl="5" indent="0" algn="r" rtl="0">
              <a:spcBef>
                <a:spcPts val="0"/>
              </a:spcBef>
              <a:spcAft>
                <a:spcPts val="0"/>
              </a:spcAft>
              <a:buNone/>
              <a:defRPr sz="1000">
                <a:solidFill>
                  <a:schemeClr val="lt1"/>
                </a:solidFill>
                <a:latin typeface="Arial"/>
                <a:ea typeface="Arial"/>
                <a:cs typeface="Arial"/>
                <a:sym typeface="Arial"/>
              </a:defRPr>
            </a:lvl6pPr>
            <a:lvl7pPr marL="0" marR="0" lvl="6" indent="0" algn="r" rtl="0">
              <a:spcBef>
                <a:spcPts val="0"/>
              </a:spcBef>
              <a:spcAft>
                <a:spcPts val="0"/>
              </a:spcAft>
              <a:buNone/>
              <a:defRPr sz="1000">
                <a:solidFill>
                  <a:schemeClr val="lt1"/>
                </a:solidFill>
                <a:latin typeface="Arial"/>
                <a:ea typeface="Arial"/>
                <a:cs typeface="Arial"/>
                <a:sym typeface="Arial"/>
              </a:defRPr>
            </a:lvl7pPr>
            <a:lvl8pPr marL="0" marR="0" lvl="7" indent="0" algn="r" rtl="0">
              <a:spcBef>
                <a:spcPts val="0"/>
              </a:spcBef>
              <a:spcAft>
                <a:spcPts val="0"/>
              </a:spcAft>
              <a:buNone/>
              <a:defRPr sz="1000">
                <a:solidFill>
                  <a:schemeClr val="lt1"/>
                </a:solidFill>
                <a:latin typeface="Arial"/>
                <a:ea typeface="Arial"/>
                <a:cs typeface="Arial"/>
                <a:sym typeface="Arial"/>
              </a:defRPr>
            </a:lvl8pPr>
            <a:lvl9pPr marL="0" marR="0" lvl="8" indent="0" algn="r" rtl="0">
              <a:spcBef>
                <a:spcPts val="0"/>
              </a:spcBef>
              <a:spcAft>
                <a:spcPts val="0"/>
              </a:spcAft>
              <a:buNone/>
              <a:defRPr sz="10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0"/>
        <p:cNvGrpSpPr/>
        <p:nvPr/>
      </p:nvGrpSpPr>
      <p:grpSpPr>
        <a:xfrm>
          <a:off x="0" y="0"/>
          <a:ext cx="0" cy="0"/>
          <a:chOff x="0" y="0"/>
          <a:chExt cx="0" cy="0"/>
        </a:xfrm>
      </p:grpSpPr>
      <p:sp>
        <p:nvSpPr>
          <p:cNvPr id="401" name="Google Shape;401;p10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402" name="Google Shape;402;p101"/>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403" name="Google Shape;403;p10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04" name="Google Shape;404;p10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05" name="Google Shape;405;p10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80"/>
        <p:cNvGrpSpPr/>
        <p:nvPr/>
      </p:nvGrpSpPr>
      <p:grpSpPr>
        <a:xfrm>
          <a:off x="0" y="0"/>
          <a:ext cx="0" cy="0"/>
          <a:chOff x="0" y="0"/>
          <a:chExt cx="0" cy="0"/>
        </a:xfrm>
      </p:grpSpPr>
      <p:grpSp>
        <p:nvGrpSpPr>
          <p:cNvPr id="481" name="Google Shape;481;p103"/>
          <p:cNvGrpSpPr/>
          <p:nvPr/>
        </p:nvGrpSpPr>
        <p:grpSpPr>
          <a:xfrm>
            <a:off x="0" y="3902075"/>
            <a:ext cx="3400425" cy="2949575"/>
            <a:chOff x="0" y="2458"/>
            <a:chExt cx="2142" cy="1858"/>
          </a:xfrm>
        </p:grpSpPr>
        <p:sp>
          <p:nvSpPr>
            <p:cNvPr id="482" name="Google Shape;482;p103"/>
            <p:cNvSpPr/>
            <p:nvPr/>
          </p:nvSpPr>
          <p:spPr>
            <a:xfrm>
              <a:off x="0" y="2508"/>
              <a:ext cx="2142" cy="1804"/>
            </a:xfrm>
            <a:custGeom>
              <a:avLst/>
              <a:gdLst/>
              <a:ahLst/>
              <a:cxnLst/>
              <a:rect l="l" t="t" r="r" b="b"/>
              <a:pathLst>
                <a:path w="2135" h="1804" extrusionOk="0">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83" name="Google Shape;483;p103"/>
            <p:cNvSpPr/>
            <p:nvPr/>
          </p:nvSpPr>
          <p:spPr>
            <a:xfrm>
              <a:off x="0" y="2458"/>
              <a:ext cx="1854" cy="1858"/>
            </a:xfrm>
            <a:custGeom>
              <a:avLst/>
              <a:gdLst/>
              <a:ahLst/>
              <a:cxnLst/>
              <a:rect l="l" t="t" r="r" b="b"/>
              <a:pathLst>
                <a:path w="1854" h="1858" extrusionOk="0">
                  <a:moveTo>
                    <a:pt x="1854" y="1858"/>
                  </a:moveTo>
                  <a:lnTo>
                    <a:pt x="0" y="1858"/>
                  </a:lnTo>
                  <a:lnTo>
                    <a:pt x="0" y="0"/>
                  </a:lnTo>
                  <a:lnTo>
                    <a:pt x="1854" y="1858"/>
                  </a:lnTo>
                  <a:lnTo>
                    <a:pt x="1854" y="1858"/>
                  </a:lnTo>
                  <a:close/>
                </a:path>
              </a:pathLst>
            </a:custGeom>
            <a:gradFill>
              <a:gsLst>
                <a:gs pos="0">
                  <a:schemeClr val="dk1"/>
                </a:gs>
                <a:gs pos="50000">
                  <a:schemeClr val="dk2"/>
                </a:gs>
                <a:gs pos="100000">
                  <a:schemeClr val="dk1"/>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84" name="Google Shape;484;p103"/>
            <p:cNvSpPr/>
            <p:nvPr/>
          </p:nvSpPr>
          <p:spPr>
            <a:xfrm>
              <a:off x="0" y="2735"/>
              <a:ext cx="1745" cy="1577"/>
            </a:xfrm>
            <a:custGeom>
              <a:avLst/>
              <a:gdLst/>
              <a:ahLst/>
              <a:cxnLst/>
              <a:rect l="l" t="t" r="r" b="b"/>
              <a:pathLst>
                <a:path w="1745" h="1577" extrusionOk="0">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85" name="Google Shape;485;p103"/>
            <p:cNvSpPr/>
            <p:nvPr/>
          </p:nvSpPr>
          <p:spPr>
            <a:xfrm>
              <a:off x="0" y="2544"/>
              <a:ext cx="1745" cy="1768"/>
            </a:xfrm>
            <a:custGeom>
              <a:avLst/>
              <a:gdLst/>
              <a:ahLst/>
              <a:cxnLst/>
              <a:rect l="l" t="t" r="r" b="b"/>
              <a:pathLst>
                <a:path w="1745" h="1768" extrusionOk="0">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a:gsLst>
                <a:gs pos="0">
                  <a:schemeClr val="dk2"/>
                </a:gs>
                <a:gs pos="5000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86" name="Google Shape;486;p103"/>
            <p:cNvSpPr/>
            <p:nvPr/>
          </p:nvSpPr>
          <p:spPr>
            <a:xfrm>
              <a:off x="209" y="2784"/>
              <a:ext cx="86" cy="86"/>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87" name="Google Shape;487;p103"/>
            <p:cNvSpPr/>
            <p:nvPr/>
          </p:nvSpPr>
          <p:spPr>
            <a:xfrm>
              <a:off x="1536" y="3884"/>
              <a:ext cx="92" cy="92"/>
            </a:xfrm>
            <a:prstGeom prst="ellipse">
              <a:avLst/>
            </a:prstGeom>
            <a:gradFill>
              <a:gsLst>
                <a:gs pos="0">
                  <a:schemeClr val="dk1"/>
                </a:gs>
                <a:gs pos="100000">
                  <a:schemeClr val="dk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sp>
          <p:nvSpPr>
            <p:cNvPr id="488" name="Google Shape;488;p103"/>
            <p:cNvSpPr/>
            <p:nvPr/>
          </p:nvSpPr>
          <p:spPr>
            <a:xfrm>
              <a:off x="791" y="2723"/>
              <a:ext cx="121" cy="121"/>
            </a:xfrm>
            <a:prstGeom prst="ellipse">
              <a:avLst/>
            </a:prstGeom>
            <a:gradFill>
              <a:gsLst>
                <a:gs pos="0">
                  <a:schemeClr val="dk1"/>
                </a:gs>
                <a:gs pos="100000">
                  <a:schemeClr val="dk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Arial"/>
                <a:ea typeface="Arial"/>
                <a:cs typeface="Arial"/>
                <a:sym typeface="Arial"/>
              </a:endParaRPr>
            </a:p>
          </p:txBody>
        </p:sp>
      </p:grpSp>
      <p:sp>
        <p:nvSpPr>
          <p:cNvPr id="489" name="Google Shape;489;p10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490" name="Google Shape;490;p103"/>
          <p:cNvSpPr txBox="1">
            <a:spLocks noGrp="1"/>
          </p:cNvSpPr>
          <p:nvPr>
            <p:ph type="body" idx="1"/>
          </p:nvPr>
        </p:nvSpPr>
        <p:spPr>
          <a:xfrm>
            <a:off x="457200" y="1600200"/>
            <a:ext cx="8229600" cy="45307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hlink"/>
              </a:buClr>
              <a:buSzPts val="2400"/>
              <a:buFont typeface="Noto Sans Symbols"/>
              <a:buChar char="●"/>
              <a:defRPr sz="3200" b="0" i="0" u="none" strike="noStrike" cap="none">
                <a:solidFill>
                  <a:schemeClr val="lt1"/>
                </a:solidFill>
                <a:latin typeface="Arial"/>
                <a:ea typeface="Arial"/>
                <a:cs typeface="Arial"/>
                <a:sym typeface="Arial"/>
              </a:defRPr>
            </a:lvl1pPr>
            <a:lvl2pPr marL="914400" marR="0" lvl="1" indent="-361950" algn="l" rtl="0">
              <a:spcBef>
                <a:spcPts val="560"/>
              </a:spcBef>
              <a:spcAft>
                <a:spcPts val="0"/>
              </a:spcAft>
              <a:buClr>
                <a:schemeClr val="lt2"/>
              </a:buClr>
              <a:buSzPts val="2100"/>
              <a:buFont typeface="Noto Sans Symbols"/>
              <a:buChar char="●"/>
              <a:defRPr sz="2800" b="0" i="0" u="none" strike="noStrike" cap="none">
                <a:solidFill>
                  <a:schemeClr val="lt1"/>
                </a:solidFill>
                <a:latin typeface="Arial"/>
                <a:ea typeface="Arial"/>
                <a:cs typeface="Arial"/>
                <a:sym typeface="Arial"/>
              </a:defRPr>
            </a:lvl2pPr>
            <a:lvl3pPr marL="1371600" marR="0" lvl="2" indent="-342900" algn="l" rtl="0">
              <a:spcBef>
                <a:spcPts val="480"/>
              </a:spcBef>
              <a:spcAft>
                <a:spcPts val="0"/>
              </a:spcAft>
              <a:buClr>
                <a:schemeClr val="accent2"/>
              </a:buClr>
              <a:buSzPts val="1800"/>
              <a:buFont typeface="Noto Sans Symbols"/>
              <a:buChar char="●"/>
              <a:defRPr sz="2400" b="0" i="0" u="none" strike="noStrike" cap="none">
                <a:solidFill>
                  <a:schemeClr val="lt1"/>
                </a:solidFill>
                <a:latin typeface="Arial"/>
                <a:ea typeface="Arial"/>
                <a:cs typeface="Arial"/>
                <a:sym typeface="Arial"/>
              </a:defRPr>
            </a:lvl3pPr>
            <a:lvl4pPr marL="1828800" marR="0" lvl="3" indent="-323850" algn="l" rtl="0">
              <a:spcBef>
                <a:spcPts val="400"/>
              </a:spcBef>
              <a:spcAft>
                <a:spcPts val="0"/>
              </a:spcAft>
              <a:buClr>
                <a:schemeClr val="folHlink"/>
              </a:buClr>
              <a:buSzPts val="1500"/>
              <a:buFont typeface="Noto Sans Symbols"/>
              <a:buChar char="●"/>
              <a:defRPr sz="2000" b="0" i="0" u="none" strike="noStrike" cap="none">
                <a:solidFill>
                  <a:schemeClr val="lt1"/>
                </a:solidFill>
                <a:latin typeface="Arial"/>
                <a:ea typeface="Arial"/>
                <a:cs typeface="Arial"/>
                <a:sym typeface="Arial"/>
              </a:defRPr>
            </a:lvl4pPr>
            <a:lvl5pPr marL="2286000" marR="0" lvl="4"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5pPr>
            <a:lvl6pPr marL="2743200" marR="0" lvl="5"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6pPr>
            <a:lvl7pPr marL="3200400" marR="0" lvl="6"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7pPr>
            <a:lvl8pPr marL="3657600" marR="0" lvl="7"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8pPr>
            <a:lvl9pPr marL="4114800" marR="0" lvl="8" indent="-323850" algn="l" rtl="0">
              <a:spcBef>
                <a:spcPts val="400"/>
              </a:spcBef>
              <a:spcAft>
                <a:spcPts val="0"/>
              </a:spcAft>
              <a:buClr>
                <a:schemeClr val="lt1"/>
              </a:buClr>
              <a:buSzPts val="1500"/>
              <a:buFont typeface="Noto Sans Symbols"/>
              <a:buChar char="●"/>
              <a:defRPr sz="2000" b="0" i="0" u="none" strike="noStrike" cap="none">
                <a:solidFill>
                  <a:schemeClr val="lt1"/>
                </a:solidFill>
                <a:latin typeface="Arial"/>
                <a:ea typeface="Arial"/>
                <a:cs typeface="Arial"/>
                <a:sym typeface="Arial"/>
              </a:defRPr>
            </a:lvl9pPr>
          </a:lstStyle>
          <a:p>
            <a:endParaRPr/>
          </a:p>
        </p:txBody>
      </p:sp>
      <p:sp>
        <p:nvSpPr>
          <p:cNvPr id="491" name="Google Shape;491;p103"/>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492" name="Google Shape;492;p10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a:solidFill>
                  <a:srgbClr val="FFFFFF"/>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lt1"/>
                </a:solidFill>
                <a:latin typeface="Arial"/>
                <a:ea typeface="Arial"/>
                <a:cs typeface="Arial"/>
                <a:sym typeface="Arial"/>
              </a:defRPr>
            </a:lvl9pPr>
          </a:lstStyle>
          <a:p>
            <a:endParaRPr/>
          </a:p>
        </p:txBody>
      </p:sp>
      <p:sp>
        <p:nvSpPr>
          <p:cNvPr id="493" name="Google Shape;493;p103"/>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FFFFFF"/>
                </a:solidFill>
                <a:latin typeface="Arial"/>
                <a:ea typeface="Arial"/>
                <a:cs typeface="Arial"/>
                <a:sym typeface="Arial"/>
              </a:defRPr>
            </a:lvl1pPr>
            <a:lvl2pPr marL="0" marR="0" lvl="1" indent="0" algn="r" rtl="0">
              <a:spcBef>
                <a:spcPts val="0"/>
              </a:spcBef>
              <a:spcAft>
                <a:spcPts val="0"/>
              </a:spcAft>
              <a:buNone/>
              <a:defRPr sz="1000">
                <a:solidFill>
                  <a:srgbClr val="FFFFFF"/>
                </a:solidFill>
                <a:latin typeface="Arial"/>
                <a:ea typeface="Arial"/>
                <a:cs typeface="Arial"/>
                <a:sym typeface="Arial"/>
              </a:defRPr>
            </a:lvl2pPr>
            <a:lvl3pPr marL="0" marR="0" lvl="2" indent="0" algn="r" rtl="0">
              <a:spcBef>
                <a:spcPts val="0"/>
              </a:spcBef>
              <a:spcAft>
                <a:spcPts val="0"/>
              </a:spcAft>
              <a:buNone/>
              <a:defRPr sz="1000">
                <a:solidFill>
                  <a:srgbClr val="FFFFFF"/>
                </a:solidFill>
                <a:latin typeface="Arial"/>
                <a:ea typeface="Arial"/>
                <a:cs typeface="Arial"/>
                <a:sym typeface="Arial"/>
              </a:defRPr>
            </a:lvl3pPr>
            <a:lvl4pPr marL="0" marR="0" lvl="3" indent="0" algn="r" rtl="0">
              <a:spcBef>
                <a:spcPts val="0"/>
              </a:spcBef>
              <a:spcAft>
                <a:spcPts val="0"/>
              </a:spcAft>
              <a:buNone/>
              <a:defRPr sz="1000">
                <a:solidFill>
                  <a:srgbClr val="FFFFFF"/>
                </a:solidFill>
                <a:latin typeface="Arial"/>
                <a:ea typeface="Arial"/>
                <a:cs typeface="Arial"/>
                <a:sym typeface="Arial"/>
              </a:defRPr>
            </a:lvl4pPr>
            <a:lvl5pPr marL="0" marR="0" lvl="4" indent="0" algn="r" rtl="0">
              <a:spcBef>
                <a:spcPts val="0"/>
              </a:spcBef>
              <a:spcAft>
                <a:spcPts val="0"/>
              </a:spcAft>
              <a:buNone/>
              <a:defRPr sz="1000">
                <a:solidFill>
                  <a:srgbClr val="FFFFFF"/>
                </a:solidFill>
                <a:latin typeface="Arial"/>
                <a:ea typeface="Arial"/>
                <a:cs typeface="Arial"/>
                <a:sym typeface="Arial"/>
              </a:defRPr>
            </a:lvl5pPr>
            <a:lvl6pPr marL="0" marR="0" lvl="5" indent="0" algn="r" rtl="0">
              <a:spcBef>
                <a:spcPts val="0"/>
              </a:spcBef>
              <a:spcAft>
                <a:spcPts val="0"/>
              </a:spcAft>
              <a:buNone/>
              <a:defRPr sz="1000">
                <a:solidFill>
                  <a:srgbClr val="FFFFFF"/>
                </a:solidFill>
                <a:latin typeface="Arial"/>
                <a:ea typeface="Arial"/>
                <a:cs typeface="Arial"/>
                <a:sym typeface="Arial"/>
              </a:defRPr>
            </a:lvl6pPr>
            <a:lvl7pPr marL="0" marR="0" lvl="6" indent="0" algn="r" rtl="0">
              <a:spcBef>
                <a:spcPts val="0"/>
              </a:spcBef>
              <a:spcAft>
                <a:spcPts val="0"/>
              </a:spcAft>
              <a:buNone/>
              <a:defRPr sz="1000">
                <a:solidFill>
                  <a:srgbClr val="FFFFFF"/>
                </a:solidFill>
                <a:latin typeface="Arial"/>
                <a:ea typeface="Arial"/>
                <a:cs typeface="Arial"/>
                <a:sym typeface="Arial"/>
              </a:defRPr>
            </a:lvl7pPr>
            <a:lvl8pPr marL="0" marR="0" lvl="7" indent="0" algn="r" rtl="0">
              <a:spcBef>
                <a:spcPts val="0"/>
              </a:spcBef>
              <a:spcAft>
                <a:spcPts val="0"/>
              </a:spcAft>
              <a:buNone/>
              <a:defRPr sz="1000">
                <a:solidFill>
                  <a:srgbClr val="FFFFFF"/>
                </a:solidFill>
                <a:latin typeface="Arial"/>
                <a:ea typeface="Arial"/>
                <a:cs typeface="Arial"/>
                <a:sym typeface="Arial"/>
              </a:defRPr>
            </a:lvl8pPr>
            <a:lvl9pPr marL="0" marR="0" lvl="8" indent="0" algn="r" rtl="0">
              <a:spcBef>
                <a:spcPts val="0"/>
              </a:spcBef>
              <a:spcAft>
                <a:spcPts val="0"/>
              </a:spcAft>
              <a:buNone/>
              <a:defRPr sz="1000">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7"/>
        <p:cNvGrpSpPr/>
        <p:nvPr/>
      </p:nvGrpSpPr>
      <p:grpSpPr>
        <a:xfrm>
          <a:off x="0" y="0"/>
          <a:ext cx="0" cy="0"/>
          <a:chOff x="0" y="0"/>
          <a:chExt cx="0" cy="0"/>
        </a:xfrm>
      </p:grpSpPr>
      <p:sp>
        <p:nvSpPr>
          <p:cNvPr id="578" name="Google Shape;578;p10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rgbClr val="FFFFFF"/>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rgbClr val="FFFFFF"/>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rgbClr val="FFFFFF"/>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rgbClr val="FFFFFF"/>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rgbClr val="FFFFFF"/>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579" name="Google Shape;579;p105"/>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80" name="Google Shape;580;p10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81" name="Google Shape;581;p10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82" name="Google Shape;582;p10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7"/>
        <p:cNvGrpSpPr/>
        <p:nvPr/>
      </p:nvGrpSpPr>
      <p:grpSpPr>
        <a:xfrm>
          <a:off x="0" y="0"/>
          <a:ext cx="0" cy="0"/>
          <a:chOff x="0" y="0"/>
          <a:chExt cx="0" cy="0"/>
        </a:xfrm>
      </p:grpSpPr>
      <p:sp>
        <p:nvSpPr>
          <p:cNvPr id="658" name="Google Shape;658;p108"/>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659" name="Google Shape;659;p10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L="3200400" marR="0" lvl="6"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L="3657600" marR="0" lvl="7"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L="4114800" marR="0" lvl="8"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660" name="Google Shape;660;p10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61" name="Google Shape;661;p10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62" name="Google Shape;662;p10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000000"/>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000000"/>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000000"/>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000000"/>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000000"/>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000000"/>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000000"/>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000000"/>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000000"/>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48" r:id="rId1"/>
    <p:sldLayoutId id="2147483749" r:id="rId2"/>
    <p:sldLayoutId id="2147483750" r:id="rId3"/>
  </p:sldLayoutIdLst>
  <p:transition spd="med">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5.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8.xm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80.xml"/></Relationships>
</file>

<file path=ppt/slides/_rels/slide33.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33.xml"/><Relationship Id="rId1" Type="http://schemas.openxmlformats.org/officeDocument/2006/relationships/slideLayout" Target="../slideLayouts/slideLayout68.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93.xml"/><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7.xml"/><Relationship Id="rId1" Type="http://schemas.openxmlformats.org/officeDocument/2006/relationships/slideLayout" Target="../slideLayouts/slideLayout68.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35.jpg"/><Relationship Id="rId2" Type="http://schemas.openxmlformats.org/officeDocument/2006/relationships/slideLayout" Target="../slideLayouts/slideLayout107.xml"/><Relationship Id="rId1" Type="http://schemas.openxmlformats.org/officeDocument/2006/relationships/vmlDrawing" Target="../drawings/vmlDrawing1.v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19.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hyperlink" Target="http://johnhartnett.org/" TargetMode="External"/><Relationship Id="rId2" Type="http://schemas.openxmlformats.org/officeDocument/2006/relationships/notesSlide" Target="../notesSlides/notesSlide43.xml"/><Relationship Id="rId1" Type="http://schemas.openxmlformats.org/officeDocument/2006/relationships/slideLayout" Target="../slideLayouts/slideLayout130.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5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59.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42.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154.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70.jpg"/></Relationships>
</file>

<file path=ppt/slides/_rels/slide6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5.xml"/><Relationship Id="rId1" Type="http://schemas.openxmlformats.org/officeDocument/2006/relationships/slideLayout" Target="../slideLayouts/slideLayout93.xml"/><Relationship Id="rId4" Type="http://schemas.openxmlformats.org/officeDocument/2006/relationships/image" Target="../media/image30.jpg"/></Relationships>
</file>

<file path=ppt/slides/_rels/slide6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73.jp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38.jpg"/><Relationship Id="rId4" Type="http://schemas.openxmlformats.org/officeDocument/2006/relationships/image" Target="../media/image76.jpg"/></Relationships>
</file>

<file path=ppt/slides/_rels/slide6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166.xml"/><Relationship Id="rId4" Type="http://schemas.openxmlformats.org/officeDocument/2006/relationships/image" Target="../media/image79.png"/></Relationships>
</file>

<file path=ppt/slides/_rels/slide7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1.xml"/><Relationship Id="rId1" Type="http://schemas.openxmlformats.org/officeDocument/2006/relationships/slideLayout" Target="../slideLayouts/slideLayout169.xml"/></Relationships>
</file>

<file path=ppt/slides/_rels/slide7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2.xml"/><Relationship Id="rId1" Type="http://schemas.openxmlformats.org/officeDocument/2006/relationships/slideLayout" Target="../slideLayouts/slideLayout180.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7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7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7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7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89.jpg"/><Relationship Id="rId4" Type="http://schemas.openxmlformats.org/officeDocument/2006/relationships/image" Target="../media/image38.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191.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3.xml"/><Relationship Id="rId1" Type="http://schemas.openxmlformats.org/officeDocument/2006/relationships/slideLayout" Target="../slideLayouts/slideLayout203.xml"/></Relationships>
</file>

<file path=ppt/slides/_rels/slide8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4.xml"/><Relationship Id="rId1" Type="http://schemas.openxmlformats.org/officeDocument/2006/relationships/slideLayout" Target="../slideLayouts/slideLayout2.xml"/><Relationship Id="rId5" Type="http://schemas.openxmlformats.org/officeDocument/2006/relationships/image" Target="../media/image93.jpg"/><Relationship Id="rId4" Type="http://schemas.openxmlformats.org/officeDocument/2006/relationships/image" Target="../media/image92.jpg"/></Relationships>
</file>

<file path=ppt/slides/_rels/slide8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214.xml"/><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1"/>
          <p:cNvSpPr txBox="1">
            <a:spLocks noGrp="1"/>
          </p:cNvSpPr>
          <p:nvPr>
            <p:ph type="title"/>
          </p:nvPr>
        </p:nvSpPr>
        <p:spPr>
          <a:xfrm>
            <a:off x="107463" y="6048675"/>
            <a:ext cx="7715700" cy="692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solidFill>
                  <a:srgbClr val="FFFFFF"/>
                </a:solidFill>
              </a:rPr>
              <a:t>การทรงสร้าง</a:t>
            </a:r>
            <a:r>
              <a:rPr lang="en-US" sz="3000" b="1">
                <a:solidFill>
                  <a:srgbClr val="FFFFFF"/>
                </a:solidFill>
                <a:latin typeface="Arial"/>
                <a:ea typeface="Arial"/>
                <a:cs typeface="Arial"/>
                <a:sym typeface="Arial"/>
              </a:rPr>
              <a:t>? </a:t>
            </a:r>
            <a:r>
              <a:rPr lang="en-US" sz="3000" b="1">
                <a:solidFill>
                  <a:schemeClr val="lt1"/>
                </a:solidFill>
              </a:rPr>
              <a:t>หรือ วิวัฒนาการ?</a:t>
            </a:r>
            <a:endParaRPr sz="3000" b="1">
              <a:solidFill>
                <a:srgbClr val="FFFFFF"/>
              </a:solidFill>
            </a:endParaRPr>
          </a:p>
        </p:txBody>
      </p:sp>
      <p:sp>
        <p:nvSpPr>
          <p:cNvPr id="1529" name="Google Shape;1529;p1"/>
          <p:cNvSpPr/>
          <p:nvPr/>
        </p:nvSpPr>
        <p:spPr>
          <a:xfrm rot="-750575">
            <a:off x="4038600" y="1666875"/>
            <a:ext cx="5638800" cy="30749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1530" name="Google Shape;1530;p1"/>
          <p:cNvSpPr txBox="1"/>
          <p:nvPr/>
        </p:nvSpPr>
        <p:spPr>
          <a:xfrm>
            <a:off x="5847812" y="5084763"/>
            <a:ext cx="3066001" cy="92333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800">
                <a:solidFill>
                  <a:schemeClr val="lt1"/>
                </a:solidFill>
              </a:rPr>
              <a:t>ดร.ริค กริฟฟริธ</a:t>
            </a:r>
            <a:endParaRPr/>
          </a:p>
          <a:p>
            <a:pPr marL="0" marR="0" lvl="0" indent="0" algn="r" rtl="0">
              <a:spcBef>
                <a:spcPts val="0"/>
              </a:spcBef>
              <a:spcAft>
                <a:spcPts val="0"/>
              </a:spcAft>
              <a:buNone/>
            </a:pPr>
            <a:r>
              <a:rPr lang="en-US" sz="1800">
                <a:solidFill>
                  <a:schemeClr val="lt1"/>
                </a:solidFill>
              </a:rPr>
              <a:t>พระคริสตธรรมสิงคโปร์</a:t>
            </a:r>
            <a:endParaRPr sz="1800">
              <a:solidFill>
                <a:schemeClr val="lt1"/>
              </a:solidFill>
            </a:endParaRPr>
          </a:p>
          <a:p>
            <a:pPr marL="0" marR="0" lvl="0" indent="0" algn="r" rtl="0">
              <a:spcBef>
                <a:spcPts val="0"/>
              </a:spcBef>
              <a:spcAft>
                <a:spcPts val="0"/>
              </a:spcAft>
              <a:buNone/>
            </a:pPr>
            <a:r>
              <a:rPr lang="en-US" sz="1800" b="1" u="none">
                <a:solidFill>
                  <a:schemeClr val="lt1"/>
                </a:solidFill>
                <a:latin typeface="Arial"/>
                <a:ea typeface="Arial"/>
                <a:cs typeface="Arial"/>
                <a:sym typeface="Arial"/>
              </a:rPr>
              <a:t>BibleStudyDownloads.org</a:t>
            </a:r>
            <a:endParaRPr/>
          </a:p>
        </p:txBody>
      </p:sp>
      <p:sp>
        <p:nvSpPr>
          <p:cNvPr id="1531" name="Google Shape;1531;p1"/>
          <p:cNvSpPr txBox="1"/>
          <p:nvPr/>
        </p:nvSpPr>
        <p:spPr>
          <a:xfrm>
            <a:off x="7823176" y="76200"/>
            <a:ext cx="1176300" cy="462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a:t>
            </a:r>
            <a:r>
              <a:rPr lang="en-US" sz="2400" b="1" u="none">
                <a:solidFill>
                  <a:schemeClr val="lt1"/>
                </a:solidFill>
                <a:latin typeface="Arial"/>
                <a:ea typeface="Arial"/>
                <a:cs typeface="Arial"/>
                <a:sym typeface="Arial"/>
              </a:rPr>
              <a:t>187m</a:t>
            </a:r>
            <a:endParaRPr/>
          </a:p>
        </p:txBody>
      </p:sp>
      <p:pic>
        <p:nvPicPr>
          <p:cNvPr id="1532" name="Google Shape;1532;p1"/>
          <p:cNvPicPr preferRelativeResize="0"/>
          <p:nvPr/>
        </p:nvPicPr>
        <p:blipFill rotWithShape="1">
          <a:blip r:embed="rId3">
            <a:alphaModFix/>
          </a:blip>
          <a:srcRect/>
          <a:stretch/>
        </p:blipFill>
        <p:spPr>
          <a:xfrm>
            <a:off x="2627784" y="76200"/>
            <a:ext cx="2675057" cy="5867400"/>
          </a:xfrm>
          <a:prstGeom prst="rect">
            <a:avLst/>
          </a:prstGeom>
          <a:noFill/>
          <a:ln>
            <a:noFill/>
          </a:ln>
        </p:spPr>
      </p:pic>
      <p:pic>
        <p:nvPicPr>
          <p:cNvPr id="1533" name="Google Shape;1533;p1"/>
          <p:cNvPicPr preferRelativeResize="0"/>
          <p:nvPr/>
        </p:nvPicPr>
        <p:blipFill rotWithShape="1">
          <a:blip r:embed="rId4">
            <a:alphaModFix/>
          </a:blip>
          <a:srcRect/>
          <a:stretch/>
        </p:blipFill>
        <p:spPr>
          <a:xfrm>
            <a:off x="119064" y="76200"/>
            <a:ext cx="2568808" cy="5867400"/>
          </a:xfrm>
          <a:prstGeom prst="rect">
            <a:avLst/>
          </a:prstGeom>
          <a:noFill/>
          <a:ln>
            <a:noFill/>
          </a:ln>
        </p:spPr>
      </p:pic>
      <p:sp>
        <p:nvSpPr>
          <p:cNvPr id="1534" name="Google Shape;1534;p1"/>
          <p:cNvSpPr txBox="1"/>
          <p:nvPr/>
        </p:nvSpPr>
        <p:spPr>
          <a:xfrm>
            <a:off x="5364088" y="1268760"/>
            <a:ext cx="3672408" cy="2088232"/>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b="1">
                <a:solidFill>
                  <a:srgbClr val="FFFFFF"/>
                </a:solidFill>
              </a:rPr>
              <a:t>วิวัฒนาการ</a:t>
            </a:r>
            <a:endParaRPr sz="4400" b="1">
              <a:solidFill>
                <a:srgbClr val="FFFFFF"/>
              </a:solidFill>
            </a:endParaRPr>
          </a:p>
          <a:p>
            <a:pPr marL="0" marR="0" lvl="0" indent="0" algn="ctr" rtl="0">
              <a:spcBef>
                <a:spcPts val="0"/>
              </a:spcBef>
              <a:spcAft>
                <a:spcPts val="0"/>
              </a:spcAft>
              <a:buNone/>
            </a:pPr>
            <a:r>
              <a:rPr lang="en-US" sz="4400" b="1">
                <a:solidFill>
                  <a:srgbClr val="FFFFFF"/>
                </a:solidFill>
              </a:rPr>
              <a:t>ที่เชื่อในพระเจ้า</a:t>
            </a:r>
            <a:endParaRPr sz="4400" b="1">
              <a:solidFill>
                <a:srgbClr val="FFFFFF"/>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29"/>
                                        </p:tgtEl>
                                        <p:attrNameLst>
                                          <p:attrName>style.visibility</p:attrName>
                                        </p:attrNameLst>
                                      </p:cBhvr>
                                      <p:to>
                                        <p:strVal val="visible"/>
                                      </p:to>
                                    </p:set>
                                    <p:animEffect transition="in" filter="fade">
                                      <p:cBhvr>
                                        <p:cTn id="7" dur="1000"/>
                                        <p:tgtEl>
                                          <p:spTgt spid="15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2"/>
                                        </p:tgtEl>
                                        <p:attrNameLst>
                                          <p:attrName>style.visibility</p:attrName>
                                        </p:attrNameLst>
                                      </p:cBhvr>
                                      <p:to>
                                        <p:strVal val="visible"/>
                                      </p:to>
                                    </p:set>
                                    <p:animEffect transition="in" filter="fade">
                                      <p:cBhvr>
                                        <p:cTn id="12" dur="500"/>
                                        <p:tgtEl>
                                          <p:spTgt spid="15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34"/>
                                        </p:tgtEl>
                                        <p:attrNameLst>
                                          <p:attrName>style.visibility</p:attrName>
                                        </p:attrNameLst>
                                      </p:cBhvr>
                                      <p:to>
                                        <p:strVal val="visible"/>
                                      </p:to>
                                    </p:set>
                                    <p:animEffect transition="in" filter="fade">
                                      <p:cBhvr>
                                        <p:cTn id="17" dur="1000"/>
                                        <p:tgtEl>
                                          <p:spTgt spid="1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8"/>
        <p:cNvGrpSpPr/>
        <p:nvPr/>
      </p:nvGrpSpPr>
      <p:grpSpPr>
        <a:xfrm>
          <a:off x="0" y="0"/>
          <a:ext cx="0" cy="0"/>
          <a:chOff x="0" y="0"/>
          <a:chExt cx="0" cy="0"/>
        </a:xfrm>
      </p:grpSpPr>
      <p:sp>
        <p:nvSpPr>
          <p:cNvPr id="1629" name="Google Shape;1629;p10"/>
          <p:cNvSpPr/>
          <p:nvPr/>
        </p:nvSpPr>
        <p:spPr>
          <a:xfrm>
            <a:off x="152400" y="5181600"/>
            <a:ext cx="2743200" cy="1676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Atheism (Richard Dawkins)</a:t>
            </a:r>
            <a:endParaRPr/>
          </a:p>
        </p:txBody>
      </p:sp>
      <p:sp>
        <p:nvSpPr>
          <p:cNvPr id="1630" name="Google Shape;1630;p10"/>
          <p:cNvSpPr txBox="1">
            <a:spLocks noGrp="1"/>
          </p:cNvSpPr>
          <p:nvPr>
            <p:ph type="ctrTitle"/>
          </p:nvPr>
        </p:nvSpPr>
        <p:spPr>
          <a:xfrm>
            <a:off x="0" y="457200"/>
            <a:ext cx="9144000" cy="914400"/>
          </a:xfrm>
          <a:prstGeom prst="rect">
            <a:avLst/>
          </a:prstGeom>
          <a:solidFill>
            <a:srgbClr val="005B45"/>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ความหลากหลายของมุมมอง</a:t>
            </a:r>
            <a:endParaRPr b="1" i="1">
              <a:solidFill>
                <a:schemeClr val="lt1"/>
              </a:solidFill>
            </a:endParaRPr>
          </a:p>
        </p:txBody>
      </p:sp>
      <p:sp>
        <p:nvSpPr>
          <p:cNvPr id="1631" name="Google Shape;1631;p10"/>
          <p:cNvSpPr/>
          <p:nvPr/>
        </p:nvSpPr>
        <p:spPr>
          <a:xfrm>
            <a:off x="0" y="4876800"/>
            <a:ext cx="9144000" cy="228600"/>
          </a:xfrm>
          <a:prstGeom prst="rect">
            <a:avLst/>
          </a:prstGeom>
          <a:solidFill>
            <a:srgbClr val="B54B25"/>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632" name="Google Shape;1632;p10" descr="dawkins1"/>
          <p:cNvPicPr preferRelativeResize="0"/>
          <p:nvPr/>
        </p:nvPicPr>
        <p:blipFill rotWithShape="1">
          <a:blip r:embed="rId3">
            <a:alphaModFix/>
          </a:blip>
          <a:srcRect/>
          <a:stretch/>
        </p:blipFill>
        <p:spPr>
          <a:xfrm>
            <a:off x="381000" y="1752600"/>
            <a:ext cx="2163763" cy="3124200"/>
          </a:xfrm>
          <a:prstGeom prst="rect">
            <a:avLst/>
          </a:prstGeom>
          <a:noFill/>
          <a:ln>
            <a:noFill/>
          </a:ln>
        </p:spPr>
      </p:pic>
      <p:pic>
        <p:nvPicPr>
          <p:cNvPr id="1633" name="Google Shape;1633;p10" descr="Dr_Henry_Morris"/>
          <p:cNvPicPr preferRelativeResize="0"/>
          <p:nvPr/>
        </p:nvPicPr>
        <p:blipFill rotWithShape="1">
          <a:blip r:embed="rId4">
            <a:alphaModFix/>
          </a:blip>
          <a:srcRect/>
          <a:stretch/>
        </p:blipFill>
        <p:spPr>
          <a:xfrm>
            <a:off x="6858000" y="1752600"/>
            <a:ext cx="2024063" cy="3124200"/>
          </a:xfrm>
          <a:prstGeom prst="rect">
            <a:avLst/>
          </a:prstGeom>
          <a:noFill/>
          <a:ln>
            <a:noFill/>
          </a:ln>
        </p:spPr>
      </p:pic>
      <p:sp>
        <p:nvSpPr>
          <p:cNvPr id="1634" name="Google Shape;1634;p10"/>
          <p:cNvSpPr/>
          <p:nvPr/>
        </p:nvSpPr>
        <p:spPr>
          <a:xfrm>
            <a:off x="304800" y="1752600"/>
            <a:ext cx="6096000" cy="510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"คำโกหกของการวิวัฒนาการได้ฟุ้งกระจาย และ ครอบงำความคิด</a:t>
            </a:r>
            <a:r>
              <a:rPr lang="en-US" sz="3200" b="1">
                <a:solidFill>
                  <a:schemeClr val="lt1"/>
                </a:solidFill>
              </a:rPr>
              <a:t>สมัยใหม่ไปทุกวงการ</a:t>
            </a:r>
            <a:r>
              <a:rPr lang="en-US" sz="3200" b="1">
                <a:solidFill>
                  <a:schemeClr val="lt1"/>
                </a:solidFill>
                <a:latin typeface="Arial"/>
                <a:ea typeface="Arial"/>
                <a:cs typeface="Arial"/>
                <a:sym typeface="Arial"/>
              </a:rPr>
              <a:t>… [</a:t>
            </a:r>
            <a:r>
              <a:rPr lang="en-US" sz="3200" b="1">
                <a:solidFill>
                  <a:schemeClr val="lt1"/>
                </a:solidFill>
              </a:rPr>
              <a:t>มัน</a:t>
            </a:r>
            <a:r>
              <a:rPr lang="en-US" sz="3200" b="1">
                <a:solidFill>
                  <a:schemeClr val="lt1"/>
                </a:solidFill>
                <a:latin typeface="Arial"/>
                <a:ea typeface="Arial"/>
                <a:cs typeface="Arial"/>
                <a:sym typeface="Arial"/>
              </a:rPr>
              <a:t>]คื</a:t>
            </a:r>
            <a:r>
              <a:rPr lang="en-US" sz="3200" b="1">
                <a:solidFill>
                  <a:schemeClr val="lt1"/>
                </a:solidFill>
              </a:rPr>
              <a:t>อการตอบสนองทั่วไปสำหรับ...</a:t>
            </a:r>
            <a:r>
              <a:rPr lang="en-US" sz="3200" b="1">
                <a:solidFill>
                  <a:schemeClr val="lt1"/>
                </a:solidFill>
                <a:latin typeface="Arial"/>
                <a:ea typeface="Arial"/>
                <a:cs typeface="Arial"/>
                <a:sym typeface="Arial"/>
              </a:rPr>
              <a:t> ความ</a:t>
            </a:r>
            <a:r>
              <a:rPr lang="en-US" sz="3200" b="1">
                <a:solidFill>
                  <a:schemeClr val="lt1"/>
                </a:solidFill>
              </a:rPr>
              <a:t>เสื่อมสลายที่เกิดขึ้นมากขึ้นในทุกที่ เมื่อวิทยาศาสตร์ และพระคัมภีร์มีข้อขัดแย้งกัน วิทยาศาสตร์มันจะตีความข้อมูลผิดอย่างเห็นได้ชัด</a:t>
            </a:r>
            <a:endParaRPr sz="3200" b="1">
              <a:solidFill>
                <a:schemeClr val="lt1"/>
              </a:solidFill>
              <a:latin typeface="Arial"/>
              <a:ea typeface="Arial"/>
              <a:cs typeface="Arial"/>
              <a:sym typeface="Arial"/>
            </a:endParaRPr>
          </a:p>
        </p:txBody>
      </p:sp>
      <p:sp>
        <p:nvSpPr>
          <p:cNvPr id="1635" name="Google Shape;1635;p10"/>
          <p:cNvSpPr/>
          <p:nvPr/>
        </p:nvSpPr>
        <p:spPr>
          <a:xfrm>
            <a:off x="6126625" y="5181600"/>
            <a:ext cx="3017400" cy="1676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rPr>
              <a:t>เชื่อในการทรงสร้าง</a:t>
            </a:r>
            <a:r>
              <a:rPr lang="en-US" sz="3200" b="1">
                <a:solidFill>
                  <a:schemeClr val="lt1"/>
                </a:solidFill>
                <a:latin typeface="Arial"/>
                <a:ea typeface="Arial"/>
                <a:cs typeface="Arial"/>
                <a:sym typeface="Arial"/>
              </a:rPr>
              <a:t> (</a:t>
            </a:r>
            <a:r>
              <a:rPr lang="en-US" sz="3200" b="1">
                <a:solidFill>
                  <a:schemeClr val="lt1"/>
                </a:solidFill>
              </a:rPr>
              <a:t>เฮนรี่ มอริส</a:t>
            </a:r>
            <a:r>
              <a:rPr lang="en-US" sz="3200" b="1">
                <a:solidFill>
                  <a:schemeClr val="lt1"/>
                </a:solidFill>
                <a:latin typeface="Arial"/>
                <a:ea typeface="Arial"/>
                <a:cs typeface="Arial"/>
                <a:sym typeface="Arial"/>
              </a:rPr>
              <a:t>)</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11"/>
          <p:cNvSpPr txBox="1">
            <a:spLocks noGrp="1"/>
          </p:cNvSpPr>
          <p:nvPr>
            <p:ph type="ctrTitle"/>
          </p:nvPr>
        </p:nvSpPr>
        <p:spPr>
          <a:xfrm>
            <a:off x="0" y="457200"/>
            <a:ext cx="9144000" cy="914400"/>
          </a:xfrm>
          <a:prstGeom prst="rect">
            <a:avLst/>
          </a:prstGeom>
          <a:solidFill>
            <a:srgbClr val="005B45"/>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ความหลากหลายของมุมมอง</a:t>
            </a:r>
            <a:endParaRPr b="1" i="1">
              <a:solidFill>
                <a:schemeClr val="lt1"/>
              </a:solidFill>
            </a:endParaRPr>
          </a:p>
        </p:txBody>
      </p:sp>
      <p:sp>
        <p:nvSpPr>
          <p:cNvPr id="1642" name="Google Shape;1642;p11"/>
          <p:cNvSpPr/>
          <p:nvPr/>
        </p:nvSpPr>
        <p:spPr>
          <a:xfrm>
            <a:off x="3224950" y="4993425"/>
            <a:ext cx="3340800" cy="1676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a:solidFill>
                  <a:schemeClr val="lt1"/>
                </a:solidFill>
              </a:rPr>
              <a:t>นักชีววจนะ BioLogos</a:t>
            </a:r>
            <a:endParaRPr sz="3000" b="1">
              <a:solidFill>
                <a:schemeClr val="lt1"/>
              </a:solidFill>
            </a:endParaRPr>
          </a:p>
          <a:p>
            <a:pPr marL="0" marR="0" lvl="0" indent="0" algn="ctr" rtl="0">
              <a:spcBef>
                <a:spcPts val="0"/>
              </a:spcBef>
              <a:spcAft>
                <a:spcPts val="0"/>
              </a:spcAft>
              <a:buNone/>
            </a:pPr>
            <a:r>
              <a:rPr lang="en-US" sz="3000" b="1">
                <a:solidFill>
                  <a:schemeClr val="lt1"/>
                </a:solidFill>
                <a:latin typeface="Arial"/>
                <a:ea typeface="Arial"/>
                <a:cs typeface="Arial"/>
                <a:sym typeface="Arial"/>
              </a:rPr>
              <a:t>(</a:t>
            </a:r>
            <a:r>
              <a:rPr lang="en-US" sz="3000" b="1">
                <a:solidFill>
                  <a:schemeClr val="lt1"/>
                </a:solidFill>
                <a:latin typeface="Times New Roman"/>
                <a:ea typeface="Times New Roman"/>
                <a:cs typeface="Times New Roman"/>
                <a:sym typeface="Times New Roman"/>
              </a:rPr>
              <a:t>แฟรนซิส คอลลินส์</a:t>
            </a:r>
            <a:r>
              <a:rPr lang="en-US" sz="3000" b="1">
                <a:solidFill>
                  <a:schemeClr val="lt1"/>
                </a:solidFill>
                <a:latin typeface="Arial"/>
                <a:ea typeface="Arial"/>
                <a:cs typeface="Arial"/>
                <a:sym typeface="Arial"/>
              </a:rPr>
              <a:t>)</a:t>
            </a:r>
            <a:endParaRPr sz="3000"/>
          </a:p>
        </p:txBody>
      </p:sp>
      <p:sp>
        <p:nvSpPr>
          <p:cNvPr id="1643" name="Google Shape;1643;p11"/>
          <p:cNvSpPr/>
          <p:nvPr/>
        </p:nvSpPr>
        <p:spPr>
          <a:xfrm>
            <a:off x="0" y="4876800"/>
            <a:ext cx="9144000" cy="228600"/>
          </a:xfrm>
          <a:prstGeom prst="rect">
            <a:avLst/>
          </a:prstGeom>
          <a:solidFill>
            <a:srgbClr val="B54B25"/>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644" name="Google Shape;1644;p11" descr="dawkins1"/>
          <p:cNvPicPr preferRelativeResize="0"/>
          <p:nvPr/>
        </p:nvPicPr>
        <p:blipFill rotWithShape="1">
          <a:blip r:embed="rId3">
            <a:alphaModFix/>
          </a:blip>
          <a:srcRect/>
          <a:stretch/>
        </p:blipFill>
        <p:spPr>
          <a:xfrm>
            <a:off x="381000" y="1752600"/>
            <a:ext cx="2163763" cy="3124200"/>
          </a:xfrm>
          <a:prstGeom prst="rect">
            <a:avLst/>
          </a:prstGeom>
          <a:noFill/>
          <a:ln>
            <a:noFill/>
          </a:ln>
        </p:spPr>
      </p:pic>
      <p:pic>
        <p:nvPicPr>
          <p:cNvPr id="1645" name="Google Shape;1645;p11" descr="Dr_Henry_Morris"/>
          <p:cNvPicPr preferRelativeResize="0"/>
          <p:nvPr/>
        </p:nvPicPr>
        <p:blipFill rotWithShape="1">
          <a:blip r:embed="rId4">
            <a:alphaModFix/>
          </a:blip>
          <a:srcRect/>
          <a:stretch/>
        </p:blipFill>
        <p:spPr>
          <a:xfrm>
            <a:off x="6858000" y="1752600"/>
            <a:ext cx="2024063" cy="3124200"/>
          </a:xfrm>
          <a:prstGeom prst="rect">
            <a:avLst/>
          </a:prstGeom>
          <a:noFill/>
          <a:ln>
            <a:noFill/>
          </a:ln>
        </p:spPr>
      </p:pic>
      <p:pic>
        <p:nvPicPr>
          <p:cNvPr id="1646" name="Google Shape;1646;p11" descr="Francis_Collins-353x525"/>
          <p:cNvPicPr preferRelativeResize="0"/>
          <p:nvPr/>
        </p:nvPicPr>
        <p:blipFill rotWithShape="1">
          <a:blip r:embed="rId5">
            <a:alphaModFix/>
          </a:blip>
          <a:srcRect/>
          <a:stretch/>
        </p:blipFill>
        <p:spPr>
          <a:xfrm>
            <a:off x="3725863" y="1752600"/>
            <a:ext cx="2047875" cy="3124200"/>
          </a:xfrm>
          <a:prstGeom prst="rect">
            <a:avLst/>
          </a:prstGeom>
          <a:noFill/>
          <a:ln>
            <a:noFill/>
          </a:ln>
        </p:spPr>
      </p:pic>
      <p:sp>
        <p:nvSpPr>
          <p:cNvPr id="1647" name="Google Shape;1647;p11"/>
          <p:cNvSpPr/>
          <p:nvPr/>
        </p:nvSpPr>
        <p:spPr>
          <a:xfrm>
            <a:off x="-174212" y="5181600"/>
            <a:ext cx="3731400" cy="1676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rPr>
              <a:t>ผู้ที่ไม่เชื่อว่า</a:t>
            </a:r>
            <a:endParaRPr sz="3200" b="1">
              <a:solidFill>
                <a:schemeClr val="lt1"/>
              </a:solidFill>
            </a:endParaRPr>
          </a:p>
          <a:p>
            <a:pPr marL="0" marR="0" lvl="0" indent="0" algn="ctr" rtl="0">
              <a:spcBef>
                <a:spcPts val="0"/>
              </a:spcBef>
              <a:spcAft>
                <a:spcPts val="0"/>
              </a:spcAft>
              <a:buNone/>
            </a:pPr>
            <a:r>
              <a:rPr lang="en-US" sz="3200" b="1">
                <a:solidFill>
                  <a:schemeClr val="lt1"/>
                </a:solidFill>
              </a:rPr>
              <a:t>มีพระเจ้า</a:t>
            </a:r>
            <a:endParaRPr sz="3200" b="1">
              <a:solidFill>
                <a:schemeClr val="lt1"/>
              </a:solidFill>
            </a:endParaRPr>
          </a:p>
          <a:p>
            <a:pPr marL="0" marR="0" lvl="0" indent="0" algn="ctr" rtl="0">
              <a:spcBef>
                <a:spcPts val="0"/>
              </a:spcBef>
              <a:spcAft>
                <a:spcPts val="0"/>
              </a:spcAft>
              <a:buNone/>
            </a:pPr>
            <a:r>
              <a:rPr lang="en-US" sz="3200" b="1">
                <a:solidFill>
                  <a:schemeClr val="lt1"/>
                </a:solidFill>
                <a:latin typeface="Arial"/>
                <a:ea typeface="Arial"/>
                <a:cs typeface="Arial"/>
                <a:sym typeface="Arial"/>
              </a:rPr>
              <a:t>(</a:t>
            </a:r>
            <a:r>
              <a:rPr lang="en-US" sz="3200" b="1">
                <a:solidFill>
                  <a:schemeClr val="lt1"/>
                </a:solidFill>
              </a:rPr>
              <a:t>ริชาร์ด ดาวกินส์</a:t>
            </a:r>
            <a:r>
              <a:rPr lang="en-US" sz="3200" b="1">
                <a:solidFill>
                  <a:schemeClr val="lt1"/>
                </a:solidFill>
                <a:latin typeface="Arial"/>
                <a:ea typeface="Arial"/>
                <a:cs typeface="Arial"/>
                <a:sym typeface="Arial"/>
              </a:rPr>
              <a:t>)</a:t>
            </a:r>
            <a:endParaRPr sz="3200"/>
          </a:p>
        </p:txBody>
      </p:sp>
      <p:sp>
        <p:nvSpPr>
          <p:cNvPr id="1648" name="Google Shape;1648;p11"/>
          <p:cNvSpPr/>
          <p:nvPr/>
        </p:nvSpPr>
        <p:spPr>
          <a:xfrm>
            <a:off x="6126625" y="5181600"/>
            <a:ext cx="3017400" cy="1676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rPr>
              <a:t>เชื่อใน</a:t>
            </a:r>
            <a:endParaRPr sz="3200" b="1">
              <a:solidFill>
                <a:schemeClr val="lt1"/>
              </a:solidFill>
            </a:endParaRPr>
          </a:p>
          <a:p>
            <a:pPr marL="0" marR="0" lvl="0" indent="0" algn="ctr" rtl="0">
              <a:spcBef>
                <a:spcPts val="0"/>
              </a:spcBef>
              <a:spcAft>
                <a:spcPts val="0"/>
              </a:spcAft>
              <a:buNone/>
            </a:pPr>
            <a:r>
              <a:rPr lang="en-US" sz="3200" b="1">
                <a:solidFill>
                  <a:schemeClr val="lt1"/>
                </a:solidFill>
              </a:rPr>
              <a:t>การทรงสร้าง</a:t>
            </a:r>
            <a:endParaRPr sz="3200" b="1">
              <a:solidFill>
                <a:schemeClr val="lt1"/>
              </a:solidFill>
            </a:endParaRPr>
          </a:p>
          <a:p>
            <a:pPr marL="0" marR="0" lvl="0" indent="0" algn="ctr" rtl="0">
              <a:spcBef>
                <a:spcPts val="0"/>
              </a:spcBef>
              <a:spcAft>
                <a:spcPts val="0"/>
              </a:spcAft>
              <a:buNone/>
            </a:pPr>
            <a:r>
              <a:rPr lang="en-US" sz="3200" b="1">
                <a:solidFill>
                  <a:schemeClr val="lt1"/>
                </a:solidFill>
                <a:latin typeface="Arial"/>
                <a:ea typeface="Arial"/>
                <a:cs typeface="Arial"/>
                <a:sym typeface="Arial"/>
              </a:rPr>
              <a:t>(</a:t>
            </a:r>
            <a:r>
              <a:rPr lang="en-US" sz="3200" b="1">
                <a:solidFill>
                  <a:schemeClr val="lt1"/>
                </a:solidFill>
              </a:rPr>
              <a:t>เฮนรี่ มอริส</a:t>
            </a:r>
            <a:r>
              <a:rPr lang="en-US" sz="3200" b="1">
                <a:solidFill>
                  <a:schemeClr val="lt1"/>
                </a:solidFill>
                <a:latin typeface="Arial"/>
                <a:ea typeface="Arial"/>
                <a:cs typeface="Arial"/>
                <a:sym typeface="Arial"/>
              </a:rPr>
              <a:t>)</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2">
                                            <p:txEl>
                                              <p:pRg st="0" end="0"/>
                                            </p:txEl>
                                          </p:spTgt>
                                        </p:tgtEl>
                                        <p:attrNameLst>
                                          <p:attrName>style.visibility</p:attrName>
                                        </p:attrNameLst>
                                      </p:cBhvr>
                                      <p:to>
                                        <p:strVal val="visible"/>
                                      </p:to>
                                    </p:set>
                                    <p:animEffect transition="in" filter="fade">
                                      <p:cBhvr>
                                        <p:cTn id="7" dur="500"/>
                                        <p:tgtEl>
                                          <p:spTgt spid="164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42">
                                            <p:txEl>
                                              <p:pRg st="1" end="1"/>
                                            </p:txEl>
                                          </p:spTgt>
                                        </p:tgtEl>
                                        <p:attrNameLst>
                                          <p:attrName>style.visibility</p:attrName>
                                        </p:attrNameLst>
                                      </p:cBhvr>
                                      <p:to>
                                        <p:strVal val="visible"/>
                                      </p:to>
                                    </p:set>
                                    <p:animEffect transition="in" filter="fade">
                                      <p:cBhvr>
                                        <p:cTn id="10" dur="500"/>
                                        <p:tgtEl>
                                          <p:spTgt spid="16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12"/>
          <p:cNvSpPr txBox="1">
            <a:spLocks noGrp="1"/>
          </p:cNvSpPr>
          <p:nvPr>
            <p:ph type="ctrTitle"/>
          </p:nvPr>
        </p:nvSpPr>
        <p:spPr>
          <a:xfrm>
            <a:off x="0" y="16002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u="sng">
                <a:solidFill>
                  <a:schemeClr val="lt1"/>
                </a:solidFill>
              </a:rPr>
              <a:t>พระราชาคณะคริสตจักรยืนยัน</a:t>
            </a:r>
            <a:endParaRPr sz="3600" b="1" u="sng">
              <a:solidFill>
                <a:schemeClr val="lt1"/>
              </a:solidFill>
            </a:endParaRPr>
          </a:p>
          <a:p>
            <a:pPr marL="0" lvl="0" indent="0" algn="ctr" rtl="0">
              <a:spcBef>
                <a:spcPts val="0"/>
              </a:spcBef>
              <a:spcAft>
                <a:spcPts val="0"/>
              </a:spcAft>
              <a:buNone/>
            </a:pPr>
            <a:r>
              <a:rPr lang="en-US" sz="3600" b="1" u="sng">
                <a:solidFill>
                  <a:schemeClr val="lt1"/>
                </a:solidFill>
              </a:rPr>
              <a:t>การเรียนการสอนเรื่องวิวัฒนาการ</a:t>
            </a:r>
            <a:endParaRPr b="1">
              <a:solidFill>
                <a:schemeClr val="lt1"/>
              </a:solidFill>
              <a:latin typeface="Arial"/>
              <a:ea typeface="Arial"/>
              <a:cs typeface="Arial"/>
              <a:sym typeface="Arial"/>
            </a:endParaRPr>
          </a:p>
        </p:txBody>
      </p:sp>
      <p:sp>
        <p:nvSpPr>
          <p:cNvPr id="1655" name="Google Shape;1655;p12"/>
          <p:cNvSpPr/>
          <p:nvPr/>
        </p:nvSpPr>
        <p:spPr>
          <a:xfrm>
            <a:off x="381000" y="2971800"/>
            <a:ext cx="8534400" cy="3657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เดือน มิถุนายน 2006 ณ การประชุมสามัญครั้งที่ 75 พระราชาคณะคริสตจักรให้การสนับสนุนการเรียนการสอนเรื่องวิวัฒนาการในโรงเรียน โดยมีหัวเอกสารว่า “ยืนยันเรื่องการทรงสร้างและวิวัฒนาการ</a:t>
            </a:r>
            <a:r>
              <a:rPr lang="en-US" sz="3200" b="1">
                <a:solidFill>
                  <a:schemeClr val="lt1"/>
                </a:solidFill>
                <a:latin typeface="Arial"/>
                <a:ea typeface="Arial"/>
                <a:cs typeface="Arial"/>
                <a:sym typeface="Arial"/>
              </a:rPr>
              <a:t>" โดยแสดงเจตนารมณ์ว่า </a:t>
            </a:r>
            <a:r>
              <a:rPr lang="en-US" sz="3200" b="1">
                <a:solidFill>
                  <a:schemeClr val="lt1"/>
                </a:solidFill>
              </a:rPr>
              <a:t>วิวัฒนาการสอดคล้องกับ ความถูกต้องในความเชื่อ และการใช้ชีวิตของคริสเตียน</a:t>
            </a:r>
            <a:endParaRPr sz="3200">
              <a:solidFill>
                <a:schemeClr val="dk1"/>
              </a:solidFill>
              <a:latin typeface="Arial"/>
              <a:ea typeface="Arial"/>
              <a:cs typeface="Arial"/>
              <a:sym typeface="Arial"/>
            </a:endParaRPr>
          </a:p>
        </p:txBody>
      </p:sp>
      <p:pic>
        <p:nvPicPr>
          <p:cNvPr id="1656" name="Google Shape;1656;p12" descr="NCSE Logo"/>
          <p:cNvPicPr preferRelativeResize="0"/>
          <p:nvPr/>
        </p:nvPicPr>
        <p:blipFill rotWithShape="1">
          <a:blip r:embed="rId3">
            <a:alphaModFix/>
          </a:blip>
          <a:srcRect/>
          <a:stretch/>
        </p:blipFill>
        <p:spPr>
          <a:xfrm>
            <a:off x="76200" y="25400"/>
            <a:ext cx="8967788" cy="1498600"/>
          </a:xfrm>
          <a:prstGeom prst="rect">
            <a:avLst/>
          </a:prstGeom>
          <a:noFill/>
          <a:ln>
            <a:noFill/>
          </a:ln>
        </p:spPr>
      </p:pic>
      <p:sp>
        <p:nvSpPr>
          <p:cNvPr id="1657" name="Google Shape;1657;p12"/>
          <p:cNvSpPr txBox="1">
            <a:spLocks noGrp="1"/>
          </p:cNvSpPr>
          <p:nvPr>
            <p:ph type="ctrTitle"/>
          </p:nvPr>
        </p:nvSpPr>
        <p:spPr>
          <a:xfrm>
            <a:off x="675100" y="-762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000000"/>
                </a:solidFill>
                <a:highlight>
                  <a:srgbClr val="6D9EEB"/>
                </a:highlight>
              </a:rPr>
              <a:t>ศูนย์การศึกษาทางวิทยาศาสตร์แห่งชาติ</a:t>
            </a:r>
            <a:endParaRPr>
              <a:solidFill>
                <a:srgbClr val="000000"/>
              </a:solidFill>
              <a:highlight>
                <a:srgbClr val="6D9EEB"/>
              </a:highlight>
            </a:endParaRPr>
          </a:p>
        </p:txBody>
      </p:sp>
      <p:sp>
        <p:nvSpPr>
          <p:cNvPr id="1658" name="Google Shape;1658;p12"/>
          <p:cNvSpPr txBox="1">
            <a:spLocks noGrp="1"/>
          </p:cNvSpPr>
          <p:nvPr>
            <p:ph type="ctrTitle"/>
          </p:nvPr>
        </p:nvSpPr>
        <p:spPr>
          <a:xfrm>
            <a:off x="254150" y="3810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a:solidFill>
                  <a:srgbClr val="000000"/>
                </a:solidFill>
                <a:highlight>
                  <a:srgbClr val="6D9EEB"/>
                </a:highlight>
              </a:rPr>
              <a:t>ข้อสนับสนุนให้มีการเรียนการสอนเรื่องวิวัฒนาการในโรงเรียนรัฐ</a:t>
            </a:r>
            <a:endParaRPr sz="2000">
              <a:solidFill>
                <a:srgbClr val="000000"/>
              </a:solidFill>
              <a:highlight>
                <a:srgbClr val="6D9EEB"/>
              </a:highlight>
            </a:endParaRPr>
          </a:p>
        </p:txBody>
      </p:sp>
    </p:spTree>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3"/>
        <p:cNvGrpSpPr/>
        <p:nvPr/>
      </p:nvGrpSpPr>
      <p:grpSpPr>
        <a:xfrm>
          <a:off x="0" y="0"/>
          <a:ext cx="0" cy="0"/>
          <a:chOff x="0" y="0"/>
          <a:chExt cx="0" cy="0"/>
        </a:xfrm>
      </p:grpSpPr>
      <p:sp>
        <p:nvSpPr>
          <p:cNvPr id="1664" name="Google Shape;1664;p13"/>
          <p:cNvSpPr/>
          <p:nvPr/>
        </p:nvSpPr>
        <p:spPr>
          <a:xfrm>
            <a:off x="609600" y="3124200"/>
            <a:ext cx="8115300" cy="48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การตัดสินใจนี้มีผลให้ </a:t>
            </a:r>
            <a:r>
              <a:rPr lang="en-US" sz="3200">
                <a:solidFill>
                  <a:schemeClr val="lt1"/>
                </a:solidFill>
              </a:rPr>
              <a:t>สภานิติบัญญติและผู้บริหารการศึกษาที่จะ “วางการพื้นฐานการศึกษาวิทยาศาสตร์ บนความรู้ความเข้าใจทางวิทยาศาสตร์</a:t>
            </a:r>
            <a:r>
              <a:rPr lang="en-US" sz="3200" b="1">
                <a:solidFill>
                  <a:schemeClr val="lt1"/>
                </a:solidFill>
              </a:rPr>
              <a:t>ที่ได้รับการยอมรับที่สุดจากมติของสมาคมนักวิทยาศาสตร์</a:t>
            </a:r>
            <a:r>
              <a:rPr lang="en-US" sz="3200" b="1">
                <a:solidFill>
                  <a:schemeClr val="lt1"/>
                </a:solidFill>
                <a:latin typeface="Arial"/>
                <a:ea typeface="Arial"/>
                <a:cs typeface="Arial"/>
                <a:sym typeface="Arial"/>
              </a:rPr>
              <a:t>…"</a:t>
            </a:r>
            <a:endParaRPr sz="3200">
              <a:solidFill>
                <a:schemeClr val="dk1"/>
              </a:solidFill>
              <a:latin typeface="Arial"/>
              <a:ea typeface="Arial"/>
              <a:cs typeface="Arial"/>
              <a:sym typeface="Arial"/>
            </a:endParaRPr>
          </a:p>
        </p:txBody>
      </p:sp>
      <p:pic>
        <p:nvPicPr>
          <p:cNvPr id="1665" name="Google Shape;1665;p13" descr="NCSE Logo"/>
          <p:cNvPicPr preferRelativeResize="0"/>
          <p:nvPr/>
        </p:nvPicPr>
        <p:blipFill rotWithShape="1">
          <a:blip r:embed="rId3">
            <a:alphaModFix/>
          </a:blip>
          <a:srcRect/>
          <a:stretch/>
        </p:blipFill>
        <p:spPr>
          <a:xfrm>
            <a:off x="76200" y="25400"/>
            <a:ext cx="8967788" cy="1498600"/>
          </a:xfrm>
          <a:prstGeom prst="rect">
            <a:avLst/>
          </a:prstGeom>
          <a:noFill/>
          <a:ln>
            <a:noFill/>
          </a:ln>
        </p:spPr>
      </p:pic>
      <p:sp>
        <p:nvSpPr>
          <p:cNvPr id="1666" name="Google Shape;1666;p13"/>
          <p:cNvSpPr txBox="1">
            <a:spLocks noGrp="1"/>
          </p:cNvSpPr>
          <p:nvPr>
            <p:ph type="ctrTitle"/>
          </p:nvPr>
        </p:nvSpPr>
        <p:spPr>
          <a:xfrm>
            <a:off x="675100" y="-762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000000"/>
                </a:solidFill>
                <a:highlight>
                  <a:srgbClr val="6D9EEB"/>
                </a:highlight>
              </a:rPr>
              <a:t>ศูนย์การศึกษาทางวิทยาศาสตร์แห่งชาติ</a:t>
            </a:r>
            <a:endParaRPr>
              <a:solidFill>
                <a:srgbClr val="000000"/>
              </a:solidFill>
              <a:highlight>
                <a:srgbClr val="6D9EEB"/>
              </a:highlight>
            </a:endParaRPr>
          </a:p>
        </p:txBody>
      </p:sp>
      <p:sp>
        <p:nvSpPr>
          <p:cNvPr id="1667" name="Google Shape;1667;p13"/>
          <p:cNvSpPr txBox="1">
            <a:spLocks noGrp="1"/>
          </p:cNvSpPr>
          <p:nvPr>
            <p:ph type="ctrTitle"/>
          </p:nvPr>
        </p:nvSpPr>
        <p:spPr>
          <a:xfrm>
            <a:off x="254150" y="3810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a:solidFill>
                  <a:srgbClr val="000000"/>
                </a:solidFill>
                <a:highlight>
                  <a:srgbClr val="6D9EEB"/>
                </a:highlight>
              </a:rPr>
              <a:t>ข้อสนับสนุนให้มีการเรียนการสอนเรื่องวิวัฒนาการในโรงเรียนรัฐ</a:t>
            </a:r>
            <a:endParaRPr sz="2000">
              <a:solidFill>
                <a:srgbClr val="000000"/>
              </a:solidFill>
              <a:highlight>
                <a:srgbClr val="6D9EEB"/>
              </a:highlight>
            </a:endParaRPr>
          </a:p>
        </p:txBody>
      </p:sp>
      <p:sp>
        <p:nvSpPr>
          <p:cNvPr id="1668" name="Google Shape;1668;p13"/>
          <p:cNvSpPr txBox="1">
            <a:spLocks noGrp="1"/>
          </p:cNvSpPr>
          <p:nvPr>
            <p:ph type="ctrTitle"/>
          </p:nvPr>
        </p:nvSpPr>
        <p:spPr>
          <a:xfrm>
            <a:off x="0" y="16002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u="sng">
                <a:solidFill>
                  <a:schemeClr val="lt1"/>
                </a:solidFill>
              </a:rPr>
              <a:t>พระราชาคณะคริสตจักรยืนยัน</a:t>
            </a:r>
            <a:endParaRPr sz="3600" b="1" u="sng">
              <a:solidFill>
                <a:schemeClr val="lt1"/>
              </a:solidFill>
            </a:endParaRPr>
          </a:p>
          <a:p>
            <a:pPr marL="0" lvl="0" indent="0" algn="ctr" rtl="0">
              <a:spcBef>
                <a:spcPts val="0"/>
              </a:spcBef>
              <a:spcAft>
                <a:spcPts val="0"/>
              </a:spcAft>
              <a:buNone/>
            </a:pPr>
            <a:r>
              <a:rPr lang="en-US" sz="3600" b="1" u="sng">
                <a:solidFill>
                  <a:schemeClr val="lt1"/>
                </a:solidFill>
              </a:rPr>
              <a:t>การเรียนการสอนเรื่องวิวัฒนาการ</a:t>
            </a:r>
            <a:endParaRPr b="1">
              <a:solidFill>
                <a:schemeClr val="lt1"/>
              </a:solidFill>
              <a:latin typeface="Arial"/>
              <a:ea typeface="Arial"/>
              <a:cs typeface="Arial"/>
              <a:sym typeface="Arial"/>
            </a:endParaRPr>
          </a:p>
        </p:txBody>
      </p:sp>
    </p:spTree>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73"/>
        <p:cNvGrpSpPr/>
        <p:nvPr/>
      </p:nvGrpSpPr>
      <p:grpSpPr>
        <a:xfrm>
          <a:off x="0" y="0"/>
          <a:ext cx="0" cy="0"/>
          <a:chOff x="0" y="0"/>
          <a:chExt cx="0" cy="0"/>
        </a:xfrm>
      </p:grpSpPr>
      <p:sp>
        <p:nvSpPr>
          <p:cNvPr id="1674" name="Google Shape;1674;p14"/>
          <p:cNvSpPr/>
          <p:nvPr/>
        </p:nvSpPr>
        <p:spPr>
          <a:xfrm>
            <a:off x="814400" y="3180900"/>
            <a:ext cx="8229600" cy="388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สิ่งที่เกิดขึ้นในการประชุมปีนั้นคือการเลือกประธานพระสังฆนายกคนใหม่ ซึ่งได้แก่ แคททารีน เจฟเฟิร์ทส์ สกอรี่ ยานกหญิงคนแรก อดีตนักวิทยาศาสตร์ทางทะเล</a:t>
            </a:r>
            <a:r>
              <a:rPr lang="en-US" sz="3200" b="1">
                <a:solidFill>
                  <a:schemeClr val="lt1"/>
                </a:solidFill>
                <a:latin typeface="Arial"/>
                <a:ea typeface="Arial"/>
                <a:cs typeface="Arial"/>
                <a:sym typeface="Arial"/>
              </a:rPr>
              <a:t>ที่มีเบื้องหลังคว</a:t>
            </a:r>
            <a:r>
              <a:rPr lang="en-US" sz="3200" b="1">
                <a:solidFill>
                  <a:schemeClr val="lt1"/>
                </a:solidFill>
              </a:rPr>
              <a:t>ามเชื่อเรื่องการวิวัฒนาการ</a:t>
            </a:r>
            <a:endParaRPr sz="3200">
              <a:solidFill>
                <a:schemeClr val="dk1"/>
              </a:solidFill>
              <a:latin typeface="Arial"/>
              <a:ea typeface="Arial"/>
              <a:cs typeface="Arial"/>
              <a:sym typeface="Arial"/>
            </a:endParaRPr>
          </a:p>
        </p:txBody>
      </p:sp>
      <p:pic>
        <p:nvPicPr>
          <p:cNvPr id="1675" name="Google Shape;1675;p14" descr="NCSE Logo"/>
          <p:cNvPicPr preferRelativeResize="0"/>
          <p:nvPr/>
        </p:nvPicPr>
        <p:blipFill rotWithShape="1">
          <a:blip r:embed="rId3">
            <a:alphaModFix/>
          </a:blip>
          <a:srcRect/>
          <a:stretch/>
        </p:blipFill>
        <p:spPr>
          <a:xfrm>
            <a:off x="76200" y="25400"/>
            <a:ext cx="8967788" cy="1498600"/>
          </a:xfrm>
          <a:prstGeom prst="rect">
            <a:avLst/>
          </a:prstGeom>
          <a:noFill/>
          <a:ln>
            <a:noFill/>
          </a:ln>
        </p:spPr>
      </p:pic>
      <p:sp>
        <p:nvSpPr>
          <p:cNvPr id="1676" name="Google Shape;1676;p14"/>
          <p:cNvSpPr txBox="1">
            <a:spLocks noGrp="1"/>
          </p:cNvSpPr>
          <p:nvPr>
            <p:ph type="ctrTitle"/>
          </p:nvPr>
        </p:nvSpPr>
        <p:spPr>
          <a:xfrm>
            <a:off x="675100" y="-762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000000"/>
                </a:solidFill>
                <a:highlight>
                  <a:srgbClr val="6D9EEB"/>
                </a:highlight>
              </a:rPr>
              <a:t>ศูนย์การศึกษาทางวิทยาศาสตร์แห่งชาติ</a:t>
            </a:r>
            <a:endParaRPr>
              <a:solidFill>
                <a:srgbClr val="000000"/>
              </a:solidFill>
              <a:highlight>
                <a:srgbClr val="6D9EEB"/>
              </a:highlight>
            </a:endParaRPr>
          </a:p>
        </p:txBody>
      </p:sp>
      <p:sp>
        <p:nvSpPr>
          <p:cNvPr id="1677" name="Google Shape;1677;p14"/>
          <p:cNvSpPr txBox="1">
            <a:spLocks noGrp="1"/>
          </p:cNvSpPr>
          <p:nvPr>
            <p:ph type="ctrTitle"/>
          </p:nvPr>
        </p:nvSpPr>
        <p:spPr>
          <a:xfrm>
            <a:off x="254150" y="3810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a:solidFill>
                  <a:srgbClr val="000000"/>
                </a:solidFill>
                <a:highlight>
                  <a:srgbClr val="6D9EEB"/>
                </a:highlight>
              </a:rPr>
              <a:t>ข้อสนับสนุนให้มีการเรียนการสอนเรื่องวิวัฒนาการในโรงเรียนรัฐ</a:t>
            </a:r>
            <a:endParaRPr sz="2000">
              <a:solidFill>
                <a:srgbClr val="000000"/>
              </a:solidFill>
              <a:highlight>
                <a:srgbClr val="6D9EEB"/>
              </a:highlight>
            </a:endParaRPr>
          </a:p>
        </p:txBody>
      </p:sp>
      <p:sp>
        <p:nvSpPr>
          <p:cNvPr id="1678" name="Google Shape;1678;p14"/>
          <p:cNvSpPr txBox="1">
            <a:spLocks noGrp="1"/>
          </p:cNvSpPr>
          <p:nvPr>
            <p:ph type="ctrTitle"/>
          </p:nvPr>
        </p:nvSpPr>
        <p:spPr>
          <a:xfrm>
            <a:off x="0" y="16002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u="sng">
                <a:solidFill>
                  <a:schemeClr val="lt1"/>
                </a:solidFill>
              </a:rPr>
              <a:t>พระราชาคณะคริสตจักรยืนยัน</a:t>
            </a:r>
            <a:endParaRPr sz="3600" b="1" u="sng">
              <a:solidFill>
                <a:schemeClr val="lt1"/>
              </a:solidFill>
            </a:endParaRPr>
          </a:p>
          <a:p>
            <a:pPr marL="0" lvl="0" indent="0" algn="ctr" rtl="0">
              <a:spcBef>
                <a:spcPts val="0"/>
              </a:spcBef>
              <a:spcAft>
                <a:spcPts val="0"/>
              </a:spcAft>
              <a:buNone/>
            </a:pPr>
            <a:r>
              <a:rPr lang="en-US" sz="3600" b="1" u="sng">
                <a:solidFill>
                  <a:schemeClr val="lt1"/>
                </a:solidFill>
              </a:rPr>
              <a:t>การเรียนการสอนเรื่องวิวัฒนาการ</a:t>
            </a:r>
            <a:endParaRPr b="1">
              <a:solidFill>
                <a:schemeClr val="lt1"/>
              </a:solidFill>
              <a:latin typeface="Arial"/>
              <a:ea typeface="Arial"/>
              <a:cs typeface="Arial"/>
              <a:sym typeface="Arial"/>
            </a:endParaRPr>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15"/>
          <p:cNvSpPr/>
          <p:nvPr/>
        </p:nvSpPr>
        <p:spPr>
          <a:xfrm>
            <a:off x="533400" y="3048000"/>
            <a:ext cx="8229600" cy="388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สกอรี่ พูดไว้ว่า</a:t>
            </a:r>
            <a:r>
              <a:rPr lang="en-US" sz="3200" b="1">
                <a:solidFill>
                  <a:schemeClr val="lt1"/>
                </a:solidFill>
                <a:latin typeface="Arial"/>
                <a:ea typeface="Arial"/>
                <a:cs typeface="Arial"/>
                <a:sym typeface="Arial"/>
              </a:rPr>
              <a:t>… "แน่นอนว่า</a:t>
            </a:r>
            <a:r>
              <a:rPr lang="en-US" sz="3200" b="1">
                <a:solidFill>
                  <a:schemeClr val="lt1"/>
                </a:solidFill>
              </a:rPr>
              <a:t>เรื่องวิวัฒนาการความถูกสอนในโรงเรียน มันเป็นสมมติฐานที่ดีที่สุดและสอดคล้องกับข้อมูลที่มีอยู่ในขณะนี้ การทรงสร้างที่แล้วเสร็จในครั้งเดียวยังให้คำตอบไม่ได้ ฉันเชื่อในหลักข้อเชื่อขออัครฑูตที่บอกว่าพระเจ้าสร้างโลก แต่มันไม่ได้บอกว่าทรงสร้างอย่างไร</a:t>
            </a:r>
            <a:r>
              <a:rPr lang="en-US" sz="3200" b="1">
                <a:solidFill>
                  <a:schemeClr val="lt1"/>
                </a:solidFill>
                <a:latin typeface="Arial"/>
                <a:ea typeface="Arial"/>
                <a:cs typeface="Arial"/>
                <a:sym typeface="Arial"/>
              </a:rPr>
              <a:t>"</a:t>
            </a:r>
            <a:endParaRPr sz="3200" b="1">
              <a:solidFill>
                <a:schemeClr val="lt1"/>
              </a:solidFill>
              <a:latin typeface="Arial"/>
              <a:ea typeface="Arial"/>
              <a:cs typeface="Arial"/>
              <a:sym typeface="Arial"/>
            </a:endParaRPr>
          </a:p>
        </p:txBody>
      </p:sp>
      <p:pic>
        <p:nvPicPr>
          <p:cNvPr id="1685" name="Google Shape;1685;p15" descr="NCSE Logo"/>
          <p:cNvPicPr preferRelativeResize="0"/>
          <p:nvPr/>
        </p:nvPicPr>
        <p:blipFill rotWithShape="1">
          <a:blip r:embed="rId3">
            <a:alphaModFix/>
          </a:blip>
          <a:srcRect/>
          <a:stretch/>
        </p:blipFill>
        <p:spPr>
          <a:xfrm>
            <a:off x="76200" y="25400"/>
            <a:ext cx="8967788" cy="1498600"/>
          </a:xfrm>
          <a:prstGeom prst="rect">
            <a:avLst/>
          </a:prstGeom>
          <a:noFill/>
          <a:ln>
            <a:noFill/>
          </a:ln>
        </p:spPr>
      </p:pic>
      <p:sp>
        <p:nvSpPr>
          <p:cNvPr id="1686" name="Google Shape;1686;p15"/>
          <p:cNvSpPr/>
          <p:nvPr/>
        </p:nvSpPr>
        <p:spPr>
          <a:xfrm>
            <a:off x="3810000" y="6324600"/>
            <a:ext cx="5334000" cy="6096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i="1">
                <a:solidFill>
                  <a:schemeClr val="lt1"/>
                </a:solidFill>
                <a:latin typeface="Arial"/>
                <a:ea typeface="Arial"/>
                <a:cs typeface="Arial"/>
                <a:sym typeface="Arial"/>
              </a:rPr>
              <a:t>28 มิถุนายน 2006 นิวยอร์ค ไทม์</a:t>
            </a:r>
            <a:endParaRPr sz="2400" i="1">
              <a:solidFill>
                <a:schemeClr val="dk1"/>
              </a:solidFill>
              <a:latin typeface="Arial"/>
              <a:ea typeface="Arial"/>
              <a:cs typeface="Arial"/>
              <a:sym typeface="Arial"/>
            </a:endParaRPr>
          </a:p>
        </p:txBody>
      </p:sp>
      <p:sp>
        <p:nvSpPr>
          <p:cNvPr id="1687" name="Google Shape;1687;p15"/>
          <p:cNvSpPr txBox="1">
            <a:spLocks noGrp="1"/>
          </p:cNvSpPr>
          <p:nvPr>
            <p:ph type="ctrTitle"/>
          </p:nvPr>
        </p:nvSpPr>
        <p:spPr>
          <a:xfrm>
            <a:off x="675100" y="-762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rgbClr val="000000"/>
                </a:solidFill>
                <a:highlight>
                  <a:srgbClr val="6D9EEB"/>
                </a:highlight>
              </a:rPr>
              <a:t>ศูนย์การศึกษาทางวิทยาศาสตร์แห่งชาติ</a:t>
            </a:r>
            <a:endParaRPr>
              <a:solidFill>
                <a:srgbClr val="000000"/>
              </a:solidFill>
              <a:highlight>
                <a:srgbClr val="6D9EEB"/>
              </a:highlight>
            </a:endParaRPr>
          </a:p>
        </p:txBody>
      </p:sp>
      <p:sp>
        <p:nvSpPr>
          <p:cNvPr id="1688" name="Google Shape;1688;p15"/>
          <p:cNvSpPr txBox="1">
            <a:spLocks noGrp="1"/>
          </p:cNvSpPr>
          <p:nvPr>
            <p:ph type="ctrTitle"/>
          </p:nvPr>
        </p:nvSpPr>
        <p:spPr>
          <a:xfrm>
            <a:off x="254150" y="3810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2000">
                <a:solidFill>
                  <a:srgbClr val="000000"/>
                </a:solidFill>
                <a:highlight>
                  <a:srgbClr val="6D9EEB"/>
                </a:highlight>
              </a:rPr>
              <a:t>ข้อสนับสนุนให้มีการเรียนการสอนเรื่องวิวัฒนาการในโรงเรียนรัฐ</a:t>
            </a:r>
            <a:endParaRPr sz="2000">
              <a:solidFill>
                <a:srgbClr val="000000"/>
              </a:solidFill>
              <a:highlight>
                <a:srgbClr val="6D9EEB"/>
              </a:highlight>
            </a:endParaRPr>
          </a:p>
        </p:txBody>
      </p:sp>
      <p:sp>
        <p:nvSpPr>
          <p:cNvPr id="1689" name="Google Shape;1689;p15"/>
          <p:cNvSpPr txBox="1">
            <a:spLocks noGrp="1"/>
          </p:cNvSpPr>
          <p:nvPr>
            <p:ph type="ctrTitle"/>
          </p:nvPr>
        </p:nvSpPr>
        <p:spPr>
          <a:xfrm>
            <a:off x="0" y="1600200"/>
            <a:ext cx="8991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u="sng">
                <a:solidFill>
                  <a:schemeClr val="lt1"/>
                </a:solidFill>
              </a:rPr>
              <a:t>พระราชาคณะคริสตจักรยืนยัน</a:t>
            </a:r>
            <a:endParaRPr sz="3600" b="1" u="sng">
              <a:solidFill>
                <a:schemeClr val="lt1"/>
              </a:solidFill>
            </a:endParaRPr>
          </a:p>
          <a:p>
            <a:pPr marL="0" lvl="0" indent="0" algn="ctr" rtl="0">
              <a:spcBef>
                <a:spcPts val="0"/>
              </a:spcBef>
              <a:spcAft>
                <a:spcPts val="0"/>
              </a:spcAft>
              <a:buNone/>
            </a:pPr>
            <a:r>
              <a:rPr lang="en-US" sz="3600" b="1" u="sng">
                <a:solidFill>
                  <a:schemeClr val="lt1"/>
                </a:solidFill>
              </a:rPr>
              <a:t>การเรียนการสอนเรื่องวิวัฒนาการ</a:t>
            </a:r>
            <a:endParaRPr b="1">
              <a:solidFill>
                <a:schemeClr val="lt1"/>
              </a:solidFill>
              <a:latin typeface="Arial"/>
              <a:ea typeface="Arial"/>
              <a:cs typeface="Arial"/>
              <a:sym typeface="Arial"/>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pic>
        <p:nvPicPr>
          <p:cNvPr id="1695" name="Google Shape;1695;p16" descr="1101000703_400"/>
          <p:cNvPicPr preferRelativeResize="0"/>
          <p:nvPr/>
        </p:nvPicPr>
        <p:blipFill rotWithShape="1">
          <a:blip r:embed="rId3">
            <a:alphaModFix/>
          </a:blip>
          <a:srcRect/>
          <a:stretch/>
        </p:blipFill>
        <p:spPr>
          <a:xfrm>
            <a:off x="0" y="0"/>
            <a:ext cx="2312988" cy="3048000"/>
          </a:xfrm>
          <a:prstGeom prst="rect">
            <a:avLst/>
          </a:prstGeom>
          <a:noFill/>
          <a:ln>
            <a:noFill/>
          </a:ln>
        </p:spPr>
      </p:pic>
      <p:sp>
        <p:nvSpPr>
          <p:cNvPr id="1696" name="Google Shape;1696;p16"/>
          <p:cNvSpPr txBox="1">
            <a:spLocks noGrp="1"/>
          </p:cNvSpPr>
          <p:nvPr>
            <p:ph type="ctrTitle"/>
          </p:nvPr>
        </p:nvSpPr>
        <p:spPr>
          <a:xfrm>
            <a:off x="1905000" y="457200"/>
            <a:ext cx="7239000"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i="1">
                <a:solidFill>
                  <a:schemeClr val="lt1"/>
                </a:solidFill>
              </a:rPr>
              <a:t>ตัวเลือกของคอลลินส์</a:t>
            </a:r>
            <a:br>
              <a:rPr lang="en-US" sz="3600" b="1" i="1">
                <a:solidFill>
                  <a:schemeClr val="lt1"/>
                </a:solidFill>
                <a:latin typeface="Arial"/>
                <a:ea typeface="Arial"/>
                <a:cs typeface="Arial"/>
                <a:sym typeface="Arial"/>
              </a:rPr>
            </a:br>
            <a:r>
              <a:rPr lang="en-US" sz="3600" b="1" i="1">
                <a:solidFill>
                  <a:schemeClr val="lt1"/>
                </a:solidFill>
                <a:latin typeface="Arial"/>
                <a:ea typeface="Arial"/>
                <a:cs typeface="Arial"/>
                <a:sym typeface="Arial"/>
              </a:rPr>
              <a:t>ในความเชื่อ</a:t>
            </a:r>
            <a:endParaRPr sz="3600" b="1" i="1">
              <a:solidFill>
                <a:schemeClr val="lt1"/>
              </a:solidFill>
            </a:endParaRPr>
          </a:p>
          <a:p>
            <a:pPr marL="0" lvl="0" indent="0" algn="ctr" rtl="0">
              <a:spcBef>
                <a:spcPts val="0"/>
              </a:spcBef>
              <a:spcAft>
                <a:spcPts val="0"/>
              </a:spcAft>
              <a:buNone/>
            </a:pPr>
            <a:r>
              <a:rPr lang="en-US" sz="3600" b="1" i="1">
                <a:solidFill>
                  <a:schemeClr val="lt1"/>
                </a:solidFill>
                <a:latin typeface="Arial"/>
                <a:ea typeface="Arial"/>
                <a:cs typeface="Arial"/>
                <a:sym typeface="Arial"/>
              </a:rPr>
              <a:t>เรื่องวิทยาศาสตร์และพระเจ้า</a:t>
            </a:r>
            <a:endParaRPr sz="3600">
              <a:solidFill>
                <a:schemeClr val="lt1"/>
              </a:solidFill>
              <a:latin typeface="Arial"/>
              <a:ea typeface="Arial"/>
              <a:cs typeface="Arial"/>
              <a:sym typeface="Arial"/>
            </a:endParaRPr>
          </a:p>
        </p:txBody>
      </p:sp>
      <p:sp>
        <p:nvSpPr>
          <p:cNvPr id="1697" name="Google Shape;1697;p16"/>
          <p:cNvSpPr txBox="1">
            <a:spLocks noGrp="1"/>
          </p:cNvSpPr>
          <p:nvPr>
            <p:ph type="subTitle" idx="1"/>
          </p:nvPr>
        </p:nvSpPr>
        <p:spPr>
          <a:xfrm>
            <a:off x="1524000" y="2133600"/>
            <a:ext cx="7543800" cy="4724400"/>
          </a:xfrm>
          <a:prstGeom prst="rect">
            <a:avLst/>
          </a:prstGeom>
          <a:gradFill>
            <a:gsLst>
              <a:gs pos="0">
                <a:srgbClr val="00004A"/>
              </a:gs>
              <a:gs pos="100000">
                <a:srgbClr val="00006A"/>
              </a:gs>
            </a:gsLst>
            <a:lin ang="5400000" scaled="0"/>
          </a:gradFill>
          <a:ln>
            <a:noFill/>
          </a:ln>
          <a:effectLst>
            <a:outerShdw blurRad="63500" dist="107763" dir="13500000" sx="75000" sy="75000" algn="tl" rotWithShape="0">
              <a:srgbClr val="000000">
                <a:alpha val="74901"/>
              </a:srgbClr>
            </a:outerShdw>
          </a:effectLst>
        </p:spPr>
        <p:txBody>
          <a:bodyPr spcFirstLastPara="1" wrap="square" lIns="91425" tIns="45700" rIns="91425" bIns="45700" anchor="t" anchorCtr="0">
            <a:noAutofit/>
          </a:bodyPr>
          <a:lstStyle/>
          <a:p>
            <a:pPr marL="609600" lvl="0" indent="-584200" algn="l" rtl="0">
              <a:spcBef>
                <a:spcPts val="0"/>
              </a:spcBef>
              <a:spcAft>
                <a:spcPts val="0"/>
              </a:spcAft>
              <a:buClr>
                <a:schemeClr val="lt1"/>
              </a:buClr>
              <a:buSzPts val="2800"/>
              <a:buFont typeface="Arial"/>
              <a:buAutoNum type="arabicPeriod"/>
            </a:pPr>
            <a:r>
              <a:rPr lang="en-US" sz="2800" b="1" u="sng" dirty="0" err="1">
                <a:solidFill>
                  <a:schemeClr val="lt1"/>
                </a:solidFill>
              </a:rPr>
              <a:t>ไม่เชื่อว่ามีพระเจ้า</a:t>
            </a:r>
            <a:r>
              <a:rPr lang="en-US" sz="2800" b="1" u="sng" dirty="0">
                <a:solidFill>
                  <a:schemeClr val="lt1"/>
                </a:solidFill>
              </a:rPr>
              <a:t> &amp; </a:t>
            </a:r>
            <a:r>
              <a:rPr lang="en-US" sz="2800" b="1" u="sng" dirty="0" err="1">
                <a:solidFill>
                  <a:schemeClr val="lt1"/>
                </a:solidFill>
              </a:rPr>
              <a:t>เชื่อว่าในความไม่รู้ว่าไม่มีทางที่จะรู้ได้แน่ชัดว่ามีหรือไม่</a:t>
            </a:r>
            <a:r>
              <a:rPr lang="en-US" sz="2800" b="1" dirty="0">
                <a:solidFill>
                  <a:schemeClr val="lt1"/>
                </a:solidFill>
              </a:rPr>
              <a:t> </a:t>
            </a:r>
            <a:br>
              <a:rPr lang="en-US" sz="2800" b="1" dirty="0">
                <a:solidFill>
                  <a:schemeClr val="lt1"/>
                </a:solidFill>
              </a:rPr>
            </a:br>
            <a:r>
              <a:rPr lang="en-US" sz="2800" b="1" dirty="0">
                <a:solidFill>
                  <a:schemeClr val="lt1"/>
                </a:solidFill>
              </a:rPr>
              <a:t>(</a:t>
            </a:r>
            <a:r>
              <a:rPr lang="en-US" sz="2800" b="1" dirty="0" err="1">
                <a:solidFill>
                  <a:schemeClr val="lt1"/>
                </a:solidFill>
              </a:rPr>
              <a:t>เมื่อวิทยาศาสตร์เหนือกว่าความเชื่อ</a:t>
            </a:r>
            <a:r>
              <a:rPr lang="en-US" sz="2800" b="1" dirty="0">
                <a:solidFill>
                  <a:schemeClr val="lt1"/>
                </a:solidFill>
              </a:rPr>
              <a:t>)</a:t>
            </a:r>
            <a:endParaRPr sz="2800" b="1" dirty="0"/>
          </a:p>
          <a:p>
            <a:pPr marL="609600" lvl="0" indent="-584200" algn="l" rtl="0">
              <a:spcBef>
                <a:spcPts val="640"/>
              </a:spcBef>
              <a:spcAft>
                <a:spcPts val="0"/>
              </a:spcAft>
              <a:buClr>
                <a:schemeClr val="lt1"/>
              </a:buClr>
              <a:buSzPts val="2800"/>
              <a:buFont typeface="Arial"/>
              <a:buAutoNum type="arabicPeriod"/>
            </a:pPr>
            <a:r>
              <a:rPr lang="en-US" sz="2800" b="1" u="sng" dirty="0" err="1">
                <a:solidFill>
                  <a:schemeClr val="lt1"/>
                </a:solidFill>
              </a:rPr>
              <a:t>เชื่อในการทรงสร้าง</a:t>
            </a:r>
            <a:br>
              <a:rPr lang="en-US" sz="2800" b="1" dirty="0">
                <a:solidFill>
                  <a:schemeClr val="lt1"/>
                </a:solidFill>
              </a:rPr>
            </a:br>
            <a:r>
              <a:rPr lang="en-US" sz="2800" b="1" dirty="0">
                <a:solidFill>
                  <a:schemeClr val="lt1"/>
                </a:solidFill>
              </a:rPr>
              <a:t>(</a:t>
            </a:r>
            <a:r>
              <a:rPr lang="en-US" sz="2800" b="1" dirty="0" err="1">
                <a:solidFill>
                  <a:schemeClr val="lt1"/>
                </a:solidFill>
              </a:rPr>
              <a:t>เมื่อความเชื่อ</a:t>
            </a:r>
            <a:r>
              <a:rPr lang="en-US" sz="2800" b="1" dirty="0">
                <a:solidFill>
                  <a:schemeClr val="lt1"/>
                </a:solidFill>
              </a:rPr>
              <a:t> </a:t>
            </a:r>
            <a:r>
              <a:rPr lang="en-US" sz="2800" b="1" dirty="0" err="1">
                <a:solidFill>
                  <a:schemeClr val="lt1"/>
                </a:solidFill>
              </a:rPr>
              <a:t>เหนือกว่าวิทยาศาสต์</a:t>
            </a:r>
            <a:r>
              <a:rPr lang="en-US" sz="2800" b="1" dirty="0">
                <a:solidFill>
                  <a:schemeClr val="lt1"/>
                </a:solidFill>
              </a:rPr>
              <a:t>)</a:t>
            </a:r>
            <a:endParaRPr sz="2800" b="1" dirty="0"/>
          </a:p>
          <a:p>
            <a:pPr marL="609600" lvl="0" indent="-584200" algn="l" rtl="0">
              <a:spcBef>
                <a:spcPts val="640"/>
              </a:spcBef>
              <a:spcAft>
                <a:spcPts val="0"/>
              </a:spcAft>
              <a:buClr>
                <a:schemeClr val="lt1"/>
              </a:buClr>
              <a:buSzPts val="2800"/>
              <a:buFont typeface="Arial"/>
              <a:buAutoNum type="arabicPeriod"/>
            </a:pPr>
            <a:r>
              <a:rPr lang="en-US" sz="2800" b="1" u="sng" dirty="0" err="1">
                <a:solidFill>
                  <a:schemeClr val="lt1"/>
                </a:solidFill>
              </a:rPr>
              <a:t>เชื่อในการออกแบบที่ชาญฉลาด</a:t>
            </a:r>
            <a:br>
              <a:rPr lang="en-US" sz="2800" b="1" dirty="0">
                <a:solidFill>
                  <a:schemeClr val="lt1"/>
                </a:solidFill>
              </a:rPr>
            </a:br>
            <a:r>
              <a:rPr lang="en-US" sz="2800" b="1" dirty="0">
                <a:solidFill>
                  <a:schemeClr val="lt1"/>
                </a:solidFill>
              </a:rPr>
              <a:t>(</a:t>
            </a:r>
            <a:r>
              <a:rPr lang="en-US" sz="2800" b="1" dirty="0" err="1">
                <a:solidFill>
                  <a:schemeClr val="lt1"/>
                </a:solidFill>
              </a:rPr>
              <a:t>เมื่อวิทยาศาตร์ต้องการพลังเหนือธรรมชาติเข้ามาช่วย</a:t>
            </a:r>
            <a:r>
              <a:rPr lang="en-US" sz="2800" b="1" dirty="0">
                <a:solidFill>
                  <a:schemeClr val="lt1"/>
                </a:solidFill>
              </a:rPr>
              <a:t>)</a:t>
            </a:r>
            <a:endParaRPr sz="2800" b="1" dirty="0"/>
          </a:p>
          <a:p>
            <a:pPr marL="609600" lvl="0" indent="-584200" algn="l" rtl="0">
              <a:spcBef>
                <a:spcPts val="640"/>
              </a:spcBef>
              <a:spcAft>
                <a:spcPts val="0"/>
              </a:spcAft>
              <a:buClr>
                <a:schemeClr val="lt1"/>
              </a:buClr>
              <a:buSzPts val="2800"/>
              <a:buFont typeface="Arial"/>
              <a:buAutoNum type="arabicPeriod"/>
            </a:pPr>
            <a:r>
              <a:rPr lang="en-US" sz="2800" b="1" u="sng" dirty="0" err="1">
                <a:solidFill>
                  <a:schemeClr val="lt1"/>
                </a:solidFill>
              </a:rPr>
              <a:t>นักชิววจนะ</a:t>
            </a:r>
            <a:r>
              <a:rPr lang="en-US" sz="2800" b="1" u="sng" dirty="0">
                <a:solidFill>
                  <a:schemeClr val="lt1"/>
                </a:solidFill>
              </a:rPr>
              <a:t> (</a:t>
            </a:r>
            <a:r>
              <a:rPr lang="en-US" sz="2800" b="1" u="sng" dirty="0" err="1">
                <a:solidFill>
                  <a:schemeClr val="lt1"/>
                </a:solidFill>
              </a:rPr>
              <a:t>BioLogos</a:t>
            </a:r>
            <a:r>
              <a:rPr lang="en-US" sz="2800" b="1" u="sng" dirty="0">
                <a:solidFill>
                  <a:schemeClr val="lt1"/>
                </a:solidFill>
              </a:rPr>
              <a:t>)</a:t>
            </a:r>
            <a:br>
              <a:rPr lang="en-US" sz="2800" b="1" dirty="0">
                <a:solidFill>
                  <a:schemeClr val="lt1"/>
                </a:solidFill>
              </a:rPr>
            </a:br>
            <a:r>
              <a:rPr lang="en-US" sz="2800" b="1" dirty="0">
                <a:solidFill>
                  <a:schemeClr val="lt1"/>
                </a:solidFill>
              </a:rPr>
              <a:t>(</a:t>
            </a:r>
            <a:r>
              <a:rPr lang="en-US" sz="2800" b="1" dirty="0" err="1">
                <a:solidFill>
                  <a:schemeClr val="lt1"/>
                </a:solidFill>
              </a:rPr>
              <a:t>วิทยาศาสตร์</a:t>
            </a:r>
            <a:r>
              <a:rPr lang="en-US" sz="2800" b="1" dirty="0">
                <a:solidFill>
                  <a:schemeClr val="lt1"/>
                </a:solidFill>
              </a:rPr>
              <a:t> &amp; </a:t>
            </a:r>
            <a:r>
              <a:rPr lang="en-US" sz="2800" b="1" dirty="0" err="1">
                <a:solidFill>
                  <a:schemeClr val="lt1"/>
                </a:solidFill>
              </a:rPr>
              <a:t>ความเชื่อ</a:t>
            </a:r>
            <a:r>
              <a:rPr lang="en-US" sz="2800" b="1" dirty="0">
                <a:solidFill>
                  <a:schemeClr val="lt1"/>
                </a:solidFill>
              </a:rPr>
              <a:t> </a:t>
            </a:r>
            <a:r>
              <a:rPr lang="en-US" sz="2800" b="1" dirty="0" err="1">
                <a:solidFill>
                  <a:schemeClr val="lt1"/>
                </a:solidFill>
              </a:rPr>
              <a:t>สอดคล้องกัน</a:t>
            </a:r>
            <a:r>
              <a:rPr lang="en-US" sz="2800" b="1" dirty="0">
                <a:solidFill>
                  <a:schemeClr val="lt1"/>
                </a:solidFill>
              </a:rPr>
              <a:t>)</a:t>
            </a:r>
            <a:endParaRPr sz="2800" b="1" dirty="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7">
                                            <p:txEl>
                                              <p:pRg st="0" end="0"/>
                                            </p:txEl>
                                          </p:spTgt>
                                        </p:tgtEl>
                                        <p:attrNameLst>
                                          <p:attrName>style.visibility</p:attrName>
                                        </p:attrNameLst>
                                      </p:cBhvr>
                                      <p:to>
                                        <p:strVal val="visible"/>
                                      </p:to>
                                    </p:set>
                                    <p:animEffect transition="in" filter="fade">
                                      <p:cBhvr>
                                        <p:cTn id="7" dur="500"/>
                                        <p:tgtEl>
                                          <p:spTgt spid="16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97">
                                            <p:txEl>
                                              <p:pRg st="1" end="1"/>
                                            </p:txEl>
                                          </p:spTgt>
                                        </p:tgtEl>
                                        <p:attrNameLst>
                                          <p:attrName>style.visibility</p:attrName>
                                        </p:attrNameLst>
                                      </p:cBhvr>
                                      <p:to>
                                        <p:strVal val="visible"/>
                                      </p:to>
                                    </p:set>
                                    <p:animEffect transition="in" filter="fade">
                                      <p:cBhvr>
                                        <p:cTn id="12" dur="500"/>
                                        <p:tgtEl>
                                          <p:spTgt spid="16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97">
                                            <p:txEl>
                                              <p:pRg st="2" end="2"/>
                                            </p:txEl>
                                          </p:spTgt>
                                        </p:tgtEl>
                                        <p:attrNameLst>
                                          <p:attrName>style.visibility</p:attrName>
                                        </p:attrNameLst>
                                      </p:cBhvr>
                                      <p:to>
                                        <p:strVal val="visible"/>
                                      </p:to>
                                    </p:set>
                                    <p:animEffect transition="in" filter="fade">
                                      <p:cBhvr>
                                        <p:cTn id="17" dur="500"/>
                                        <p:tgtEl>
                                          <p:spTgt spid="16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97">
                                            <p:txEl>
                                              <p:pRg st="3" end="3"/>
                                            </p:txEl>
                                          </p:spTgt>
                                        </p:tgtEl>
                                        <p:attrNameLst>
                                          <p:attrName>style.visibility</p:attrName>
                                        </p:attrNameLst>
                                      </p:cBhvr>
                                      <p:to>
                                        <p:strVal val="visible"/>
                                      </p:to>
                                    </p:set>
                                    <p:animEffect transition="in" filter="fade">
                                      <p:cBhvr>
                                        <p:cTn id="22" dur="500"/>
                                        <p:tgtEl>
                                          <p:spTgt spid="16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p17"/>
          <p:cNvSpPr txBox="1">
            <a:spLocks noGrp="1"/>
          </p:cNvSpPr>
          <p:nvPr>
            <p:ph type="ctrTitle"/>
          </p:nvPr>
        </p:nvSpPr>
        <p:spPr>
          <a:xfrm>
            <a:off x="0" y="457200"/>
            <a:ext cx="9144000" cy="838200"/>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rPr>
              <a:t>เราต้องยอมรับ วิวัฒนาการ</a:t>
            </a:r>
            <a:r>
              <a:rPr lang="en-US" sz="4000" b="1">
                <a:solidFill>
                  <a:schemeClr val="lt1"/>
                </a:solidFill>
                <a:latin typeface="Arial"/>
                <a:ea typeface="Arial"/>
                <a:cs typeface="Arial"/>
                <a:sym typeface="Arial"/>
              </a:rPr>
              <a:t>?</a:t>
            </a:r>
            <a:endParaRPr b="1">
              <a:solidFill>
                <a:schemeClr val="lt1"/>
              </a:solidFill>
              <a:latin typeface="Arial"/>
              <a:ea typeface="Arial"/>
              <a:cs typeface="Arial"/>
              <a:sym typeface="Arial"/>
            </a:endParaRPr>
          </a:p>
        </p:txBody>
      </p:sp>
      <p:sp>
        <p:nvSpPr>
          <p:cNvPr id="1704" name="Google Shape;1704;p17"/>
          <p:cNvSpPr txBox="1">
            <a:spLocks noGrp="1"/>
          </p:cNvSpPr>
          <p:nvPr>
            <p:ph type="subTitle" idx="1"/>
          </p:nvPr>
        </p:nvSpPr>
        <p:spPr>
          <a:xfrm>
            <a:off x="3924300" y="1752600"/>
            <a:ext cx="4732200" cy="4953000"/>
          </a:xfrm>
          <a:prstGeom prst="rect">
            <a:avLst/>
          </a:prstGeom>
          <a:noFill/>
          <a:ln>
            <a:noFill/>
          </a:ln>
        </p:spPr>
        <p:txBody>
          <a:bodyPr spcFirstLastPara="1" wrap="square" lIns="91425" tIns="45700" rIns="91425" bIns="45700" anchor="t" anchorCtr="0">
            <a:noAutofit/>
          </a:bodyPr>
          <a:lstStyle/>
          <a:p>
            <a:pPr marL="180975" lvl="0" indent="-180975" algn="l" rtl="0">
              <a:spcBef>
                <a:spcPts val="0"/>
              </a:spcBef>
              <a:spcAft>
                <a:spcPts val="0"/>
              </a:spcAft>
              <a:buClr>
                <a:schemeClr val="lt1"/>
              </a:buClr>
              <a:buSzPts val="3200"/>
              <a:buFont typeface="Arial"/>
              <a:buNone/>
            </a:pPr>
            <a:r>
              <a:rPr lang="en-US" b="1">
                <a:solidFill>
                  <a:schemeClr val="lt1"/>
                </a:solidFill>
                <a:latin typeface="Arial"/>
                <a:ea typeface="Arial"/>
                <a:cs typeface="Arial"/>
                <a:sym typeface="Arial"/>
              </a:rPr>
              <a:t>"ไม่มีนักชีววิทยาอาชีพคนไหนที่สงสัยทฤษ</a:t>
            </a:r>
            <a:r>
              <a:rPr lang="en-US" b="1">
                <a:solidFill>
                  <a:schemeClr val="lt1"/>
                </a:solidFill>
              </a:rPr>
              <a:t>ฎีการวิวัฒนาการที่สามารถอธิบายความซับซ้อนและความหลากหลายของสิ่งมีชีวิตอย่างน่ามหัศจรรย์ได้</a:t>
            </a:r>
            <a:r>
              <a:rPr lang="en-US" b="1">
                <a:solidFill>
                  <a:schemeClr val="lt1"/>
                </a:solidFill>
                <a:latin typeface="Arial"/>
                <a:ea typeface="Arial"/>
                <a:cs typeface="Arial"/>
                <a:sym typeface="Arial"/>
              </a:rPr>
              <a:t>" </a:t>
            </a:r>
            <a:br>
              <a:rPr lang="en-US" b="1">
                <a:solidFill>
                  <a:schemeClr val="lt1"/>
                </a:solidFill>
                <a:latin typeface="Arial"/>
                <a:ea typeface="Arial"/>
                <a:cs typeface="Arial"/>
                <a:sym typeface="Arial"/>
              </a:rPr>
            </a:br>
            <a:endParaRPr b="1">
              <a:solidFill>
                <a:schemeClr val="lt1"/>
              </a:solidFill>
              <a:latin typeface="Arial"/>
              <a:ea typeface="Arial"/>
              <a:cs typeface="Arial"/>
              <a:sym typeface="Arial"/>
            </a:endParaRPr>
          </a:p>
          <a:p>
            <a:pPr marL="180975" lvl="0" indent="-180975" algn="l" rtl="0">
              <a:spcBef>
                <a:spcPts val="0"/>
              </a:spcBef>
              <a:spcAft>
                <a:spcPts val="0"/>
              </a:spcAft>
              <a:buClr>
                <a:schemeClr val="lt1"/>
              </a:buClr>
              <a:buSzPts val="3200"/>
              <a:buFont typeface="Arial"/>
              <a:buNone/>
            </a:pPr>
            <a:r>
              <a:rPr lang="en-US" b="1">
                <a:solidFill>
                  <a:schemeClr val="lt1"/>
                </a:solidFill>
              </a:rPr>
              <a:t>  </a:t>
            </a:r>
            <a:r>
              <a:rPr lang="en-US" b="1">
                <a:solidFill>
                  <a:schemeClr val="lt1"/>
                </a:solidFill>
                <a:latin typeface="Arial"/>
                <a:ea typeface="Arial"/>
                <a:cs typeface="Arial"/>
                <a:sym typeface="Arial"/>
              </a:rPr>
              <a:t>(คอลลินส์, 99)</a:t>
            </a:r>
            <a:endParaRPr b="1">
              <a:solidFill>
                <a:schemeClr val="lt1"/>
              </a:solidFill>
              <a:latin typeface="Arial"/>
              <a:ea typeface="Arial"/>
              <a:cs typeface="Arial"/>
              <a:sym typeface="Arial"/>
            </a:endParaRPr>
          </a:p>
        </p:txBody>
      </p:sp>
      <p:pic>
        <p:nvPicPr>
          <p:cNvPr id="1705" name="Google Shape;1705;p17" descr="350-p83425-31"/>
          <p:cNvPicPr preferRelativeResize="0"/>
          <p:nvPr/>
        </p:nvPicPr>
        <p:blipFill rotWithShape="1">
          <a:blip r:embed="rId3">
            <a:alphaModFix/>
          </a:blip>
          <a:srcRect/>
          <a:stretch/>
        </p:blipFill>
        <p:spPr>
          <a:xfrm>
            <a:off x="304800" y="1752600"/>
            <a:ext cx="3178175" cy="4724400"/>
          </a:xfrm>
          <a:prstGeom prst="rect">
            <a:avLst/>
          </a:prstGeom>
          <a:noFill/>
          <a:ln>
            <a:noFill/>
          </a:ln>
        </p:spPr>
      </p:pic>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10"/>
        <p:cNvGrpSpPr/>
        <p:nvPr/>
      </p:nvGrpSpPr>
      <p:grpSpPr>
        <a:xfrm>
          <a:off x="0" y="0"/>
          <a:ext cx="0" cy="0"/>
          <a:chOff x="0" y="0"/>
          <a:chExt cx="0" cy="0"/>
        </a:xfrm>
      </p:grpSpPr>
      <p:pic>
        <p:nvPicPr>
          <p:cNvPr id="1711" name="Google Shape;1711;p18" descr="roman column"/>
          <p:cNvPicPr preferRelativeResize="0"/>
          <p:nvPr/>
        </p:nvPicPr>
        <p:blipFill rotWithShape="1">
          <a:blip r:embed="rId3">
            <a:alphaModFix/>
          </a:blip>
          <a:srcRect/>
          <a:stretch/>
        </p:blipFill>
        <p:spPr>
          <a:xfrm>
            <a:off x="2438400" y="1066800"/>
            <a:ext cx="1660525" cy="5791200"/>
          </a:xfrm>
          <a:prstGeom prst="rect">
            <a:avLst/>
          </a:prstGeom>
          <a:noFill/>
          <a:ln>
            <a:noFill/>
          </a:ln>
        </p:spPr>
      </p:pic>
      <p:sp>
        <p:nvSpPr>
          <p:cNvPr id="1712" name="Google Shape;1712;p18"/>
          <p:cNvSpPr txBox="1"/>
          <p:nvPr/>
        </p:nvSpPr>
        <p:spPr>
          <a:xfrm>
            <a:off x="304800" y="1704975"/>
            <a:ext cx="38100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4000" b="1" u="sng">
                <a:solidFill>
                  <a:schemeClr val="lt1"/>
                </a:solidFill>
              </a:rPr>
              <a:t>เชื่อพระเจ้า</a:t>
            </a:r>
            <a:endParaRPr sz="3200" b="1" i="1" u="sng">
              <a:solidFill>
                <a:schemeClr val="lt1"/>
              </a:solidFill>
              <a:latin typeface="Times New Roman"/>
              <a:ea typeface="Times New Roman"/>
              <a:cs typeface="Times New Roman"/>
              <a:sym typeface="Times New Roman"/>
            </a:endParaRPr>
          </a:p>
        </p:txBody>
      </p:sp>
      <p:sp>
        <p:nvSpPr>
          <p:cNvPr id="1713" name="Google Shape;1713;p18"/>
          <p:cNvSpPr txBox="1"/>
          <p:nvPr/>
        </p:nvSpPr>
        <p:spPr>
          <a:xfrm>
            <a:off x="304800" y="2711450"/>
            <a:ext cx="38100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3600" b="1">
                <a:solidFill>
                  <a:schemeClr val="lt1"/>
                </a:solidFill>
              </a:rPr>
              <a:t>การอัศจรรย์</a:t>
            </a:r>
            <a:endParaRPr sz="2800" b="1" i="1">
              <a:solidFill>
                <a:schemeClr val="lt1"/>
              </a:solidFill>
              <a:latin typeface="Times New Roman"/>
              <a:ea typeface="Times New Roman"/>
              <a:cs typeface="Times New Roman"/>
              <a:sym typeface="Times New Roman"/>
            </a:endParaRPr>
          </a:p>
        </p:txBody>
      </p:sp>
      <p:sp>
        <p:nvSpPr>
          <p:cNvPr id="1714" name="Google Shape;1714;p18"/>
          <p:cNvSpPr txBox="1"/>
          <p:nvPr/>
        </p:nvSpPr>
        <p:spPr>
          <a:xfrm>
            <a:off x="304800" y="3702050"/>
            <a:ext cx="38100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3600" b="1">
                <a:solidFill>
                  <a:schemeClr val="lt1"/>
                </a:solidFill>
              </a:rPr>
              <a:t>พระเจ้าดูแล</a:t>
            </a:r>
            <a:endParaRPr sz="2800" b="1" i="1">
              <a:solidFill>
                <a:schemeClr val="lt1"/>
              </a:solidFill>
              <a:latin typeface="Times New Roman"/>
              <a:ea typeface="Times New Roman"/>
              <a:cs typeface="Times New Roman"/>
              <a:sym typeface="Times New Roman"/>
            </a:endParaRPr>
          </a:p>
        </p:txBody>
      </p:sp>
      <p:sp>
        <p:nvSpPr>
          <p:cNvPr id="1715" name="Google Shape;1715;p18"/>
          <p:cNvSpPr txBox="1"/>
          <p:nvPr/>
        </p:nvSpPr>
        <p:spPr>
          <a:xfrm>
            <a:off x="304800" y="4692650"/>
            <a:ext cx="38100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3600" b="1">
                <a:solidFill>
                  <a:schemeClr val="lt1"/>
                </a:solidFill>
              </a:rPr>
              <a:t>การทรงสร้าง</a:t>
            </a:r>
            <a:endParaRPr sz="2800" b="1" i="1">
              <a:solidFill>
                <a:schemeClr val="lt1"/>
              </a:solidFill>
              <a:latin typeface="Times New Roman"/>
              <a:ea typeface="Times New Roman"/>
              <a:cs typeface="Times New Roman"/>
              <a:sym typeface="Times New Roman"/>
            </a:endParaRPr>
          </a:p>
        </p:txBody>
      </p:sp>
      <p:sp>
        <p:nvSpPr>
          <p:cNvPr id="1716" name="Google Shape;1716;p18"/>
          <p:cNvSpPr txBox="1"/>
          <p:nvPr/>
        </p:nvSpPr>
        <p:spPr>
          <a:xfrm>
            <a:off x="304800" y="5683250"/>
            <a:ext cx="38100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0" marR="38100" lvl="0" indent="0" algn="l" rtl="0">
              <a:lnSpc>
                <a:spcPct val="133333"/>
              </a:lnSpc>
              <a:spcBef>
                <a:spcPts val="0"/>
              </a:spcBef>
              <a:spcAft>
                <a:spcPts val="0"/>
              </a:spcAft>
              <a:buSzPts val="1100"/>
              <a:buNone/>
            </a:pPr>
            <a:r>
              <a:rPr lang="en-US" sz="3000">
                <a:solidFill>
                  <a:schemeClr val="lt1"/>
                </a:solidFill>
              </a:rPr>
              <a:t>กฎหมายศีลธรรม</a:t>
            </a:r>
            <a:endParaRPr sz="3000" b="1">
              <a:solidFill>
                <a:schemeClr val="lt1"/>
              </a:solidFill>
            </a:endParaRPr>
          </a:p>
        </p:txBody>
      </p:sp>
      <p:sp>
        <p:nvSpPr>
          <p:cNvPr id="1717" name="Google Shape;1717;p18"/>
          <p:cNvSpPr txBox="1">
            <a:spLocks noGrp="1"/>
          </p:cNvSpPr>
          <p:nvPr>
            <p:ph type="title" idx="4294967295"/>
          </p:nvPr>
        </p:nvSpPr>
        <p:spPr>
          <a:xfrm>
            <a:off x="0" y="44450"/>
            <a:ext cx="9144000" cy="7923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400" b="1" i="1">
                <a:solidFill>
                  <a:schemeClr val="lt1"/>
                </a:solidFill>
              </a:rPr>
              <a:t>คอลลินส์เชื่อในพระเจ้าและวิวัฒนการอย่างไร</a:t>
            </a:r>
            <a:r>
              <a:rPr lang="en-US" sz="3400" b="1" i="1">
                <a:solidFill>
                  <a:schemeClr val="lt1"/>
                </a:solidFill>
                <a:latin typeface="Arial"/>
                <a:ea typeface="Arial"/>
                <a:cs typeface="Arial"/>
                <a:sym typeface="Arial"/>
              </a:rPr>
              <a:t>?</a:t>
            </a:r>
            <a:endParaRPr sz="3400"/>
          </a:p>
        </p:txBody>
      </p:sp>
      <p:sp>
        <p:nvSpPr>
          <p:cNvPr id="1718" name="Google Shape;1718;p18"/>
          <p:cNvSpPr txBox="1"/>
          <p:nvPr/>
        </p:nvSpPr>
        <p:spPr>
          <a:xfrm>
            <a:off x="3733800" y="1704975"/>
            <a:ext cx="4943700" cy="7017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4000" b="1" u="sng">
                <a:solidFill>
                  <a:schemeClr val="lt1"/>
                </a:solidFill>
              </a:rPr>
              <a:t>เชื่อการวิวัฒนาการ</a:t>
            </a:r>
            <a:endParaRPr sz="3200" b="1" i="1" u="sng">
              <a:solidFill>
                <a:schemeClr val="lt1"/>
              </a:solidFill>
              <a:latin typeface="Times New Roman"/>
              <a:ea typeface="Times New Roman"/>
              <a:cs typeface="Times New Roman"/>
              <a:sym typeface="Times New Roman"/>
            </a:endParaRPr>
          </a:p>
        </p:txBody>
      </p:sp>
      <p:sp>
        <p:nvSpPr>
          <p:cNvPr id="1719" name="Google Shape;1719;p18"/>
          <p:cNvSpPr txBox="1"/>
          <p:nvPr/>
        </p:nvSpPr>
        <p:spPr>
          <a:xfrm>
            <a:off x="3733800" y="2711450"/>
            <a:ext cx="5181600" cy="6414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3600" b="1">
                <a:solidFill>
                  <a:schemeClr val="lt1"/>
                </a:solidFill>
              </a:rPr>
              <a:t>บิ๊กแบง</a:t>
            </a:r>
            <a:endParaRPr sz="2800" b="1" i="1">
              <a:solidFill>
                <a:schemeClr val="lt1"/>
              </a:solidFill>
              <a:latin typeface="Times New Roman"/>
              <a:ea typeface="Times New Roman"/>
              <a:cs typeface="Times New Roman"/>
              <a:sym typeface="Times New Roman"/>
            </a:endParaRPr>
          </a:p>
        </p:txBody>
      </p:sp>
      <p:sp>
        <p:nvSpPr>
          <p:cNvPr id="1720" name="Google Shape;1720;p18"/>
          <p:cNvSpPr txBox="1"/>
          <p:nvPr/>
        </p:nvSpPr>
        <p:spPr>
          <a:xfrm>
            <a:off x="3733800" y="3702050"/>
            <a:ext cx="5181600" cy="6414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3600" b="1">
                <a:solidFill>
                  <a:schemeClr val="lt1"/>
                </a:solidFill>
              </a:rPr>
              <a:t>อะตอ</a:t>
            </a:r>
            <a:r>
              <a:rPr lang="en-US" sz="3600" b="1">
                <a:solidFill>
                  <a:schemeClr val="lt1"/>
                </a:solidFill>
                <a:highlight>
                  <a:srgbClr val="000000"/>
                </a:highlight>
              </a:rPr>
              <a:t>มดึกดำบรรพ์</a:t>
            </a:r>
            <a:endParaRPr sz="3600" b="1" i="1">
              <a:solidFill>
                <a:schemeClr val="lt1"/>
              </a:solidFill>
              <a:highlight>
                <a:srgbClr val="000000"/>
              </a:highlight>
            </a:endParaRPr>
          </a:p>
        </p:txBody>
      </p:sp>
      <p:sp>
        <p:nvSpPr>
          <p:cNvPr id="1721" name="Google Shape;1721;p18"/>
          <p:cNvSpPr txBox="1"/>
          <p:nvPr/>
        </p:nvSpPr>
        <p:spPr>
          <a:xfrm>
            <a:off x="3733800" y="4692650"/>
            <a:ext cx="5562600" cy="6414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3600" b="1">
                <a:solidFill>
                  <a:schemeClr val="lt1"/>
                </a:solidFill>
              </a:rPr>
              <a:t>โลกอายุ</a:t>
            </a:r>
            <a:r>
              <a:rPr lang="en-US" sz="3600" b="1">
                <a:solidFill>
                  <a:schemeClr val="lt1"/>
                </a:solidFill>
                <a:latin typeface="Arial"/>
                <a:ea typeface="Arial"/>
                <a:cs typeface="Arial"/>
                <a:sym typeface="Arial"/>
              </a:rPr>
              <a:t> 4.5 </a:t>
            </a:r>
            <a:r>
              <a:rPr lang="en-US" sz="3600" b="1">
                <a:solidFill>
                  <a:schemeClr val="lt1"/>
                </a:solidFill>
              </a:rPr>
              <a:t>พันล้านปี</a:t>
            </a:r>
            <a:endParaRPr sz="2800" b="1" i="1">
              <a:solidFill>
                <a:schemeClr val="lt1"/>
              </a:solidFill>
              <a:latin typeface="Times New Roman"/>
              <a:ea typeface="Times New Roman"/>
              <a:cs typeface="Times New Roman"/>
              <a:sym typeface="Times New Roman"/>
            </a:endParaRPr>
          </a:p>
        </p:txBody>
      </p:sp>
      <p:sp>
        <p:nvSpPr>
          <p:cNvPr id="1722" name="Google Shape;1722;p18"/>
          <p:cNvSpPr txBox="1"/>
          <p:nvPr/>
        </p:nvSpPr>
        <p:spPr>
          <a:xfrm>
            <a:off x="3733800" y="5683250"/>
            <a:ext cx="5181600" cy="6414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914400" marR="0" lvl="0" indent="-914400" algn="l" rtl="0">
              <a:spcBef>
                <a:spcPts val="0"/>
              </a:spcBef>
              <a:spcAft>
                <a:spcPts val="0"/>
              </a:spcAft>
              <a:buNone/>
            </a:pPr>
            <a:r>
              <a:rPr lang="en-US" sz="3000" b="1">
                <a:solidFill>
                  <a:schemeClr val="lt1"/>
                </a:solidFill>
              </a:rPr>
              <a:t>การเย็นตัวลงของดวงดาว</a:t>
            </a:r>
            <a:endParaRPr sz="3000" b="1" i="1">
              <a:solidFill>
                <a:schemeClr val="lt1"/>
              </a:solidFill>
              <a:latin typeface="Times New Roman"/>
              <a:ea typeface="Times New Roman"/>
              <a:cs typeface="Times New Roman"/>
              <a:sym typeface="Times New Roman"/>
            </a:endParaRPr>
          </a:p>
        </p:txBody>
      </p:sp>
      <p:sp>
        <p:nvSpPr>
          <p:cNvPr id="1723" name="Google Shape;1723;p18"/>
          <p:cNvSpPr txBox="1"/>
          <p:nvPr/>
        </p:nvSpPr>
        <p:spPr>
          <a:xfrm>
            <a:off x="-152400" y="728663"/>
            <a:ext cx="9296400" cy="504825"/>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1">
                <a:solidFill>
                  <a:schemeClr val="lt1"/>
                </a:solidFill>
              </a:rPr>
              <a:t>เรามักจะเปรียบเทียบสองอย่างนี้ แต่เขาเชื่อในทั้งสองด้าน</a:t>
            </a:r>
            <a:endParaRPr/>
          </a:p>
        </p:txBody>
      </p:sp>
      <p:sp>
        <p:nvSpPr>
          <p:cNvPr id="1724" name="Google Shape;1724;p18"/>
          <p:cNvSpPr txBox="1">
            <a:spLocks noGrp="1"/>
          </p:cNvSpPr>
          <p:nvPr>
            <p:ph type="title" idx="4294967295"/>
          </p:nvPr>
        </p:nvSpPr>
        <p:spPr>
          <a:xfrm>
            <a:off x="9555200" y="44450"/>
            <a:ext cx="9144000" cy="7923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i="1">
                <a:solidFill>
                  <a:srgbClr val="000000"/>
                </a:solidFill>
                <a:latin typeface="Arial"/>
                <a:ea typeface="Arial"/>
                <a:cs typeface="Arial"/>
                <a:sym typeface="Arial"/>
              </a:rPr>
              <a:t>How is Collins a Theistic Evolutionist?</a:t>
            </a:r>
            <a:endParaRPr>
              <a:solidFill>
                <a:srgbClr val="000000"/>
              </a:solidFill>
            </a:endParaRPr>
          </a:p>
        </p:txBody>
      </p:sp>
      <p:sp>
        <p:nvSpPr>
          <p:cNvPr id="1725" name="Google Shape;1725;p18"/>
          <p:cNvSpPr txBox="1"/>
          <p:nvPr/>
        </p:nvSpPr>
        <p:spPr>
          <a:xfrm>
            <a:off x="9402800" y="728663"/>
            <a:ext cx="9296400" cy="5049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1">
                <a:latin typeface="Arial"/>
                <a:ea typeface="Arial"/>
                <a:cs typeface="Arial"/>
                <a:sym typeface="Arial"/>
              </a:rPr>
              <a:t>We normally CONTRAST these, but he believes BOTH</a:t>
            </a:r>
            <a:endParaRPr/>
          </a:p>
        </p:txBody>
      </p:sp>
      <p:sp>
        <p:nvSpPr>
          <p:cNvPr id="1726" name="Google Shape;1726;p18"/>
          <p:cNvSpPr txBox="1"/>
          <p:nvPr/>
        </p:nvSpPr>
        <p:spPr>
          <a:xfrm>
            <a:off x="9860000" y="1704975"/>
            <a:ext cx="3810000" cy="7017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4000" b="1" u="sng">
                <a:latin typeface="Arial"/>
                <a:ea typeface="Arial"/>
                <a:cs typeface="Arial"/>
                <a:sym typeface="Arial"/>
              </a:rPr>
              <a:t>Theism</a:t>
            </a:r>
            <a:endParaRPr sz="3200" b="1" i="1" u="sng">
              <a:latin typeface="Times New Roman"/>
              <a:ea typeface="Times New Roman"/>
              <a:cs typeface="Times New Roman"/>
              <a:sym typeface="Times New Roman"/>
            </a:endParaRPr>
          </a:p>
        </p:txBody>
      </p:sp>
      <p:sp>
        <p:nvSpPr>
          <p:cNvPr id="1727" name="Google Shape;1727;p18"/>
          <p:cNvSpPr txBox="1"/>
          <p:nvPr/>
        </p:nvSpPr>
        <p:spPr>
          <a:xfrm>
            <a:off x="9860000" y="2711450"/>
            <a:ext cx="3810000" cy="6414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3600" b="1">
                <a:latin typeface="Arial"/>
                <a:ea typeface="Arial"/>
                <a:cs typeface="Arial"/>
                <a:sym typeface="Arial"/>
              </a:rPr>
              <a:t>Miracles</a:t>
            </a:r>
            <a:endParaRPr sz="2800" b="1" i="1">
              <a:latin typeface="Times New Roman"/>
              <a:ea typeface="Times New Roman"/>
              <a:cs typeface="Times New Roman"/>
              <a:sym typeface="Times New Roman"/>
            </a:endParaRPr>
          </a:p>
        </p:txBody>
      </p:sp>
      <p:sp>
        <p:nvSpPr>
          <p:cNvPr id="1728" name="Google Shape;1728;p18"/>
          <p:cNvSpPr txBox="1"/>
          <p:nvPr/>
        </p:nvSpPr>
        <p:spPr>
          <a:xfrm>
            <a:off x="9860000" y="3702050"/>
            <a:ext cx="3810000" cy="6414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3600" b="1">
                <a:latin typeface="Arial"/>
                <a:ea typeface="Arial"/>
                <a:cs typeface="Arial"/>
                <a:sym typeface="Arial"/>
              </a:rPr>
              <a:t>God cares</a:t>
            </a:r>
            <a:endParaRPr sz="2800" b="1" i="1">
              <a:latin typeface="Times New Roman"/>
              <a:ea typeface="Times New Roman"/>
              <a:cs typeface="Times New Roman"/>
              <a:sym typeface="Times New Roman"/>
            </a:endParaRPr>
          </a:p>
        </p:txBody>
      </p:sp>
      <p:sp>
        <p:nvSpPr>
          <p:cNvPr id="1729" name="Google Shape;1729;p18"/>
          <p:cNvSpPr txBox="1"/>
          <p:nvPr/>
        </p:nvSpPr>
        <p:spPr>
          <a:xfrm>
            <a:off x="9860000" y="4692650"/>
            <a:ext cx="3810000" cy="6414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3600" b="1">
                <a:latin typeface="Arial"/>
                <a:ea typeface="Arial"/>
                <a:cs typeface="Arial"/>
                <a:sym typeface="Arial"/>
              </a:rPr>
              <a:t>Creation</a:t>
            </a:r>
            <a:endParaRPr sz="2800" b="1" i="1">
              <a:latin typeface="Times New Roman"/>
              <a:ea typeface="Times New Roman"/>
              <a:cs typeface="Times New Roman"/>
              <a:sym typeface="Times New Roman"/>
            </a:endParaRPr>
          </a:p>
        </p:txBody>
      </p:sp>
      <p:sp>
        <p:nvSpPr>
          <p:cNvPr id="1730" name="Google Shape;1730;p18"/>
          <p:cNvSpPr txBox="1"/>
          <p:nvPr/>
        </p:nvSpPr>
        <p:spPr>
          <a:xfrm>
            <a:off x="9860000" y="5683250"/>
            <a:ext cx="3810000" cy="6414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3600" b="1">
                <a:latin typeface="Arial"/>
                <a:ea typeface="Arial"/>
                <a:cs typeface="Arial"/>
                <a:sym typeface="Arial"/>
              </a:rPr>
              <a:t>Moral Law</a:t>
            </a:r>
            <a:endParaRPr/>
          </a:p>
        </p:txBody>
      </p:sp>
      <p:sp>
        <p:nvSpPr>
          <p:cNvPr id="1731" name="Google Shape;1731;p18"/>
          <p:cNvSpPr txBox="1"/>
          <p:nvPr/>
        </p:nvSpPr>
        <p:spPr>
          <a:xfrm>
            <a:off x="13289000" y="1704975"/>
            <a:ext cx="4145100" cy="7017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4000" b="1" u="sng">
                <a:latin typeface="Arial"/>
                <a:ea typeface="Arial"/>
                <a:cs typeface="Arial"/>
                <a:sym typeface="Arial"/>
              </a:rPr>
              <a:t>Evolution</a:t>
            </a:r>
            <a:endParaRPr sz="3200" b="1" i="1" u="sng">
              <a:latin typeface="Times New Roman"/>
              <a:ea typeface="Times New Roman"/>
              <a:cs typeface="Times New Roman"/>
              <a:sym typeface="Times New Roman"/>
            </a:endParaRPr>
          </a:p>
        </p:txBody>
      </p:sp>
      <p:sp>
        <p:nvSpPr>
          <p:cNvPr id="1732" name="Google Shape;1732;p18"/>
          <p:cNvSpPr txBox="1"/>
          <p:nvPr/>
        </p:nvSpPr>
        <p:spPr>
          <a:xfrm>
            <a:off x="13289000" y="2711450"/>
            <a:ext cx="5181600" cy="6414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3600" b="1">
                <a:latin typeface="Arial"/>
                <a:ea typeface="Arial"/>
                <a:cs typeface="Arial"/>
                <a:sym typeface="Arial"/>
              </a:rPr>
              <a:t>Big Bang</a:t>
            </a:r>
            <a:endParaRPr sz="2800" b="1" i="1">
              <a:latin typeface="Times New Roman"/>
              <a:ea typeface="Times New Roman"/>
              <a:cs typeface="Times New Roman"/>
              <a:sym typeface="Times New Roman"/>
            </a:endParaRPr>
          </a:p>
        </p:txBody>
      </p:sp>
      <p:sp>
        <p:nvSpPr>
          <p:cNvPr id="1733" name="Google Shape;1733;p18"/>
          <p:cNvSpPr txBox="1"/>
          <p:nvPr/>
        </p:nvSpPr>
        <p:spPr>
          <a:xfrm>
            <a:off x="13289000" y="3702050"/>
            <a:ext cx="5181600" cy="6414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3600" b="1">
                <a:latin typeface="Arial"/>
                <a:ea typeface="Arial"/>
                <a:cs typeface="Arial"/>
                <a:sym typeface="Arial"/>
              </a:rPr>
              <a:t>Atoms afterwards</a:t>
            </a:r>
            <a:endParaRPr sz="2800" b="1" i="1">
              <a:latin typeface="Times New Roman"/>
              <a:ea typeface="Times New Roman"/>
              <a:cs typeface="Times New Roman"/>
              <a:sym typeface="Times New Roman"/>
            </a:endParaRPr>
          </a:p>
        </p:txBody>
      </p:sp>
      <p:sp>
        <p:nvSpPr>
          <p:cNvPr id="1734" name="Google Shape;1734;p18"/>
          <p:cNvSpPr txBox="1"/>
          <p:nvPr/>
        </p:nvSpPr>
        <p:spPr>
          <a:xfrm>
            <a:off x="13289000" y="4692650"/>
            <a:ext cx="5562600" cy="6414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3600" b="1">
                <a:latin typeface="Arial"/>
                <a:ea typeface="Arial"/>
                <a:cs typeface="Arial"/>
                <a:sym typeface="Arial"/>
              </a:rPr>
              <a:t>Earth 4.5 billion yrs. old</a:t>
            </a:r>
            <a:endParaRPr sz="2800" b="1" i="1">
              <a:latin typeface="Times New Roman"/>
              <a:ea typeface="Times New Roman"/>
              <a:cs typeface="Times New Roman"/>
              <a:sym typeface="Times New Roman"/>
            </a:endParaRPr>
          </a:p>
        </p:txBody>
      </p:sp>
      <p:sp>
        <p:nvSpPr>
          <p:cNvPr id="1735" name="Google Shape;1735;p18"/>
          <p:cNvSpPr txBox="1"/>
          <p:nvPr/>
        </p:nvSpPr>
        <p:spPr>
          <a:xfrm>
            <a:off x="13289000" y="5683250"/>
            <a:ext cx="5181600" cy="6414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914400" marR="0" lvl="0" indent="-914400" algn="l" rtl="0">
              <a:spcBef>
                <a:spcPts val="0"/>
              </a:spcBef>
              <a:spcAft>
                <a:spcPts val="0"/>
              </a:spcAft>
              <a:buNone/>
            </a:pPr>
            <a:r>
              <a:rPr lang="en-US" sz="3600" b="1">
                <a:latin typeface="Arial"/>
                <a:ea typeface="Arial"/>
                <a:cs typeface="Arial"/>
                <a:sym typeface="Arial"/>
              </a:rPr>
              <a:t>Cooling into planets</a:t>
            </a:r>
            <a:endParaRPr sz="2800" b="1" i="1">
              <a:latin typeface="Times New Roman"/>
              <a:ea typeface="Times New Roman"/>
              <a:cs typeface="Times New Roman"/>
              <a:sym typeface="Times New Roman"/>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3"/>
                                        </p:tgtEl>
                                        <p:attrNameLst>
                                          <p:attrName>style.visibility</p:attrName>
                                        </p:attrNameLst>
                                      </p:cBhvr>
                                      <p:to>
                                        <p:strVal val="visible"/>
                                      </p:to>
                                    </p:set>
                                    <p:animEffect transition="in" filter="fade">
                                      <p:cBhvr>
                                        <p:cTn id="7" dur="1000"/>
                                        <p:tgtEl>
                                          <p:spTgt spid="17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19"/>
                                        </p:tgtEl>
                                        <p:attrNameLst>
                                          <p:attrName>style.visibility</p:attrName>
                                        </p:attrNameLst>
                                      </p:cBhvr>
                                      <p:to>
                                        <p:strVal val="visible"/>
                                      </p:to>
                                    </p:set>
                                    <p:animEffect transition="in" filter="fade">
                                      <p:cBhvr>
                                        <p:cTn id="12" dur="1000"/>
                                        <p:tgtEl>
                                          <p:spTgt spid="17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14"/>
                                        </p:tgtEl>
                                        <p:attrNameLst>
                                          <p:attrName>style.visibility</p:attrName>
                                        </p:attrNameLst>
                                      </p:cBhvr>
                                      <p:to>
                                        <p:strVal val="visible"/>
                                      </p:to>
                                    </p:set>
                                    <p:animEffect transition="in" filter="fade">
                                      <p:cBhvr>
                                        <p:cTn id="17" dur="1000"/>
                                        <p:tgtEl>
                                          <p:spTgt spid="17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20"/>
                                        </p:tgtEl>
                                        <p:attrNameLst>
                                          <p:attrName>style.visibility</p:attrName>
                                        </p:attrNameLst>
                                      </p:cBhvr>
                                      <p:to>
                                        <p:strVal val="visible"/>
                                      </p:to>
                                    </p:set>
                                    <p:animEffect transition="in" filter="fade">
                                      <p:cBhvr>
                                        <p:cTn id="22" dur="1000"/>
                                        <p:tgtEl>
                                          <p:spTgt spid="17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15"/>
                                        </p:tgtEl>
                                        <p:attrNameLst>
                                          <p:attrName>style.visibility</p:attrName>
                                        </p:attrNameLst>
                                      </p:cBhvr>
                                      <p:to>
                                        <p:strVal val="visible"/>
                                      </p:to>
                                    </p:set>
                                    <p:animEffect transition="in" filter="fade">
                                      <p:cBhvr>
                                        <p:cTn id="27" dur="1000"/>
                                        <p:tgtEl>
                                          <p:spTgt spid="17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21"/>
                                        </p:tgtEl>
                                        <p:attrNameLst>
                                          <p:attrName>style.visibility</p:attrName>
                                        </p:attrNameLst>
                                      </p:cBhvr>
                                      <p:to>
                                        <p:strVal val="visible"/>
                                      </p:to>
                                    </p:set>
                                    <p:animEffect transition="in" filter="fade">
                                      <p:cBhvr>
                                        <p:cTn id="32" dur="1000"/>
                                        <p:tgtEl>
                                          <p:spTgt spid="17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16"/>
                                        </p:tgtEl>
                                        <p:attrNameLst>
                                          <p:attrName>style.visibility</p:attrName>
                                        </p:attrNameLst>
                                      </p:cBhvr>
                                      <p:to>
                                        <p:strVal val="visible"/>
                                      </p:to>
                                    </p:set>
                                    <p:animEffect transition="in" filter="fade">
                                      <p:cBhvr>
                                        <p:cTn id="37" dur="1000"/>
                                        <p:tgtEl>
                                          <p:spTgt spid="17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22"/>
                                        </p:tgtEl>
                                        <p:attrNameLst>
                                          <p:attrName>style.visibility</p:attrName>
                                        </p:attrNameLst>
                                      </p:cBhvr>
                                      <p:to>
                                        <p:strVal val="visible"/>
                                      </p:to>
                                    </p:set>
                                    <p:animEffect transition="in" filter="fade">
                                      <p:cBhvr>
                                        <p:cTn id="42" dur="1000"/>
                                        <p:tgtEl>
                                          <p:spTgt spid="1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0"/>
        <p:cNvGrpSpPr/>
        <p:nvPr/>
      </p:nvGrpSpPr>
      <p:grpSpPr>
        <a:xfrm>
          <a:off x="0" y="0"/>
          <a:ext cx="0" cy="0"/>
          <a:chOff x="0" y="0"/>
          <a:chExt cx="0" cy="0"/>
        </a:xfrm>
      </p:grpSpPr>
      <p:pic>
        <p:nvPicPr>
          <p:cNvPr id="1741" name="Google Shape;1741;p19" descr="Big bang"/>
          <p:cNvPicPr preferRelativeResize="0"/>
          <p:nvPr/>
        </p:nvPicPr>
        <p:blipFill rotWithShape="1">
          <a:blip r:embed="rId3">
            <a:alphaModFix/>
          </a:blip>
          <a:srcRect/>
          <a:stretch/>
        </p:blipFill>
        <p:spPr>
          <a:xfrm>
            <a:off x="0" y="0"/>
            <a:ext cx="4779963" cy="4953000"/>
          </a:xfrm>
          <a:prstGeom prst="rect">
            <a:avLst/>
          </a:prstGeom>
          <a:noFill/>
          <a:ln>
            <a:noFill/>
          </a:ln>
        </p:spPr>
      </p:pic>
      <p:sp>
        <p:nvSpPr>
          <p:cNvPr id="1742" name="Google Shape;1742;p19"/>
          <p:cNvSpPr txBox="1">
            <a:spLocks noGrp="1"/>
          </p:cNvSpPr>
          <p:nvPr>
            <p:ph type="ctrTitle"/>
          </p:nvPr>
        </p:nvSpPr>
        <p:spPr>
          <a:xfrm>
            <a:off x="-100013" y="457200"/>
            <a:ext cx="9091613" cy="1524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เหตุผลที่เขาให้เกี่ยวบิ๊กแบง</a:t>
            </a:r>
            <a:endParaRPr>
              <a:solidFill>
                <a:schemeClr val="lt1"/>
              </a:solidFill>
              <a:latin typeface="Arial"/>
              <a:ea typeface="Arial"/>
              <a:cs typeface="Arial"/>
              <a:sym typeface="Arial"/>
            </a:endParaRPr>
          </a:p>
        </p:txBody>
      </p:sp>
      <p:sp>
        <p:nvSpPr>
          <p:cNvPr id="1743" name="Google Shape;1743;p19"/>
          <p:cNvSpPr txBox="1">
            <a:spLocks noGrp="1"/>
          </p:cNvSpPr>
          <p:nvPr>
            <p:ph type="subTitle" idx="1"/>
          </p:nvPr>
        </p:nvSpPr>
        <p:spPr>
          <a:xfrm>
            <a:off x="0" y="3352800"/>
            <a:ext cx="8801100" cy="3505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3200"/>
              <a:buFont typeface="Arial"/>
              <a:buNone/>
            </a:pPr>
            <a:r>
              <a:rPr lang="en-US" b="1">
                <a:solidFill>
                  <a:schemeClr val="lt1"/>
                </a:solidFill>
              </a:rPr>
              <a:t>"ถ้าทุกสิ่งในจักรวาลลอยออกห่างจากกัน เป็นรอบทวนเข็มนาฬิกาจนทำให้เราคาดเดาได้ว่าในจุดใดจุดหนึ่งของจักรวาลนี้ ที่เป็นจุดเริ่มต้นที่หนาแน่นอย่างไม่น่าเชื่อจุดเดียว…</a:t>
            </a:r>
            <a:endParaRPr b="1">
              <a:solidFill>
                <a:schemeClr val="lt1"/>
              </a:solidFill>
            </a:endParaRPr>
          </a:p>
          <a:p>
            <a:pPr marL="0" lvl="0" indent="0" algn="r" rtl="0">
              <a:spcBef>
                <a:spcPts val="0"/>
              </a:spcBef>
              <a:spcAft>
                <a:spcPts val="0"/>
              </a:spcAft>
              <a:buClr>
                <a:schemeClr val="lt1"/>
              </a:buClr>
              <a:buSzPts val="3200"/>
              <a:buFont typeface="Arial"/>
              <a:buNone/>
            </a:pPr>
            <a:r>
              <a:rPr lang="en-US" b="1">
                <a:solidFill>
                  <a:schemeClr val="lt1"/>
                </a:solidFill>
              </a:rPr>
              <a:t>จักรวาลเริ่มต้นที่ชั่วขณะหนึ่ง… </a:t>
            </a:r>
            <a:br>
              <a:rPr lang="en-US" b="1">
                <a:solidFill>
                  <a:schemeClr val="lt1"/>
                </a:solidFill>
              </a:rPr>
            </a:br>
            <a:r>
              <a:rPr lang="en-US" b="1">
                <a:solidFill>
                  <a:schemeClr val="lt1"/>
                </a:solidFill>
              </a:rPr>
              <a:t>14 พันล้านปีก่อน" (คอลลินส์, 64).</a:t>
            </a:r>
            <a:endParaRPr/>
          </a:p>
        </p:txBody>
      </p:sp>
      <p:sp>
        <p:nvSpPr>
          <p:cNvPr id="1744" name="Google Shape;1744;p19"/>
          <p:cNvSpPr txBox="1">
            <a:spLocks noGrp="1"/>
          </p:cNvSpPr>
          <p:nvPr>
            <p:ph type="subTitle" idx="1"/>
          </p:nvPr>
        </p:nvSpPr>
        <p:spPr>
          <a:xfrm>
            <a:off x="9387925" y="3352800"/>
            <a:ext cx="8801100" cy="35052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t" anchorCtr="0">
            <a:noAutofit/>
          </a:bodyPr>
          <a:lstStyle/>
          <a:p>
            <a:pPr marL="0" lvl="0" indent="0" algn="r" rtl="0">
              <a:spcBef>
                <a:spcPts val="0"/>
              </a:spcBef>
              <a:spcAft>
                <a:spcPts val="0"/>
              </a:spcAft>
              <a:buClr>
                <a:schemeClr val="lt1"/>
              </a:buClr>
              <a:buSzPts val="3200"/>
              <a:buFont typeface="Arial"/>
              <a:buNone/>
            </a:pPr>
            <a:r>
              <a:rPr lang="en-US" b="1">
                <a:solidFill>
                  <a:srgbClr val="000000"/>
                </a:solidFill>
              </a:rPr>
              <a:t>"If everything in the universe is flying apart, reversing the arrow of time would predict that at some point all of these galaxies were together in one incredibly massive entity… the universe began at a single moment… </a:t>
            </a:r>
            <a:br>
              <a:rPr lang="en-US" b="1">
                <a:solidFill>
                  <a:srgbClr val="000000"/>
                </a:solidFill>
              </a:rPr>
            </a:br>
            <a:r>
              <a:rPr lang="en-US" b="1">
                <a:solidFill>
                  <a:srgbClr val="000000"/>
                </a:solidFill>
              </a:rPr>
              <a:t>14 billion years ago" (Collins, 64).</a:t>
            </a:r>
            <a:endParaRPr>
              <a:solidFill>
                <a:srgbClr val="000000"/>
              </a:solidFill>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pic>
        <p:nvPicPr>
          <p:cNvPr id="1540" name="Google Shape;1540;p2"/>
          <p:cNvPicPr preferRelativeResize="0"/>
          <p:nvPr/>
        </p:nvPicPr>
        <p:blipFill rotWithShape="1">
          <a:blip r:embed="rId3">
            <a:alphaModFix/>
          </a:blip>
          <a:srcRect l="1328" r="1134"/>
          <a:stretch/>
        </p:blipFill>
        <p:spPr>
          <a:xfrm>
            <a:off x="0" y="0"/>
            <a:ext cx="9144000" cy="6858000"/>
          </a:xfrm>
          <a:prstGeom prst="rect">
            <a:avLst/>
          </a:prstGeom>
          <a:noFill/>
          <a:ln>
            <a:noFill/>
          </a:ln>
        </p:spPr>
      </p:pic>
      <p:sp>
        <p:nvSpPr>
          <p:cNvPr id="1541" name="Google Shape;1541;p2"/>
          <p:cNvSpPr txBox="1">
            <a:spLocks noGrp="1"/>
          </p:cNvSpPr>
          <p:nvPr>
            <p:ph type="title"/>
          </p:nvPr>
        </p:nvSpPr>
        <p:spPr>
          <a:xfrm>
            <a:off x="1042988" y="188913"/>
            <a:ext cx="7127875" cy="1825625"/>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latin typeface="Arial"/>
                <a:ea typeface="Arial"/>
                <a:cs typeface="Arial"/>
                <a:sym typeface="Arial"/>
              </a:rPr>
              <a:t>คำถามเกี่ยวกับจุดเริ่มต้น</a:t>
            </a:r>
            <a:endParaRPr/>
          </a:p>
        </p:txBody>
      </p:sp>
      <p:sp>
        <p:nvSpPr>
          <p:cNvPr id="1542" name="Google Shape;1542;p2"/>
          <p:cNvSpPr txBox="1">
            <a:spLocks noGrp="1"/>
          </p:cNvSpPr>
          <p:nvPr>
            <p:ph type="body" idx="1"/>
          </p:nvPr>
        </p:nvSpPr>
        <p:spPr>
          <a:xfrm>
            <a:off x="179388" y="2276475"/>
            <a:ext cx="8964612" cy="3598863"/>
          </a:xfrm>
          <a:prstGeom prst="rect">
            <a:avLst/>
          </a:prstGeom>
          <a:noFill/>
          <a:ln>
            <a:noFill/>
          </a:ln>
          <a:effectLst>
            <a:outerShdw dist="25399" dir="2700000" algn="ctr" rotWithShape="0">
              <a:srgbClr val="808080">
                <a:alpha val="74901"/>
              </a:srgbClr>
            </a:outerShdw>
          </a:effectLst>
        </p:spPr>
        <p:txBody>
          <a:bodyPr spcFirstLastPara="1" wrap="square" lIns="91425" tIns="45700" rIns="91425" bIns="45700" anchor="t" anchorCtr="0">
            <a:noAutofit/>
          </a:bodyPr>
          <a:lstStyle/>
          <a:p>
            <a:pPr marL="342900" lvl="0" indent="-165100" algn="l" rtl="0">
              <a:spcBef>
                <a:spcPts val="0"/>
              </a:spcBef>
              <a:spcAft>
                <a:spcPts val="0"/>
              </a:spcAft>
              <a:buClr>
                <a:schemeClr val="lt1"/>
              </a:buClr>
              <a:buSzPts val="2800"/>
              <a:buNone/>
            </a:pPr>
            <a:endParaRPr b="1">
              <a:latin typeface="Arial"/>
              <a:ea typeface="Arial"/>
              <a:cs typeface="Arial"/>
              <a:sym typeface="Arial"/>
            </a:endParaRPr>
          </a:p>
          <a:p>
            <a:pPr marL="342900" lvl="0" indent="-342900" algn="l" rtl="0">
              <a:spcBef>
                <a:spcPts val="560"/>
              </a:spcBef>
              <a:spcAft>
                <a:spcPts val="0"/>
              </a:spcAft>
              <a:buClr>
                <a:schemeClr val="lt1"/>
              </a:buClr>
              <a:buSzPts val="2800"/>
              <a:buFont typeface="Tahoma"/>
              <a:buNone/>
            </a:pPr>
            <a:endParaRPr b="1">
              <a:latin typeface="Arial"/>
              <a:ea typeface="Arial"/>
              <a:cs typeface="Arial"/>
              <a:sym typeface="Arial"/>
            </a:endParaRPr>
          </a:p>
          <a:p>
            <a:pPr marL="342900" lvl="0" indent="-342900" algn="l" rtl="0">
              <a:spcBef>
                <a:spcPts val="560"/>
              </a:spcBef>
              <a:spcAft>
                <a:spcPts val="0"/>
              </a:spcAft>
              <a:buClr>
                <a:schemeClr val="lt1"/>
              </a:buClr>
              <a:buSzPts val="2800"/>
              <a:buChar char="•"/>
            </a:pPr>
            <a:r>
              <a:rPr lang="en-US" b="1">
                <a:latin typeface="Arial"/>
                <a:ea typeface="Arial"/>
                <a:cs typeface="Arial"/>
                <a:sym typeface="Arial"/>
              </a:rPr>
              <a:t>จักรวาลเกิดมาอย่างไร?</a:t>
            </a:r>
            <a:endParaRPr/>
          </a:p>
          <a:p>
            <a:pPr marL="342900" lvl="0" indent="-342900" algn="l" rtl="0">
              <a:spcBef>
                <a:spcPts val="560"/>
              </a:spcBef>
              <a:spcAft>
                <a:spcPts val="0"/>
              </a:spcAft>
              <a:buClr>
                <a:schemeClr val="lt1"/>
              </a:buClr>
              <a:buSzPts val="2800"/>
              <a:buChar char="•"/>
            </a:pPr>
            <a:r>
              <a:rPr lang="en-US" b="1">
                <a:latin typeface="Arial"/>
                <a:ea typeface="Arial"/>
                <a:cs typeface="Arial"/>
                <a:sym typeface="Arial"/>
              </a:rPr>
              <a:t>การทรงสร้าง? หรือ วิวัฒนาการ หรือ พระเจ้าทรงสร้างวิวัฒนาการ?</a:t>
            </a:r>
            <a:endParaRPr/>
          </a:p>
          <a:p>
            <a:pPr marL="342900" lvl="0" indent="-342900" algn="l" rtl="0">
              <a:spcBef>
                <a:spcPts val="560"/>
              </a:spcBef>
              <a:spcAft>
                <a:spcPts val="0"/>
              </a:spcAft>
              <a:buClr>
                <a:schemeClr val="lt1"/>
              </a:buClr>
              <a:buSzPts val="2800"/>
              <a:buChar char="•"/>
            </a:pPr>
            <a:r>
              <a:rPr lang="en-US" b="1">
                <a:latin typeface="Arial"/>
                <a:ea typeface="Arial"/>
                <a:cs typeface="Arial"/>
                <a:sym typeface="Arial"/>
              </a:rPr>
              <a:t>ปฐมกาลพูดถึงเรื่องนี้อย่างไร?</a:t>
            </a:r>
            <a:endParaRPr/>
          </a:p>
          <a:p>
            <a:pPr marL="342900" lvl="0" indent="-342900" algn="l" rtl="0">
              <a:spcBef>
                <a:spcPts val="560"/>
              </a:spcBef>
              <a:spcAft>
                <a:spcPts val="0"/>
              </a:spcAft>
              <a:buClr>
                <a:schemeClr val="lt1"/>
              </a:buClr>
              <a:buSzPts val="2800"/>
              <a:buFont typeface="Tahoma"/>
              <a:buNone/>
            </a:pPr>
            <a:r>
              <a:rPr lang="en-US" b="1">
                <a:latin typeface="Arial"/>
                <a:ea typeface="Arial"/>
                <a:cs typeface="Arial"/>
                <a:sym typeface="Arial"/>
              </a:rPr>
              <a:t>    </a:t>
            </a:r>
            <a:endParaRPr/>
          </a:p>
        </p:txBody>
      </p:sp>
      <p:sp>
        <p:nvSpPr>
          <p:cNvPr id="1543" name="Google Shape;1543;p2"/>
          <p:cNvSpPr txBox="1"/>
          <p:nvPr/>
        </p:nvSpPr>
        <p:spPr>
          <a:xfrm>
            <a:off x="7883849" y="76200"/>
            <a:ext cx="1115700" cy="462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rgbClr val="FFFFFF"/>
                </a:solidFill>
              </a:rPr>
              <a:t>#</a:t>
            </a:r>
            <a:r>
              <a:rPr lang="en-US" sz="2400" b="1">
                <a:solidFill>
                  <a:srgbClr val="FFFFFF"/>
                </a:solidFill>
                <a:latin typeface="Arial"/>
                <a:ea typeface="Arial"/>
                <a:cs typeface="Arial"/>
                <a:sym typeface="Arial"/>
              </a:rPr>
              <a:t>187i</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pic>
        <p:nvPicPr>
          <p:cNvPr id="1750" name="Google Shape;1750;p20" descr="Big bang"/>
          <p:cNvPicPr preferRelativeResize="0"/>
          <p:nvPr/>
        </p:nvPicPr>
        <p:blipFill rotWithShape="1">
          <a:blip r:embed="rId3">
            <a:alphaModFix/>
          </a:blip>
          <a:srcRect/>
          <a:stretch/>
        </p:blipFill>
        <p:spPr>
          <a:xfrm>
            <a:off x="0" y="0"/>
            <a:ext cx="4779963" cy="4953000"/>
          </a:xfrm>
          <a:prstGeom prst="rect">
            <a:avLst/>
          </a:prstGeom>
          <a:noFill/>
          <a:ln>
            <a:noFill/>
          </a:ln>
        </p:spPr>
      </p:pic>
      <p:sp>
        <p:nvSpPr>
          <p:cNvPr id="1751" name="Google Shape;1751;p20"/>
          <p:cNvSpPr txBox="1">
            <a:spLocks noGrp="1"/>
          </p:cNvSpPr>
          <p:nvPr>
            <p:ph type="subTitle" idx="1"/>
          </p:nvPr>
        </p:nvSpPr>
        <p:spPr>
          <a:xfrm>
            <a:off x="228600" y="3810000"/>
            <a:ext cx="8915400" cy="3048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457200" lvl="0" indent="-457200" algn="l" rtl="0">
              <a:spcBef>
                <a:spcPts val="0"/>
              </a:spcBef>
              <a:spcAft>
                <a:spcPts val="0"/>
              </a:spcAft>
              <a:buClr>
                <a:schemeClr val="lt1"/>
              </a:buClr>
              <a:buSzPts val="3200"/>
              <a:buFont typeface="Arial"/>
              <a:buChar char="•"/>
            </a:pPr>
            <a:r>
              <a:rPr lang="en-US" b="1">
                <a:solidFill>
                  <a:schemeClr val="lt1"/>
                </a:solidFill>
              </a:rPr>
              <a:t>รังสีไมโครเวฟทั้วทั้งกาแลคซี่</a:t>
            </a:r>
            <a:endParaRPr/>
          </a:p>
          <a:p>
            <a:pPr marL="457200" lvl="0" indent="-457200" algn="l" rtl="0">
              <a:spcBef>
                <a:spcPts val="0"/>
              </a:spcBef>
              <a:spcAft>
                <a:spcPts val="0"/>
              </a:spcAft>
              <a:buClr>
                <a:schemeClr val="lt1"/>
              </a:buClr>
              <a:buSzPts val="3200"/>
              <a:buFont typeface="Arial"/>
              <a:buChar char="•"/>
            </a:pPr>
            <a:r>
              <a:rPr lang="en-US" b="1">
                <a:solidFill>
                  <a:schemeClr val="lt1"/>
                </a:solidFill>
              </a:rPr>
              <a:t>อัตราส่วนที่คงพอดีของไฮโดรเจน, </a:t>
            </a:r>
            <a:r>
              <a:rPr lang="en-US" sz="3000" b="1">
                <a:solidFill>
                  <a:schemeClr val="lt1"/>
                </a:solidFill>
              </a:rPr>
              <a:t>ไอโซโทปของไฮโดรเจน,</a:t>
            </a:r>
            <a:r>
              <a:rPr lang="en-US" b="1">
                <a:solidFill>
                  <a:schemeClr val="lt1"/>
                </a:solidFill>
              </a:rPr>
              <a:t> ฮีเลี่ยมทั่วทั้งจักรวาล</a:t>
            </a:r>
            <a:endParaRPr/>
          </a:p>
          <a:p>
            <a:pPr marL="457200" lvl="0" indent="-457200" algn="ctr" rtl="0">
              <a:spcBef>
                <a:spcPts val="640"/>
              </a:spcBef>
              <a:spcAft>
                <a:spcPts val="0"/>
              </a:spcAft>
              <a:buClr>
                <a:schemeClr val="lt1"/>
              </a:buClr>
              <a:buSzPts val="3200"/>
              <a:buFont typeface="Arial"/>
              <a:buNone/>
            </a:pPr>
            <a:r>
              <a:rPr lang="en-US" b="1">
                <a:solidFill>
                  <a:schemeClr val="lt1"/>
                </a:solidFill>
              </a:rPr>
              <a:t>                          					(คอลลินส์, 64-65)</a:t>
            </a:r>
            <a:endParaRPr/>
          </a:p>
        </p:txBody>
      </p:sp>
      <p:sp>
        <p:nvSpPr>
          <p:cNvPr id="1752" name="Google Shape;1752;p20"/>
          <p:cNvSpPr txBox="1">
            <a:spLocks noGrp="1"/>
          </p:cNvSpPr>
          <p:nvPr>
            <p:ph type="ctrTitle"/>
          </p:nvPr>
        </p:nvSpPr>
        <p:spPr>
          <a:xfrm>
            <a:off x="-100013" y="457200"/>
            <a:ext cx="9091500" cy="15240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เหตุผลที่เขาให้เกี่ยวบิ๊กแบง</a:t>
            </a:r>
            <a:endParaRPr>
              <a:solidFill>
                <a:schemeClr val="lt1"/>
              </a:solidFill>
              <a:latin typeface="Arial"/>
              <a:ea typeface="Arial"/>
              <a:cs typeface="Arial"/>
              <a:sym typeface="Arial"/>
            </a:endParaRPr>
          </a:p>
        </p:txBody>
      </p:sp>
      <p:sp>
        <p:nvSpPr>
          <p:cNvPr id="1753" name="Google Shape;1753;p20"/>
          <p:cNvSpPr txBox="1">
            <a:spLocks noGrp="1"/>
          </p:cNvSpPr>
          <p:nvPr>
            <p:ph type="subTitle" idx="1"/>
          </p:nvPr>
        </p:nvSpPr>
        <p:spPr>
          <a:xfrm>
            <a:off x="9553825" y="3810000"/>
            <a:ext cx="8915400" cy="30480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t" anchorCtr="0">
            <a:noAutofit/>
          </a:bodyPr>
          <a:lstStyle/>
          <a:p>
            <a:pPr marL="457200" lvl="0" indent="-457200" algn="l" rtl="0">
              <a:spcBef>
                <a:spcPts val="0"/>
              </a:spcBef>
              <a:spcAft>
                <a:spcPts val="0"/>
              </a:spcAft>
              <a:buClr>
                <a:srgbClr val="000000"/>
              </a:buClr>
              <a:buSzPts val="3200"/>
              <a:buFont typeface="Arial"/>
              <a:buChar char="•"/>
            </a:pPr>
            <a:r>
              <a:rPr lang="en-US" b="1">
                <a:solidFill>
                  <a:srgbClr val="000000"/>
                </a:solidFill>
              </a:rPr>
              <a:t>Microwave signals throughout the galaxy</a:t>
            </a:r>
            <a:endParaRPr>
              <a:solidFill>
                <a:srgbClr val="000000"/>
              </a:solidFill>
            </a:endParaRPr>
          </a:p>
          <a:p>
            <a:pPr marL="457200" lvl="0" indent="-457200" algn="l" rtl="0">
              <a:spcBef>
                <a:spcPts val="640"/>
              </a:spcBef>
              <a:spcAft>
                <a:spcPts val="0"/>
              </a:spcAft>
              <a:buClr>
                <a:srgbClr val="000000"/>
              </a:buClr>
              <a:buSzPts val="3200"/>
              <a:buFont typeface="Arial"/>
              <a:buChar char="•"/>
            </a:pPr>
            <a:r>
              <a:rPr lang="en-US" b="1">
                <a:solidFill>
                  <a:srgbClr val="000000"/>
                </a:solidFill>
              </a:rPr>
              <a:t>Constant ratio of hydrogen, deuterium, and helium throughout the universe</a:t>
            </a:r>
            <a:endParaRPr>
              <a:solidFill>
                <a:srgbClr val="000000"/>
              </a:solidFill>
            </a:endParaRPr>
          </a:p>
          <a:p>
            <a:pPr marL="457200" lvl="0" indent="-457200" algn="r" rtl="0">
              <a:spcBef>
                <a:spcPts val="640"/>
              </a:spcBef>
              <a:spcAft>
                <a:spcPts val="0"/>
              </a:spcAft>
              <a:buClr>
                <a:schemeClr val="lt1"/>
              </a:buClr>
              <a:buSzPts val="3200"/>
              <a:buFont typeface="Arial"/>
              <a:buNone/>
            </a:pPr>
            <a:r>
              <a:rPr lang="en-US" b="1">
                <a:solidFill>
                  <a:srgbClr val="000000"/>
                </a:solidFill>
              </a:rPr>
              <a:t>(Collins, 64-65)</a:t>
            </a:r>
            <a:endParaRPr>
              <a:solidFill>
                <a:srgbClr val="000000"/>
              </a:solidFill>
            </a:endParaRP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58"/>
        <p:cNvGrpSpPr/>
        <p:nvPr/>
      </p:nvGrpSpPr>
      <p:grpSpPr>
        <a:xfrm>
          <a:off x="0" y="0"/>
          <a:ext cx="0" cy="0"/>
          <a:chOff x="0" y="0"/>
          <a:chExt cx="0" cy="0"/>
        </a:xfrm>
      </p:grpSpPr>
      <p:sp>
        <p:nvSpPr>
          <p:cNvPr id="1759" name="Google Shape;1759;p21"/>
          <p:cNvSpPr txBox="1">
            <a:spLocks noGrp="1"/>
          </p:cNvSpPr>
          <p:nvPr>
            <p:ph type="title" idx="4294967295"/>
          </p:nvPr>
        </p:nvSpPr>
        <p:spPr>
          <a:xfrm>
            <a:off x="31825" y="76200"/>
            <a:ext cx="91440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a:solidFill>
                  <a:schemeClr val="lt1"/>
                </a:solidFill>
              </a:rPr>
              <a:t>ทฤษฎีของการทรงสร้าง</a:t>
            </a:r>
            <a:endParaRPr>
              <a:latin typeface="Arial"/>
              <a:ea typeface="Arial"/>
              <a:cs typeface="Arial"/>
              <a:sym typeface="Arial"/>
            </a:endParaRPr>
          </a:p>
        </p:txBody>
      </p:sp>
      <p:pic>
        <p:nvPicPr>
          <p:cNvPr id="1760" name="Google Shape;1760;p21" descr="EARTH"/>
          <p:cNvPicPr preferRelativeResize="0"/>
          <p:nvPr/>
        </p:nvPicPr>
        <p:blipFill rotWithShape="1">
          <a:blip r:embed="rId3">
            <a:alphaModFix/>
          </a:blip>
          <a:srcRect/>
          <a:stretch/>
        </p:blipFill>
        <p:spPr>
          <a:xfrm>
            <a:off x="1822450" y="1614488"/>
            <a:ext cx="4914900" cy="3567112"/>
          </a:xfrm>
          <a:prstGeom prst="rect">
            <a:avLst/>
          </a:prstGeom>
          <a:noFill/>
          <a:ln>
            <a:noFill/>
          </a:ln>
        </p:spPr>
      </p:pic>
      <p:sp>
        <p:nvSpPr>
          <p:cNvPr id="1761" name="Google Shape;1761;p21"/>
          <p:cNvSpPr txBox="1"/>
          <p:nvPr/>
        </p:nvSpPr>
        <p:spPr>
          <a:xfrm>
            <a:off x="107950" y="3990975"/>
            <a:ext cx="3276600" cy="641400"/>
          </a:xfrm>
          <a:prstGeom prst="rect">
            <a:avLst/>
          </a:prstGeom>
          <a:noFill/>
          <a:ln>
            <a:noFill/>
          </a:ln>
          <a:effectLst>
            <a:outerShdw blurRad="63500" dist="38099" dir="2700000" algn="ctr" rotWithShape="0">
              <a:schemeClr val="dk1">
                <a:alpha val="74900"/>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rPr>
              <a:t>สิ่งที่ทรง</a:t>
            </a:r>
            <a:endParaRPr sz="3600" b="1">
              <a:solidFill>
                <a:schemeClr val="lt1"/>
              </a:solidFill>
            </a:endParaRPr>
          </a:p>
          <a:p>
            <a:pPr marL="0" marR="0" lvl="0" indent="0" algn="l" rtl="0">
              <a:spcBef>
                <a:spcPts val="0"/>
              </a:spcBef>
              <a:spcAft>
                <a:spcPts val="0"/>
              </a:spcAft>
              <a:buNone/>
            </a:pPr>
            <a:r>
              <a:rPr lang="en-US" sz="3600" b="1">
                <a:solidFill>
                  <a:schemeClr val="lt1"/>
                </a:solidFill>
              </a:rPr>
              <a:t>สร้างก่อน</a:t>
            </a:r>
            <a:endParaRPr/>
          </a:p>
        </p:txBody>
      </p:sp>
      <p:sp>
        <p:nvSpPr>
          <p:cNvPr id="1762" name="Google Shape;1762;p21"/>
          <p:cNvSpPr txBox="1"/>
          <p:nvPr/>
        </p:nvSpPr>
        <p:spPr>
          <a:xfrm>
            <a:off x="107950" y="5257800"/>
            <a:ext cx="29718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rPr>
              <a:t>แบ่งการสร้างสองครั้ง</a:t>
            </a:r>
            <a:endParaRPr/>
          </a:p>
        </p:txBody>
      </p:sp>
      <p:sp>
        <p:nvSpPr>
          <p:cNvPr id="1763" name="Google Shape;1763;p21"/>
          <p:cNvSpPr txBox="1"/>
          <p:nvPr/>
        </p:nvSpPr>
        <p:spPr>
          <a:xfrm>
            <a:off x="107950" y="2111375"/>
            <a:ext cx="2895600" cy="70167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lt1"/>
                </a:solidFill>
              </a:rPr>
              <a:t>วัน</a:t>
            </a:r>
            <a:r>
              <a:rPr lang="en-US" sz="4000" b="1">
                <a:solidFill>
                  <a:schemeClr val="lt1"/>
                </a:solidFill>
                <a:latin typeface="Arial"/>
                <a:ea typeface="Arial"/>
                <a:cs typeface="Arial"/>
                <a:sym typeface="Arial"/>
              </a:rPr>
              <a:t>-เวลา</a:t>
            </a:r>
            <a:endParaRPr/>
          </a:p>
        </p:txBody>
      </p:sp>
      <p:sp>
        <p:nvSpPr>
          <p:cNvPr id="1764" name="Google Shape;1764;p21"/>
          <p:cNvSpPr txBox="1"/>
          <p:nvPr/>
        </p:nvSpPr>
        <p:spPr>
          <a:xfrm>
            <a:off x="107950" y="3116263"/>
            <a:ext cx="3581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0" lvl="0" indent="0" algn="l" rtl="0">
              <a:spcBef>
                <a:spcPts val="0"/>
              </a:spcBef>
              <a:spcAft>
                <a:spcPts val="0"/>
              </a:spcAft>
              <a:buNone/>
            </a:pPr>
            <a:r>
              <a:rPr lang="en-US" sz="3600" b="1">
                <a:solidFill>
                  <a:schemeClr val="lt1"/>
                </a:solidFill>
              </a:rPr>
              <a:t>ตามตัวอักษร</a:t>
            </a:r>
            <a:endParaRPr sz="3600" b="1">
              <a:solidFill>
                <a:schemeClr val="lt1"/>
              </a:solidFill>
            </a:endParaRPr>
          </a:p>
        </p:txBody>
      </p:sp>
      <p:sp>
        <p:nvSpPr>
          <p:cNvPr id="1765" name="Google Shape;1765;p21"/>
          <p:cNvSpPr txBox="1"/>
          <p:nvPr/>
        </p:nvSpPr>
        <p:spPr>
          <a:xfrm>
            <a:off x="107950" y="1241425"/>
            <a:ext cx="35814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rPr>
              <a:t>1 วัน มี 24 ชม.</a:t>
            </a:r>
            <a:endParaRPr/>
          </a:p>
        </p:txBody>
      </p:sp>
      <p:sp>
        <p:nvSpPr>
          <p:cNvPr id="1766" name="Google Shape;1766;p21"/>
          <p:cNvSpPr txBox="1"/>
          <p:nvPr/>
        </p:nvSpPr>
        <p:spPr>
          <a:xfrm>
            <a:off x="3155950" y="3946525"/>
            <a:ext cx="6019800" cy="1190625"/>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290513" marR="0" lvl="0" indent="-290513" algn="l" rtl="0">
              <a:spcBef>
                <a:spcPts val="0"/>
              </a:spcBef>
              <a:spcAft>
                <a:spcPts val="0"/>
              </a:spcAft>
              <a:buNone/>
            </a:pPr>
            <a:r>
              <a:rPr lang="en-US" sz="3600" b="1" u="sng">
                <a:solidFill>
                  <a:srgbClr val="00FFFF"/>
                </a:solidFill>
              </a:rPr>
              <a:t>สร้าง</a:t>
            </a:r>
            <a:r>
              <a:rPr lang="en-US" sz="3600" b="1" u="sng">
                <a:solidFill>
                  <a:srgbClr val="00FFFF"/>
                </a:solidFill>
                <a:latin typeface="Arial"/>
                <a:ea typeface="Arial"/>
                <a:cs typeface="Arial"/>
                <a:sym typeface="Arial"/>
              </a:rPr>
              <a:t> |</a:t>
            </a:r>
            <a:r>
              <a:rPr lang="en-US" sz="3600" b="1">
                <a:solidFill>
                  <a:srgbClr val="00FFFF"/>
                </a:solidFill>
                <a:latin typeface="Arial"/>
                <a:ea typeface="Arial"/>
                <a:cs typeface="Arial"/>
                <a:sym typeface="Arial"/>
              </a:rPr>
              <a:t> </a:t>
            </a:r>
            <a:r>
              <a:rPr lang="en-US" sz="2400" b="1">
                <a:solidFill>
                  <a:schemeClr val="lt1"/>
                </a:solidFill>
                <a:latin typeface="Arial"/>
                <a:ea typeface="Arial"/>
                <a:cs typeface="Arial"/>
                <a:sym typeface="Arial"/>
              </a:rPr>
              <a:t>Gap</a:t>
            </a:r>
            <a:r>
              <a:rPr lang="en-US" sz="3600" b="1">
                <a:solidFill>
                  <a:srgbClr val="00FFFF"/>
                </a:solidFill>
                <a:latin typeface="Arial"/>
                <a:ea typeface="Arial"/>
                <a:cs typeface="Arial"/>
                <a:sym typeface="Arial"/>
              </a:rPr>
              <a:t> </a:t>
            </a:r>
            <a:r>
              <a:rPr lang="en-US" sz="3600" b="1" u="sng">
                <a:solidFill>
                  <a:srgbClr val="00FFFF"/>
                </a:solidFill>
                <a:latin typeface="Arial"/>
                <a:ea typeface="Arial"/>
                <a:cs typeface="Arial"/>
                <a:sym typeface="Arial"/>
              </a:rPr>
              <a:t>| </a:t>
            </a:r>
            <a:r>
              <a:rPr lang="en-US" sz="3600" b="1" u="sng">
                <a:solidFill>
                  <a:srgbClr val="00FFFF"/>
                </a:solidFill>
              </a:rPr>
              <a:t>สร้างรอบสอง</a:t>
            </a:r>
            <a:br>
              <a:rPr lang="en-US" sz="3600" b="1" u="sng">
                <a:solidFill>
                  <a:srgbClr val="00FFFF"/>
                </a:solidFill>
                <a:latin typeface="Arial"/>
                <a:ea typeface="Arial"/>
                <a:cs typeface="Arial"/>
                <a:sym typeface="Arial"/>
              </a:rPr>
            </a:br>
            <a:r>
              <a:rPr lang="en-US" sz="3600" b="1">
                <a:solidFill>
                  <a:srgbClr val="00FFFF"/>
                </a:solidFill>
                <a:latin typeface="Arial"/>
                <a:ea typeface="Arial"/>
                <a:cs typeface="Arial"/>
                <a:sym typeface="Arial"/>
              </a:rPr>
              <a:t>1:1	1:2-2:3</a:t>
            </a:r>
            <a:endParaRPr/>
          </a:p>
        </p:txBody>
      </p:sp>
      <p:sp>
        <p:nvSpPr>
          <p:cNvPr id="1767" name="Google Shape;1767;p21"/>
          <p:cNvSpPr txBox="1"/>
          <p:nvPr/>
        </p:nvSpPr>
        <p:spPr>
          <a:xfrm>
            <a:off x="3155950" y="5213350"/>
            <a:ext cx="585470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a:solidFill>
                  <a:srgbClr val="00FFFF"/>
                </a:solidFill>
              </a:rPr>
              <a:t>สร้าง</a:t>
            </a:r>
            <a:r>
              <a:rPr lang="en-US" sz="3600" b="1" u="sng">
                <a:solidFill>
                  <a:srgbClr val="00FFFF"/>
                </a:solidFill>
                <a:latin typeface="Arial"/>
                <a:ea typeface="Arial"/>
                <a:cs typeface="Arial"/>
                <a:sym typeface="Arial"/>
              </a:rPr>
              <a:t> |</a:t>
            </a:r>
            <a:r>
              <a:rPr lang="en-US" sz="3600" b="1">
                <a:solidFill>
                  <a:srgbClr val="00FFFF"/>
                </a:solidFill>
                <a:latin typeface="Arial"/>
                <a:ea typeface="Arial"/>
                <a:cs typeface="Arial"/>
                <a:sym typeface="Arial"/>
              </a:rPr>
              <a:t> </a:t>
            </a:r>
            <a:r>
              <a:rPr lang="en-US" sz="2400" b="1">
                <a:solidFill>
                  <a:schemeClr val="lt1"/>
                </a:solidFill>
                <a:latin typeface="Arial"/>
                <a:ea typeface="Arial"/>
                <a:cs typeface="Arial"/>
                <a:sym typeface="Arial"/>
              </a:rPr>
              <a:t>Gap</a:t>
            </a:r>
            <a:r>
              <a:rPr lang="en-US" sz="3600" b="1">
                <a:solidFill>
                  <a:srgbClr val="00FFFF"/>
                </a:solidFill>
                <a:latin typeface="Arial"/>
                <a:ea typeface="Arial"/>
                <a:cs typeface="Arial"/>
                <a:sym typeface="Arial"/>
              </a:rPr>
              <a:t> </a:t>
            </a:r>
            <a:r>
              <a:rPr lang="en-US" sz="3600" b="1" u="sng">
                <a:solidFill>
                  <a:srgbClr val="00FFFF"/>
                </a:solidFill>
                <a:latin typeface="Arial"/>
                <a:ea typeface="Arial"/>
                <a:cs typeface="Arial"/>
                <a:sym typeface="Arial"/>
              </a:rPr>
              <a:t>| </a:t>
            </a:r>
            <a:r>
              <a:rPr lang="en-US" sz="3600" b="1" u="sng">
                <a:solidFill>
                  <a:srgbClr val="00FFFF"/>
                </a:solidFill>
              </a:rPr>
              <a:t>สร้าง</a:t>
            </a:r>
            <a:r>
              <a:rPr lang="en-US" sz="3600" b="1" u="sng">
                <a:solidFill>
                  <a:srgbClr val="00FFFF"/>
                </a:solidFill>
                <a:latin typeface="Arial"/>
                <a:ea typeface="Arial"/>
                <a:cs typeface="Arial"/>
                <a:sym typeface="Arial"/>
              </a:rPr>
              <a:t>  </a:t>
            </a:r>
            <a:r>
              <a:rPr lang="en-US" sz="3600" b="1">
                <a:solidFill>
                  <a:srgbClr val="00FFFF"/>
                </a:solidFill>
                <a:latin typeface="Arial"/>
                <a:ea typeface="Arial"/>
                <a:cs typeface="Arial"/>
                <a:sym typeface="Arial"/>
              </a:rPr>
              <a:t>	   </a:t>
            </a:r>
            <a:endParaRPr/>
          </a:p>
        </p:txBody>
      </p:sp>
      <p:sp>
        <p:nvSpPr>
          <p:cNvPr id="1768" name="Google Shape;1768;p21"/>
          <p:cNvSpPr txBox="1"/>
          <p:nvPr/>
        </p:nvSpPr>
        <p:spPr>
          <a:xfrm>
            <a:off x="3155950" y="2141538"/>
            <a:ext cx="544195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FFFF"/>
                </a:solidFill>
              </a:rPr>
              <a:t>1 วัน =</a:t>
            </a:r>
            <a:r>
              <a:rPr lang="en-US" sz="3600" b="1">
                <a:solidFill>
                  <a:srgbClr val="00FFFF"/>
                </a:solidFill>
                <a:latin typeface="Arial"/>
                <a:ea typeface="Arial"/>
                <a:cs typeface="Arial"/>
                <a:sym typeface="Arial"/>
              </a:rPr>
              <a:t> </a:t>
            </a:r>
            <a:r>
              <a:rPr lang="en-US" sz="3600" b="1">
                <a:solidFill>
                  <a:srgbClr val="00FFFF"/>
                </a:solidFill>
              </a:rPr>
              <a:t>ช่วงเวลา</a:t>
            </a:r>
            <a:endParaRPr/>
          </a:p>
        </p:txBody>
      </p:sp>
      <p:sp>
        <p:nvSpPr>
          <p:cNvPr id="1769" name="Google Shape;1769;p21"/>
          <p:cNvSpPr txBox="1"/>
          <p:nvPr/>
        </p:nvSpPr>
        <p:spPr>
          <a:xfrm>
            <a:off x="3155950" y="1241425"/>
            <a:ext cx="5854800" cy="64140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FFFF"/>
                </a:solidFill>
                <a:latin typeface="Arial"/>
                <a:ea typeface="Arial"/>
                <a:cs typeface="Arial"/>
                <a:sym typeface="Arial"/>
              </a:rPr>
              <a:t>1 </a:t>
            </a:r>
            <a:r>
              <a:rPr lang="en-US" sz="3600" b="1">
                <a:solidFill>
                  <a:srgbClr val="00FFFF"/>
                </a:solidFill>
              </a:rPr>
              <a:t>วัน</a:t>
            </a:r>
            <a:r>
              <a:rPr lang="en-US" sz="3600" b="1">
                <a:solidFill>
                  <a:srgbClr val="00FFFF"/>
                </a:solidFill>
                <a:latin typeface="Arial"/>
                <a:ea typeface="Arial"/>
                <a:cs typeface="Arial"/>
                <a:sym typeface="Arial"/>
              </a:rPr>
              <a:t> = 24 ช</a:t>
            </a:r>
            <a:r>
              <a:rPr lang="en-US" sz="3600" b="1">
                <a:solidFill>
                  <a:srgbClr val="00FFFF"/>
                </a:solidFill>
              </a:rPr>
              <a:t>ม. ตามตัวอักษร</a:t>
            </a:r>
            <a:endParaRPr/>
          </a:p>
        </p:txBody>
      </p:sp>
      <p:sp>
        <p:nvSpPr>
          <p:cNvPr id="1770" name="Google Shape;1770;p21"/>
          <p:cNvSpPr txBox="1"/>
          <p:nvPr/>
        </p:nvSpPr>
        <p:spPr>
          <a:xfrm>
            <a:off x="3155950" y="3116263"/>
            <a:ext cx="5441950" cy="641350"/>
          </a:xfrm>
          <a:prstGeom prst="rect">
            <a:avLst/>
          </a:prstGeom>
          <a:noFill/>
          <a:ln>
            <a:noFill/>
          </a:ln>
          <a:effectLst>
            <a:outerShdw blurRad="63500" dist="38099" dir="2700000" algn="ctr" rotWithShape="0">
              <a:schemeClr val="dk1">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00FFFF"/>
                </a:solidFill>
              </a:rPr>
              <a:t>7 วัน</a:t>
            </a:r>
            <a:r>
              <a:rPr lang="en-US" sz="3600" b="1">
                <a:solidFill>
                  <a:srgbClr val="00FFFF"/>
                </a:solidFill>
                <a:latin typeface="Arial"/>
                <a:ea typeface="Arial"/>
                <a:cs typeface="Arial"/>
                <a:sym typeface="Arial"/>
              </a:rPr>
              <a:t> = สัญลักษณ</a:t>
            </a:r>
            <a:r>
              <a:rPr lang="en-US" sz="3600" b="1">
                <a:solidFill>
                  <a:srgbClr val="00FFFF"/>
                </a:solidFill>
              </a:rPr>
              <a:t>์</a:t>
            </a:r>
            <a:endParaRPr/>
          </a:p>
        </p:txBody>
      </p:sp>
      <p:sp>
        <p:nvSpPr>
          <p:cNvPr id="1771" name="Google Shape;1771;p21"/>
          <p:cNvSpPr txBox="1"/>
          <p:nvPr/>
        </p:nvSpPr>
        <p:spPr>
          <a:xfrm>
            <a:off x="4679950" y="6248400"/>
            <a:ext cx="4267200" cy="579438"/>
          </a:xfrm>
          <a:prstGeom prst="rect">
            <a:avLst/>
          </a:prstGeom>
          <a:noFill/>
          <a:ln>
            <a:noFill/>
          </a:ln>
          <a:effectLst>
            <a:outerShdw blurRad="63500" dist="29783" dir="1514402" algn="ctr" rotWithShape="0">
              <a:schemeClr val="dk1">
                <a:alpha val="74901"/>
              </a:schemeClr>
            </a:outerShdw>
          </a:effectLst>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a:solidFill>
                  <a:schemeClr val="lt1"/>
                </a:solidFill>
                <a:latin typeface="Arial"/>
                <a:ea typeface="Arial"/>
                <a:cs typeface="Arial"/>
                <a:sym typeface="Arial"/>
              </a:rPr>
              <a:t>Genesis 1</a:t>
            </a:r>
            <a:endParaRPr/>
          </a:p>
        </p:txBody>
      </p:sp>
      <p:sp>
        <p:nvSpPr>
          <p:cNvPr id="1772" name="Google Shape;1772;p21"/>
          <p:cNvSpPr txBox="1"/>
          <p:nvPr/>
        </p:nvSpPr>
        <p:spPr>
          <a:xfrm>
            <a:off x="7916300" y="76200"/>
            <a:ext cx="1126200" cy="462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187c</a:t>
            </a:r>
            <a:endParaRPr/>
          </a:p>
        </p:txBody>
      </p:sp>
      <p:sp>
        <p:nvSpPr>
          <p:cNvPr id="1773" name="Google Shape;1773;p21"/>
          <p:cNvSpPr txBox="1"/>
          <p:nvPr/>
        </p:nvSpPr>
        <p:spPr>
          <a:xfrm>
            <a:off x="3232150" y="5759450"/>
            <a:ext cx="4545013" cy="646113"/>
          </a:xfrm>
          <a:prstGeom prst="rect">
            <a:avLst/>
          </a:prstGeom>
          <a:noFill/>
          <a:ln>
            <a:noFill/>
          </a:ln>
        </p:spPr>
        <p:txBody>
          <a:bodyPr spcFirstLastPara="1" wrap="square" lIns="91425" tIns="45700" rIns="91425" bIns="45700" anchor="t" anchorCtr="0">
            <a:spAutoFit/>
          </a:bodyPr>
          <a:lstStyle/>
          <a:p>
            <a:pPr marL="165100" marR="0" lvl="0" indent="-165100" algn="l" rtl="0">
              <a:spcBef>
                <a:spcPts val="0"/>
              </a:spcBef>
              <a:spcAft>
                <a:spcPts val="0"/>
              </a:spcAft>
              <a:buNone/>
            </a:pPr>
            <a:r>
              <a:rPr lang="en-US" sz="3600" b="1">
                <a:solidFill>
                  <a:srgbClr val="00FFFF"/>
                </a:solidFill>
                <a:latin typeface="Arial"/>
                <a:ea typeface="Arial"/>
                <a:cs typeface="Arial"/>
                <a:sym typeface="Arial"/>
              </a:rPr>
              <a:t>	1:1-2:3		  2:4-25</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2"/>
                                        </p:tgtEl>
                                        <p:attrNameLst>
                                          <p:attrName>style.visibility</p:attrName>
                                        </p:attrNameLst>
                                      </p:cBhvr>
                                      <p:to>
                                        <p:strVal val="visible"/>
                                      </p:to>
                                    </p:set>
                                    <p:animEffect transition="in" filter="fade">
                                      <p:cBhvr>
                                        <p:cTn id="7" dur="500"/>
                                        <p:tgtEl>
                                          <p:spTgt spid="17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67"/>
                                        </p:tgtEl>
                                        <p:attrNameLst>
                                          <p:attrName>style.visibility</p:attrName>
                                        </p:attrNameLst>
                                      </p:cBhvr>
                                      <p:to>
                                        <p:strVal val="visible"/>
                                      </p:to>
                                    </p:set>
                                    <p:animEffect transition="in" filter="fade">
                                      <p:cBhvr>
                                        <p:cTn id="12" dur="500"/>
                                        <p:tgtEl>
                                          <p:spTgt spid="17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61"/>
                                        </p:tgtEl>
                                        <p:attrNameLst>
                                          <p:attrName>style.visibility</p:attrName>
                                        </p:attrNameLst>
                                      </p:cBhvr>
                                      <p:to>
                                        <p:strVal val="visible"/>
                                      </p:to>
                                    </p:set>
                                    <p:animEffect transition="in" filter="fade">
                                      <p:cBhvr>
                                        <p:cTn id="17" dur="500"/>
                                        <p:tgtEl>
                                          <p:spTgt spid="17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6"/>
                                        </p:tgtEl>
                                        <p:attrNameLst>
                                          <p:attrName>style.visibility</p:attrName>
                                        </p:attrNameLst>
                                      </p:cBhvr>
                                      <p:to>
                                        <p:strVal val="visible"/>
                                      </p:to>
                                    </p:set>
                                    <p:animEffect transition="in" filter="fade">
                                      <p:cBhvr>
                                        <p:cTn id="22" dur="500"/>
                                        <p:tgtEl>
                                          <p:spTgt spid="176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64"/>
                                        </p:tgtEl>
                                        <p:attrNameLst>
                                          <p:attrName>style.visibility</p:attrName>
                                        </p:attrNameLst>
                                      </p:cBhvr>
                                      <p:to>
                                        <p:strVal val="visible"/>
                                      </p:to>
                                    </p:set>
                                    <p:animEffect transition="in" filter="fade">
                                      <p:cBhvr>
                                        <p:cTn id="27" dur="500"/>
                                        <p:tgtEl>
                                          <p:spTgt spid="176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70"/>
                                        </p:tgtEl>
                                        <p:attrNameLst>
                                          <p:attrName>style.visibility</p:attrName>
                                        </p:attrNameLst>
                                      </p:cBhvr>
                                      <p:to>
                                        <p:strVal val="visible"/>
                                      </p:to>
                                    </p:set>
                                    <p:animEffect transition="in" filter="fade">
                                      <p:cBhvr>
                                        <p:cTn id="32" dur="500"/>
                                        <p:tgtEl>
                                          <p:spTgt spid="17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63"/>
                                        </p:tgtEl>
                                        <p:attrNameLst>
                                          <p:attrName>style.visibility</p:attrName>
                                        </p:attrNameLst>
                                      </p:cBhvr>
                                      <p:to>
                                        <p:strVal val="visible"/>
                                      </p:to>
                                    </p:set>
                                    <p:animEffect transition="in" filter="fade">
                                      <p:cBhvr>
                                        <p:cTn id="37" dur="500"/>
                                        <p:tgtEl>
                                          <p:spTgt spid="176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68"/>
                                        </p:tgtEl>
                                        <p:attrNameLst>
                                          <p:attrName>style.visibility</p:attrName>
                                        </p:attrNameLst>
                                      </p:cBhvr>
                                      <p:to>
                                        <p:strVal val="visible"/>
                                      </p:to>
                                    </p:set>
                                    <p:animEffect transition="in" filter="fade">
                                      <p:cBhvr>
                                        <p:cTn id="42" dur="500"/>
                                        <p:tgtEl>
                                          <p:spTgt spid="176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65"/>
                                        </p:tgtEl>
                                        <p:attrNameLst>
                                          <p:attrName>style.visibility</p:attrName>
                                        </p:attrNameLst>
                                      </p:cBhvr>
                                      <p:to>
                                        <p:strVal val="visible"/>
                                      </p:to>
                                    </p:set>
                                    <p:animEffect transition="in" filter="fade">
                                      <p:cBhvr>
                                        <p:cTn id="47" dur="500"/>
                                        <p:tgtEl>
                                          <p:spTgt spid="176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769"/>
                                        </p:tgtEl>
                                        <p:attrNameLst>
                                          <p:attrName>style.visibility</p:attrName>
                                        </p:attrNameLst>
                                      </p:cBhvr>
                                      <p:to>
                                        <p:strVal val="visible"/>
                                      </p:to>
                                    </p:set>
                                    <p:animEffect transition="in" filter="fade">
                                      <p:cBhvr>
                                        <p:cTn id="52" dur="500"/>
                                        <p:tgtEl>
                                          <p:spTgt spid="17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sp>
        <p:nvSpPr>
          <p:cNvPr id="1779" name="Google Shape;1779;p22"/>
          <p:cNvSpPr/>
          <p:nvPr/>
        </p:nvSpPr>
        <p:spPr>
          <a:xfrm>
            <a:off x="0" y="0"/>
            <a:ext cx="9144000" cy="6858000"/>
          </a:xfrm>
          <a:prstGeom prst="rect">
            <a:avLst/>
          </a:prstGeom>
          <a:gradFill>
            <a:gsLst>
              <a:gs pos="0">
                <a:srgbClr val="800080">
                  <a:alpha val="32941"/>
                </a:srgbClr>
              </a:gs>
              <a:gs pos="100000">
                <a:srgbClr val="000A0D">
                  <a:alpha val="32941"/>
                </a:srgbClr>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Arial"/>
              <a:ea typeface="Arial"/>
              <a:cs typeface="Arial"/>
              <a:sym typeface="Arial"/>
            </a:endParaRPr>
          </a:p>
        </p:txBody>
      </p:sp>
      <p:sp>
        <p:nvSpPr>
          <p:cNvPr id="1780" name="Google Shape;1780;p22"/>
          <p:cNvSpPr txBox="1">
            <a:spLocks noGrp="1"/>
          </p:cNvSpPr>
          <p:nvPr>
            <p:ph type="ctrTitle"/>
          </p:nvPr>
        </p:nvSpPr>
        <p:spPr>
          <a:xfrm>
            <a:off x="34925" y="3789363"/>
            <a:ext cx="8999538" cy="1752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rgbClr val="FFFFFF"/>
                </a:solidFill>
                <a:latin typeface="Tahoma"/>
                <a:ea typeface="Tahoma"/>
                <a:cs typeface="Tahoma"/>
                <a:sym typeface="Tahoma"/>
              </a:rPr>
              <a:t>"ตอนนี้โลกไม่มีรูปร่าง และว</a:t>
            </a:r>
            <a:r>
              <a:rPr lang="en-US" b="1">
                <a:solidFill>
                  <a:srgbClr val="FFFFFF"/>
                </a:solidFill>
              </a:rPr>
              <a:t>่างเปล่า ความมืดอยู่เหนือพื้นผิวของที่ลึก</a:t>
            </a:r>
            <a:r>
              <a:rPr lang="en-US" b="1">
                <a:solidFill>
                  <a:srgbClr val="FFFFFF"/>
                </a:solidFill>
                <a:latin typeface="Tahoma"/>
                <a:ea typeface="Tahoma"/>
                <a:cs typeface="Tahoma"/>
                <a:sym typeface="Tahoma"/>
              </a:rPr>
              <a:t>" </a:t>
            </a:r>
            <a:endParaRPr/>
          </a:p>
        </p:txBody>
      </p:sp>
      <p:sp>
        <p:nvSpPr>
          <p:cNvPr id="1781" name="Google Shape;1781;p22"/>
          <p:cNvSpPr/>
          <p:nvPr/>
        </p:nvSpPr>
        <p:spPr>
          <a:xfrm>
            <a:off x="20638" y="304800"/>
            <a:ext cx="9015412" cy="1752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800" b="1">
                <a:solidFill>
                  <a:schemeClr val="lt2"/>
                </a:solidFill>
              </a:rPr>
              <a:t>"…และพระวิญญาณของพระเจ้าทรงปกอยู่เหนือน้ำนั้น" </a:t>
            </a:r>
            <a:endParaRPr sz="4800" b="1">
              <a:solidFill>
                <a:schemeClr val="lt2"/>
              </a:solidFill>
            </a:endParaRPr>
          </a:p>
        </p:txBody>
      </p:sp>
      <p:sp>
        <p:nvSpPr>
          <p:cNvPr id="1782" name="Google Shape;1782;p22"/>
          <p:cNvSpPr/>
          <p:nvPr/>
        </p:nvSpPr>
        <p:spPr>
          <a:xfrm>
            <a:off x="3429000" y="6172200"/>
            <a:ext cx="5562600" cy="609600"/>
          </a:xfrm>
          <a:prstGeom prst="rect">
            <a:avLst/>
          </a:prstGeom>
          <a:noFill/>
          <a:ln>
            <a:noFill/>
          </a:ln>
          <a:effectLst>
            <a:outerShdw blurRad="63500" dist="12700" dir="2700000" algn="ctr" rotWithShape="0">
              <a:srgbClr val="000000">
                <a:alpha val="74901"/>
              </a:srgbClr>
            </a:outerShdw>
          </a:effectLst>
        </p:spPr>
        <p:txBody>
          <a:bodyPr spcFirstLastPara="1" wrap="square" lIns="91425" tIns="45700" rIns="91425" bIns="45700" anchor="ctr" anchorCtr="0">
            <a:noAutofit/>
          </a:bodyPr>
          <a:lstStyle/>
          <a:p>
            <a:pPr marL="0" marR="0" lvl="0" indent="0" algn="r" rtl="0">
              <a:spcBef>
                <a:spcPts val="0"/>
              </a:spcBef>
              <a:spcAft>
                <a:spcPts val="0"/>
              </a:spcAft>
              <a:buNone/>
            </a:pPr>
            <a:r>
              <a:rPr lang="en-US" sz="3600" b="1">
                <a:solidFill>
                  <a:srgbClr val="FFFFFF"/>
                </a:solidFill>
                <a:latin typeface="Tahoma"/>
                <a:ea typeface="Tahoma"/>
                <a:cs typeface="Tahoma"/>
                <a:sym typeface="Tahoma"/>
              </a:rPr>
              <a:t>ปฐมกาล 1:2 </a:t>
            </a:r>
            <a:r>
              <a:rPr lang="en-US" sz="2800" b="1" i="1">
                <a:solidFill>
                  <a:srgbClr val="FFFFFF"/>
                </a:solidFill>
                <a:latin typeface="Tahoma"/>
                <a:ea typeface="Tahoma"/>
                <a:cs typeface="Tahoma"/>
                <a:sym typeface="Tahoma"/>
              </a:rPr>
              <a:t>ฉบับมาตราฐาน</a:t>
            </a:r>
            <a:endParaRPr sz="3600" b="1" i="1">
              <a:solidFill>
                <a:srgbClr val="FFFFFF"/>
              </a:solidFill>
              <a:latin typeface="Tahoma"/>
              <a:ea typeface="Tahoma"/>
              <a:cs typeface="Tahoma"/>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80"/>
                                        </p:tgtEl>
                                        <p:attrNameLst>
                                          <p:attrName>style.visibility</p:attrName>
                                        </p:attrNameLst>
                                      </p:cBhvr>
                                      <p:to>
                                        <p:strVal val="visible"/>
                                      </p:to>
                                    </p:set>
                                    <p:animEffect transition="in" filter="fade">
                                      <p:cBhvr>
                                        <p:cTn id="7" dur="500"/>
                                        <p:tgtEl>
                                          <p:spTgt spid="17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81"/>
                                        </p:tgtEl>
                                        <p:attrNameLst>
                                          <p:attrName>style.visibility</p:attrName>
                                        </p:attrNameLst>
                                      </p:cBhvr>
                                      <p:to>
                                        <p:strVal val="visible"/>
                                      </p:to>
                                    </p:set>
                                    <p:animEffect transition="in" filter="fade">
                                      <p:cBhvr>
                                        <p:cTn id="12" dur="1000"/>
                                        <p:tgtEl>
                                          <p:spTgt spid="1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7"/>
        <p:cNvGrpSpPr/>
        <p:nvPr/>
      </p:nvGrpSpPr>
      <p:grpSpPr>
        <a:xfrm>
          <a:off x="0" y="0"/>
          <a:ext cx="0" cy="0"/>
          <a:chOff x="0" y="0"/>
          <a:chExt cx="0" cy="0"/>
        </a:xfrm>
      </p:grpSpPr>
      <p:grpSp>
        <p:nvGrpSpPr>
          <p:cNvPr id="1788" name="Google Shape;1788;p23"/>
          <p:cNvGrpSpPr/>
          <p:nvPr/>
        </p:nvGrpSpPr>
        <p:grpSpPr>
          <a:xfrm>
            <a:off x="-377541" y="-179270"/>
            <a:ext cx="5892232" cy="7292740"/>
            <a:chOff x="-377541" y="-179270"/>
            <a:chExt cx="5892232" cy="7292740"/>
          </a:xfrm>
        </p:grpSpPr>
        <p:pic>
          <p:nvPicPr>
            <p:cNvPr id="1789" name="Google Shape;1789;p23" descr="Ross"/>
            <p:cNvPicPr preferRelativeResize="0"/>
            <p:nvPr/>
          </p:nvPicPr>
          <p:blipFill rotWithShape="1">
            <a:blip r:embed="rId3">
              <a:alphaModFix/>
            </a:blip>
            <a:srcRect/>
            <a:stretch/>
          </p:blipFill>
          <p:spPr>
            <a:xfrm rot="-1067050">
              <a:off x="488950" y="304800"/>
              <a:ext cx="4159250" cy="6324600"/>
            </a:xfrm>
            <a:prstGeom prst="rect">
              <a:avLst/>
            </a:prstGeom>
            <a:noFill/>
            <a:ln>
              <a:noFill/>
            </a:ln>
          </p:spPr>
        </p:pic>
        <p:pic>
          <p:nvPicPr>
            <p:cNvPr id="1790" name="Google Shape;1790;p23" descr="Ross"/>
            <p:cNvPicPr preferRelativeResize="0"/>
            <p:nvPr/>
          </p:nvPicPr>
          <p:blipFill rotWithShape="1">
            <a:blip r:embed="rId4">
              <a:alphaModFix/>
            </a:blip>
            <a:srcRect/>
            <a:stretch/>
          </p:blipFill>
          <p:spPr>
            <a:xfrm rot="-1067050">
              <a:off x="-14279" y="846951"/>
              <a:ext cx="3958848" cy="764962"/>
            </a:xfrm>
            <a:prstGeom prst="rect">
              <a:avLst/>
            </a:prstGeom>
            <a:noFill/>
            <a:ln>
              <a:noFill/>
            </a:ln>
          </p:spPr>
        </p:pic>
        <p:pic>
          <p:nvPicPr>
            <p:cNvPr id="1791" name="Google Shape;1791;p23" descr="Ross"/>
            <p:cNvPicPr preferRelativeResize="0"/>
            <p:nvPr/>
          </p:nvPicPr>
          <p:blipFill rotWithShape="1">
            <a:blip r:embed="rId4">
              <a:alphaModFix/>
            </a:blip>
            <a:srcRect/>
            <a:stretch/>
          </p:blipFill>
          <p:spPr>
            <a:xfrm rot="-1067050">
              <a:off x="185571" y="1542309"/>
              <a:ext cx="3958848" cy="870870"/>
            </a:xfrm>
            <a:prstGeom prst="rect">
              <a:avLst/>
            </a:prstGeom>
            <a:noFill/>
            <a:ln>
              <a:noFill/>
            </a:ln>
          </p:spPr>
        </p:pic>
      </p:grpSp>
      <p:sp>
        <p:nvSpPr>
          <p:cNvPr id="1792" name="Google Shape;1792;p23"/>
          <p:cNvSpPr txBox="1">
            <a:spLocks noGrp="1"/>
          </p:cNvSpPr>
          <p:nvPr>
            <p:ph type="title"/>
          </p:nvPr>
        </p:nvSpPr>
        <p:spPr>
          <a:xfrm>
            <a:off x="3886200" y="277813"/>
            <a:ext cx="5257800" cy="1779587"/>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b="1">
                <a:solidFill>
                  <a:schemeClr val="lt1"/>
                </a:solidFill>
              </a:rPr>
              <a:t>อรรถกถาที่ดีที่สุดเรื่องปฐมกาล</a:t>
            </a:r>
            <a:endParaRPr/>
          </a:p>
        </p:txBody>
      </p:sp>
      <p:sp>
        <p:nvSpPr>
          <p:cNvPr id="1793" name="Google Shape;1793;p23"/>
          <p:cNvSpPr txBox="1">
            <a:spLocks noGrp="1"/>
          </p:cNvSpPr>
          <p:nvPr>
            <p:ph type="body" idx="2"/>
          </p:nvPr>
        </p:nvSpPr>
        <p:spPr>
          <a:xfrm>
            <a:off x="5410200" y="2514600"/>
            <a:ext cx="3276600" cy="35401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a:t>อ่านง่าย</a:t>
            </a:r>
            <a:endParaRPr/>
          </a:p>
          <a:p>
            <a:pPr marL="342900" lvl="0" indent="-342900" algn="l" rtl="0">
              <a:spcBef>
                <a:spcPts val="560"/>
              </a:spcBef>
              <a:spcAft>
                <a:spcPts val="0"/>
              </a:spcAft>
              <a:buSzPts val="2100"/>
              <a:buChar char="●"/>
            </a:pPr>
            <a:r>
              <a:rPr lang="en-US"/>
              <a:t>อธิบายภาพรวม</a:t>
            </a:r>
            <a:endParaRPr/>
          </a:p>
          <a:p>
            <a:pPr marL="342900" lvl="0" indent="-342900" algn="l" rtl="0">
              <a:spcBef>
                <a:spcPts val="560"/>
              </a:spcBef>
              <a:spcAft>
                <a:spcPts val="0"/>
              </a:spcAft>
              <a:buSzPts val="2100"/>
              <a:buChar char="●"/>
            </a:pPr>
            <a:r>
              <a:rPr lang="en-US"/>
              <a:t>ภาพรวมบทเทศนา</a:t>
            </a:r>
            <a:endParaRPr/>
          </a:p>
          <a:p>
            <a:pPr marL="342900" lvl="0" indent="-342900" algn="l" rtl="0">
              <a:spcBef>
                <a:spcPts val="560"/>
              </a:spcBef>
              <a:spcAft>
                <a:spcPts val="0"/>
              </a:spcAft>
              <a:buSzPts val="2100"/>
              <a:buChar char="●"/>
            </a:pPr>
            <a:r>
              <a:rPr lang="en-US"/>
              <a:t>ศาสนศาสตร์ของปฐมกาล</a:t>
            </a:r>
            <a:endParaRPr/>
          </a:p>
          <a:p>
            <a:pPr marL="342900" lvl="0" indent="-342900" algn="l" rtl="0">
              <a:spcBef>
                <a:spcPts val="560"/>
              </a:spcBef>
              <a:spcAft>
                <a:spcPts val="0"/>
              </a:spcAft>
              <a:buSzPts val="2100"/>
              <a:buChar char="●"/>
            </a:pPr>
            <a:r>
              <a:rPr lang="en-US"/>
              <a:t>การสอนของพระเยซู</a:t>
            </a:r>
            <a:endParaRPr/>
          </a:p>
        </p:txBody>
      </p:sp>
      <p:sp>
        <p:nvSpPr>
          <p:cNvPr id="1794" name="Google Shape;1794;p23"/>
          <p:cNvSpPr txBox="1"/>
          <p:nvPr/>
        </p:nvSpPr>
        <p:spPr>
          <a:xfrm rot="-986024">
            <a:off x="-756276" y="824014"/>
            <a:ext cx="5257800" cy="1779587"/>
          </a:xfrm>
          <a:prstGeom prst="rect">
            <a:avLst/>
          </a:prstGeom>
          <a:noFill/>
          <a:ln>
            <a:noFill/>
          </a:ln>
        </p:spPr>
        <p:txBody>
          <a:bodyPr spcFirstLastPara="1" wrap="square" lIns="91425" tIns="45700" rIns="91425" bIns="45700" anchor="ctr" anchorCtr="1">
            <a:noAutofit/>
          </a:bodyPr>
          <a:lstStyle/>
          <a:p>
            <a:pPr marL="0" marR="0" lvl="0" indent="0" algn="ctr" rtl="0">
              <a:lnSpc>
                <a:spcPct val="60000"/>
              </a:lnSpc>
              <a:spcBef>
                <a:spcPts val="0"/>
              </a:spcBef>
              <a:spcAft>
                <a:spcPts val="0"/>
              </a:spcAft>
              <a:buNone/>
            </a:pPr>
            <a:r>
              <a:rPr lang="en-US" sz="8000" b="1" dirty="0">
                <a:solidFill>
                  <a:srgbClr val="800000"/>
                </a:solidFill>
                <a:latin typeface="Times New Roman"/>
                <a:ea typeface="Times New Roman"/>
                <a:cs typeface="Times New Roman"/>
                <a:sym typeface="Times New Roman"/>
              </a:rPr>
              <a:t>C</a:t>
            </a:r>
            <a:r>
              <a:rPr lang="en-US" sz="6600" b="1" dirty="0">
                <a:solidFill>
                  <a:srgbClr val="800000"/>
                </a:solidFill>
                <a:latin typeface="Times New Roman"/>
                <a:ea typeface="Times New Roman"/>
                <a:cs typeface="Times New Roman"/>
                <a:sym typeface="Times New Roman"/>
              </a:rPr>
              <a:t>reation</a:t>
            </a:r>
            <a:br>
              <a:rPr lang="en-US" sz="6600" b="1" dirty="0">
                <a:solidFill>
                  <a:srgbClr val="800000"/>
                </a:solidFill>
                <a:latin typeface="Times New Roman"/>
                <a:ea typeface="Times New Roman"/>
                <a:cs typeface="Times New Roman"/>
                <a:sym typeface="Times New Roman"/>
              </a:rPr>
            </a:br>
            <a:r>
              <a:rPr lang="en-US" sz="5400" b="1" dirty="0">
                <a:solidFill>
                  <a:srgbClr val="800000"/>
                </a:solidFill>
                <a:latin typeface="Times New Roman"/>
                <a:ea typeface="Times New Roman"/>
                <a:cs typeface="Times New Roman"/>
                <a:sym typeface="Times New Roman"/>
              </a:rPr>
              <a:t>&amp;</a:t>
            </a:r>
            <a:r>
              <a:rPr lang="en-US" sz="8000" b="1" dirty="0">
                <a:solidFill>
                  <a:srgbClr val="800000"/>
                </a:solidFill>
                <a:latin typeface="Times New Roman"/>
                <a:ea typeface="Times New Roman"/>
                <a:cs typeface="Times New Roman"/>
                <a:sym typeface="Times New Roman"/>
              </a:rPr>
              <a:t>B</a:t>
            </a:r>
            <a:r>
              <a:rPr lang="en-US" sz="6600" b="1" dirty="0">
                <a:solidFill>
                  <a:srgbClr val="800000"/>
                </a:solidFill>
                <a:latin typeface="Times New Roman"/>
                <a:ea typeface="Times New Roman"/>
                <a:cs typeface="Times New Roman"/>
                <a:sym typeface="Times New Roman"/>
              </a:rPr>
              <a:t>lessing</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sp>
        <p:nvSpPr>
          <p:cNvPr id="1800" name="Google Shape;1800;g6f8def64e8_1_8"/>
          <p:cNvSpPr/>
          <p:nvPr/>
        </p:nvSpPr>
        <p:spPr>
          <a:xfrm>
            <a:off x="0" y="914400"/>
            <a:ext cx="9067800" cy="68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2400"/>
              <a:buFont typeface="Noto Sans Symbols"/>
              <a:buNone/>
            </a:pPr>
            <a:r>
              <a:rPr lang="en-US" sz="3200" b="1" u="sng">
                <a:solidFill>
                  <a:schemeClr val="lt1"/>
                </a:solidFill>
              </a:rPr>
              <a:t>ทฤษฎีการทรงสร้างดั้งเดิม</a:t>
            </a:r>
            <a:r>
              <a:rPr lang="en-US" sz="3200" b="1" u="sng">
                <a:solidFill>
                  <a:schemeClr val="lt1"/>
                </a:solidFill>
                <a:latin typeface="Arial"/>
                <a:ea typeface="Arial"/>
                <a:cs typeface="Arial"/>
                <a:sym typeface="Arial"/>
              </a:rPr>
              <a:t> (</a:t>
            </a:r>
            <a:r>
              <a:rPr lang="en-US" sz="3200" b="1" u="sng">
                <a:solidFill>
                  <a:schemeClr val="lt1"/>
                </a:solidFill>
              </a:rPr>
              <a:t>มุมมองเดิม</a:t>
            </a:r>
            <a:r>
              <a:rPr lang="en-US" sz="3200" b="1" u="sng">
                <a:solidFill>
                  <a:schemeClr val="lt1"/>
                </a:solidFill>
                <a:latin typeface="Arial"/>
                <a:ea typeface="Arial"/>
                <a:cs typeface="Arial"/>
                <a:sym typeface="Arial"/>
              </a:rPr>
              <a:t>)</a:t>
            </a:r>
            <a:endParaRPr/>
          </a:p>
        </p:txBody>
      </p:sp>
      <p:sp>
        <p:nvSpPr>
          <p:cNvPr id="1801" name="Google Shape;1801;g6f8def64e8_1_8"/>
          <p:cNvSpPr txBox="1">
            <a:spLocks noGrp="1"/>
          </p:cNvSpPr>
          <p:nvPr>
            <p:ph type="ctrTitle"/>
          </p:nvPr>
        </p:nvSpPr>
        <p:spPr>
          <a:xfrm>
            <a:off x="0" y="0"/>
            <a:ext cx="9144000" cy="914400"/>
          </a:xfrm>
          <a:prstGeom prst="rect">
            <a:avLst/>
          </a:prstGeom>
          <a:gradFill>
            <a:gsLst>
              <a:gs pos="0">
                <a:srgbClr val="B30000"/>
              </a:gs>
              <a:gs pos="50000">
                <a:srgbClr val="FF0000"/>
              </a:gs>
              <a:gs pos="100000">
                <a:srgbClr val="B30000"/>
              </a:gs>
            </a:gsLst>
            <a:lin ang="5400012" scaled="0"/>
          </a:gradFill>
          <a:ln>
            <a:noFill/>
          </a:ln>
        </p:spPr>
        <p:txBody>
          <a:bodyPr spcFirstLastPara="1" wrap="square" lIns="91425" tIns="45700" rIns="91425" bIns="45700" anchor="ctr" anchorCtr="1">
            <a:noAutofit/>
          </a:bodyPr>
          <a:lstStyle/>
          <a:p>
            <a:pPr marL="0" lvl="0" indent="0" algn="l" rtl="0">
              <a:spcBef>
                <a:spcPts val="0"/>
              </a:spcBef>
              <a:spcAft>
                <a:spcPts val="0"/>
              </a:spcAft>
              <a:buNone/>
            </a:pPr>
            <a:r>
              <a:rPr lang="en-US" sz="4400">
                <a:solidFill>
                  <a:schemeClr val="lt1"/>
                </a:solidFill>
                <a:latin typeface="Arial"/>
                <a:ea typeface="Arial"/>
                <a:cs typeface="Arial"/>
                <a:sym typeface="Arial"/>
              </a:rPr>
              <a:t>1:1 เชื่อมโยงกับ 1:2-3 อย่างไร?</a:t>
            </a:r>
            <a:endParaRPr/>
          </a:p>
        </p:txBody>
      </p:sp>
      <p:sp>
        <p:nvSpPr>
          <p:cNvPr id="1802" name="Google Shape;1802;g6f8def64e8_1_8"/>
          <p:cNvSpPr/>
          <p:nvPr/>
        </p:nvSpPr>
        <p:spPr>
          <a:xfrm>
            <a:off x="69850" y="4043363"/>
            <a:ext cx="907410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1500"/>
              <a:buFont typeface="Noto Sans Symbols"/>
              <a:buNone/>
            </a:pPr>
            <a:r>
              <a:rPr lang="en-US" sz="2000" b="1">
                <a:solidFill>
                  <a:schemeClr val="lt1"/>
                </a:solidFill>
                <a:latin typeface="Arial"/>
                <a:ea typeface="Arial"/>
                <a:cs typeface="Arial"/>
                <a:sym typeface="Arial"/>
              </a:rPr>
              <a:t>"</a:t>
            </a:r>
            <a:r>
              <a:rPr lang="en-US" sz="2000">
                <a:solidFill>
                  <a:srgbClr val="FFFF00"/>
                </a:solidFill>
              </a:rPr>
              <a:t>ขณะนั้น</a:t>
            </a:r>
            <a:r>
              <a:rPr lang="en-US" sz="2000">
                <a:solidFill>
                  <a:schemeClr val="lt1"/>
                </a:solidFill>
              </a:rPr>
              <a:t>โลก</a:t>
            </a:r>
            <a:r>
              <a:rPr lang="en-US" sz="2000">
                <a:solidFill>
                  <a:srgbClr val="FFFF00"/>
                </a:solidFill>
              </a:rPr>
              <a:t>ยังไม่มี</a:t>
            </a:r>
            <a:r>
              <a:rPr lang="en-US" sz="2000">
                <a:solidFill>
                  <a:schemeClr val="lt1"/>
                </a:solidFill>
              </a:rPr>
              <a:t>รูปทรงและว่างเปล่า ความมืดปกคลุมอยู่เหนือพื้นผิวของห้วงน้ำ พระวิญญาณของพระเจ้าทรงเคลื่อนไหวอยู่เหนือน้ำนั้น</a:t>
            </a:r>
            <a:r>
              <a:rPr lang="en-US" sz="2000" b="1">
                <a:solidFill>
                  <a:schemeClr val="lt1"/>
                </a:solidFill>
                <a:latin typeface="Arial"/>
                <a:ea typeface="Arial"/>
                <a:cs typeface="Arial"/>
                <a:sym typeface="Arial"/>
              </a:rPr>
              <a:t>" (1:2 </a:t>
            </a:r>
            <a:r>
              <a:rPr lang="en-US" sz="2000" b="1">
                <a:solidFill>
                  <a:srgbClr val="FFFF00"/>
                </a:solidFill>
              </a:rPr>
              <a:t>อมตธรรม</a:t>
            </a:r>
            <a:r>
              <a:rPr lang="en-US" sz="2000" b="1">
                <a:solidFill>
                  <a:schemeClr val="lt1"/>
                </a:solidFill>
                <a:latin typeface="Arial"/>
                <a:ea typeface="Arial"/>
                <a:cs typeface="Arial"/>
                <a:sym typeface="Arial"/>
              </a:rPr>
              <a:t>)</a:t>
            </a:r>
            <a:endParaRPr sz="2000" b="1">
              <a:solidFill>
                <a:schemeClr val="lt1"/>
              </a:solidFill>
              <a:latin typeface="Arial"/>
              <a:ea typeface="Arial"/>
              <a:cs typeface="Arial"/>
              <a:sym typeface="Arial"/>
            </a:endParaRPr>
          </a:p>
        </p:txBody>
      </p:sp>
      <p:sp>
        <p:nvSpPr>
          <p:cNvPr id="1803" name="Google Shape;1803;g6f8def64e8_1_8"/>
          <p:cNvSpPr txBox="1"/>
          <p:nvPr/>
        </p:nvSpPr>
        <p:spPr>
          <a:xfrm>
            <a:off x="228600" y="2482850"/>
            <a:ext cx="8599500" cy="39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1500"/>
              <a:buFont typeface="Noto Sans Symbols"/>
              <a:buNone/>
            </a:pPr>
            <a:r>
              <a:rPr lang="en-US" sz="2000" b="1">
                <a:solidFill>
                  <a:schemeClr val="lt1"/>
                </a:solidFill>
                <a:latin typeface="Arial"/>
                <a:ea typeface="Arial"/>
                <a:cs typeface="Arial"/>
                <a:sym typeface="Arial"/>
              </a:rPr>
              <a:t>"</a:t>
            </a:r>
            <a:r>
              <a:rPr lang="en-US" sz="2000">
                <a:solidFill>
                  <a:srgbClr val="FFFF00"/>
                </a:solidFill>
              </a:rPr>
              <a:t>ในปฐมกาล</a:t>
            </a:r>
            <a:r>
              <a:rPr lang="en-US" sz="2000">
                <a:solidFill>
                  <a:schemeClr val="lt1"/>
                </a:solidFill>
              </a:rPr>
              <a:t> พระเจ้าทรงเนรมิตสร้างฟ้าและแผ่นดิน</a:t>
            </a:r>
            <a:r>
              <a:rPr lang="en-US" sz="2000" b="1">
                <a:solidFill>
                  <a:schemeClr val="lt1"/>
                </a:solidFill>
                <a:latin typeface="Arial"/>
                <a:ea typeface="Arial"/>
                <a:cs typeface="Arial"/>
                <a:sym typeface="Arial"/>
              </a:rPr>
              <a:t>" (1:1)</a:t>
            </a:r>
            <a:endParaRPr sz="2000" b="1">
              <a:solidFill>
                <a:schemeClr val="lt1"/>
              </a:solidFill>
              <a:latin typeface="Arial"/>
              <a:ea typeface="Arial"/>
              <a:cs typeface="Arial"/>
              <a:sym typeface="Arial"/>
            </a:endParaRPr>
          </a:p>
        </p:txBody>
      </p:sp>
      <p:sp>
        <p:nvSpPr>
          <p:cNvPr id="1804" name="Google Shape;1804;g6f8def64e8_1_8"/>
          <p:cNvSpPr txBox="1"/>
          <p:nvPr/>
        </p:nvSpPr>
        <p:spPr>
          <a:xfrm>
            <a:off x="115888" y="2057400"/>
            <a:ext cx="90282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1- สร้างจากคว</a:t>
            </a:r>
            <a:r>
              <a:rPr lang="en-US" sz="2400" b="1">
                <a:solidFill>
                  <a:schemeClr val="lt1"/>
                </a:solidFill>
              </a:rPr>
              <a:t>ามไม่มีอะไรเลยในวันที่ </a:t>
            </a:r>
            <a:r>
              <a:rPr lang="en-US" sz="2400" b="1">
                <a:solidFill>
                  <a:schemeClr val="lt1"/>
                </a:solidFill>
                <a:latin typeface="Arial"/>
                <a:ea typeface="Arial"/>
                <a:cs typeface="Arial"/>
                <a:sym typeface="Arial"/>
              </a:rPr>
              <a:t>1</a:t>
            </a:r>
            <a:endParaRPr/>
          </a:p>
        </p:txBody>
      </p:sp>
      <p:sp>
        <p:nvSpPr>
          <p:cNvPr id="1805" name="Google Shape;1805;g6f8def64e8_1_8"/>
          <p:cNvSpPr txBox="1"/>
          <p:nvPr/>
        </p:nvSpPr>
        <p:spPr>
          <a:xfrm>
            <a:off x="115888" y="3216275"/>
            <a:ext cx="89916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2- </a:t>
            </a:r>
            <a:r>
              <a:rPr lang="en-US" sz="2400" b="1">
                <a:solidFill>
                  <a:schemeClr val="lt1"/>
                </a:solidFill>
              </a:rPr>
              <a:t>มีประโยคที่สามที่เชื่อมขาด แต่สอดคล้องกับการบอกลักษณะของโลกหลังจากการสร้างจักรวาล</a:t>
            </a:r>
            <a:endParaRPr/>
          </a:p>
        </p:txBody>
      </p:sp>
      <p:sp>
        <p:nvSpPr>
          <p:cNvPr id="1806" name="Google Shape;1806;g6f8def64e8_1_8"/>
          <p:cNvSpPr txBox="1"/>
          <p:nvPr/>
        </p:nvSpPr>
        <p:spPr>
          <a:xfrm>
            <a:off x="228600" y="5911850"/>
            <a:ext cx="8599500" cy="39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1500"/>
              <a:buFont typeface="Noto Sans Symbols"/>
              <a:buNone/>
            </a:pPr>
            <a:r>
              <a:rPr lang="en-US" sz="2000" b="1">
                <a:solidFill>
                  <a:schemeClr val="lt1"/>
                </a:solidFill>
                <a:latin typeface="Arial"/>
                <a:ea typeface="Arial"/>
                <a:cs typeface="Arial"/>
                <a:sym typeface="Arial"/>
              </a:rPr>
              <a:t>"</a:t>
            </a:r>
            <a:r>
              <a:rPr lang="en-US" sz="2000">
                <a:solidFill>
                  <a:schemeClr val="lt1"/>
                </a:solidFill>
              </a:rPr>
              <a:t>และพระเจ้า</a:t>
            </a:r>
            <a:r>
              <a:rPr lang="en-US" sz="2000">
                <a:solidFill>
                  <a:srgbClr val="FFFF00"/>
                </a:solidFill>
              </a:rPr>
              <a:t>ตรัส</a:t>
            </a:r>
            <a:r>
              <a:rPr lang="en-US" sz="2000">
                <a:solidFill>
                  <a:schemeClr val="lt1"/>
                </a:solidFill>
              </a:rPr>
              <a:t>ว่า “จงเกิดความสว่าง” ความสว่างก็เกิดขึ้น </a:t>
            </a:r>
            <a:r>
              <a:rPr lang="en-US" sz="2000" b="1">
                <a:solidFill>
                  <a:schemeClr val="lt1"/>
                </a:solidFill>
                <a:latin typeface="Arial"/>
                <a:ea typeface="Arial"/>
                <a:cs typeface="Arial"/>
                <a:sym typeface="Arial"/>
              </a:rPr>
              <a:t>" (1:3)</a:t>
            </a:r>
            <a:endParaRPr sz="2000" b="1">
              <a:solidFill>
                <a:schemeClr val="lt1"/>
              </a:solidFill>
              <a:latin typeface="Arial"/>
              <a:ea typeface="Arial"/>
              <a:cs typeface="Arial"/>
              <a:sym typeface="Arial"/>
            </a:endParaRPr>
          </a:p>
        </p:txBody>
      </p:sp>
      <p:sp>
        <p:nvSpPr>
          <p:cNvPr id="1807" name="Google Shape;1807;g6f8def64e8_1_8"/>
          <p:cNvSpPr txBox="1"/>
          <p:nvPr/>
        </p:nvSpPr>
        <p:spPr>
          <a:xfrm>
            <a:off x="115888" y="5105400"/>
            <a:ext cx="90282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3- ประโยคที่แยกแแกมา เป็นการเล่าเรื่องราวการ</a:t>
            </a:r>
            <a:r>
              <a:rPr lang="en-US" sz="2400" b="1">
                <a:solidFill>
                  <a:schemeClr val="lt1"/>
                </a:solidFill>
              </a:rPr>
              <a:t>งานของการทรงสร้างของพระเจ้า -</a:t>
            </a:r>
            <a:r>
              <a:rPr lang="en-US" sz="2400" b="1">
                <a:solidFill>
                  <a:schemeClr val="lt1"/>
                </a:solidFill>
                <a:latin typeface="Arial"/>
                <a:ea typeface="Arial"/>
                <a:cs typeface="Arial"/>
                <a:sym typeface="Arial"/>
              </a:rPr>
              <a:t> </a:t>
            </a:r>
            <a:r>
              <a:rPr lang="en-US" sz="2400" b="1">
                <a:solidFill>
                  <a:schemeClr val="lt1"/>
                </a:solidFill>
              </a:rPr>
              <a:t>โดยถ้อยคำ</a:t>
            </a:r>
            <a:endParaRPr/>
          </a:p>
        </p:txBody>
      </p:sp>
      <p:sp>
        <p:nvSpPr>
          <p:cNvPr id="1808" name="Google Shape;1808;g6f8def64e8_1_8"/>
          <p:cNvSpPr txBox="1"/>
          <p:nvPr/>
        </p:nvSpPr>
        <p:spPr>
          <a:xfrm>
            <a:off x="4572000" y="6497650"/>
            <a:ext cx="4568700" cy="33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chemeClr val="lt1"/>
                </a:solidFill>
              </a:rPr>
              <a:t>แอลเลน โรส</a:t>
            </a:r>
            <a:r>
              <a:rPr lang="en-US" sz="1600" b="1">
                <a:solidFill>
                  <a:schemeClr val="lt1"/>
                </a:solidFill>
                <a:latin typeface="Arial"/>
                <a:ea typeface="Arial"/>
                <a:cs typeface="Arial"/>
                <a:sym typeface="Arial"/>
              </a:rPr>
              <a:t>, การ</a:t>
            </a:r>
            <a:r>
              <a:rPr lang="en-US" sz="1600" b="1">
                <a:solidFill>
                  <a:schemeClr val="lt1"/>
                </a:solidFill>
              </a:rPr>
              <a:t>ทรงสร้างและการอวยพร</a:t>
            </a:r>
            <a:r>
              <a:rPr lang="en-US" sz="1600" b="1">
                <a:solidFill>
                  <a:schemeClr val="lt1"/>
                </a:solidFill>
                <a:latin typeface="Arial"/>
                <a:ea typeface="Arial"/>
                <a:cs typeface="Arial"/>
                <a:sym typeface="Arial"/>
              </a:rPr>
              <a:t>, 718</a:t>
            </a:r>
            <a:endParaRPr/>
          </a:p>
        </p:txBody>
      </p:sp>
      <p:sp>
        <p:nvSpPr>
          <p:cNvPr id="1809" name="Google Shape;1809;g6f8def64e8_1_8"/>
          <p:cNvSpPr txBox="1"/>
          <p:nvPr/>
        </p:nvSpPr>
        <p:spPr>
          <a:xfrm>
            <a:off x="1295400" y="1371600"/>
            <a:ext cx="6416700" cy="457200"/>
          </a:xfrm>
          <a:prstGeom prst="rect">
            <a:avLst/>
          </a:prstGeom>
          <a:noFill/>
          <a:ln>
            <a:noFill/>
          </a:ln>
        </p:spPr>
        <p:txBody>
          <a:bodyPr spcFirstLastPara="1" wrap="square" lIns="91425" tIns="45700" rIns="91425" bIns="45700" anchor="t" anchorCtr="0">
            <a:noAutofit/>
          </a:bodyPr>
          <a:lstStyle/>
          <a:p>
            <a:pPr marL="179387" marR="0" lvl="0" indent="-179387" algn="ctr" rtl="0">
              <a:spcBef>
                <a:spcPts val="0"/>
              </a:spcBef>
              <a:spcAft>
                <a:spcPts val="0"/>
              </a:spcAft>
              <a:buClr>
                <a:schemeClr val="lt1"/>
              </a:buClr>
              <a:buSzPts val="2400"/>
              <a:buFont typeface="Arial"/>
              <a:buChar char="•"/>
            </a:pPr>
            <a:r>
              <a:rPr lang="en-US" sz="2400">
                <a:solidFill>
                  <a:schemeClr val="lt1"/>
                </a:solidFill>
              </a:rPr>
              <a:t>ลูพอล์ด</a:t>
            </a:r>
            <a:r>
              <a:rPr lang="en-US" sz="2400">
                <a:solidFill>
                  <a:schemeClr val="lt1"/>
                </a:solidFill>
                <a:latin typeface="Arial"/>
                <a:ea typeface="Arial"/>
                <a:cs typeface="Arial"/>
                <a:sym typeface="Arial"/>
              </a:rPr>
              <a:t>, เคลl, คาซัสโต, กริฟฟิน</a:t>
            </a:r>
            <a:endParaRPr/>
          </a:p>
        </p:txBody>
      </p:sp>
      <p:sp>
        <p:nvSpPr>
          <p:cNvPr id="1810" name="Google Shape;1810;g6f8def64e8_1_8"/>
          <p:cNvSpPr txBox="1"/>
          <p:nvPr/>
        </p:nvSpPr>
        <p:spPr>
          <a:xfrm>
            <a:off x="8331951" y="-27375"/>
            <a:ext cx="7995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34</a:t>
            </a:r>
            <a:endParaRPr/>
          </a:p>
        </p:txBody>
      </p:sp>
      <p:sp>
        <p:nvSpPr>
          <p:cNvPr id="1811" name="Google Shape;1811;g6f8def64e8_1_8"/>
          <p:cNvSpPr txBox="1"/>
          <p:nvPr/>
        </p:nvSpPr>
        <p:spPr>
          <a:xfrm>
            <a:off x="9461988" y="3216275"/>
            <a:ext cx="89916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latin typeface="Arial"/>
                <a:ea typeface="Arial"/>
                <a:cs typeface="Arial"/>
                <a:sym typeface="Arial"/>
              </a:rPr>
              <a:t>Three disjunctive, parallel clauses describe the condition of the earth immediately after the creation of the universe.</a:t>
            </a:r>
            <a:endParaRPr/>
          </a:p>
        </p:txBody>
      </p:sp>
      <p:sp>
        <p:nvSpPr>
          <p:cNvPr id="1812" name="Google Shape;1812;g6f8def64e8_1_8"/>
          <p:cNvSpPr txBox="1"/>
          <p:nvPr/>
        </p:nvSpPr>
        <p:spPr>
          <a:xfrm>
            <a:off x="9545638" y="5105400"/>
            <a:ext cx="90282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latin typeface="Arial"/>
                <a:ea typeface="Arial"/>
                <a:cs typeface="Arial"/>
                <a:sym typeface="Arial"/>
              </a:rPr>
              <a:t>3- An independent, narrative sentence shows the manner in which God worked—by His Word.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24"/>
          <p:cNvSpPr txBox="1"/>
          <p:nvPr/>
        </p:nvSpPr>
        <p:spPr>
          <a:xfrm>
            <a:off x="3826675" y="6445250"/>
            <a:ext cx="5317200" cy="336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b="1">
                <a:solidFill>
                  <a:schemeClr val="lt1"/>
                </a:solidFill>
              </a:rPr>
              <a:t>แอลเลน โรส, การทรงสร้างและการอวยพร, 718</a:t>
            </a:r>
            <a:r>
              <a:rPr lang="en-US" sz="1600" b="1">
                <a:solidFill>
                  <a:srgbClr val="FFFFFF"/>
                </a:solidFill>
                <a:latin typeface="Arial"/>
                <a:ea typeface="Arial"/>
                <a:cs typeface="Arial"/>
                <a:sym typeface="Arial"/>
              </a:rPr>
              <a:t>-19,</a:t>
            </a:r>
            <a:r>
              <a:rPr lang="en-US" sz="1600" b="1">
                <a:solidFill>
                  <a:srgbClr val="FFFFFF"/>
                </a:solidFill>
              </a:rPr>
              <a:t> </a:t>
            </a:r>
            <a:r>
              <a:rPr lang="en-US" sz="1600" b="1">
                <a:solidFill>
                  <a:srgbClr val="FFFFFF"/>
                </a:solidFill>
                <a:latin typeface="Arial"/>
                <a:ea typeface="Arial"/>
                <a:cs typeface="Arial"/>
                <a:sym typeface="Arial"/>
              </a:rPr>
              <a:t>721</a:t>
            </a:r>
            <a:endParaRPr/>
          </a:p>
        </p:txBody>
      </p:sp>
      <p:sp>
        <p:nvSpPr>
          <p:cNvPr id="1819" name="Google Shape;1819;p24"/>
          <p:cNvSpPr/>
          <p:nvPr/>
        </p:nvSpPr>
        <p:spPr>
          <a:xfrm>
            <a:off x="0" y="914400"/>
            <a:ext cx="9067800" cy="68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2400"/>
              <a:buFont typeface="Noto Sans Symbols"/>
              <a:buNone/>
            </a:pPr>
            <a:r>
              <a:rPr lang="en-US" sz="3200" b="1" u="sng">
                <a:solidFill>
                  <a:schemeClr val="lt1"/>
                </a:solidFill>
              </a:rPr>
              <a:t>ทฤษฎีช่องว่าง</a:t>
            </a:r>
            <a:endParaRPr/>
          </a:p>
        </p:txBody>
      </p:sp>
      <p:sp>
        <p:nvSpPr>
          <p:cNvPr id="1820" name="Google Shape;1820;p24"/>
          <p:cNvSpPr txBox="1">
            <a:spLocks noGrp="1"/>
          </p:cNvSpPr>
          <p:nvPr>
            <p:ph type="ctrTitle"/>
          </p:nvPr>
        </p:nvSpPr>
        <p:spPr>
          <a:xfrm>
            <a:off x="0" y="0"/>
            <a:ext cx="9144000" cy="914400"/>
          </a:xfrm>
          <a:prstGeom prst="rect">
            <a:avLst/>
          </a:prstGeom>
          <a:gradFill>
            <a:gsLst>
              <a:gs pos="0">
                <a:srgbClr val="B30000"/>
              </a:gs>
              <a:gs pos="50000">
                <a:srgbClr val="FF0000"/>
              </a:gs>
              <a:gs pos="100000">
                <a:srgbClr val="B30000"/>
              </a:gs>
            </a:gsLst>
            <a:lin ang="5400000" scaled="0"/>
          </a:gradFill>
          <a:ln>
            <a:noFill/>
          </a:ln>
        </p:spPr>
        <p:txBody>
          <a:bodyPr spcFirstLastPara="1" wrap="square" lIns="91425" tIns="45700" rIns="91425" bIns="45700" anchor="ctr" anchorCtr="1">
            <a:noAutofit/>
          </a:bodyPr>
          <a:lstStyle/>
          <a:p>
            <a:pPr marL="0" lvl="0" indent="0" algn="l" rtl="0">
              <a:spcBef>
                <a:spcPts val="0"/>
              </a:spcBef>
              <a:spcAft>
                <a:spcPts val="0"/>
              </a:spcAft>
              <a:buNone/>
            </a:pPr>
            <a:r>
              <a:rPr lang="en-US" sz="4400">
                <a:solidFill>
                  <a:schemeClr val="lt1"/>
                </a:solidFill>
                <a:latin typeface="Arial"/>
                <a:ea typeface="Arial"/>
                <a:cs typeface="Arial"/>
                <a:sym typeface="Arial"/>
              </a:rPr>
              <a:t>1:1 เชื่อมโยงกับ 1:2-3 อย่างไร?</a:t>
            </a:r>
            <a:endParaRPr/>
          </a:p>
        </p:txBody>
      </p:sp>
      <p:sp>
        <p:nvSpPr>
          <p:cNvPr id="1821" name="Google Shape;1821;p24"/>
          <p:cNvSpPr/>
          <p:nvPr/>
        </p:nvSpPr>
        <p:spPr>
          <a:xfrm>
            <a:off x="69850" y="4043363"/>
            <a:ext cx="907415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1500"/>
              <a:buFont typeface="Noto Sans Symbols"/>
              <a:buNone/>
            </a:pPr>
            <a:r>
              <a:rPr lang="en-US" sz="2000" b="1">
                <a:solidFill>
                  <a:schemeClr val="lt1"/>
                </a:solidFill>
                <a:latin typeface="Arial"/>
                <a:ea typeface="Arial"/>
                <a:cs typeface="Arial"/>
                <a:sym typeface="Arial"/>
              </a:rPr>
              <a:t>"</a:t>
            </a:r>
            <a:r>
              <a:rPr lang="en-US" sz="2000">
                <a:solidFill>
                  <a:srgbClr val="FFFF00"/>
                </a:solidFill>
              </a:rPr>
              <a:t>ขณะนั้น</a:t>
            </a:r>
            <a:r>
              <a:rPr lang="en-US" sz="2000">
                <a:solidFill>
                  <a:schemeClr val="lt1"/>
                </a:solidFill>
              </a:rPr>
              <a:t>โลก</a:t>
            </a:r>
            <a:r>
              <a:rPr lang="en-US" sz="2000">
                <a:solidFill>
                  <a:srgbClr val="FFFF00"/>
                </a:solidFill>
              </a:rPr>
              <a:t>ยังไม่มี</a:t>
            </a:r>
            <a:r>
              <a:rPr lang="en-US" sz="2000">
                <a:solidFill>
                  <a:schemeClr val="lt1"/>
                </a:solidFill>
              </a:rPr>
              <a:t>รูปทรงและว่างเปล่า ความมืดปกคลุมอยู่เหนือพื้นผิวของห้วงน้ำ พระวิญญาณของพระเจ้าทรงเคลื่อนไหวอยู่เหนือน้ำนั้น</a:t>
            </a:r>
            <a:r>
              <a:rPr lang="en-US" sz="2000" b="1">
                <a:solidFill>
                  <a:schemeClr val="lt1"/>
                </a:solidFill>
                <a:latin typeface="Arial"/>
                <a:ea typeface="Arial"/>
                <a:cs typeface="Arial"/>
                <a:sym typeface="Arial"/>
              </a:rPr>
              <a:t>" (1:2 </a:t>
            </a:r>
            <a:r>
              <a:rPr lang="en-US" sz="2000" b="1">
                <a:solidFill>
                  <a:srgbClr val="FFFF00"/>
                </a:solidFill>
              </a:rPr>
              <a:t>อมตธรรม</a:t>
            </a:r>
            <a:r>
              <a:rPr lang="en-US" sz="2000" b="1">
                <a:solidFill>
                  <a:schemeClr val="lt1"/>
                </a:solidFill>
                <a:latin typeface="Arial"/>
                <a:ea typeface="Arial"/>
                <a:cs typeface="Arial"/>
                <a:sym typeface="Arial"/>
              </a:rPr>
              <a:t>)</a:t>
            </a:r>
            <a:endParaRPr sz="2000" b="1">
              <a:solidFill>
                <a:schemeClr val="lt1"/>
              </a:solidFill>
              <a:latin typeface="Arial"/>
              <a:ea typeface="Arial"/>
              <a:cs typeface="Arial"/>
              <a:sym typeface="Arial"/>
            </a:endParaRPr>
          </a:p>
        </p:txBody>
      </p:sp>
      <p:sp>
        <p:nvSpPr>
          <p:cNvPr id="1822" name="Google Shape;1822;p24"/>
          <p:cNvSpPr txBox="1"/>
          <p:nvPr/>
        </p:nvSpPr>
        <p:spPr>
          <a:xfrm>
            <a:off x="228600" y="2482850"/>
            <a:ext cx="8599488"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hlink"/>
              </a:buClr>
              <a:buSzPts val="1500"/>
              <a:buFont typeface="Noto Sans Symbols"/>
              <a:buNone/>
            </a:pPr>
            <a:r>
              <a:rPr lang="en-US" sz="2000" b="1">
                <a:solidFill>
                  <a:schemeClr val="lt1"/>
                </a:solidFill>
                <a:latin typeface="Arial"/>
                <a:ea typeface="Arial"/>
                <a:cs typeface="Arial"/>
                <a:sym typeface="Arial"/>
              </a:rPr>
              <a:t>"</a:t>
            </a:r>
            <a:r>
              <a:rPr lang="en-US" sz="2000">
                <a:solidFill>
                  <a:srgbClr val="FFFF00"/>
                </a:solidFill>
              </a:rPr>
              <a:t>ในปฐมกาล</a:t>
            </a:r>
            <a:r>
              <a:rPr lang="en-US" sz="2000">
                <a:solidFill>
                  <a:schemeClr val="lt1"/>
                </a:solidFill>
              </a:rPr>
              <a:t> พระเจ้าทรงเนรมิตสร้างฟ้าและแผ่นดิน</a:t>
            </a:r>
            <a:r>
              <a:rPr lang="en-US" sz="2000" b="1">
                <a:solidFill>
                  <a:schemeClr val="lt1"/>
                </a:solidFill>
                <a:latin typeface="Arial"/>
                <a:ea typeface="Arial"/>
                <a:cs typeface="Arial"/>
                <a:sym typeface="Arial"/>
              </a:rPr>
              <a:t>" (1:1)</a:t>
            </a:r>
            <a:endParaRPr sz="2000" b="1">
              <a:solidFill>
                <a:schemeClr val="lt1"/>
              </a:solidFill>
              <a:latin typeface="Arial"/>
              <a:ea typeface="Arial"/>
              <a:cs typeface="Arial"/>
              <a:sym typeface="Arial"/>
            </a:endParaRPr>
          </a:p>
        </p:txBody>
      </p:sp>
      <p:sp>
        <p:nvSpPr>
          <p:cNvPr id="1823" name="Google Shape;1823;p24"/>
          <p:cNvSpPr txBox="1"/>
          <p:nvPr/>
        </p:nvSpPr>
        <p:spPr>
          <a:xfrm>
            <a:off x="115888" y="2057400"/>
            <a:ext cx="9028112"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1- สร้างจากคว</a:t>
            </a:r>
            <a:r>
              <a:rPr lang="en-US" sz="2400" b="1">
                <a:solidFill>
                  <a:schemeClr val="lt1"/>
                </a:solidFill>
              </a:rPr>
              <a:t>ามไม่มีอะไรเลยในวันที่ </a:t>
            </a:r>
            <a:r>
              <a:rPr lang="en-US" sz="2400" b="1">
                <a:solidFill>
                  <a:schemeClr val="lt1"/>
                </a:solidFill>
                <a:latin typeface="Arial"/>
                <a:ea typeface="Arial"/>
                <a:cs typeface="Arial"/>
                <a:sym typeface="Arial"/>
              </a:rPr>
              <a:t>1</a:t>
            </a:r>
            <a:endParaRPr/>
          </a:p>
        </p:txBody>
      </p:sp>
      <p:sp>
        <p:nvSpPr>
          <p:cNvPr id="1824" name="Google Shape;1824;p24"/>
          <p:cNvSpPr txBox="1"/>
          <p:nvPr/>
        </p:nvSpPr>
        <p:spPr>
          <a:xfrm>
            <a:off x="115888" y="3216275"/>
            <a:ext cx="8991600" cy="83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2- </a:t>
            </a:r>
            <a:r>
              <a:rPr lang="en-US" sz="2400" b="1">
                <a:solidFill>
                  <a:schemeClr val="lt1"/>
                </a:solidFill>
              </a:rPr>
              <a:t>มีประโยคที่สามที่เชื่อมขาด แต่สอดคล้องกับการบอกลักษณะของโลกหลังจากการสร้างจักรวาล</a:t>
            </a:r>
            <a:endParaRPr/>
          </a:p>
        </p:txBody>
      </p:sp>
      <p:sp>
        <p:nvSpPr>
          <p:cNvPr id="1825" name="Google Shape;1825;p24"/>
          <p:cNvSpPr txBox="1"/>
          <p:nvPr/>
        </p:nvSpPr>
        <p:spPr>
          <a:xfrm>
            <a:off x="228600" y="5911850"/>
            <a:ext cx="8599488" cy="396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hlink"/>
              </a:buClr>
              <a:buSzPts val="1500"/>
              <a:buFont typeface="Noto Sans Symbols"/>
              <a:buNone/>
            </a:pPr>
            <a:r>
              <a:rPr lang="en-US" sz="2000" b="1">
                <a:solidFill>
                  <a:schemeClr val="lt1"/>
                </a:solidFill>
                <a:latin typeface="Arial"/>
                <a:ea typeface="Arial"/>
                <a:cs typeface="Arial"/>
                <a:sym typeface="Arial"/>
              </a:rPr>
              <a:t>"</a:t>
            </a:r>
            <a:r>
              <a:rPr lang="en-US" sz="2000">
                <a:solidFill>
                  <a:schemeClr val="lt1"/>
                </a:solidFill>
              </a:rPr>
              <a:t>และพระเจ้า</a:t>
            </a:r>
            <a:r>
              <a:rPr lang="en-US" sz="2000">
                <a:solidFill>
                  <a:srgbClr val="FFFF00"/>
                </a:solidFill>
              </a:rPr>
              <a:t>ตรัส</a:t>
            </a:r>
            <a:r>
              <a:rPr lang="en-US" sz="2000">
                <a:solidFill>
                  <a:schemeClr val="lt1"/>
                </a:solidFill>
              </a:rPr>
              <a:t>ว่า “จงเกิดความสว่าง” ความสว่างก็เกิดขึ้น </a:t>
            </a:r>
            <a:r>
              <a:rPr lang="en-US" sz="2000" b="1">
                <a:solidFill>
                  <a:schemeClr val="lt1"/>
                </a:solidFill>
                <a:latin typeface="Arial"/>
                <a:ea typeface="Arial"/>
                <a:cs typeface="Arial"/>
                <a:sym typeface="Arial"/>
              </a:rPr>
              <a:t>" (1:3)</a:t>
            </a:r>
            <a:endParaRPr sz="2000" b="1">
              <a:solidFill>
                <a:schemeClr val="lt1"/>
              </a:solidFill>
              <a:latin typeface="Arial"/>
              <a:ea typeface="Arial"/>
              <a:cs typeface="Arial"/>
              <a:sym typeface="Arial"/>
            </a:endParaRPr>
          </a:p>
        </p:txBody>
      </p:sp>
      <p:sp>
        <p:nvSpPr>
          <p:cNvPr id="1826" name="Google Shape;1826;p24"/>
          <p:cNvSpPr txBox="1"/>
          <p:nvPr/>
        </p:nvSpPr>
        <p:spPr>
          <a:xfrm>
            <a:off x="115888" y="5105400"/>
            <a:ext cx="9028112" cy="8302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3- ประโยคที่แยกแแกมา เป็นการเล่าเรื่องราวการ</a:t>
            </a:r>
            <a:r>
              <a:rPr lang="en-US" sz="2400" b="1">
                <a:solidFill>
                  <a:schemeClr val="lt1"/>
                </a:solidFill>
              </a:rPr>
              <a:t>งานของการทรงสร้างของพระเจ้า -</a:t>
            </a:r>
            <a:r>
              <a:rPr lang="en-US" sz="2400" b="1">
                <a:solidFill>
                  <a:schemeClr val="lt1"/>
                </a:solidFill>
                <a:latin typeface="Arial"/>
                <a:ea typeface="Arial"/>
                <a:cs typeface="Arial"/>
                <a:sym typeface="Arial"/>
              </a:rPr>
              <a:t> </a:t>
            </a:r>
            <a:r>
              <a:rPr lang="en-US" sz="2400" b="1">
                <a:solidFill>
                  <a:schemeClr val="lt1"/>
                </a:solidFill>
              </a:rPr>
              <a:t>โดยถ้อยคำ</a:t>
            </a:r>
            <a:endParaRPr/>
          </a:p>
        </p:txBody>
      </p:sp>
      <p:sp>
        <p:nvSpPr>
          <p:cNvPr id="1827" name="Google Shape;1827;p24"/>
          <p:cNvSpPr txBox="1"/>
          <p:nvPr/>
        </p:nvSpPr>
        <p:spPr>
          <a:xfrm>
            <a:off x="76200" y="1371600"/>
            <a:ext cx="8991600" cy="457200"/>
          </a:xfrm>
          <a:prstGeom prst="rect">
            <a:avLst/>
          </a:prstGeom>
          <a:noFill/>
          <a:ln>
            <a:noFill/>
          </a:ln>
        </p:spPr>
        <p:txBody>
          <a:bodyPr spcFirstLastPara="1" wrap="square" lIns="91425" tIns="45700" rIns="91425" bIns="45700" anchor="t" anchorCtr="0">
            <a:spAutoFit/>
          </a:bodyPr>
          <a:lstStyle/>
          <a:p>
            <a:pPr marL="179388" marR="0" lvl="0" indent="-179388" algn="ctr" rtl="0">
              <a:spcBef>
                <a:spcPts val="0"/>
              </a:spcBef>
              <a:spcAft>
                <a:spcPts val="0"/>
              </a:spcAft>
              <a:buClr>
                <a:schemeClr val="lt1"/>
              </a:buClr>
              <a:buSzPts val="2400"/>
              <a:buFont typeface="Arial"/>
              <a:buChar char="•"/>
            </a:pPr>
            <a:r>
              <a:rPr lang="en-US" sz="2400">
                <a:solidFill>
                  <a:schemeClr val="lt1"/>
                </a:solidFill>
              </a:rPr>
              <a:t>เบมเบอร์</a:t>
            </a:r>
            <a:r>
              <a:rPr lang="en-US" sz="2400">
                <a:solidFill>
                  <a:schemeClr val="lt1"/>
                </a:solidFill>
                <a:latin typeface="Arial"/>
                <a:ea typeface="Arial"/>
                <a:cs typeface="Arial"/>
                <a:sym typeface="Arial"/>
              </a:rPr>
              <a:t>, เฮงสเตนเบ</a:t>
            </a:r>
            <a:r>
              <a:rPr lang="en-US" sz="2400">
                <a:solidFill>
                  <a:schemeClr val="lt1"/>
                </a:solidFill>
              </a:rPr>
              <a:t>ิร์ก</a:t>
            </a:r>
            <a:r>
              <a:rPr lang="en-US" sz="2400">
                <a:solidFill>
                  <a:schemeClr val="lt1"/>
                </a:solidFill>
                <a:latin typeface="Arial"/>
                <a:ea typeface="Arial"/>
                <a:cs typeface="Arial"/>
                <a:sym typeface="Arial"/>
              </a:rPr>
              <a:t>, หนังสืออ้างอิง </a:t>
            </a:r>
            <a:r>
              <a:rPr lang="en-US" sz="2400">
                <a:solidFill>
                  <a:schemeClr val="lt1"/>
                </a:solidFill>
              </a:rPr>
              <a:t>สคอปฟิลด์ (พิมพ์ครั้งแรก)</a:t>
            </a:r>
            <a:endParaRPr/>
          </a:p>
        </p:txBody>
      </p:sp>
      <p:sp>
        <p:nvSpPr>
          <p:cNvPr id="1828" name="Google Shape;1828;p24"/>
          <p:cNvSpPr txBox="1"/>
          <p:nvPr/>
        </p:nvSpPr>
        <p:spPr>
          <a:xfrm>
            <a:off x="9680650" y="1371600"/>
            <a:ext cx="9144000" cy="457200"/>
          </a:xfrm>
          <a:prstGeom prst="rect">
            <a:avLst/>
          </a:prstGeom>
          <a:noFill/>
          <a:ln>
            <a:noFill/>
          </a:ln>
        </p:spPr>
        <p:txBody>
          <a:bodyPr spcFirstLastPara="1" wrap="square" lIns="91425" tIns="45700" rIns="91425" bIns="45700" anchor="t" anchorCtr="0">
            <a:noAutofit/>
          </a:bodyPr>
          <a:lstStyle/>
          <a:p>
            <a:pPr marL="179387" marR="0" lvl="0" indent="-179387" algn="ctr" rtl="0">
              <a:spcBef>
                <a:spcPts val="0"/>
              </a:spcBef>
              <a:spcAft>
                <a:spcPts val="0"/>
              </a:spcAft>
              <a:buSzPts val="2400"/>
              <a:buFont typeface="Arial"/>
              <a:buChar char="•"/>
            </a:pPr>
            <a:r>
              <a:rPr lang="en-US" sz="2400">
                <a:latin typeface="Arial"/>
                <a:ea typeface="Arial"/>
                <a:cs typeface="Arial"/>
                <a:sym typeface="Arial"/>
              </a:rPr>
              <a:t>Pember, Hengstenburg, Scofield Reference Bible (1st ed.)</a:t>
            </a:r>
            <a:endParaRPr/>
          </a:p>
        </p:txBody>
      </p:sp>
      <p:sp>
        <p:nvSpPr>
          <p:cNvPr id="1829" name="Google Shape;1829;p24"/>
          <p:cNvSpPr txBox="1">
            <a:spLocks noGrp="1"/>
          </p:cNvSpPr>
          <p:nvPr>
            <p:ph type="ctrTitle"/>
          </p:nvPr>
        </p:nvSpPr>
        <p:spPr>
          <a:xfrm>
            <a:off x="6749275" y="1889125"/>
            <a:ext cx="77724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hlink"/>
              </a:buClr>
              <a:buSzPts val="2160"/>
              <a:buFont typeface="Noto Sans Symbols"/>
              <a:buNone/>
            </a:pPr>
            <a:r>
              <a:rPr lang="en-US" sz="2880" b="1" u="sng">
                <a:solidFill>
                  <a:srgbClr val="000000"/>
                </a:solidFill>
                <a:latin typeface="Arial"/>
                <a:ea typeface="Arial"/>
                <a:cs typeface="Arial"/>
                <a:sym typeface="Arial"/>
              </a:rPr>
              <a:t>Gap Theory</a:t>
            </a:r>
            <a:endParaRPr>
              <a:solidFill>
                <a:srgbClr val="000000"/>
              </a:solidFill>
            </a:endParaRPr>
          </a:p>
        </p:txBody>
      </p:sp>
      <p:sp>
        <p:nvSpPr>
          <p:cNvPr id="1830" name="Google Shape;1830;p24"/>
          <p:cNvSpPr txBox="1"/>
          <p:nvPr/>
        </p:nvSpPr>
        <p:spPr>
          <a:xfrm>
            <a:off x="25" y="2743200"/>
            <a:ext cx="2209800" cy="457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rPr>
              <a:t>ซาตานแพ้</a:t>
            </a:r>
            <a:endParaRPr sz="2400" b="1" dirty="0">
              <a:solidFill>
                <a:srgbClr val="FFFFFF"/>
              </a:solidFill>
              <a:latin typeface="Arial"/>
              <a:ea typeface="Arial"/>
              <a:cs typeface="Arial"/>
              <a:sym typeface="Arial"/>
            </a:endParaRPr>
          </a:p>
        </p:txBody>
      </p:sp>
      <p:sp>
        <p:nvSpPr>
          <p:cNvPr id="1831" name="Google Shape;1831;p24"/>
          <p:cNvSpPr txBox="1"/>
          <p:nvPr/>
        </p:nvSpPr>
        <p:spPr>
          <a:xfrm rot="-308570">
            <a:off x="1115971" y="4216444"/>
            <a:ext cx="7299285" cy="466567"/>
          </a:xfrm>
          <a:prstGeom prst="rect">
            <a:avLst/>
          </a:prstGeom>
          <a:solidFill>
            <a:srgbClr val="800080"/>
          </a:solidFill>
          <a:ln w="9525" cap="flat" cmpd="sng">
            <a:solidFill>
              <a:srgbClr val="000A0D"/>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err="1">
                <a:solidFill>
                  <a:srgbClr val="FFFFFF"/>
                </a:solidFill>
              </a:rPr>
              <a:t>เป็นไปไม่ได้ที่ประโยคดั้งเดิมภาษาฮีบรูจะขาดหรือตกหล่น</a:t>
            </a:r>
            <a:endParaRPr dirty="0"/>
          </a:p>
        </p:txBody>
      </p:sp>
      <p:sp>
        <p:nvSpPr>
          <p:cNvPr id="1832" name="Google Shape;1832;p24"/>
          <p:cNvSpPr txBox="1"/>
          <p:nvPr/>
        </p:nvSpPr>
        <p:spPr>
          <a:xfrm>
            <a:off x="9749638" y="6445250"/>
            <a:ext cx="4475100" cy="33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Allen Ross, </a:t>
            </a:r>
            <a:r>
              <a:rPr lang="en-US" sz="1600" b="1" i="1">
                <a:solidFill>
                  <a:srgbClr val="FFFFFF"/>
                </a:solidFill>
                <a:latin typeface="Arial"/>
                <a:ea typeface="Arial"/>
                <a:cs typeface="Arial"/>
                <a:sym typeface="Arial"/>
              </a:rPr>
              <a:t>Creation &amp; Blessing</a:t>
            </a:r>
            <a:r>
              <a:rPr lang="en-US" sz="1600" b="1">
                <a:solidFill>
                  <a:srgbClr val="FFFFFF"/>
                </a:solidFill>
                <a:latin typeface="Arial"/>
                <a:ea typeface="Arial"/>
                <a:cs typeface="Arial"/>
                <a:sym typeface="Arial"/>
              </a:rPr>
              <a:t>, 718-19, 721</a:t>
            </a:r>
            <a:endParaRPr/>
          </a:p>
        </p:txBody>
      </p:sp>
      <p:sp>
        <p:nvSpPr>
          <p:cNvPr id="1833" name="Google Shape;1833;p24"/>
          <p:cNvSpPr txBox="1"/>
          <p:nvPr/>
        </p:nvSpPr>
        <p:spPr>
          <a:xfrm>
            <a:off x="8331951" y="-27375"/>
            <a:ext cx="7995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34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1831"/>
                                        </p:tgtEl>
                                        <p:attrNameLst>
                                          <p:attrName>style.visibility</p:attrName>
                                        </p:attrNameLst>
                                      </p:cBhvr>
                                      <p:to>
                                        <p:strVal val="visible"/>
                                      </p:to>
                                    </p:set>
                                    <p:anim calcmode="lin" valueType="num">
                                      <p:cBhvr additive="base">
                                        <p:cTn id="23" dur="500"/>
                                        <p:tgtEl>
                                          <p:spTgt spid="1831"/>
                                        </p:tgtEl>
                                        <p:attrNameLst>
                                          <p:attrName>ppt_y</p:attrName>
                                        </p:attrNameLst>
                                      </p:cBhvr>
                                      <p:tavLst>
                                        <p:tav tm="0">
                                          <p:val>
                                            <p:strVal val="#ppt_y+#ppt_h*1.125000"/>
                                          </p:val>
                                        </p:tav>
                                        <p:tav tm="100000">
                                          <p:val>
                                            <p:strVal val="#ppt_y"/>
                                          </p:val>
                                        </p:tav>
                                      </p:tavLst>
                                    </p:anim>
                                    <p:animEffect transition="in" filter="wipe(up)">
                                      <p:cBhvr>
                                        <p:cTn id="24" dur="500"/>
                                        <p:tgtEl>
                                          <p:spTgt spid="1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0" grpId="0" animBg="1"/>
      <p:bldP spid="183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Google Shape;1839;g6f8def64e8_1_31"/>
          <p:cNvSpPr/>
          <p:nvPr/>
        </p:nvSpPr>
        <p:spPr>
          <a:xfrm>
            <a:off x="69850" y="4043363"/>
            <a:ext cx="9074100" cy="838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1500"/>
              <a:buFont typeface="Noto Sans Symbols"/>
              <a:buNone/>
            </a:pPr>
            <a:r>
              <a:rPr lang="en-US" sz="2000" b="1">
                <a:solidFill>
                  <a:schemeClr val="lt1"/>
                </a:solidFill>
                <a:latin typeface="Arial"/>
                <a:ea typeface="Arial"/>
                <a:cs typeface="Arial"/>
                <a:sym typeface="Arial"/>
              </a:rPr>
              <a:t>"</a:t>
            </a:r>
            <a:r>
              <a:rPr lang="en-US" sz="2000">
                <a:solidFill>
                  <a:srgbClr val="FFFF00"/>
                </a:solidFill>
              </a:rPr>
              <a:t>ขณะนั้น</a:t>
            </a:r>
            <a:r>
              <a:rPr lang="en-US" sz="2000">
                <a:solidFill>
                  <a:schemeClr val="lt1"/>
                </a:solidFill>
              </a:rPr>
              <a:t>โลก</a:t>
            </a:r>
            <a:r>
              <a:rPr lang="en-US" sz="2000">
                <a:solidFill>
                  <a:srgbClr val="FFFF00"/>
                </a:solidFill>
              </a:rPr>
              <a:t>ยังไม่มี</a:t>
            </a:r>
            <a:r>
              <a:rPr lang="en-US" sz="2000">
                <a:solidFill>
                  <a:schemeClr val="lt1"/>
                </a:solidFill>
              </a:rPr>
              <a:t>รูปทรงและว่างเปล่า ความมืดปกคลุมอยู่เหนือพื้นผิวของห้วงน้ำ พระวิญญาณของพระเจ้าทรงเคลื่อนไหวอยู่เหนือน้ำนั้น</a:t>
            </a:r>
            <a:r>
              <a:rPr lang="en-US" sz="2000" b="1">
                <a:solidFill>
                  <a:schemeClr val="lt1"/>
                </a:solidFill>
                <a:latin typeface="Arial"/>
                <a:ea typeface="Arial"/>
                <a:cs typeface="Arial"/>
                <a:sym typeface="Arial"/>
              </a:rPr>
              <a:t>" (1:2 </a:t>
            </a:r>
            <a:r>
              <a:rPr lang="en-US" sz="2000" b="1">
                <a:solidFill>
                  <a:srgbClr val="FFFF00"/>
                </a:solidFill>
              </a:rPr>
              <a:t>อมตธรรม</a:t>
            </a:r>
            <a:r>
              <a:rPr lang="en-US" sz="2000" b="1">
                <a:solidFill>
                  <a:schemeClr val="lt1"/>
                </a:solidFill>
                <a:latin typeface="Arial"/>
                <a:ea typeface="Arial"/>
                <a:cs typeface="Arial"/>
                <a:sym typeface="Arial"/>
              </a:rPr>
              <a:t>)</a:t>
            </a:r>
            <a:endParaRPr sz="2000" b="1">
              <a:solidFill>
                <a:schemeClr val="lt1"/>
              </a:solidFill>
              <a:latin typeface="Arial"/>
              <a:ea typeface="Arial"/>
              <a:cs typeface="Arial"/>
              <a:sym typeface="Arial"/>
            </a:endParaRPr>
          </a:p>
        </p:txBody>
      </p:sp>
      <p:sp>
        <p:nvSpPr>
          <p:cNvPr id="1840" name="Google Shape;1840;g6f8def64e8_1_31"/>
          <p:cNvSpPr txBox="1"/>
          <p:nvPr/>
        </p:nvSpPr>
        <p:spPr>
          <a:xfrm>
            <a:off x="115888" y="3216275"/>
            <a:ext cx="89916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2- </a:t>
            </a:r>
            <a:r>
              <a:rPr lang="en-US" sz="2400" b="1">
                <a:solidFill>
                  <a:schemeClr val="lt1"/>
                </a:solidFill>
              </a:rPr>
              <a:t>มีประโยคที่สามที่เชื่อมขาด แต่สอดคล้องกับการบอกลักษณะของโลกหลังจากการสร้างจักรวาล</a:t>
            </a:r>
            <a:endParaRPr/>
          </a:p>
        </p:txBody>
      </p:sp>
      <p:sp>
        <p:nvSpPr>
          <p:cNvPr id="1841" name="Google Shape;1841;g6f8def64e8_1_31"/>
          <p:cNvSpPr txBox="1"/>
          <p:nvPr/>
        </p:nvSpPr>
        <p:spPr>
          <a:xfrm>
            <a:off x="3722125" y="6445250"/>
            <a:ext cx="5421900" cy="336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600" b="1">
                <a:solidFill>
                  <a:schemeClr val="lt1"/>
                </a:solidFill>
              </a:rPr>
              <a:t>แอลเลน โรส, การทรงสร้างและการอวยพร, 719-20, </a:t>
            </a:r>
            <a:r>
              <a:rPr lang="en-US">
                <a:solidFill>
                  <a:schemeClr val="dk2"/>
                </a:solidFill>
              </a:rPr>
              <a:t> </a:t>
            </a:r>
            <a:r>
              <a:rPr lang="en-US" sz="1600" b="1">
                <a:solidFill>
                  <a:srgbClr val="FFFFFF"/>
                </a:solidFill>
                <a:latin typeface="Arial"/>
                <a:ea typeface="Arial"/>
                <a:cs typeface="Arial"/>
                <a:sym typeface="Arial"/>
              </a:rPr>
              <a:t>721</a:t>
            </a:r>
            <a:endParaRPr/>
          </a:p>
        </p:txBody>
      </p:sp>
      <p:sp>
        <p:nvSpPr>
          <p:cNvPr id="1842" name="Google Shape;1842;g6f8def64e8_1_31"/>
          <p:cNvSpPr/>
          <p:nvPr/>
        </p:nvSpPr>
        <p:spPr>
          <a:xfrm>
            <a:off x="0" y="914400"/>
            <a:ext cx="9067800" cy="685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2400"/>
              <a:buFont typeface="Noto Sans Symbols"/>
              <a:buNone/>
            </a:pPr>
            <a:r>
              <a:rPr lang="en-US" sz="3200" b="1" u="sng">
                <a:solidFill>
                  <a:schemeClr val="lt1"/>
                </a:solidFill>
              </a:rPr>
              <a:t>ทฤษฎีช่องว่าง</a:t>
            </a:r>
            <a:endParaRPr/>
          </a:p>
        </p:txBody>
      </p:sp>
      <p:sp>
        <p:nvSpPr>
          <p:cNvPr id="1843" name="Google Shape;1843;g6f8def64e8_1_31"/>
          <p:cNvSpPr txBox="1">
            <a:spLocks noGrp="1"/>
          </p:cNvSpPr>
          <p:nvPr>
            <p:ph type="ctrTitle"/>
          </p:nvPr>
        </p:nvSpPr>
        <p:spPr>
          <a:xfrm>
            <a:off x="0" y="0"/>
            <a:ext cx="9144000" cy="914400"/>
          </a:xfrm>
          <a:prstGeom prst="rect">
            <a:avLst/>
          </a:prstGeom>
          <a:gradFill>
            <a:gsLst>
              <a:gs pos="0">
                <a:srgbClr val="B30000"/>
              </a:gs>
              <a:gs pos="50000">
                <a:srgbClr val="FF0000"/>
              </a:gs>
              <a:gs pos="100000">
                <a:srgbClr val="B30000"/>
              </a:gs>
            </a:gsLst>
            <a:lin ang="5400012" scaled="0"/>
          </a:gradFill>
          <a:ln>
            <a:noFill/>
          </a:ln>
        </p:spPr>
        <p:txBody>
          <a:bodyPr spcFirstLastPara="1" wrap="square" lIns="91425" tIns="45700" rIns="91425" bIns="45700" anchor="ctr" anchorCtr="1">
            <a:noAutofit/>
          </a:bodyPr>
          <a:lstStyle/>
          <a:p>
            <a:pPr marL="0" lvl="0" indent="0" algn="l" rtl="0">
              <a:spcBef>
                <a:spcPts val="0"/>
              </a:spcBef>
              <a:spcAft>
                <a:spcPts val="0"/>
              </a:spcAft>
              <a:buNone/>
            </a:pPr>
            <a:r>
              <a:rPr lang="en-US" sz="4400">
                <a:solidFill>
                  <a:schemeClr val="lt1"/>
                </a:solidFill>
                <a:latin typeface="Arial"/>
                <a:ea typeface="Arial"/>
                <a:cs typeface="Arial"/>
                <a:sym typeface="Arial"/>
              </a:rPr>
              <a:t>1:1 เชื่อมโยงกับ 1:2-3 อย่างไร?</a:t>
            </a:r>
            <a:endParaRPr/>
          </a:p>
        </p:txBody>
      </p:sp>
      <p:sp>
        <p:nvSpPr>
          <p:cNvPr id="1844" name="Google Shape;1844;g6f8def64e8_1_31"/>
          <p:cNvSpPr txBox="1"/>
          <p:nvPr/>
        </p:nvSpPr>
        <p:spPr>
          <a:xfrm>
            <a:off x="228600" y="2482850"/>
            <a:ext cx="8599500" cy="39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1500"/>
              <a:buFont typeface="Noto Sans Symbols"/>
              <a:buNone/>
            </a:pPr>
            <a:r>
              <a:rPr lang="en-US" sz="2000" b="1">
                <a:solidFill>
                  <a:schemeClr val="lt1"/>
                </a:solidFill>
                <a:latin typeface="Arial"/>
                <a:ea typeface="Arial"/>
                <a:cs typeface="Arial"/>
                <a:sym typeface="Arial"/>
              </a:rPr>
              <a:t>"</a:t>
            </a:r>
            <a:r>
              <a:rPr lang="en-US" sz="2000">
                <a:solidFill>
                  <a:srgbClr val="FFFF00"/>
                </a:solidFill>
              </a:rPr>
              <a:t>ในปฐมกาล</a:t>
            </a:r>
            <a:r>
              <a:rPr lang="en-US" sz="2000">
                <a:solidFill>
                  <a:schemeClr val="lt1"/>
                </a:solidFill>
              </a:rPr>
              <a:t> พระเจ้าทรงเนรมิตสร้างฟ้าและแผ่นดิน</a:t>
            </a:r>
            <a:r>
              <a:rPr lang="en-US" sz="2000" b="1">
                <a:solidFill>
                  <a:schemeClr val="lt1"/>
                </a:solidFill>
                <a:latin typeface="Arial"/>
                <a:ea typeface="Arial"/>
                <a:cs typeface="Arial"/>
                <a:sym typeface="Arial"/>
              </a:rPr>
              <a:t>" (1:1)</a:t>
            </a:r>
            <a:endParaRPr sz="2000" b="1">
              <a:solidFill>
                <a:schemeClr val="lt1"/>
              </a:solidFill>
              <a:latin typeface="Arial"/>
              <a:ea typeface="Arial"/>
              <a:cs typeface="Arial"/>
              <a:sym typeface="Arial"/>
            </a:endParaRPr>
          </a:p>
        </p:txBody>
      </p:sp>
      <p:sp>
        <p:nvSpPr>
          <p:cNvPr id="1845" name="Google Shape;1845;g6f8def64e8_1_31"/>
          <p:cNvSpPr txBox="1"/>
          <p:nvPr/>
        </p:nvSpPr>
        <p:spPr>
          <a:xfrm>
            <a:off x="115888" y="2057400"/>
            <a:ext cx="90282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1- สร้างจากคว</a:t>
            </a:r>
            <a:r>
              <a:rPr lang="en-US" sz="2400" b="1">
                <a:solidFill>
                  <a:schemeClr val="lt1"/>
                </a:solidFill>
              </a:rPr>
              <a:t>ามไม่มีอะไรเลยในวันที่ </a:t>
            </a:r>
            <a:r>
              <a:rPr lang="en-US" sz="2400" b="1">
                <a:solidFill>
                  <a:schemeClr val="lt1"/>
                </a:solidFill>
                <a:latin typeface="Arial"/>
                <a:ea typeface="Arial"/>
                <a:cs typeface="Arial"/>
                <a:sym typeface="Arial"/>
              </a:rPr>
              <a:t>1</a:t>
            </a:r>
            <a:endParaRPr/>
          </a:p>
        </p:txBody>
      </p:sp>
      <p:sp>
        <p:nvSpPr>
          <p:cNvPr id="1846" name="Google Shape;1846;g6f8def64e8_1_31"/>
          <p:cNvSpPr txBox="1"/>
          <p:nvPr/>
        </p:nvSpPr>
        <p:spPr>
          <a:xfrm>
            <a:off x="228600" y="5911850"/>
            <a:ext cx="8599500" cy="39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hlink"/>
              </a:buClr>
              <a:buSzPts val="1500"/>
              <a:buFont typeface="Noto Sans Symbols"/>
              <a:buNone/>
            </a:pPr>
            <a:r>
              <a:rPr lang="en-US" sz="2000" b="1">
                <a:solidFill>
                  <a:schemeClr val="lt1"/>
                </a:solidFill>
                <a:latin typeface="Arial"/>
                <a:ea typeface="Arial"/>
                <a:cs typeface="Arial"/>
                <a:sym typeface="Arial"/>
              </a:rPr>
              <a:t>"</a:t>
            </a:r>
            <a:r>
              <a:rPr lang="en-US" sz="2000">
                <a:solidFill>
                  <a:schemeClr val="lt1"/>
                </a:solidFill>
              </a:rPr>
              <a:t>และพระเจ้า</a:t>
            </a:r>
            <a:r>
              <a:rPr lang="en-US" sz="2000">
                <a:solidFill>
                  <a:srgbClr val="FFFF00"/>
                </a:solidFill>
              </a:rPr>
              <a:t>ตรัส</a:t>
            </a:r>
            <a:r>
              <a:rPr lang="en-US" sz="2000">
                <a:solidFill>
                  <a:schemeClr val="lt1"/>
                </a:solidFill>
              </a:rPr>
              <a:t>ว่า “จงเกิดความสว่าง” ความสว่างก็เกิดขึ้น </a:t>
            </a:r>
            <a:r>
              <a:rPr lang="en-US" sz="2000" b="1">
                <a:solidFill>
                  <a:schemeClr val="lt1"/>
                </a:solidFill>
                <a:latin typeface="Arial"/>
                <a:ea typeface="Arial"/>
                <a:cs typeface="Arial"/>
                <a:sym typeface="Arial"/>
              </a:rPr>
              <a:t>" (1:3)</a:t>
            </a:r>
            <a:endParaRPr sz="2000" b="1">
              <a:solidFill>
                <a:schemeClr val="lt1"/>
              </a:solidFill>
              <a:latin typeface="Arial"/>
              <a:ea typeface="Arial"/>
              <a:cs typeface="Arial"/>
              <a:sym typeface="Arial"/>
            </a:endParaRPr>
          </a:p>
        </p:txBody>
      </p:sp>
      <p:sp>
        <p:nvSpPr>
          <p:cNvPr id="1847" name="Google Shape;1847;g6f8def64e8_1_31"/>
          <p:cNvSpPr txBox="1"/>
          <p:nvPr/>
        </p:nvSpPr>
        <p:spPr>
          <a:xfrm>
            <a:off x="115888" y="5105400"/>
            <a:ext cx="9028200" cy="83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Arial"/>
                <a:ea typeface="Arial"/>
                <a:cs typeface="Arial"/>
                <a:sym typeface="Arial"/>
              </a:rPr>
              <a:t>3- ประโยคที่แยกแแกมา เป็นการเล่าเรื่องราวการ</a:t>
            </a:r>
            <a:r>
              <a:rPr lang="en-US" sz="2400" b="1">
                <a:solidFill>
                  <a:schemeClr val="lt1"/>
                </a:solidFill>
              </a:rPr>
              <a:t>งานของการทรงสร้างของพระเจ้า -</a:t>
            </a:r>
            <a:r>
              <a:rPr lang="en-US" sz="2400" b="1">
                <a:solidFill>
                  <a:schemeClr val="lt1"/>
                </a:solidFill>
                <a:latin typeface="Arial"/>
                <a:ea typeface="Arial"/>
                <a:cs typeface="Arial"/>
                <a:sym typeface="Arial"/>
              </a:rPr>
              <a:t> </a:t>
            </a:r>
            <a:r>
              <a:rPr lang="en-US" sz="2400" b="1">
                <a:solidFill>
                  <a:schemeClr val="lt1"/>
                </a:solidFill>
              </a:rPr>
              <a:t>โดยถ้อยคำ</a:t>
            </a:r>
            <a:endParaRPr/>
          </a:p>
        </p:txBody>
      </p:sp>
      <p:sp>
        <p:nvSpPr>
          <p:cNvPr id="1848" name="Google Shape;1848;g6f8def64e8_1_31"/>
          <p:cNvSpPr txBox="1"/>
          <p:nvPr/>
        </p:nvSpPr>
        <p:spPr>
          <a:xfrm>
            <a:off x="76200" y="1371600"/>
            <a:ext cx="8991600" cy="457200"/>
          </a:xfrm>
          <a:prstGeom prst="rect">
            <a:avLst/>
          </a:prstGeom>
          <a:noFill/>
          <a:ln>
            <a:noFill/>
          </a:ln>
        </p:spPr>
        <p:txBody>
          <a:bodyPr spcFirstLastPara="1" wrap="square" lIns="91425" tIns="45700" rIns="91425" bIns="45700" anchor="t" anchorCtr="0">
            <a:noAutofit/>
          </a:bodyPr>
          <a:lstStyle/>
          <a:p>
            <a:pPr marL="179387" marR="0" lvl="0" indent="-179387" algn="ctr" rtl="0">
              <a:spcBef>
                <a:spcPts val="0"/>
              </a:spcBef>
              <a:spcAft>
                <a:spcPts val="0"/>
              </a:spcAft>
              <a:buClr>
                <a:schemeClr val="lt1"/>
              </a:buClr>
              <a:buSzPts val="2400"/>
              <a:buFont typeface="Arial"/>
              <a:buChar char="•"/>
            </a:pPr>
            <a:r>
              <a:rPr lang="en-US" sz="2400">
                <a:solidFill>
                  <a:schemeClr val="lt1"/>
                </a:solidFill>
              </a:rPr>
              <a:t>เบมเบอร์</a:t>
            </a:r>
            <a:r>
              <a:rPr lang="en-US" sz="2400">
                <a:solidFill>
                  <a:schemeClr val="lt1"/>
                </a:solidFill>
                <a:latin typeface="Arial"/>
                <a:ea typeface="Arial"/>
                <a:cs typeface="Arial"/>
                <a:sym typeface="Arial"/>
              </a:rPr>
              <a:t>, เฮงสเตนเบ</a:t>
            </a:r>
            <a:r>
              <a:rPr lang="en-US" sz="2400">
                <a:solidFill>
                  <a:schemeClr val="lt1"/>
                </a:solidFill>
              </a:rPr>
              <a:t>ิร์ก</a:t>
            </a:r>
            <a:r>
              <a:rPr lang="en-US" sz="2400">
                <a:solidFill>
                  <a:schemeClr val="lt1"/>
                </a:solidFill>
                <a:latin typeface="Arial"/>
                <a:ea typeface="Arial"/>
                <a:cs typeface="Arial"/>
                <a:sym typeface="Arial"/>
              </a:rPr>
              <a:t>, หนังสืออ้างอิง </a:t>
            </a:r>
            <a:r>
              <a:rPr lang="en-US" sz="2400">
                <a:solidFill>
                  <a:schemeClr val="lt1"/>
                </a:solidFill>
              </a:rPr>
              <a:t>สคอปฟิลด์ (พิมพ์ครั้งแรก)</a:t>
            </a:r>
            <a:endParaRPr/>
          </a:p>
        </p:txBody>
      </p:sp>
      <p:sp>
        <p:nvSpPr>
          <p:cNvPr id="1849" name="Google Shape;1849;g6f8def64e8_1_31"/>
          <p:cNvSpPr txBox="1"/>
          <p:nvPr/>
        </p:nvSpPr>
        <p:spPr>
          <a:xfrm>
            <a:off x="9680650" y="1371600"/>
            <a:ext cx="9144000" cy="457200"/>
          </a:xfrm>
          <a:prstGeom prst="rect">
            <a:avLst/>
          </a:prstGeom>
          <a:noFill/>
          <a:ln>
            <a:noFill/>
          </a:ln>
        </p:spPr>
        <p:txBody>
          <a:bodyPr spcFirstLastPara="1" wrap="square" lIns="91425" tIns="45700" rIns="91425" bIns="45700" anchor="t" anchorCtr="0">
            <a:noAutofit/>
          </a:bodyPr>
          <a:lstStyle/>
          <a:p>
            <a:pPr marL="179387" marR="0" lvl="0" indent="-179387" algn="ctr" rtl="0">
              <a:spcBef>
                <a:spcPts val="0"/>
              </a:spcBef>
              <a:spcAft>
                <a:spcPts val="0"/>
              </a:spcAft>
              <a:buSzPts val="2400"/>
              <a:buFont typeface="Arial"/>
              <a:buChar char="•"/>
            </a:pPr>
            <a:r>
              <a:rPr lang="en-US" sz="2400">
                <a:latin typeface="Arial"/>
                <a:ea typeface="Arial"/>
                <a:cs typeface="Arial"/>
                <a:sym typeface="Arial"/>
              </a:rPr>
              <a:t>Pember, Hengstenburg, Scofield Reference Bible (1st ed.)</a:t>
            </a:r>
            <a:endParaRPr/>
          </a:p>
        </p:txBody>
      </p:sp>
      <p:sp>
        <p:nvSpPr>
          <p:cNvPr id="1850" name="Google Shape;1850;g6f8def64e8_1_31"/>
          <p:cNvSpPr txBox="1">
            <a:spLocks noGrp="1"/>
          </p:cNvSpPr>
          <p:nvPr>
            <p:ph type="ctrTitle"/>
          </p:nvPr>
        </p:nvSpPr>
        <p:spPr>
          <a:xfrm>
            <a:off x="6749275" y="1889125"/>
            <a:ext cx="77724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hlink"/>
              </a:buClr>
              <a:buSzPts val="2160"/>
              <a:buFont typeface="Noto Sans Symbols"/>
              <a:buNone/>
            </a:pPr>
            <a:r>
              <a:rPr lang="en-US" sz="2880" b="1" u="sng">
                <a:solidFill>
                  <a:srgbClr val="000000"/>
                </a:solidFill>
                <a:latin typeface="Arial"/>
                <a:ea typeface="Arial"/>
                <a:cs typeface="Arial"/>
                <a:sym typeface="Arial"/>
              </a:rPr>
              <a:t>Gap Theory</a:t>
            </a:r>
            <a:endParaRPr>
              <a:solidFill>
                <a:srgbClr val="000000"/>
              </a:solidFill>
            </a:endParaRPr>
          </a:p>
        </p:txBody>
      </p:sp>
      <p:sp>
        <p:nvSpPr>
          <p:cNvPr id="1851" name="Google Shape;1851;g6f8def64e8_1_31"/>
          <p:cNvSpPr txBox="1"/>
          <p:nvPr/>
        </p:nvSpPr>
        <p:spPr>
          <a:xfrm>
            <a:off x="25" y="2743200"/>
            <a:ext cx="2209800" cy="457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FFFFFF"/>
                </a:solidFill>
              </a:rPr>
              <a:t>ซาตานแพ้</a:t>
            </a:r>
            <a:endParaRPr sz="2400" b="1">
              <a:solidFill>
                <a:srgbClr val="FFFFFF"/>
              </a:solidFill>
              <a:latin typeface="Arial"/>
              <a:ea typeface="Arial"/>
              <a:cs typeface="Arial"/>
              <a:sym typeface="Arial"/>
            </a:endParaRPr>
          </a:p>
        </p:txBody>
      </p:sp>
      <p:sp>
        <p:nvSpPr>
          <p:cNvPr id="1852" name="Google Shape;1852;g6f8def64e8_1_31"/>
          <p:cNvSpPr txBox="1"/>
          <p:nvPr/>
        </p:nvSpPr>
        <p:spPr>
          <a:xfrm>
            <a:off x="9749638" y="6445250"/>
            <a:ext cx="4475100" cy="336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FFFFFF"/>
                </a:solidFill>
                <a:latin typeface="Arial"/>
                <a:ea typeface="Arial"/>
                <a:cs typeface="Arial"/>
                <a:sym typeface="Arial"/>
              </a:rPr>
              <a:t>Allen Ross, </a:t>
            </a:r>
            <a:r>
              <a:rPr lang="en-US" sz="1600" b="1" i="1">
                <a:solidFill>
                  <a:srgbClr val="FFFFFF"/>
                </a:solidFill>
                <a:latin typeface="Arial"/>
                <a:ea typeface="Arial"/>
                <a:cs typeface="Arial"/>
                <a:sym typeface="Arial"/>
              </a:rPr>
              <a:t>Creation &amp; Blessing</a:t>
            </a:r>
            <a:r>
              <a:rPr lang="en-US" sz="1600" b="1">
                <a:solidFill>
                  <a:srgbClr val="FFFFFF"/>
                </a:solidFill>
                <a:latin typeface="Arial"/>
                <a:ea typeface="Arial"/>
                <a:cs typeface="Arial"/>
                <a:sym typeface="Arial"/>
              </a:rPr>
              <a:t>, 718-19, 721</a:t>
            </a:r>
            <a:endParaRPr/>
          </a:p>
        </p:txBody>
      </p:sp>
      <p:sp>
        <p:nvSpPr>
          <p:cNvPr id="1853" name="Google Shape;1853;g6f8def64e8_1_31"/>
          <p:cNvSpPr txBox="1"/>
          <p:nvPr/>
        </p:nvSpPr>
        <p:spPr>
          <a:xfrm rot="-308591">
            <a:off x="9955437" y="2916249"/>
            <a:ext cx="7774000" cy="2308201"/>
          </a:xfrm>
          <a:prstGeom prst="rect">
            <a:avLst/>
          </a:prstGeom>
          <a:solidFill>
            <a:srgbClr val="800080"/>
          </a:solidFill>
          <a:ln w="9525" cap="flat" cmpd="sng">
            <a:solidFill>
              <a:srgbClr val="000A0D"/>
            </a:solidFill>
            <a:prstDash val="solid"/>
            <a:miter lim="800000"/>
            <a:headEnd type="none" w="sm" len="sm"/>
            <a:tailEnd type="none" w="sm" len="sm"/>
          </a:ln>
        </p:spPr>
        <p:txBody>
          <a:bodyPr spcFirstLastPara="1" wrap="square" lIns="91425" tIns="45700" rIns="91425" bIns="45700" anchor="t" anchorCtr="0">
            <a:noAutofit/>
          </a:bodyPr>
          <a:lstStyle/>
          <a:p>
            <a:pPr marL="457200" marR="0" lvl="0" indent="-457200" algn="l" rtl="0">
              <a:spcBef>
                <a:spcPts val="0"/>
              </a:spcBef>
              <a:spcAft>
                <a:spcPts val="0"/>
              </a:spcAft>
              <a:buNone/>
            </a:pPr>
            <a:r>
              <a:rPr lang="en-US" sz="2400">
                <a:solidFill>
                  <a:schemeClr val="lt1"/>
                </a:solidFill>
                <a:latin typeface="Arial"/>
                <a:ea typeface="Arial"/>
                <a:cs typeface="Arial"/>
                <a:sym typeface="Arial"/>
              </a:rPr>
              <a:t>Implications:</a:t>
            </a:r>
            <a:endParaRPr/>
          </a:p>
          <a:p>
            <a:pPr marL="457200" marR="0" lvl="0" indent="-457200" algn="l" rtl="0">
              <a:spcBef>
                <a:spcPts val="0"/>
              </a:spcBef>
              <a:spcAft>
                <a:spcPts val="0"/>
              </a:spcAft>
              <a:buClr>
                <a:schemeClr val="lt1"/>
              </a:buClr>
              <a:buSzPts val="2400"/>
              <a:buFont typeface="Arial"/>
              <a:buAutoNum type="alphaLcParenR"/>
            </a:pPr>
            <a:r>
              <a:rPr lang="en-US" sz="2400">
                <a:solidFill>
                  <a:schemeClr val="lt1"/>
                </a:solidFill>
                <a:latin typeface="Arial"/>
                <a:ea typeface="Arial"/>
                <a:cs typeface="Arial"/>
                <a:sym typeface="Arial"/>
              </a:rPr>
              <a:t>"For the initial creation, or original creation, one has to look elsewhere in the Bible"</a:t>
            </a:r>
            <a:endParaRPr sz="2400">
              <a:solidFill>
                <a:schemeClr val="lt1"/>
              </a:solidFill>
              <a:latin typeface="Arial"/>
              <a:ea typeface="Arial"/>
              <a:cs typeface="Arial"/>
              <a:sym typeface="Arial"/>
            </a:endParaRPr>
          </a:p>
          <a:p>
            <a:pPr marL="457200" marR="0" lvl="0" indent="-457200" algn="l" rtl="0">
              <a:spcBef>
                <a:spcPts val="0"/>
              </a:spcBef>
              <a:spcAft>
                <a:spcPts val="0"/>
              </a:spcAft>
              <a:buClr>
                <a:schemeClr val="lt1"/>
              </a:buClr>
              <a:buSzPts val="2400"/>
              <a:buFont typeface="Arial"/>
              <a:buAutoNum type="alphaLcParenR"/>
            </a:pPr>
            <a:r>
              <a:rPr lang="en-US" sz="2400">
                <a:solidFill>
                  <a:schemeClr val="lt1"/>
                </a:solidFill>
                <a:latin typeface="Arial"/>
                <a:ea typeface="Arial"/>
                <a:cs typeface="Arial"/>
                <a:sym typeface="Arial"/>
              </a:rPr>
              <a:t>"This view in no wise teaches evolution or allows for it… It simply recognizes that 'beginnings' with God are not necessarily absolute beginnings" (Ross, 723)</a:t>
            </a:r>
            <a:endParaRPr sz="2400">
              <a:solidFill>
                <a:schemeClr val="lt1"/>
              </a:solidFill>
              <a:latin typeface="Arial"/>
              <a:ea typeface="Arial"/>
              <a:cs typeface="Arial"/>
              <a:sym typeface="Arial"/>
            </a:endParaRPr>
          </a:p>
        </p:txBody>
      </p:sp>
      <p:sp>
        <p:nvSpPr>
          <p:cNvPr id="1854" name="Google Shape;1854;g6f8def64e8_1_31"/>
          <p:cNvSpPr txBox="1"/>
          <p:nvPr/>
        </p:nvSpPr>
        <p:spPr>
          <a:xfrm rot="-308591">
            <a:off x="755687" y="2916249"/>
            <a:ext cx="7774000" cy="2308201"/>
          </a:xfrm>
          <a:prstGeom prst="rect">
            <a:avLst/>
          </a:prstGeom>
          <a:solidFill>
            <a:srgbClr val="800080"/>
          </a:solidFill>
          <a:ln w="9525" cap="flat" cmpd="sng">
            <a:solidFill>
              <a:srgbClr val="000A0D"/>
            </a:solidFill>
            <a:prstDash val="solid"/>
            <a:miter lim="800000"/>
            <a:headEnd type="none" w="sm" len="sm"/>
            <a:tailEnd type="none" w="sm" len="sm"/>
          </a:ln>
        </p:spPr>
        <p:txBody>
          <a:bodyPr spcFirstLastPara="1" wrap="square" lIns="91425" tIns="45700" rIns="91425" bIns="45700" anchor="t" anchorCtr="0">
            <a:noAutofit/>
          </a:bodyPr>
          <a:lstStyle/>
          <a:p>
            <a:pPr marL="457200" marR="0" lvl="0" indent="-457200" algn="l" rtl="0">
              <a:spcBef>
                <a:spcPts val="0"/>
              </a:spcBef>
              <a:spcAft>
                <a:spcPts val="0"/>
              </a:spcAft>
              <a:buNone/>
            </a:pPr>
            <a:r>
              <a:rPr lang="en-US" sz="2400">
                <a:solidFill>
                  <a:schemeClr val="lt1"/>
                </a:solidFill>
              </a:rPr>
              <a:t>ความหมายโดยนัย</a:t>
            </a:r>
            <a:r>
              <a:rPr lang="en-US" sz="2400">
                <a:solidFill>
                  <a:schemeClr val="lt1"/>
                </a:solidFill>
                <a:latin typeface="Arial"/>
                <a:ea typeface="Arial"/>
                <a:cs typeface="Arial"/>
                <a:sym typeface="Arial"/>
              </a:rPr>
              <a:t>:</a:t>
            </a:r>
            <a:endParaRPr/>
          </a:p>
          <a:p>
            <a:pPr marL="0" marR="0" lvl="0" indent="0" algn="l" rtl="0">
              <a:spcBef>
                <a:spcPts val="0"/>
              </a:spcBef>
              <a:spcAft>
                <a:spcPts val="0"/>
              </a:spcAft>
              <a:buNone/>
            </a:pPr>
            <a:r>
              <a:rPr lang="en-US" sz="2400">
                <a:solidFill>
                  <a:schemeClr val="lt1"/>
                </a:solidFill>
              </a:rPr>
              <a:t>ก)   </a:t>
            </a:r>
            <a:r>
              <a:rPr lang="en-US" sz="2400">
                <a:solidFill>
                  <a:schemeClr val="lt1"/>
                </a:solidFill>
                <a:latin typeface="Arial"/>
                <a:ea typeface="Arial"/>
                <a:cs typeface="Arial"/>
                <a:sym typeface="Arial"/>
              </a:rPr>
              <a:t>"</a:t>
            </a:r>
            <a:r>
              <a:rPr lang="en-US" sz="2400">
                <a:solidFill>
                  <a:schemeClr val="lt1"/>
                </a:solidFill>
              </a:rPr>
              <a:t>สำหรับการทรงสร้างในช่วงต้น หรือ การทรงสร้างเริ่มแรกนั้น จะเห็นได้จากการดูส่วนอื่นในพระคัมภีร์</a:t>
            </a:r>
            <a:r>
              <a:rPr lang="en-US" sz="2400">
                <a:solidFill>
                  <a:schemeClr val="lt1"/>
                </a:solidFill>
                <a:latin typeface="Arial"/>
                <a:ea typeface="Arial"/>
                <a:cs typeface="Arial"/>
                <a:sym typeface="Arial"/>
              </a:rPr>
              <a:t>"</a:t>
            </a:r>
            <a:endParaRPr sz="2400">
              <a:solidFill>
                <a:schemeClr val="lt1"/>
              </a:solidFill>
              <a:latin typeface="Arial"/>
              <a:ea typeface="Arial"/>
              <a:cs typeface="Arial"/>
              <a:sym typeface="Arial"/>
            </a:endParaRPr>
          </a:p>
          <a:p>
            <a:pPr marL="0" marR="0" lvl="0" indent="0" algn="l" rtl="0">
              <a:spcBef>
                <a:spcPts val="0"/>
              </a:spcBef>
              <a:spcAft>
                <a:spcPts val="0"/>
              </a:spcAft>
              <a:buNone/>
            </a:pPr>
            <a:r>
              <a:rPr lang="en-US" sz="2400">
                <a:solidFill>
                  <a:schemeClr val="lt1"/>
                </a:solidFill>
              </a:rPr>
              <a:t>ข)  </a:t>
            </a:r>
            <a:r>
              <a:rPr lang="en-US" sz="2400">
                <a:solidFill>
                  <a:schemeClr val="lt1"/>
                </a:solidFill>
                <a:latin typeface="Arial"/>
                <a:ea typeface="Arial"/>
                <a:cs typeface="Arial"/>
                <a:sym typeface="Arial"/>
              </a:rPr>
              <a:t>"มุมมองนี้ ไม่ฉลาดที่จะสอนเรื่องวิวัฒนาการณ์ หรือ อ</a:t>
            </a:r>
            <a:r>
              <a:rPr lang="en-US" sz="2400">
                <a:solidFill>
                  <a:schemeClr val="lt1"/>
                </a:solidFill>
              </a:rPr>
              <a:t>นุญาติให้คิดเรื่องนั้น</a:t>
            </a:r>
            <a:r>
              <a:rPr lang="en-US" sz="2400">
                <a:solidFill>
                  <a:schemeClr val="lt1"/>
                </a:solidFill>
                <a:latin typeface="Arial"/>
                <a:ea typeface="Arial"/>
                <a:cs typeface="Arial"/>
                <a:sym typeface="Arial"/>
              </a:rPr>
              <a:t>… ถูกเข้าใจอย่างง</a:t>
            </a:r>
            <a:r>
              <a:rPr lang="en-US" sz="2400">
                <a:solidFill>
                  <a:schemeClr val="lt1"/>
                </a:solidFill>
              </a:rPr>
              <a:t>่ายๆว่า ในปฐมกาลกับพระเจ้า ไม่จำเป็นต้องเป็นจุดเริ่มต้น</a:t>
            </a:r>
            <a:r>
              <a:rPr lang="en-US" sz="2400">
                <a:solidFill>
                  <a:schemeClr val="lt1"/>
                </a:solidFill>
                <a:latin typeface="Arial"/>
                <a:ea typeface="Arial"/>
                <a:cs typeface="Arial"/>
                <a:sym typeface="Arial"/>
              </a:rPr>
              <a:t>" (โรส, 723)</a:t>
            </a:r>
            <a:endParaRPr sz="2400">
              <a:solidFill>
                <a:schemeClr val="lt1"/>
              </a:solidFill>
              <a:latin typeface="Arial"/>
              <a:ea typeface="Arial"/>
              <a:cs typeface="Arial"/>
              <a:sym typeface="Arial"/>
            </a:endParaRPr>
          </a:p>
        </p:txBody>
      </p:sp>
      <p:sp>
        <p:nvSpPr>
          <p:cNvPr id="1855" name="Google Shape;1855;g6f8def64e8_1_31"/>
          <p:cNvSpPr txBox="1"/>
          <p:nvPr/>
        </p:nvSpPr>
        <p:spPr>
          <a:xfrm>
            <a:off x="8331951" y="-27375"/>
            <a:ext cx="799500"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34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48"/>
                                        </p:tgtEl>
                                        <p:attrNameLst>
                                          <p:attrName>style.visibility</p:attrName>
                                        </p:attrNameLst>
                                      </p:cBhvr>
                                      <p:to>
                                        <p:strVal val="visible"/>
                                      </p:to>
                                    </p:set>
                                    <p:animEffect transition="in" filter="fade">
                                      <p:cBhvr>
                                        <p:cTn id="19" dur="500"/>
                                        <p:tgtEl>
                                          <p:spTgt spid="1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sp>
        <p:nvSpPr>
          <p:cNvPr id="1861" name="Google Shape;1861;p27"/>
          <p:cNvSpPr txBox="1">
            <a:spLocks noGrp="1"/>
          </p:cNvSpPr>
          <p:nvPr>
            <p:ph type="title" idx="4294967295"/>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latin typeface="Arial"/>
                <a:ea typeface="Arial"/>
                <a:cs typeface="Arial"/>
                <a:sym typeface="Arial"/>
              </a:rPr>
              <a:t>The 24-Hour View</a:t>
            </a:r>
            <a:endParaRPr>
              <a:latin typeface="Arial"/>
              <a:ea typeface="Arial"/>
              <a:cs typeface="Arial"/>
              <a:sym typeface="Arial"/>
            </a:endParaRPr>
          </a:p>
        </p:txBody>
      </p:sp>
      <p:pic>
        <p:nvPicPr>
          <p:cNvPr id="1862" name="Google Shape;1862;p27"/>
          <p:cNvPicPr preferRelativeResize="0"/>
          <p:nvPr/>
        </p:nvPicPr>
        <p:blipFill rotWithShape="1">
          <a:blip r:embed="rId3">
            <a:alphaModFix/>
          </a:blip>
          <a:srcRect/>
          <a:stretch/>
        </p:blipFill>
        <p:spPr>
          <a:xfrm>
            <a:off x="1295400" y="-152400"/>
            <a:ext cx="6018213" cy="7162800"/>
          </a:xfrm>
          <a:prstGeom prst="rect">
            <a:avLst/>
          </a:prstGeom>
          <a:noFill/>
          <a:ln>
            <a:noFill/>
          </a:ln>
        </p:spPr>
      </p:pic>
      <p:sp>
        <p:nvSpPr>
          <p:cNvPr id="1863" name="Google Shape;1863;p27"/>
          <p:cNvSpPr/>
          <p:nvPr/>
        </p:nvSpPr>
        <p:spPr>
          <a:xfrm>
            <a:off x="4643438" y="2492375"/>
            <a:ext cx="1944687" cy="1296988"/>
          </a:xfrm>
          <a:prstGeom prst="wedgeRoundRectCallout">
            <a:avLst>
              <a:gd name="adj1" fmla="val 58378"/>
              <a:gd name="adj2" fmla="val 34115"/>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What are you going to do now?</a:t>
            </a:r>
            <a:endParaRPr sz="2400" b="1">
              <a:solidFill>
                <a:srgbClr val="000000"/>
              </a:solidFill>
              <a:latin typeface="Arial"/>
              <a:ea typeface="Arial"/>
              <a:cs typeface="Arial"/>
              <a:sym typeface="Arial"/>
            </a:endParaRPr>
          </a:p>
        </p:txBody>
      </p:sp>
      <p:sp>
        <p:nvSpPr>
          <p:cNvPr id="1864" name="Google Shape;1864;p27"/>
          <p:cNvSpPr/>
          <p:nvPr/>
        </p:nvSpPr>
        <p:spPr>
          <a:xfrm>
            <a:off x="5148064" y="4221088"/>
            <a:ext cx="1800200" cy="1728192"/>
          </a:xfrm>
          <a:prstGeom prst="wedgeRoundRectCallout">
            <a:avLst>
              <a:gd name="adj1" fmla="val -92036"/>
              <a:gd name="adj2" fmla="val -19830"/>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rgbClr val="000000"/>
              </a:solidFill>
              <a:latin typeface="Arial"/>
              <a:ea typeface="Arial"/>
              <a:cs typeface="Arial"/>
              <a:sym typeface="Arial"/>
            </a:endParaRPr>
          </a:p>
        </p:txBody>
      </p:sp>
      <p:sp>
        <p:nvSpPr>
          <p:cNvPr id="1865" name="Google Shape;1865;p27"/>
          <p:cNvSpPr/>
          <p:nvPr/>
        </p:nvSpPr>
        <p:spPr>
          <a:xfrm>
            <a:off x="3490913" y="260350"/>
            <a:ext cx="3817937" cy="2016125"/>
          </a:xfrm>
          <a:prstGeom prst="wedgeRoundRectCallout">
            <a:avLst>
              <a:gd name="adj1" fmla="val -28630"/>
              <a:gd name="adj2" fmla="val 75514"/>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t>เกือบไป</a:t>
            </a:r>
            <a:r>
              <a:rPr lang="en-US" sz="2400" b="1">
                <a:solidFill>
                  <a:srgbClr val="000000"/>
                </a:solidFill>
                <a:latin typeface="Arial"/>
                <a:ea typeface="Arial"/>
                <a:cs typeface="Arial"/>
                <a:sym typeface="Arial"/>
              </a:rPr>
              <a:t>!!... </a:t>
            </a:r>
            <a:r>
              <a:rPr lang="en-US" sz="2400" b="1"/>
              <a:t>ฉันเพิ่งสร้าง ช่วงเวลา </a:t>
            </a:r>
            <a:r>
              <a:rPr lang="en-US" sz="2400" b="1">
                <a:solidFill>
                  <a:srgbClr val="000000"/>
                </a:solidFill>
                <a:latin typeface="Arial"/>
                <a:ea typeface="Arial"/>
                <a:cs typeface="Arial"/>
                <a:sym typeface="Arial"/>
              </a:rPr>
              <a:t>24 </a:t>
            </a:r>
            <a:r>
              <a:rPr lang="en-US" sz="2400" b="1"/>
              <a:t>ชั่วโมง ที่มีทั้งแสงจากหลายๆที่และความมืดในโลก</a:t>
            </a:r>
            <a:r>
              <a:rPr lang="en-US" sz="2400" b="1">
                <a:solidFill>
                  <a:srgbClr val="000000"/>
                </a:solidFill>
                <a:latin typeface="Arial"/>
                <a:ea typeface="Arial"/>
                <a:cs typeface="Arial"/>
                <a:sym typeface="Arial"/>
              </a:rPr>
              <a:t>…</a:t>
            </a:r>
            <a:endParaRPr sz="2400" b="1">
              <a:solidFill>
                <a:srgbClr val="000000"/>
              </a:solidFill>
              <a:latin typeface="Arial"/>
              <a:ea typeface="Arial"/>
              <a:cs typeface="Arial"/>
              <a:sym typeface="Arial"/>
            </a:endParaRPr>
          </a:p>
        </p:txBody>
      </p:sp>
      <p:sp>
        <p:nvSpPr>
          <p:cNvPr id="1866" name="Google Shape;1866;p27"/>
          <p:cNvSpPr/>
          <p:nvPr/>
        </p:nvSpPr>
        <p:spPr>
          <a:xfrm>
            <a:off x="4572001" y="2420888"/>
            <a:ext cx="2088232" cy="1440160"/>
          </a:xfrm>
          <a:prstGeom prst="wedgeRoundRectCallout">
            <a:avLst>
              <a:gd name="adj1" fmla="val 58378"/>
              <a:gd name="adj2" fmla="val 34115"/>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b="1">
              <a:solidFill>
                <a:srgbClr val="000000"/>
              </a:solidFill>
              <a:latin typeface="Arial"/>
              <a:ea typeface="Arial"/>
              <a:cs typeface="Arial"/>
              <a:sym typeface="Arial"/>
            </a:endParaRPr>
          </a:p>
        </p:txBody>
      </p:sp>
      <p:sp>
        <p:nvSpPr>
          <p:cNvPr id="1867" name="Google Shape;1867;p27"/>
          <p:cNvSpPr txBox="1"/>
          <p:nvPr/>
        </p:nvSpPr>
        <p:spPr>
          <a:xfrm>
            <a:off x="4729307" y="2564904"/>
            <a:ext cx="1858917" cy="1200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t>แล้วท่านจะทำอะไรต่อไป</a:t>
            </a:r>
            <a:r>
              <a:rPr lang="en-US" sz="2400" b="1">
                <a:solidFill>
                  <a:srgbClr val="000000"/>
                </a:solidFill>
                <a:latin typeface="Arial"/>
                <a:ea typeface="Arial"/>
                <a:cs typeface="Arial"/>
                <a:sym typeface="Arial"/>
              </a:rPr>
              <a:t>?</a:t>
            </a:r>
            <a:endParaRPr sz="2400" b="1">
              <a:solidFill>
                <a:srgbClr val="000000"/>
              </a:solidFill>
              <a:latin typeface="Arial"/>
              <a:ea typeface="Arial"/>
              <a:cs typeface="Arial"/>
              <a:sym typeface="Arial"/>
            </a:endParaRPr>
          </a:p>
        </p:txBody>
      </p:sp>
      <p:sp>
        <p:nvSpPr>
          <p:cNvPr id="1868" name="Google Shape;1868;p27"/>
          <p:cNvSpPr txBox="1"/>
          <p:nvPr/>
        </p:nvSpPr>
        <p:spPr>
          <a:xfrm>
            <a:off x="5220072" y="4547792"/>
            <a:ext cx="1656300" cy="954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t>เรียกมันว่า วัน</a:t>
            </a:r>
            <a:r>
              <a:rPr lang="en-US" sz="2800" b="1">
                <a:solidFill>
                  <a:srgbClr val="000000"/>
                </a:solidFill>
                <a:latin typeface="Arial"/>
                <a:ea typeface="Arial"/>
                <a:cs typeface="Arial"/>
                <a:sym typeface="Arial"/>
              </a:rPr>
              <a:t>…</a:t>
            </a:r>
            <a:endParaRPr sz="2800" b="1">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9C8EF6B6-3888-0544-8C15-BA747FDD80C3}"/>
              </a:ext>
            </a:extLst>
          </p:cNvPr>
          <p:cNvSpPr txBox="1"/>
          <p:nvPr/>
        </p:nvSpPr>
        <p:spPr>
          <a:xfrm>
            <a:off x="4693920" y="-4328160"/>
            <a:ext cx="184731" cy="307777"/>
          </a:xfrm>
          <a:prstGeom prst="rect">
            <a:avLst/>
          </a:prstGeom>
          <a:noFill/>
        </p:spPr>
        <p:txBody>
          <a:bodyPr wrap="none" rtlCol="0">
            <a:spAutoFit/>
          </a:bodyPr>
          <a:lstStyle/>
          <a:p>
            <a:endParaRPr lang="en-US" dirty="0"/>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73"/>
        <p:cNvGrpSpPr/>
        <p:nvPr/>
      </p:nvGrpSpPr>
      <p:grpSpPr>
        <a:xfrm>
          <a:off x="0" y="0"/>
          <a:ext cx="0" cy="0"/>
          <a:chOff x="0" y="0"/>
          <a:chExt cx="0" cy="0"/>
        </a:xfrm>
      </p:grpSpPr>
      <p:pic>
        <p:nvPicPr>
          <p:cNvPr id="1874" name="Google Shape;1874;p28"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1875" name="Google Shape;1875;p28"/>
          <p:cNvSpPr txBox="1">
            <a:spLocks noGrp="1"/>
          </p:cNvSpPr>
          <p:nvPr>
            <p:ph type="ctrTitle"/>
          </p:nvPr>
        </p:nvSpPr>
        <p:spPr>
          <a:xfrm>
            <a:off x="685800" y="349250"/>
            <a:ext cx="7772400" cy="1022350"/>
          </a:xfrm>
          <a:prstGeom prst="rect">
            <a:avLst/>
          </a:prstGeom>
          <a:noFill/>
          <a:ln>
            <a:noFill/>
          </a:ln>
          <a:effectLst>
            <a:outerShdw blurRad="63500" dist="29783" dir="1514402" algn="ctr" rotWithShape="0">
              <a:schemeClr val="dk2">
                <a:alpha val="74901"/>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000">
                <a:solidFill>
                  <a:schemeClr val="lt1"/>
                </a:solidFill>
              </a:rPr>
              <a:t>ทำไม 24 ชั่วโมง</a:t>
            </a:r>
            <a:r>
              <a:rPr lang="en-US" sz="6000">
                <a:solidFill>
                  <a:schemeClr val="lt1"/>
                </a:solidFill>
                <a:latin typeface="Arial"/>
                <a:ea typeface="Arial"/>
                <a:cs typeface="Arial"/>
                <a:sym typeface="Arial"/>
              </a:rPr>
              <a:t>?</a:t>
            </a:r>
            <a:endParaRPr/>
          </a:p>
        </p:txBody>
      </p:sp>
      <p:sp>
        <p:nvSpPr>
          <p:cNvPr id="1876" name="Google Shape;1876;p28"/>
          <p:cNvSpPr txBox="1"/>
          <p:nvPr/>
        </p:nvSpPr>
        <p:spPr>
          <a:xfrm>
            <a:off x="228600" y="2895600"/>
            <a:ext cx="8686800" cy="15699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i="1">
                <a:solidFill>
                  <a:schemeClr val="lt1"/>
                </a:solidFill>
              </a:rPr>
              <a:t>"โดยพระดำรัสขององค์พระผู้เป็นเจ้าฟ้าสวรรค์</a:t>
            </a:r>
            <a:endParaRPr sz="3200" b="1" i="1">
              <a:solidFill>
                <a:schemeClr val="lt1"/>
              </a:solidFill>
            </a:endParaRPr>
          </a:p>
          <a:p>
            <a:pPr marL="0" marR="0" lvl="0" indent="0" algn="r" rtl="0">
              <a:spcBef>
                <a:spcPts val="0"/>
              </a:spcBef>
              <a:spcAft>
                <a:spcPts val="0"/>
              </a:spcAft>
              <a:buNone/>
            </a:pPr>
            <a:r>
              <a:rPr lang="en-US" sz="3200" b="1" i="1">
                <a:solidFill>
                  <a:schemeClr val="lt1"/>
                </a:solidFill>
              </a:rPr>
              <a:t>ก็อุบัติขึ้นดวงดาวทั้งปวงมีขึ้นโดยลมพระโอษฐ์ของพระองค์" (สดุดี. 33:6)</a:t>
            </a:r>
            <a:endParaRPr sz="3200" b="1" i="1">
              <a:solidFill>
                <a:schemeClr val="lt1"/>
              </a:solidFill>
            </a:endParaRPr>
          </a:p>
        </p:txBody>
      </p:sp>
      <p:sp>
        <p:nvSpPr>
          <p:cNvPr id="1877" name="Google Shape;1877;p28"/>
          <p:cNvSpPr txBox="1"/>
          <p:nvPr/>
        </p:nvSpPr>
        <p:spPr>
          <a:xfrm>
            <a:off x="685800" y="4816475"/>
            <a:ext cx="7940675" cy="193833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i="1">
                <a:solidFill>
                  <a:srgbClr val="FFFFFF"/>
                </a:solidFill>
                <a:latin typeface="Arial"/>
                <a:ea typeface="Arial"/>
                <a:cs typeface="Arial"/>
                <a:sym typeface="Arial"/>
              </a:rPr>
              <a:t>"แน่นอนว่าสิ่งที่เก</a:t>
            </a:r>
            <a:r>
              <a:rPr lang="en-US" sz="3200" b="1" i="1">
                <a:solidFill>
                  <a:srgbClr val="FFFFFF"/>
                </a:solidFill>
              </a:rPr>
              <a:t>ิดขึ้นที่นี่ไม่ใช่กระบวนการที่ล่าช้า, ลองผิดลองถูก, ทำทีละน้อย หรือสำเร็จอย่างค่อยเป็นค่อยไป</a:t>
            </a:r>
            <a:r>
              <a:rPr lang="en-US" sz="3200" b="1" i="1">
                <a:solidFill>
                  <a:srgbClr val="FFFFFF"/>
                </a:solidFill>
                <a:latin typeface="Arial"/>
                <a:ea typeface="Arial"/>
                <a:cs typeface="Arial"/>
                <a:sym typeface="Arial"/>
              </a:rPr>
              <a:t>" </a:t>
            </a:r>
            <a:br>
              <a:rPr lang="en-US" sz="3200" b="1" i="1">
                <a:solidFill>
                  <a:srgbClr val="FFFFFF"/>
                </a:solidFill>
                <a:latin typeface="Arial"/>
                <a:ea typeface="Arial"/>
                <a:cs typeface="Arial"/>
                <a:sym typeface="Arial"/>
              </a:rPr>
            </a:br>
            <a:r>
              <a:rPr lang="en-US" sz="2400" b="1">
                <a:solidFill>
                  <a:srgbClr val="FFFFFF"/>
                </a:solidFill>
                <a:latin typeface="Arial"/>
                <a:ea typeface="Arial"/>
                <a:cs typeface="Arial"/>
                <a:sym typeface="Arial"/>
              </a:rPr>
              <a:t>– จอ</a:t>
            </a:r>
            <a:r>
              <a:rPr lang="en-US" sz="2400" b="1">
                <a:solidFill>
                  <a:srgbClr val="FFFFFF"/>
                </a:solidFill>
              </a:rPr>
              <a:t>ห์น วิทคอมบ์</a:t>
            </a:r>
            <a:r>
              <a:rPr lang="en-US" sz="2400" b="1">
                <a:solidFill>
                  <a:srgbClr val="FFFFFF"/>
                </a:solidFill>
                <a:latin typeface="Arial"/>
                <a:ea typeface="Arial"/>
                <a:cs typeface="Arial"/>
                <a:sym typeface="Arial"/>
              </a:rPr>
              <a:t>, </a:t>
            </a:r>
            <a:r>
              <a:rPr lang="en-US" sz="2400" b="1" i="1">
                <a:solidFill>
                  <a:srgbClr val="FFFFFF"/>
                </a:solidFill>
                <a:latin typeface="Arial"/>
                <a:ea typeface="Arial"/>
                <a:cs typeface="Arial"/>
                <a:sym typeface="Arial"/>
              </a:rPr>
              <a:t>The Early Earth</a:t>
            </a:r>
            <a:r>
              <a:rPr lang="en-US" sz="2400" b="1" i="1">
                <a:solidFill>
                  <a:srgbClr val="FFFFFF"/>
                </a:solidFill>
              </a:rPr>
              <a:t>(</a:t>
            </a:r>
            <a:r>
              <a:rPr lang="en-US" sz="2400" b="1" i="1">
                <a:solidFill>
                  <a:srgbClr val="FFFFFF"/>
                </a:solidFill>
                <a:latin typeface="Arial"/>
                <a:ea typeface="Arial"/>
                <a:cs typeface="Arial"/>
                <a:sym typeface="Arial"/>
              </a:rPr>
              <a:t>โลกช่วงแรก)</a:t>
            </a:r>
            <a:r>
              <a:rPr lang="en-US" sz="2400" b="1">
                <a:solidFill>
                  <a:srgbClr val="FFFFFF"/>
                </a:solidFill>
                <a:latin typeface="Arial"/>
                <a:ea typeface="Arial"/>
                <a:cs typeface="Arial"/>
                <a:sym typeface="Arial"/>
              </a:rPr>
              <a:t>, 24</a:t>
            </a:r>
            <a:endParaRPr sz="2400" b="1">
              <a:solidFill>
                <a:srgbClr val="FFFFFF"/>
              </a:solidFill>
              <a:latin typeface="Arial"/>
              <a:ea typeface="Arial"/>
              <a:cs typeface="Arial"/>
              <a:sym typeface="Arial"/>
            </a:endParaRPr>
          </a:p>
        </p:txBody>
      </p:sp>
      <p:sp>
        <p:nvSpPr>
          <p:cNvPr id="1878" name="Google Shape;1878;p28"/>
          <p:cNvSpPr/>
          <p:nvPr/>
        </p:nvSpPr>
        <p:spPr>
          <a:xfrm>
            <a:off x="76200" y="1752600"/>
            <a:ext cx="8991600" cy="838200"/>
          </a:xfrm>
          <a:prstGeom prst="rect">
            <a:avLst/>
          </a:prstGeom>
          <a:noFill/>
          <a:ln>
            <a:noFill/>
          </a:ln>
        </p:spPr>
        <p:txBody>
          <a:bodyPr spcFirstLastPara="1" wrap="square" lIns="91425" tIns="45700" rIns="91425" bIns="45700" anchor="t" anchorCtr="0">
            <a:noAutofit/>
          </a:bodyPr>
          <a:lstStyle/>
          <a:p>
            <a:pPr marL="465138" marR="0" lvl="0" indent="-465138" algn="l" rtl="0">
              <a:spcBef>
                <a:spcPts val="0"/>
              </a:spcBef>
              <a:spcAft>
                <a:spcPts val="0"/>
              </a:spcAft>
              <a:buClr>
                <a:srgbClr val="FFFFCC"/>
              </a:buClr>
              <a:buSzPts val="3000"/>
              <a:buFont typeface="Noto Sans Symbols"/>
              <a:buChar char="●"/>
            </a:pPr>
            <a:r>
              <a:rPr lang="en-US" sz="4000" b="1" i="1">
                <a:solidFill>
                  <a:srgbClr val="FFFFFF"/>
                </a:solidFill>
              </a:rPr>
              <a:t>การทรงสร้างแบบฉับพลัน</a:t>
            </a:r>
            <a:endParaRPr/>
          </a:p>
        </p:txBody>
      </p:sp>
      <p:sp>
        <p:nvSpPr>
          <p:cNvPr id="1879" name="Google Shape;1879;p28"/>
          <p:cNvSpPr txBox="1"/>
          <p:nvPr/>
        </p:nvSpPr>
        <p:spPr>
          <a:xfrm>
            <a:off x="9396413" y="30163"/>
            <a:ext cx="1433512" cy="461962"/>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OTS 70b</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76"/>
                                        </p:tgtEl>
                                        <p:attrNameLst>
                                          <p:attrName>style.visibility</p:attrName>
                                        </p:attrNameLst>
                                      </p:cBhvr>
                                      <p:to>
                                        <p:strVal val="visible"/>
                                      </p:to>
                                    </p:set>
                                    <p:animEffect transition="in" filter="fade">
                                      <p:cBhvr>
                                        <p:cTn id="11" dur="500"/>
                                        <p:tgtEl>
                                          <p:spTgt spid="187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877"/>
                                        </p:tgtEl>
                                        <p:attrNameLst>
                                          <p:attrName>style.visibility</p:attrName>
                                        </p:attrNameLst>
                                      </p:cBhvr>
                                      <p:to>
                                        <p:strVal val="visible"/>
                                      </p:to>
                                    </p:set>
                                    <p:animEffect transition="in" filter="fade">
                                      <p:cBhvr>
                                        <p:cTn id="16" dur="500"/>
                                        <p:tgtEl>
                                          <p:spTgt spid="1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pic>
        <p:nvPicPr>
          <p:cNvPr id="1885" name="Google Shape;1885;p29"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1886" name="Google Shape;1886;p29"/>
          <p:cNvSpPr/>
          <p:nvPr/>
        </p:nvSpPr>
        <p:spPr>
          <a:xfrm>
            <a:off x="-29325" y="1752600"/>
            <a:ext cx="9292200" cy="1752600"/>
          </a:xfrm>
          <a:prstGeom prst="rect">
            <a:avLst/>
          </a:prstGeom>
          <a:noFill/>
          <a:ln>
            <a:noFill/>
          </a:ln>
        </p:spPr>
        <p:txBody>
          <a:bodyPr spcFirstLastPara="1" wrap="square" lIns="91425" tIns="45700" rIns="91425" bIns="45700" anchor="t" anchorCtr="0">
            <a:noAutofit/>
          </a:bodyPr>
          <a:lstStyle/>
          <a:p>
            <a:pPr marL="457200" lvl="0" indent="-419100" algn="l" rtl="0">
              <a:spcBef>
                <a:spcPts val="0"/>
              </a:spcBef>
              <a:spcAft>
                <a:spcPts val="0"/>
              </a:spcAft>
              <a:buClr>
                <a:schemeClr val="hlink"/>
              </a:buClr>
              <a:buSzPts val="3000"/>
              <a:buFont typeface="Noto Sans Symbols"/>
              <a:buChar char="●"/>
            </a:pPr>
            <a:r>
              <a:rPr lang="en-US" sz="4000" b="1" i="1">
                <a:solidFill>
                  <a:schemeClr val="lt1"/>
                </a:solidFill>
              </a:rPr>
              <a:t>การทรงสร้างแบบฉับพลัน</a:t>
            </a:r>
            <a:r>
              <a:rPr lang="en-US" sz="4000" b="1" i="1">
                <a:solidFill>
                  <a:srgbClr val="FFFFFF"/>
                </a:solidFill>
                <a:latin typeface="Arial"/>
                <a:ea typeface="Arial"/>
                <a:cs typeface="Arial"/>
                <a:sym typeface="Arial"/>
              </a:rPr>
              <a:t> (</a:t>
            </a:r>
            <a:r>
              <a:rPr lang="en-US" sz="4000" b="1" i="1">
                <a:solidFill>
                  <a:srgbClr val="FFFFFF"/>
                </a:solidFill>
              </a:rPr>
              <a:t>สดุดี</a:t>
            </a:r>
            <a:r>
              <a:rPr lang="en-US" sz="4000" b="1" i="1">
                <a:solidFill>
                  <a:srgbClr val="FFFFFF"/>
                </a:solidFill>
                <a:latin typeface="Arial"/>
                <a:ea typeface="Arial"/>
                <a:cs typeface="Arial"/>
                <a:sym typeface="Arial"/>
              </a:rPr>
              <a:t>. 33:6)</a:t>
            </a:r>
            <a:endParaRPr/>
          </a:p>
          <a:p>
            <a:pPr marL="465138" marR="0" lvl="0" indent="-465138" algn="l" rtl="0">
              <a:spcBef>
                <a:spcPts val="800"/>
              </a:spcBef>
              <a:spcAft>
                <a:spcPts val="0"/>
              </a:spcAft>
              <a:buClr>
                <a:srgbClr val="FFFFCC"/>
              </a:buClr>
              <a:buSzPts val="3000"/>
              <a:buFont typeface="Noto Sans Symbols"/>
              <a:buChar char="●"/>
            </a:pPr>
            <a:r>
              <a:rPr lang="en-US" sz="4000" b="1" i="1">
                <a:solidFill>
                  <a:srgbClr val="FFFFFF"/>
                </a:solidFill>
                <a:latin typeface="Arial"/>
                <a:ea typeface="Arial"/>
                <a:cs typeface="Arial"/>
                <a:sym typeface="Arial"/>
              </a:rPr>
              <a:t>"</a:t>
            </a:r>
            <a:r>
              <a:rPr lang="en-US" sz="4000" b="1" i="1">
                <a:solidFill>
                  <a:srgbClr val="FFFFFF"/>
                </a:solidFill>
              </a:rPr>
              <a:t>เวลาเย็น และ เวลาเช้า</a:t>
            </a:r>
            <a:r>
              <a:rPr lang="en-US" sz="4000" b="1" i="1">
                <a:solidFill>
                  <a:srgbClr val="FFFFFF"/>
                </a:solidFill>
                <a:latin typeface="Arial"/>
                <a:ea typeface="Arial"/>
                <a:cs typeface="Arial"/>
                <a:sym typeface="Arial"/>
              </a:rPr>
              <a:t>"</a:t>
            </a:r>
            <a:endParaRPr sz="4000" b="1" i="1">
              <a:solidFill>
                <a:srgbClr val="FFFFFF"/>
              </a:solidFill>
              <a:latin typeface="Arial"/>
              <a:ea typeface="Arial"/>
              <a:cs typeface="Arial"/>
              <a:sym typeface="Arial"/>
            </a:endParaRPr>
          </a:p>
        </p:txBody>
      </p:sp>
      <p:sp>
        <p:nvSpPr>
          <p:cNvPr id="1887" name="Google Shape;1887;p29"/>
          <p:cNvSpPr txBox="1"/>
          <p:nvPr/>
        </p:nvSpPr>
        <p:spPr>
          <a:xfrm>
            <a:off x="9396413" y="30163"/>
            <a:ext cx="1433512" cy="461962"/>
          </a:xfrm>
          <a:prstGeom prst="rect">
            <a:avLst/>
          </a:prstGeom>
          <a:noFill/>
          <a:ln>
            <a:noFill/>
          </a:ln>
          <a:effectLst>
            <a:outerShdw blurRad="63500" dist="35921" dir="2700000" algn="ctr" rotWithShape="0">
              <a:schemeClr val="dk1">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OTS 70b</a:t>
            </a:r>
            <a:endParaRPr/>
          </a:p>
        </p:txBody>
      </p:sp>
      <p:sp>
        <p:nvSpPr>
          <p:cNvPr id="1888" name="Google Shape;1888;p29"/>
          <p:cNvSpPr/>
          <p:nvPr/>
        </p:nvSpPr>
        <p:spPr>
          <a:xfrm>
            <a:off x="9485025" y="1752600"/>
            <a:ext cx="9144000" cy="1752600"/>
          </a:xfrm>
          <a:prstGeom prst="rect">
            <a:avLst/>
          </a:prstGeom>
          <a:noFill/>
          <a:ln>
            <a:noFill/>
          </a:ln>
        </p:spPr>
        <p:txBody>
          <a:bodyPr spcFirstLastPara="1" wrap="square" lIns="91425" tIns="45700" rIns="91425" bIns="45700" anchor="t" anchorCtr="0">
            <a:noAutofit/>
          </a:bodyPr>
          <a:lstStyle/>
          <a:p>
            <a:pPr marL="465137" marR="0" lvl="0" indent="-465137" algn="l" rtl="0">
              <a:spcBef>
                <a:spcPts val="0"/>
              </a:spcBef>
              <a:spcAft>
                <a:spcPts val="0"/>
              </a:spcAft>
              <a:buSzPts val="3000"/>
              <a:buFont typeface="Noto Sans Symbols"/>
              <a:buChar char="●"/>
            </a:pPr>
            <a:r>
              <a:rPr lang="en-US" sz="4000" b="1" i="1">
                <a:latin typeface="Arial"/>
                <a:ea typeface="Arial"/>
                <a:cs typeface="Arial"/>
                <a:sym typeface="Arial"/>
              </a:rPr>
              <a:t>Instantaneous creation (Ps. 33:6)</a:t>
            </a:r>
            <a:endParaRPr/>
          </a:p>
          <a:p>
            <a:pPr marL="465137" marR="0" lvl="0" indent="-465137" algn="l" rtl="0">
              <a:spcBef>
                <a:spcPts val="800"/>
              </a:spcBef>
              <a:spcAft>
                <a:spcPts val="0"/>
              </a:spcAft>
              <a:buSzPts val="3000"/>
              <a:buFont typeface="Noto Sans Symbols"/>
              <a:buChar char="●"/>
            </a:pPr>
            <a:r>
              <a:rPr lang="en-US" sz="4000" b="1" i="1">
                <a:latin typeface="Arial"/>
                <a:ea typeface="Arial"/>
                <a:cs typeface="Arial"/>
                <a:sym typeface="Arial"/>
              </a:rPr>
              <a:t>"evening and morning"</a:t>
            </a:r>
            <a:endParaRPr sz="4000" b="1" i="1">
              <a:latin typeface="Arial"/>
              <a:ea typeface="Arial"/>
              <a:cs typeface="Arial"/>
              <a:sym typeface="Arial"/>
            </a:endParaRPr>
          </a:p>
        </p:txBody>
      </p:sp>
      <p:sp>
        <p:nvSpPr>
          <p:cNvPr id="1889" name="Google Shape;1889;p29"/>
          <p:cNvSpPr txBox="1">
            <a:spLocks noGrp="1"/>
          </p:cNvSpPr>
          <p:nvPr>
            <p:ph type="ctrTitle"/>
          </p:nvPr>
        </p:nvSpPr>
        <p:spPr>
          <a:xfrm>
            <a:off x="685800" y="349250"/>
            <a:ext cx="7772400" cy="1022400"/>
          </a:xfrm>
          <a:prstGeom prst="rect">
            <a:avLst/>
          </a:prstGeom>
          <a:noFill/>
          <a:ln>
            <a:noFill/>
          </a:ln>
          <a:effectLst>
            <a:outerShdw blurRad="63500" dist="29783" dir="1514402" algn="ctr" rotWithShape="0">
              <a:schemeClr val="dk2">
                <a:alpha val="74900"/>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000">
                <a:solidFill>
                  <a:schemeClr val="lt1"/>
                </a:solidFill>
              </a:rPr>
              <a:t>ทำไม 24 ชั่วโมง</a:t>
            </a:r>
            <a:r>
              <a:rPr lang="en-US" sz="6000">
                <a:solidFill>
                  <a:schemeClr val="lt1"/>
                </a:solidFill>
                <a:latin typeface="Arial"/>
                <a:ea typeface="Arial"/>
                <a:cs typeface="Arial"/>
                <a:sym typeface="Arial"/>
              </a:rPr>
              <a: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pic>
        <p:nvPicPr>
          <p:cNvPr id="1549" name="Google Shape;1549;p3"/>
          <p:cNvPicPr preferRelativeResize="0"/>
          <p:nvPr/>
        </p:nvPicPr>
        <p:blipFill rotWithShape="1">
          <a:blip r:embed="rId3">
            <a:alphaModFix/>
          </a:blip>
          <a:srcRect/>
          <a:stretch/>
        </p:blipFill>
        <p:spPr>
          <a:xfrm rot="-5400000">
            <a:off x="-818082" y="1526122"/>
            <a:ext cx="6852820" cy="3783328"/>
          </a:xfrm>
          <a:prstGeom prst="rect">
            <a:avLst/>
          </a:prstGeom>
          <a:noFill/>
          <a:ln>
            <a:noFill/>
          </a:ln>
        </p:spPr>
      </p:pic>
      <p:sp>
        <p:nvSpPr>
          <p:cNvPr id="1550" name="Google Shape;1550;p3"/>
          <p:cNvSpPr txBox="1"/>
          <p:nvPr/>
        </p:nvSpPr>
        <p:spPr>
          <a:xfrm>
            <a:off x="15898" y="1412627"/>
            <a:ext cx="4700100" cy="4114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Times New Roman"/>
                <a:ea typeface="Times New Roman"/>
                <a:cs typeface="Times New Roman"/>
                <a:sym typeface="Times New Roman"/>
              </a:rPr>
              <a:t>THE LANGUAGE OF GOD</a:t>
            </a:r>
            <a:endParaRPr sz="5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000" b="1">
                <a:solidFill>
                  <a:schemeClr val="lt1"/>
                </a:solidFill>
                <a:latin typeface="Times New Roman"/>
                <a:ea typeface="Times New Roman"/>
                <a:cs typeface="Times New Roman"/>
                <a:sym typeface="Times New Roman"/>
              </a:rPr>
              <a:t>(ภาษาของพระเจ้า)</a:t>
            </a:r>
            <a:endParaRPr sz="3000" b="1">
              <a:solidFill>
                <a:schemeClr val="lt1"/>
              </a:solidFill>
              <a:latin typeface="Times New Roman"/>
              <a:ea typeface="Times New Roman"/>
              <a:cs typeface="Times New Roman"/>
              <a:sym typeface="Times New Roman"/>
            </a:endParaRPr>
          </a:p>
        </p:txBody>
      </p:sp>
      <p:sp>
        <p:nvSpPr>
          <p:cNvPr id="1551" name="Google Shape;1551;p3"/>
          <p:cNvSpPr txBox="1"/>
          <p:nvPr/>
        </p:nvSpPr>
        <p:spPr>
          <a:xfrm>
            <a:off x="43953" y="5545056"/>
            <a:ext cx="4644000" cy="1118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FRANCIS S. COLLINS</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แฟรนซิส เอส. คอลลินส์</a:t>
            </a:r>
            <a:endParaRPr sz="3200" b="1">
              <a:solidFill>
                <a:schemeClr val="lt1"/>
              </a:solidFill>
              <a:latin typeface="Times New Roman"/>
              <a:ea typeface="Times New Roman"/>
              <a:cs typeface="Times New Roman"/>
              <a:sym typeface="Times New Roman"/>
            </a:endParaRPr>
          </a:p>
        </p:txBody>
      </p:sp>
      <p:sp>
        <p:nvSpPr>
          <p:cNvPr id="1552" name="Google Shape;1552;p3"/>
          <p:cNvSpPr txBox="1"/>
          <p:nvPr/>
        </p:nvSpPr>
        <p:spPr>
          <a:xfrm>
            <a:off x="43953" y="294234"/>
            <a:ext cx="4644000" cy="1118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Times New Roman"/>
              <a:buNone/>
            </a:pPr>
            <a:r>
              <a:rPr lang="en-US" sz="2400" b="1">
                <a:solidFill>
                  <a:schemeClr val="lt1"/>
                </a:solidFill>
                <a:latin typeface="Times New Roman"/>
                <a:ea typeface="Times New Roman"/>
                <a:cs typeface="Times New Roman"/>
                <a:sym typeface="Times New Roman"/>
              </a:rPr>
              <a:t>A SCIENTIST PRESENTS EVIDENCE FOR BELIEF</a:t>
            </a: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2400"/>
              <a:buFont typeface="Times New Roman"/>
              <a:buNone/>
            </a:pPr>
            <a:r>
              <a:rPr lang="en-US" sz="1600" b="1">
                <a:solidFill>
                  <a:schemeClr val="lt1"/>
                </a:solidFill>
                <a:latin typeface="Times New Roman"/>
                <a:ea typeface="Times New Roman"/>
                <a:cs typeface="Times New Roman"/>
                <a:sym typeface="Times New Roman"/>
              </a:rPr>
              <a:t>หลักฐานทางวิทยาศาสาตร์สำหรับผู้เชื่อ</a:t>
            </a:r>
            <a:endParaRPr sz="1600" b="1">
              <a:solidFill>
                <a:schemeClr val="lt1"/>
              </a:solidFill>
              <a:latin typeface="Times New Roman"/>
              <a:ea typeface="Times New Roman"/>
              <a:cs typeface="Times New Roman"/>
              <a:sym typeface="Times New Roman"/>
            </a:endParaRPr>
          </a:p>
        </p:txBody>
      </p:sp>
      <p:sp>
        <p:nvSpPr>
          <p:cNvPr id="1553" name="Google Shape;1553;p3"/>
          <p:cNvSpPr txBox="1">
            <a:spLocks noGrp="1"/>
          </p:cNvSpPr>
          <p:nvPr>
            <p:ph type="ctrTitle"/>
          </p:nvPr>
        </p:nvSpPr>
        <p:spPr>
          <a:xfrm>
            <a:off x="4724400" y="457200"/>
            <a:ext cx="4267200" cy="411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i="1">
                <a:solidFill>
                  <a:schemeClr val="lt1"/>
                </a:solidFill>
              </a:rPr>
              <a:t>ข้อคัดค้านล่าสุด</a:t>
            </a:r>
            <a:endParaRPr sz="3600" b="1" i="1">
              <a:solidFill>
                <a:schemeClr val="lt1"/>
              </a:solidFill>
            </a:endParaRPr>
          </a:p>
          <a:p>
            <a:pPr marL="0" lvl="0" indent="0" algn="ctr" rtl="0">
              <a:spcBef>
                <a:spcPts val="0"/>
              </a:spcBef>
              <a:spcAft>
                <a:spcPts val="0"/>
              </a:spcAft>
              <a:buNone/>
            </a:pPr>
            <a:r>
              <a:rPr lang="en-US" sz="3600" b="1" i="1">
                <a:solidFill>
                  <a:schemeClr val="lt1"/>
                </a:solidFill>
              </a:rPr>
              <a:t>ที่สนับสนุนว่า</a:t>
            </a:r>
            <a:endParaRPr sz="3600" b="1" i="1">
              <a:solidFill>
                <a:schemeClr val="lt1"/>
              </a:solidFill>
            </a:endParaRPr>
          </a:p>
          <a:p>
            <a:pPr marL="0" lvl="0" indent="0" algn="ctr" rtl="0">
              <a:spcBef>
                <a:spcPts val="0"/>
              </a:spcBef>
              <a:spcAft>
                <a:spcPts val="0"/>
              </a:spcAft>
              <a:buNone/>
            </a:pPr>
            <a:r>
              <a:rPr lang="en-US" sz="3600" b="1" i="1">
                <a:solidFill>
                  <a:schemeClr val="lt1"/>
                </a:solidFill>
              </a:rPr>
              <a:t>พระเจ้าทรงสร้าง</a:t>
            </a:r>
            <a:endParaRPr sz="3600" b="1" i="1">
              <a:solidFill>
                <a:schemeClr val="lt1"/>
              </a:solidFill>
            </a:endParaRPr>
          </a:p>
          <a:p>
            <a:pPr marL="0" lvl="0" indent="0" algn="ctr" rtl="0">
              <a:spcBef>
                <a:spcPts val="0"/>
              </a:spcBef>
              <a:spcAft>
                <a:spcPts val="0"/>
              </a:spcAft>
              <a:buNone/>
            </a:pPr>
            <a:r>
              <a:rPr lang="en-US" sz="3600" b="1" i="1">
                <a:solidFill>
                  <a:schemeClr val="lt1"/>
                </a:solidFill>
              </a:rPr>
              <a:t>วิวิัฒนาการ</a:t>
            </a:r>
            <a:endParaRPr sz="3600">
              <a:solidFill>
                <a:schemeClr val="lt1"/>
              </a:solidFill>
              <a:latin typeface="Arial"/>
              <a:ea typeface="Arial"/>
              <a:cs typeface="Arial"/>
              <a:sym typeface="Arial"/>
            </a:endParaRPr>
          </a:p>
        </p:txBody>
      </p:sp>
      <p:sp>
        <p:nvSpPr>
          <p:cNvPr id="1554" name="Google Shape;1554;p3"/>
          <p:cNvSpPr txBox="1">
            <a:spLocks noGrp="1"/>
          </p:cNvSpPr>
          <p:nvPr>
            <p:ph type="subTitle" idx="1"/>
          </p:nvPr>
        </p:nvSpPr>
        <p:spPr>
          <a:xfrm>
            <a:off x="4457700" y="4953000"/>
            <a:ext cx="4343400" cy="1905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Font typeface="Arial"/>
              <a:buNone/>
            </a:pPr>
            <a:r>
              <a:rPr lang="en-US" b="1">
                <a:solidFill>
                  <a:schemeClr val="lt1"/>
                </a:solidFill>
              </a:rPr>
              <a:t>นิวยอร์ค</a:t>
            </a:r>
            <a:r>
              <a:rPr lang="en-US" b="1">
                <a:solidFill>
                  <a:schemeClr val="lt1"/>
                </a:solidFill>
                <a:latin typeface="Arial"/>
                <a:ea typeface="Arial"/>
                <a:cs typeface="Arial"/>
                <a:sym typeface="Arial"/>
              </a:rPr>
              <a:t>: </a:t>
            </a:r>
            <a:br>
              <a:rPr lang="en-US" b="1">
                <a:solidFill>
                  <a:schemeClr val="lt1"/>
                </a:solidFill>
                <a:latin typeface="Arial"/>
                <a:ea typeface="Arial"/>
                <a:cs typeface="Arial"/>
                <a:sym typeface="Arial"/>
              </a:rPr>
            </a:br>
            <a:r>
              <a:rPr lang="en-US" b="1">
                <a:solidFill>
                  <a:schemeClr val="lt1"/>
                </a:solidFill>
              </a:rPr>
              <a:t>ฟรีเพลส</a:t>
            </a:r>
            <a:r>
              <a:rPr lang="en-US" b="1">
                <a:solidFill>
                  <a:schemeClr val="lt1"/>
                </a:solidFill>
                <a:latin typeface="Arial"/>
                <a:ea typeface="Arial"/>
                <a:cs typeface="Arial"/>
                <a:sym typeface="Arial"/>
              </a:rPr>
              <a:t>, 2006</a:t>
            </a:r>
            <a:endParaRPr/>
          </a:p>
        </p:txBody>
      </p:sp>
      <p:pic>
        <p:nvPicPr>
          <p:cNvPr id="1555" name="Google Shape;1555;p3" descr="LanguageofGod"/>
          <p:cNvPicPr preferRelativeResize="0"/>
          <p:nvPr/>
        </p:nvPicPr>
        <p:blipFill rotWithShape="1">
          <a:blip r:embed="rId4">
            <a:alphaModFix/>
          </a:blip>
          <a:srcRect/>
          <a:stretch/>
        </p:blipFill>
        <p:spPr>
          <a:xfrm>
            <a:off x="-4485510" y="0"/>
            <a:ext cx="4452938" cy="6858000"/>
          </a:xfrm>
          <a:prstGeom prst="rect">
            <a:avLst/>
          </a:prstGeom>
          <a:noFill/>
          <a:ln>
            <a:noFill/>
          </a:ln>
        </p:spPr>
      </p:pic>
      <p:sp>
        <p:nvSpPr>
          <p:cNvPr id="1556" name="Google Shape;1556;p3"/>
          <p:cNvSpPr txBox="1"/>
          <p:nvPr/>
        </p:nvSpPr>
        <p:spPr>
          <a:xfrm>
            <a:off x="7883857" y="76200"/>
            <a:ext cx="1115700" cy="462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
        <p:nvSpPr>
          <p:cNvPr id="1557" name="Google Shape;1557;p3"/>
          <p:cNvSpPr txBox="1">
            <a:spLocks noGrp="1"/>
          </p:cNvSpPr>
          <p:nvPr>
            <p:ph type="ctrTitle"/>
          </p:nvPr>
        </p:nvSpPr>
        <p:spPr>
          <a:xfrm>
            <a:off x="9888800" y="457200"/>
            <a:ext cx="4267200" cy="411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rgbClr val="000000"/>
                </a:solidFill>
                <a:latin typeface="Arial"/>
                <a:ea typeface="Arial"/>
                <a:cs typeface="Arial"/>
                <a:sym typeface="Arial"/>
              </a:rPr>
              <a:t>A Recent Defense of Theistic Evolution</a:t>
            </a:r>
            <a:endParaRPr>
              <a:solidFill>
                <a:srgbClr val="000000"/>
              </a:solidFill>
              <a:latin typeface="Arial"/>
              <a:ea typeface="Arial"/>
              <a:cs typeface="Arial"/>
              <a:sym typeface="Arial"/>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94"/>
        <p:cNvGrpSpPr/>
        <p:nvPr/>
      </p:nvGrpSpPr>
      <p:grpSpPr>
        <a:xfrm>
          <a:off x="0" y="0"/>
          <a:ext cx="0" cy="0"/>
          <a:chOff x="0" y="0"/>
          <a:chExt cx="0" cy="0"/>
        </a:xfrm>
      </p:grpSpPr>
      <p:pic>
        <p:nvPicPr>
          <p:cNvPr id="1895" name="Google Shape;1895;p30" descr="Nighttime with Lake and Northern Lights"/>
          <p:cNvPicPr preferRelativeResize="0"/>
          <p:nvPr/>
        </p:nvPicPr>
        <p:blipFill rotWithShape="1">
          <a:blip r:embed="rId3">
            <a:alphaModFix/>
          </a:blip>
          <a:srcRect/>
          <a:stretch/>
        </p:blipFill>
        <p:spPr>
          <a:xfrm>
            <a:off x="88900" y="57150"/>
            <a:ext cx="8966200" cy="6742113"/>
          </a:xfrm>
          <a:prstGeom prst="rect">
            <a:avLst/>
          </a:prstGeom>
          <a:noFill/>
          <a:ln>
            <a:noFill/>
          </a:ln>
        </p:spPr>
      </p:pic>
      <p:sp>
        <p:nvSpPr>
          <p:cNvPr id="1896" name="Google Shape;1896;p30"/>
          <p:cNvSpPr txBox="1">
            <a:spLocks noGrp="1"/>
          </p:cNvSpPr>
          <p:nvPr>
            <p:ph type="title"/>
          </p:nvPr>
        </p:nvSpPr>
        <p:spPr>
          <a:xfrm>
            <a:off x="0" y="188913"/>
            <a:ext cx="9144000" cy="19558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rPr>
              <a:t>ดนล. 8:26 ลำพัง (นอกเหนือ ปฐม 1) ที่มีภาพ "วันและคืน"</a:t>
            </a:r>
            <a:br>
              <a:rPr lang="en-US" sz="4000" b="1">
                <a:solidFill>
                  <a:schemeClr val="lt1"/>
                </a:solidFill>
              </a:rPr>
            </a:br>
            <a:r>
              <a:rPr lang="en-US" sz="4000" b="1">
                <a:solidFill>
                  <a:schemeClr val="lt1"/>
                </a:solidFill>
              </a:rPr>
              <a:t>–– ที่มีมุมมองที่แปลตามตัวอักษร</a:t>
            </a:r>
            <a:endParaRPr/>
          </a:p>
        </p:txBody>
      </p:sp>
      <p:sp>
        <p:nvSpPr>
          <p:cNvPr id="1897" name="Google Shape;1897;p30"/>
          <p:cNvSpPr/>
          <p:nvPr/>
        </p:nvSpPr>
        <p:spPr>
          <a:xfrm>
            <a:off x="0" y="3505200"/>
            <a:ext cx="9144000" cy="3124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a:t>
            </a:r>
            <a:r>
              <a:rPr lang="en-US" sz="3200" b="1">
                <a:solidFill>
                  <a:schemeClr val="lt1"/>
                </a:solidFill>
              </a:rPr>
              <a:t>นิมิตเกี่ยวกับวันและคืนซึ่งบอกท่านแล้วนั้นจะเป็นจริง แต่จงประทับตราเก็บไว้เพราะเกี่ยวกับอนาคตอันไกล</a:t>
            </a:r>
            <a:r>
              <a:rPr lang="en-US" sz="3200" b="1">
                <a:solidFill>
                  <a:schemeClr val="lt1"/>
                </a:solidFill>
                <a:latin typeface="Arial"/>
                <a:ea typeface="Arial"/>
                <a:cs typeface="Arial"/>
                <a:sym typeface="Arial"/>
              </a:rPr>
              <a:t>" (</a:t>
            </a:r>
            <a:r>
              <a:rPr lang="en-US" sz="3200" b="1">
                <a:solidFill>
                  <a:schemeClr val="lt1"/>
                </a:solidFill>
              </a:rPr>
              <a:t>อมตธรรม</a:t>
            </a:r>
            <a:r>
              <a:rPr lang="en-US" sz="3200" b="1">
                <a:solidFill>
                  <a:schemeClr val="lt1"/>
                </a:solidFill>
                <a:latin typeface="Arial"/>
                <a:ea typeface="Arial"/>
                <a:cs typeface="Arial"/>
                <a:sym typeface="Arial"/>
              </a:rPr>
              <a:t>)</a:t>
            </a:r>
            <a:endParaRPr sz="3200" b="1">
              <a:solidFill>
                <a:schemeClr val="lt1"/>
              </a:solidFill>
              <a:latin typeface="Arial"/>
              <a:ea typeface="Arial"/>
              <a:cs typeface="Arial"/>
              <a:sym typeface="Arial"/>
            </a:endParaRPr>
          </a:p>
        </p:txBody>
      </p:sp>
    </p:spTree>
  </p:cSld>
  <p:clrMapOvr>
    <a:masterClrMapping/>
  </p:clrMapOvr>
  <p:transition spd="med">
    <p:randomBar dir="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902"/>
        <p:cNvGrpSpPr/>
        <p:nvPr/>
      </p:nvGrpSpPr>
      <p:grpSpPr>
        <a:xfrm>
          <a:off x="0" y="0"/>
          <a:ext cx="0" cy="0"/>
          <a:chOff x="0" y="0"/>
          <a:chExt cx="0" cy="0"/>
        </a:xfrm>
      </p:grpSpPr>
      <p:pic>
        <p:nvPicPr>
          <p:cNvPr id="1903" name="Google Shape;1903;p31"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1904" name="Google Shape;1904;p31"/>
          <p:cNvSpPr/>
          <p:nvPr/>
        </p:nvSpPr>
        <p:spPr>
          <a:xfrm>
            <a:off x="990600" y="4191000"/>
            <a:ext cx="7848600" cy="190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CC"/>
              </a:buClr>
              <a:buSzPts val="2700"/>
              <a:buFont typeface="Noto Sans Symbols"/>
              <a:buNone/>
            </a:pPr>
            <a:r>
              <a:rPr lang="en-US" sz="3600" b="1" i="1">
                <a:solidFill>
                  <a:srgbClr val="FFFFFF"/>
                </a:solidFill>
              </a:rPr>
              <a:t>ในภาษาฮีบรู</a:t>
            </a:r>
            <a:r>
              <a:rPr lang="en-US" sz="3600" b="1" i="1">
                <a:solidFill>
                  <a:srgbClr val="FFFFFF"/>
                </a:solidFill>
                <a:latin typeface="Arial"/>
                <a:ea typeface="Arial"/>
                <a:cs typeface="Arial"/>
                <a:sym typeface="Arial"/>
              </a:rPr>
              <a:t> เมื่อ "</a:t>
            </a:r>
            <a:r>
              <a:rPr lang="en-US" sz="3600" b="1" i="1">
                <a:solidFill>
                  <a:srgbClr val="FFFFFF"/>
                </a:solidFill>
              </a:rPr>
              <a:t>วัน</a:t>
            </a:r>
            <a:r>
              <a:rPr lang="en-US" sz="3600" b="1" i="1">
                <a:solidFill>
                  <a:srgbClr val="FFFFFF"/>
                </a:solidFill>
                <a:latin typeface="Arial"/>
                <a:ea typeface="Arial"/>
                <a:cs typeface="Arial"/>
                <a:sym typeface="Arial"/>
              </a:rPr>
              <a:t>" (yom) </a:t>
            </a:r>
            <a:r>
              <a:rPr lang="en-US" sz="3600" b="1" i="1">
                <a:solidFill>
                  <a:srgbClr val="FFFFFF"/>
                </a:solidFill>
              </a:rPr>
              <a:t>อยู่ติด กับคำคุณศัพท์เชิงตัวเลข</a:t>
            </a:r>
            <a:r>
              <a:rPr lang="en-US" sz="3600" b="1" i="1">
                <a:solidFill>
                  <a:srgbClr val="FFFFFF"/>
                </a:solidFill>
                <a:latin typeface="Arial"/>
                <a:ea typeface="Arial"/>
                <a:cs typeface="Arial"/>
                <a:sym typeface="Arial"/>
              </a:rPr>
              <a:t> </a:t>
            </a:r>
            <a:endParaRPr sz="3600" b="1" i="1">
              <a:solidFill>
                <a:srgbClr val="FFFFFF"/>
              </a:solidFill>
              <a:latin typeface="Arial"/>
              <a:ea typeface="Arial"/>
              <a:cs typeface="Arial"/>
              <a:sym typeface="Arial"/>
            </a:endParaRPr>
          </a:p>
          <a:p>
            <a:pPr marL="0" marR="0" lvl="0" indent="0" algn="l" rtl="0">
              <a:spcBef>
                <a:spcPts val="0"/>
              </a:spcBef>
              <a:spcAft>
                <a:spcPts val="0"/>
              </a:spcAft>
              <a:buClr>
                <a:srgbClr val="FFFFCC"/>
              </a:buClr>
              <a:buSzPts val="2700"/>
              <a:buFont typeface="Noto Sans Symbols"/>
              <a:buNone/>
            </a:pPr>
            <a:r>
              <a:rPr lang="en-US" sz="3600" b="1" i="1">
                <a:solidFill>
                  <a:srgbClr val="FFFFFF"/>
                </a:solidFill>
                <a:latin typeface="Arial"/>
                <a:ea typeface="Arial"/>
                <a:cs typeface="Arial"/>
                <a:sym typeface="Arial"/>
              </a:rPr>
              <a:t>"</a:t>
            </a:r>
            <a:r>
              <a:rPr lang="en-US" sz="3600" b="1" i="1">
                <a:solidFill>
                  <a:srgbClr val="FFFFFF"/>
                </a:solidFill>
              </a:rPr>
              <a:t>วัน</a:t>
            </a:r>
            <a:r>
              <a:rPr lang="en-US" sz="3600" b="1" i="1">
                <a:solidFill>
                  <a:srgbClr val="FFFFFF"/>
                </a:solidFill>
                <a:latin typeface="Arial"/>
                <a:ea typeface="Arial"/>
                <a:cs typeface="Arial"/>
                <a:sym typeface="Arial"/>
              </a:rPr>
              <a:t>" </a:t>
            </a:r>
            <a:r>
              <a:rPr lang="en-US" sz="3600" b="1" i="1">
                <a:solidFill>
                  <a:srgbClr val="FFFFFF"/>
                </a:solidFill>
              </a:rPr>
              <a:t>จะมีความหมายตามตัวอักษร</a:t>
            </a:r>
            <a:endParaRPr sz="3600" b="1" i="1">
              <a:solidFill>
                <a:srgbClr val="FFFFFF"/>
              </a:solidFill>
              <a:latin typeface="Arial"/>
              <a:ea typeface="Arial"/>
              <a:cs typeface="Arial"/>
              <a:sym typeface="Arial"/>
            </a:endParaRPr>
          </a:p>
        </p:txBody>
      </p:sp>
      <p:sp>
        <p:nvSpPr>
          <p:cNvPr id="1905" name="Google Shape;1905;p31"/>
          <p:cNvSpPr txBox="1">
            <a:spLocks noGrp="1"/>
          </p:cNvSpPr>
          <p:nvPr>
            <p:ph type="ctrTitle"/>
          </p:nvPr>
        </p:nvSpPr>
        <p:spPr>
          <a:xfrm>
            <a:off x="685800" y="349250"/>
            <a:ext cx="7772400" cy="1022400"/>
          </a:xfrm>
          <a:prstGeom prst="rect">
            <a:avLst/>
          </a:prstGeom>
          <a:noFill/>
          <a:ln>
            <a:noFill/>
          </a:ln>
          <a:effectLst>
            <a:outerShdw blurRad="63500" dist="29783" dir="1514402" algn="ctr" rotWithShape="0">
              <a:schemeClr val="dk2">
                <a:alpha val="74900"/>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000">
                <a:solidFill>
                  <a:schemeClr val="lt1"/>
                </a:solidFill>
              </a:rPr>
              <a:t>ทำไม 24 ชั่วโมง</a:t>
            </a:r>
            <a:r>
              <a:rPr lang="en-US" sz="6000">
                <a:solidFill>
                  <a:schemeClr val="lt1"/>
                </a:solidFill>
                <a:latin typeface="Arial"/>
                <a:ea typeface="Arial"/>
                <a:cs typeface="Arial"/>
                <a:sym typeface="Arial"/>
              </a:rPr>
              <a:t>?</a:t>
            </a:r>
            <a:endParaRPr/>
          </a:p>
        </p:txBody>
      </p:sp>
      <p:sp>
        <p:nvSpPr>
          <p:cNvPr id="1906" name="Google Shape;1906;p31"/>
          <p:cNvSpPr/>
          <p:nvPr/>
        </p:nvSpPr>
        <p:spPr>
          <a:xfrm>
            <a:off x="-29325" y="1752600"/>
            <a:ext cx="9292200" cy="1752600"/>
          </a:xfrm>
          <a:prstGeom prst="rect">
            <a:avLst/>
          </a:prstGeom>
          <a:noFill/>
          <a:ln>
            <a:noFill/>
          </a:ln>
        </p:spPr>
        <p:txBody>
          <a:bodyPr spcFirstLastPara="1" wrap="square" lIns="91425" tIns="45700" rIns="91425" bIns="45700" anchor="t" anchorCtr="0">
            <a:noAutofit/>
          </a:bodyPr>
          <a:lstStyle/>
          <a:p>
            <a:pPr marL="457200" lvl="0" indent="-419100" algn="l" rtl="0">
              <a:spcBef>
                <a:spcPts val="0"/>
              </a:spcBef>
              <a:spcAft>
                <a:spcPts val="0"/>
              </a:spcAft>
              <a:buClr>
                <a:schemeClr val="hlink"/>
              </a:buClr>
              <a:buSzPts val="3000"/>
              <a:buFont typeface="Noto Sans Symbols"/>
              <a:buChar char="●"/>
            </a:pPr>
            <a:r>
              <a:rPr lang="en-US" sz="4000" b="1" i="1">
                <a:solidFill>
                  <a:schemeClr val="lt1"/>
                </a:solidFill>
              </a:rPr>
              <a:t>การทรงสร้างแบบฉับพลัน</a:t>
            </a:r>
            <a:r>
              <a:rPr lang="en-US" sz="4000" b="1" i="1">
                <a:solidFill>
                  <a:srgbClr val="FFFFFF"/>
                </a:solidFill>
                <a:latin typeface="Arial"/>
                <a:ea typeface="Arial"/>
                <a:cs typeface="Arial"/>
                <a:sym typeface="Arial"/>
              </a:rPr>
              <a:t> (</a:t>
            </a:r>
            <a:r>
              <a:rPr lang="en-US" sz="4000" b="1" i="1">
                <a:solidFill>
                  <a:srgbClr val="FFFFFF"/>
                </a:solidFill>
              </a:rPr>
              <a:t>สดุดี</a:t>
            </a:r>
            <a:r>
              <a:rPr lang="en-US" sz="4000" b="1" i="1">
                <a:solidFill>
                  <a:srgbClr val="FFFFFF"/>
                </a:solidFill>
                <a:latin typeface="Arial"/>
                <a:ea typeface="Arial"/>
                <a:cs typeface="Arial"/>
                <a:sym typeface="Arial"/>
              </a:rPr>
              <a:t>. 33:6)</a:t>
            </a:r>
            <a:endParaRPr/>
          </a:p>
          <a:p>
            <a:pPr marL="465137" marR="0" lvl="0" indent="-465137" algn="l" rtl="0">
              <a:spcBef>
                <a:spcPts val="800"/>
              </a:spcBef>
              <a:spcAft>
                <a:spcPts val="0"/>
              </a:spcAft>
              <a:buClr>
                <a:srgbClr val="FFFFCC"/>
              </a:buClr>
              <a:buSzPts val="3000"/>
              <a:buFont typeface="Noto Sans Symbols"/>
              <a:buChar char="●"/>
            </a:pPr>
            <a:r>
              <a:rPr lang="en-US" sz="4000" b="1" i="1">
                <a:solidFill>
                  <a:srgbClr val="FFFFFF"/>
                </a:solidFill>
                <a:latin typeface="Arial"/>
                <a:ea typeface="Arial"/>
                <a:cs typeface="Arial"/>
                <a:sym typeface="Arial"/>
              </a:rPr>
              <a:t>"</a:t>
            </a:r>
            <a:r>
              <a:rPr lang="en-US" sz="4000" b="1" i="1">
                <a:solidFill>
                  <a:srgbClr val="FFFFFF"/>
                </a:solidFill>
              </a:rPr>
              <a:t>เวลาเย็น และ เวลาเช้า</a:t>
            </a:r>
            <a:r>
              <a:rPr lang="en-US" sz="4000" b="1" i="1">
                <a:solidFill>
                  <a:srgbClr val="FFFFFF"/>
                </a:solidFill>
                <a:latin typeface="Arial"/>
                <a:ea typeface="Arial"/>
                <a:cs typeface="Arial"/>
                <a:sym typeface="Arial"/>
              </a:rPr>
              <a:t>"</a:t>
            </a:r>
            <a:endParaRPr sz="4000" b="1" i="1">
              <a:solidFill>
                <a:srgbClr val="FFFFFF"/>
              </a:solidFill>
            </a:endParaRPr>
          </a:p>
          <a:p>
            <a:pPr marL="465137" marR="0" lvl="0" indent="-465137" algn="l" rtl="0">
              <a:spcBef>
                <a:spcPts val="800"/>
              </a:spcBef>
              <a:spcAft>
                <a:spcPts val="0"/>
              </a:spcAft>
              <a:buClr>
                <a:srgbClr val="FFFFCC"/>
              </a:buClr>
              <a:buSzPts val="3000"/>
              <a:buFont typeface="Noto Sans Symbols"/>
              <a:buChar char="●"/>
            </a:pPr>
            <a:r>
              <a:rPr lang="en-US" sz="4000" b="1" i="1">
                <a:solidFill>
                  <a:srgbClr val="FFFFFF"/>
                </a:solidFill>
              </a:rPr>
              <a:t>คำคุณศัพท์เชิงตัวเลข (“ที่สอง…”)</a:t>
            </a:r>
            <a:endParaRPr sz="4000" b="1" i="1">
              <a:solidFill>
                <a:srgbClr val="FFFFFF"/>
              </a:solidFill>
            </a:endParaRPr>
          </a:p>
        </p:txBody>
      </p:sp>
      <p:sp>
        <p:nvSpPr>
          <p:cNvPr id="1907" name="Google Shape;1907;p31"/>
          <p:cNvSpPr/>
          <p:nvPr/>
        </p:nvSpPr>
        <p:spPr>
          <a:xfrm>
            <a:off x="9603050" y="1905000"/>
            <a:ext cx="9144000" cy="2286000"/>
          </a:xfrm>
          <a:prstGeom prst="rect">
            <a:avLst/>
          </a:prstGeom>
          <a:noFill/>
          <a:ln>
            <a:noFill/>
          </a:ln>
        </p:spPr>
        <p:txBody>
          <a:bodyPr spcFirstLastPara="1" wrap="square" lIns="91425" tIns="45700" rIns="91425" bIns="45700" anchor="t" anchorCtr="0">
            <a:noAutofit/>
          </a:bodyPr>
          <a:lstStyle/>
          <a:p>
            <a:pPr marL="465137" marR="0" lvl="0" indent="-465137" algn="l" rtl="0">
              <a:spcBef>
                <a:spcPts val="0"/>
              </a:spcBef>
              <a:spcAft>
                <a:spcPts val="0"/>
              </a:spcAft>
              <a:buSzPts val="3000"/>
              <a:buFont typeface="Noto Sans Symbols"/>
              <a:buChar char="●"/>
            </a:pPr>
            <a:r>
              <a:rPr lang="en-US" sz="4000" b="1" i="1">
                <a:latin typeface="Arial"/>
                <a:ea typeface="Arial"/>
                <a:cs typeface="Arial"/>
                <a:sym typeface="Arial"/>
              </a:rPr>
              <a:t>Instantaneous creation (Ps. 33:6)</a:t>
            </a:r>
            <a:endParaRPr/>
          </a:p>
          <a:p>
            <a:pPr marL="465137" marR="0" lvl="0" indent="-465137" algn="l" rtl="0">
              <a:spcBef>
                <a:spcPts val="800"/>
              </a:spcBef>
              <a:spcAft>
                <a:spcPts val="0"/>
              </a:spcAft>
              <a:buSzPts val="3000"/>
              <a:buFont typeface="Noto Sans Symbols"/>
              <a:buChar char="●"/>
            </a:pPr>
            <a:r>
              <a:rPr lang="en-US" sz="4000" b="1" i="1">
                <a:latin typeface="Arial"/>
                <a:ea typeface="Arial"/>
                <a:cs typeface="Arial"/>
                <a:sym typeface="Arial"/>
              </a:rPr>
              <a:t>"evening and morning"</a:t>
            </a:r>
            <a:endParaRPr sz="4000" b="1" i="1">
              <a:latin typeface="Arial"/>
              <a:ea typeface="Arial"/>
              <a:cs typeface="Arial"/>
              <a:sym typeface="Arial"/>
            </a:endParaRPr>
          </a:p>
          <a:p>
            <a:pPr marL="465137" marR="0" lvl="0" indent="-465137" algn="l" rtl="0">
              <a:spcBef>
                <a:spcPts val="800"/>
              </a:spcBef>
              <a:spcAft>
                <a:spcPts val="0"/>
              </a:spcAft>
              <a:buSzPts val="3000"/>
              <a:buFont typeface="Noto Sans Symbols"/>
              <a:buChar char="●"/>
            </a:pPr>
            <a:r>
              <a:rPr lang="en-US" sz="4000" b="1" i="1">
                <a:latin typeface="Arial"/>
                <a:ea typeface="Arial"/>
                <a:cs typeface="Arial"/>
                <a:sym typeface="Arial"/>
              </a:rPr>
              <a:t>Numerical adjective (“second…")</a:t>
            </a:r>
            <a:endParaRPr sz="4000" b="1" i="1">
              <a:latin typeface="Arial"/>
              <a:ea typeface="Arial"/>
              <a:cs typeface="Arial"/>
              <a:sym typeface="Arial"/>
            </a:endParaRPr>
          </a:p>
        </p:txBody>
      </p:sp>
      <p:sp>
        <p:nvSpPr>
          <p:cNvPr id="1908" name="Google Shape;1908;p31"/>
          <p:cNvSpPr/>
          <p:nvPr/>
        </p:nvSpPr>
        <p:spPr>
          <a:xfrm>
            <a:off x="10441250" y="4191000"/>
            <a:ext cx="7848600" cy="1905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CC"/>
              </a:buClr>
              <a:buSzPts val="2700"/>
              <a:buFont typeface="Noto Sans Symbols"/>
              <a:buNone/>
            </a:pPr>
            <a:r>
              <a:rPr lang="en-US" sz="3600" b="1" i="1">
                <a:latin typeface="Arial"/>
                <a:ea typeface="Arial"/>
                <a:cs typeface="Arial"/>
                <a:sym typeface="Arial"/>
              </a:rPr>
              <a:t>In Hebrew, when "day" (yom) is preceded by a numerical adjective, "day" is always literal!</a:t>
            </a:r>
            <a:endParaRPr sz="3600" b="1" i="1">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04"/>
                                        </p:tgtEl>
                                        <p:attrNameLst>
                                          <p:attrName>style.visibility</p:attrName>
                                        </p:attrNameLst>
                                      </p:cBhvr>
                                      <p:to>
                                        <p:strVal val="visible"/>
                                      </p:to>
                                    </p:set>
                                    <p:animEffect transition="in" filter="fade">
                                      <p:cBhvr>
                                        <p:cTn id="7" dur="500"/>
                                        <p:tgtEl>
                                          <p:spTgt spid="1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13"/>
        <p:cNvGrpSpPr/>
        <p:nvPr/>
      </p:nvGrpSpPr>
      <p:grpSpPr>
        <a:xfrm>
          <a:off x="0" y="0"/>
          <a:ext cx="0" cy="0"/>
          <a:chOff x="0" y="0"/>
          <a:chExt cx="0" cy="0"/>
        </a:xfrm>
      </p:grpSpPr>
      <p:pic>
        <p:nvPicPr>
          <p:cNvPr id="1914" name="Google Shape;1914;p32" descr="tabernacle1enlargement"/>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15" name="Google Shape;1915;p32"/>
          <p:cNvSpPr txBox="1">
            <a:spLocks noGrp="1"/>
          </p:cNvSpPr>
          <p:nvPr>
            <p:ph type="title"/>
          </p:nvPr>
        </p:nvSpPr>
        <p:spPr>
          <a:xfrm>
            <a:off x="685800" y="609600"/>
            <a:ext cx="7772400"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chemeClr val="lt1"/>
                </a:solidFill>
              </a:rPr>
              <a:t>กันดารวิถี 7:12</a:t>
            </a:r>
            <a:endParaRPr/>
          </a:p>
        </p:txBody>
      </p:sp>
      <p:sp>
        <p:nvSpPr>
          <p:cNvPr id="1916" name="Google Shape;1916;p32"/>
          <p:cNvSpPr/>
          <p:nvPr/>
        </p:nvSpPr>
        <p:spPr>
          <a:xfrm>
            <a:off x="762000" y="2362200"/>
            <a:ext cx="7772400" cy="114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400">
                <a:solidFill>
                  <a:schemeClr val="lt1"/>
                </a:solidFill>
                <a:latin typeface="Arial"/>
                <a:ea typeface="Arial"/>
                <a:cs typeface="Arial"/>
                <a:sym typeface="Arial"/>
              </a:rPr>
              <a:t>"</a:t>
            </a:r>
            <a:r>
              <a:rPr lang="en-US" sz="4400">
                <a:solidFill>
                  <a:schemeClr val="lt1"/>
                </a:solidFill>
              </a:rPr>
              <a:t>ใน</a:t>
            </a:r>
            <a:r>
              <a:rPr lang="en-US" sz="4400">
                <a:solidFill>
                  <a:srgbClr val="FFFF00"/>
                </a:solidFill>
              </a:rPr>
              <a:t>วันแรก</a:t>
            </a:r>
            <a:r>
              <a:rPr lang="en-US" sz="4400">
                <a:solidFill>
                  <a:schemeClr val="lt1"/>
                </a:solidFill>
              </a:rPr>
              <a:t>นาห์โชนบุตรอัมมีนาดับแห่งเผ่ายูดาห์นำของมาถวาย</a:t>
            </a:r>
            <a:r>
              <a:rPr lang="en-US" sz="4400">
                <a:solidFill>
                  <a:schemeClr val="lt1"/>
                </a:solidFill>
                <a:latin typeface="Arial"/>
                <a:ea typeface="Arial"/>
                <a:cs typeface="Arial"/>
                <a:sym typeface="Arial"/>
              </a:rPr>
              <a:t>…" </a:t>
            </a:r>
            <a:endParaRPr sz="4400">
              <a:solidFill>
                <a:schemeClr val="lt1"/>
              </a:solidFill>
              <a:latin typeface="Arial"/>
              <a:ea typeface="Arial"/>
              <a:cs typeface="Arial"/>
              <a:sym typeface="Arial"/>
            </a:endParaRPr>
          </a:p>
        </p:txBody>
      </p:sp>
    </p:spTree>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pic>
        <p:nvPicPr>
          <p:cNvPr id="1922" name="Google Shape;1922;p33" descr="scrolls">
            <a:hlinkClick r:id="rId3"/>
          </p:cNvPr>
          <p:cNvPicPr preferRelativeResize="0"/>
          <p:nvPr/>
        </p:nvPicPr>
        <p:blipFill rotWithShape="1">
          <a:blip r:embed="rId4">
            <a:alphaModFix/>
          </a:blip>
          <a:srcRect/>
          <a:stretch/>
        </p:blipFill>
        <p:spPr>
          <a:xfrm>
            <a:off x="0" y="827088"/>
            <a:ext cx="9144000" cy="6107112"/>
          </a:xfrm>
          <a:prstGeom prst="rect">
            <a:avLst/>
          </a:prstGeom>
          <a:noFill/>
          <a:ln>
            <a:noFill/>
          </a:ln>
        </p:spPr>
      </p:pic>
      <p:sp>
        <p:nvSpPr>
          <p:cNvPr id="1923" name="Google Shape;1923;p33"/>
          <p:cNvSpPr txBox="1">
            <a:spLocks noGrp="1"/>
          </p:cNvSpPr>
          <p:nvPr>
            <p:ph type="ctrTitle"/>
          </p:nvPr>
        </p:nvSpPr>
        <p:spPr>
          <a:xfrm>
            <a:off x="685800" y="349250"/>
            <a:ext cx="7772400" cy="1022400"/>
          </a:xfrm>
          <a:prstGeom prst="rect">
            <a:avLst/>
          </a:prstGeom>
          <a:noFill/>
          <a:ln>
            <a:noFill/>
          </a:ln>
          <a:effectLst>
            <a:outerShdw blurRad="63500" dist="29783" dir="1514402" algn="ctr" rotWithShape="0">
              <a:schemeClr val="dk2">
                <a:alpha val="74900"/>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000">
                <a:solidFill>
                  <a:schemeClr val="lt1"/>
                </a:solidFill>
              </a:rPr>
              <a:t>ทำไม 24 ชั่วโมง</a:t>
            </a:r>
            <a:r>
              <a:rPr lang="en-US" sz="6000">
                <a:solidFill>
                  <a:schemeClr val="lt1"/>
                </a:solidFill>
                <a:latin typeface="Arial"/>
                <a:ea typeface="Arial"/>
                <a:cs typeface="Arial"/>
                <a:sym typeface="Arial"/>
              </a:rPr>
              <a:t>?</a:t>
            </a:r>
            <a:endParaRPr/>
          </a:p>
        </p:txBody>
      </p:sp>
      <p:sp>
        <p:nvSpPr>
          <p:cNvPr id="1924" name="Google Shape;1924;p33"/>
          <p:cNvSpPr/>
          <p:nvPr/>
        </p:nvSpPr>
        <p:spPr>
          <a:xfrm>
            <a:off x="10036100" y="1905000"/>
            <a:ext cx="8915400" cy="3200400"/>
          </a:xfrm>
          <a:prstGeom prst="rect">
            <a:avLst/>
          </a:prstGeom>
          <a:noFill/>
          <a:ln>
            <a:noFill/>
          </a:ln>
        </p:spPr>
        <p:txBody>
          <a:bodyPr spcFirstLastPara="1" wrap="square" lIns="91425" tIns="45700" rIns="91425" bIns="45700" anchor="t" anchorCtr="0">
            <a:noAutofit/>
          </a:bodyPr>
          <a:lstStyle/>
          <a:p>
            <a:pPr marL="465137" marR="0" lvl="0" indent="-465137" algn="l" rtl="0">
              <a:spcBef>
                <a:spcPts val="0"/>
              </a:spcBef>
              <a:spcAft>
                <a:spcPts val="0"/>
              </a:spcAft>
              <a:buSzPts val="3000"/>
              <a:buFont typeface="Noto Sans Symbols"/>
              <a:buChar char="●"/>
            </a:pPr>
            <a:r>
              <a:rPr lang="en-US" sz="4000" b="1" i="1">
                <a:latin typeface="Arial"/>
                <a:ea typeface="Arial"/>
                <a:cs typeface="Arial"/>
                <a:sym typeface="Arial"/>
              </a:rPr>
              <a:t>Instantaneous creation (Ps. 33:6)</a:t>
            </a:r>
            <a:endParaRPr b="1"/>
          </a:p>
          <a:p>
            <a:pPr marL="465137" marR="0" lvl="0" indent="-465137" algn="l" rtl="0">
              <a:spcBef>
                <a:spcPts val="800"/>
              </a:spcBef>
              <a:spcAft>
                <a:spcPts val="0"/>
              </a:spcAft>
              <a:buSzPts val="3000"/>
              <a:buFont typeface="Noto Sans Symbols"/>
              <a:buChar char="●"/>
            </a:pPr>
            <a:r>
              <a:rPr lang="en-US" sz="4000" b="1" i="1">
                <a:latin typeface="Arial"/>
                <a:ea typeface="Arial"/>
                <a:cs typeface="Arial"/>
                <a:sym typeface="Arial"/>
              </a:rPr>
              <a:t>"evening and morning"</a:t>
            </a:r>
            <a:endParaRPr sz="4000" b="1" i="1">
              <a:latin typeface="Arial"/>
              <a:ea typeface="Arial"/>
              <a:cs typeface="Arial"/>
              <a:sym typeface="Arial"/>
            </a:endParaRPr>
          </a:p>
          <a:p>
            <a:pPr marL="465137" marR="0" lvl="0" indent="-465137" algn="l" rtl="0">
              <a:spcBef>
                <a:spcPts val="800"/>
              </a:spcBef>
              <a:spcAft>
                <a:spcPts val="0"/>
              </a:spcAft>
              <a:buSzPts val="3000"/>
              <a:buFont typeface="Noto Sans Symbols"/>
              <a:buChar char="●"/>
            </a:pPr>
            <a:r>
              <a:rPr lang="en-US" sz="4000" b="1" i="1">
                <a:latin typeface="Arial"/>
                <a:ea typeface="Arial"/>
                <a:cs typeface="Arial"/>
                <a:sym typeface="Arial"/>
              </a:rPr>
              <a:t>Numerical adjective (“second…”)</a:t>
            </a:r>
            <a:endParaRPr b="1"/>
          </a:p>
          <a:p>
            <a:pPr marL="465137" marR="0" lvl="0" indent="-465137" algn="l" rtl="0">
              <a:spcBef>
                <a:spcPts val="800"/>
              </a:spcBef>
              <a:spcAft>
                <a:spcPts val="0"/>
              </a:spcAft>
              <a:buSzPts val="3000"/>
              <a:buFont typeface="Noto Sans Symbols"/>
              <a:buChar char="●"/>
            </a:pPr>
            <a:r>
              <a:rPr lang="en-US" sz="4000" b="1" i="1">
                <a:latin typeface="Arial"/>
                <a:ea typeface="Arial"/>
                <a:cs typeface="Arial"/>
                <a:sym typeface="Arial"/>
              </a:rPr>
              <a:t>Pattern for work &amp; rest</a:t>
            </a:r>
            <a:endParaRPr b="1"/>
          </a:p>
        </p:txBody>
      </p:sp>
      <p:sp>
        <p:nvSpPr>
          <p:cNvPr id="1925" name="Google Shape;1925;p33"/>
          <p:cNvSpPr/>
          <p:nvPr/>
        </p:nvSpPr>
        <p:spPr>
          <a:xfrm>
            <a:off x="-29325" y="1752600"/>
            <a:ext cx="9292200" cy="1752600"/>
          </a:xfrm>
          <a:prstGeom prst="rect">
            <a:avLst/>
          </a:prstGeom>
          <a:noFill/>
          <a:ln>
            <a:noFill/>
          </a:ln>
        </p:spPr>
        <p:txBody>
          <a:bodyPr spcFirstLastPara="1" wrap="square" lIns="91425" tIns="45700" rIns="91425" bIns="45700" anchor="t" anchorCtr="0">
            <a:noAutofit/>
          </a:bodyPr>
          <a:lstStyle/>
          <a:p>
            <a:pPr marL="457200" lvl="0" indent="-419100" algn="l" rtl="0">
              <a:spcBef>
                <a:spcPts val="0"/>
              </a:spcBef>
              <a:spcAft>
                <a:spcPts val="0"/>
              </a:spcAft>
              <a:buClr>
                <a:schemeClr val="hlink"/>
              </a:buClr>
              <a:buSzPts val="3000"/>
              <a:buFont typeface="Noto Sans Symbols"/>
              <a:buChar char="●"/>
            </a:pPr>
            <a:r>
              <a:rPr lang="en-US" sz="4000" b="1" i="1">
                <a:solidFill>
                  <a:schemeClr val="lt1"/>
                </a:solidFill>
              </a:rPr>
              <a:t>การทรงสร้างแบบฉับพลัน</a:t>
            </a:r>
            <a:r>
              <a:rPr lang="en-US" sz="4000" b="1" i="1">
                <a:solidFill>
                  <a:srgbClr val="FFFFFF"/>
                </a:solidFill>
                <a:latin typeface="Arial"/>
                <a:ea typeface="Arial"/>
                <a:cs typeface="Arial"/>
                <a:sym typeface="Arial"/>
              </a:rPr>
              <a:t> (</a:t>
            </a:r>
            <a:r>
              <a:rPr lang="en-US" sz="4000" b="1" i="1">
                <a:solidFill>
                  <a:srgbClr val="FFFFFF"/>
                </a:solidFill>
              </a:rPr>
              <a:t>สดุดี</a:t>
            </a:r>
            <a:r>
              <a:rPr lang="en-US" sz="4000" b="1" i="1">
                <a:solidFill>
                  <a:srgbClr val="FFFFFF"/>
                </a:solidFill>
                <a:latin typeface="Arial"/>
                <a:ea typeface="Arial"/>
                <a:cs typeface="Arial"/>
                <a:sym typeface="Arial"/>
              </a:rPr>
              <a:t>. 33:6)</a:t>
            </a:r>
            <a:endParaRPr/>
          </a:p>
          <a:p>
            <a:pPr marL="465137" marR="0" lvl="0" indent="-465137" algn="l" rtl="0">
              <a:spcBef>
                <a:spcPts val="800"/>
              </a:spcBef>
              <a:spcAft>
                <a:spcPts val="0"/>
              </a:spcAft>
              <a:buClr>
                <a:srgbClr val="FFFFCC"/>
              </a:buClr>
              <a:buSzPts val="3000"/>
              <a:buFont typeface="Noto Sans Symbols"/>
              <a:buChar char="●"/>
            </a:pPr>
            <a:r>
              <a:rPr lang="en-US" sz="4000" b="1" i="1">
                <a:solidFill>
                  <a:srgbClr val="FFFFFF"/>
                </a:solidFill>
                <a:latin typeface="Arial"/>
                <a:ea typeface="Arial"/>
                <a:cs typeface="Arial"/>
                <a:sym typeface="Arial"/>
              </a:rPr>
              <a:t>"</a:t>
            </a:r>
            <a:r>
              <a:rPr lang="en-US" sz="4000" b="1" i="1">
                <a:solidFill>
                  <a:srgbClr val="FFFFFF"/>
                </a:solidFill>
              </a:rPr>
              <a:t>เวลาเย็น และ เวลาเช้า</a:t>
            </a:r>
            <a:r>
              <a:rPr lang="en-US" sz="4000" b="1" i="1">
                <a:solidFill>
                  <a:srgbClr val="FFFFFF"/>
                </a:solidFill>
                <a:latin typeface="Arial"/>
                <a:ea typeface="Arial"/>
                <a:cs typeface="Arial"/>
                <a:sym typeface="Arial"/>
              </a:rPr>
              <a:t>"</a:t>
            </a:r>
            <a:endParaRPr sz="4000" b="1" i="1">
              <a:solidFill>
                <a:srgbClr val="FFFFFF"/>
              </a:solidFill>
            </a:endParaRPr>
          </a:p>
          <a:p>
            <a:pPr marL="465137" marR="0" lvl="0" indent="-465137" algn="l" rtl="0">
              <a:spcBef>
                <a:spcPts val="800"/>
              </a:spcBef>
              <a:spcAft>
                <a:spcPts val="0"/>
              </a:spcAft>
              <a:buClr>
                <a:srgbClr val="FFFFCC"/>
              </a:buClr>
              <a:buSzPts val="3000"/>
              <a:buFont typeface="Noto Sans Symbols"/>
              <a:buChar char="●"/>
            </a:pPr>
            <a:r>
              <a:rPr lang="en-US" sz="4000" b="1" i="1">
                <a:solidFill>
                  <a:srgbClr val="FFFFFF"/>
                </a:solidFill>
              </a:rPr>
              <a:t>คำคุณศัพท์เชิงตัวเลข (“ที่สอง…”)</a:t>
            </a:r>
            <a:endParaRPr sz="4000" b="1" i="1">
              <a:solidFill>
                <a:srgbClr val="FFFFFF"/>
              </a:solidFill>
            </a:endParaRPr>
          </a:p>
          <a:p>
            <a:pPr marL="465137" marR="0" lvl="0" indent="-465137" algn="l" rtl="0">
              <a:spcBef>
                <a:spcPts val="800"/>
              </a:spcBef>
              <a:spcAft>
                <a:spcPts val="0"/>
              </a:spcAft>
              <a:buClr>
                <a:srgbClr val="FFFFCC"/>
              </a:buClr>
              <a:buSzPts val="3000"/>
              <a:buFont typeface="Noto Sans Symbols"/>
              <a:buChar char="●"/>
            </a:pPr>
            <a:r>
              <a:rPr lang="en-US" sz="4000" b="1" i="1">
                <a:solidFill>
                  <a:srgbClr val="FFFFFF"/>
                </a:solidFill>
              </a:rPr>
              <a:t>แบบแผนการทำงานและการพัก</a:t>
            </a:r>
            <a:endParaRPr sz="4000" b="1" i="1">
              <a:solidFill>
                <a:srgbClr val="FFFF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pic>
        <p:nvPicPr>
          <p:cNvPr id="1931" name="Google Shape;1931;p34" descr="calendar-full.jpg"/>
          <p:cNvPicPr preferRelativeResize="0"/>
          <p:nvPr/>
        </p:nvPicPr>
        <p:blipFill rotWithShape="1">
          <a:blip r:embed="rId3">
            <a:alphaModFix/>
          </a:blip>
          <a:srcRect/>
          <a:stretch/>
        </p:blipFill>
        <p:spPr>
          <a:xfrm>
            <a:off x="0" y="0"/>
            <a:ext cx="9156700" cy="6862763"/>
          </a:xfrm>
          <a:prstGeom prst="rect">
            <a:avLst/>
          </a:prstGeom>
          <a:noFill/>
          <a:ln>
            <a:noFill/>
          </a:ln>
        </p:spPr>
      </p:pic>
      <p:sp>
        <p:nvSpPr>
          <p:cNvPr id="1932" name="Google Shape;1932;p34"/>
          <p:cNvSpPr txBox="1">
            <a:spLocks noGrp="1"/>
          </p:cNvSpPr>
          <p:nvPr>
            <p:ph type="title" idx="4294967295"/>
          </p:nvPr>
        </p:nvSpPr>
        <p:spPr>
          <a:xfrm>
            <a:off x="34925" y="44450"/>
            <a:ext cx="5905500" cy="1439863"/>
          </a:xfrm>
          <a:prstGeom prst="rect">
            <a:avLst/>
          </a:prstGeom>
          <a:solidFill>
            <a:srgbClr val="3333CC"/>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rPr>
              <a:t>เราใช้ 7 วันต่อสัปดาห์จาก ปฐมกาล </a:t>
            </a:r>
            <a:r>
              <a:rPr lang="en-US" b="1">
                <a:solidFill>
                  <a:schemeClr val="lt1"/>
                </a:solidFill>
                <a:latin typeface="Arial"/>
                <a:ea typeface="Arial"/>
                <a:cs typeface="Arial"/>
                <a:sym typeface="Arial"/>
              </a:rPr>
              <a:t>1</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37"/>
        <p:cNvGrpSpPr/>
        <p:nvPr/>
      </p:nvGrpSpPr>
      <p:grpSpPr>
        <a:xfrm>
          <a:off x="0" y="0"/>
          <a:ext cx="0" cy="0"/>
          <a:chOff x="0" y="0"/>
          <a:chExt cx="0" cy="0"/>
        </a:xfrm>
      </p:grpSpPr>
      <p:grpSp>
        <p:nvGrpSpPr>
          <p:cNvPr id="1938" name="Google Shape;1938;p35"/>
          <p:cNvGrpSpPr/>
          <p:nvPr/>
        </p:nvGrpSpPr>
        <p:grpSpPr>
          <a:xfrm>
            <a:off x="-108520" y="0"/>
            <a:ext cx="9290909" cy="6865245"/>
            <a:chOff x="-108520" y="0"/>
            <a:chExt cx="9290909" cy="6865245"/>
          </a:xfrm>
        </p:grpSpPr>
        <p:grpSp>
          <p:nvGrpSpPr>
            <p:cNvPr id="1939" name="Google Shape;1939;p35"/>
            <p:cNvGrpSpPr/>
            <p:nvPr/>
          </p:nvGrpSpPr>
          <p:grpSpPr>
            <a:xfrm>
              <a:off x="-108520" y="0"/>
              <a:ext cx="9290909" cy="6865245"/>
              <a:chOff x="-108520" y="0"/>
              <a:chExt cx="9290909" cy="6865245"/>
            </a:xfrm>
          </p:grpSpPr>
          <p:pic>
            <p:nvPicPr>
              <p:cNvPr id="1940" name="Google Shape;1940;p35" descr="Time"/>
              <p:cNvPicPr preferRelativeResize="0"/>
              <p:nvPr/>
            </p:nvPicPr>
            <p:blipFill rotWithShape="1">
              <a:blip r:embed="rId3">
                <a:alphaModFix/>
              </a:blip>
              <a:srcRect/>
              <a:stretch/>
            </p:blipFill>
            <p:spPr>
              <a:xfrm>
                <a:off x="-108520" y="528191"/>
                <a:ext cx="9290909" cy="5997153"/>
              </a:xfrm>
              <a:prstGeom prst="rect">
                <a:avLst/>
              </a:prstGeom>
              <a:noFill/>
              <a:ln>
                <a:noFill/>
              </a:ln>
            </p:spPr>
          </p:pic>
          <p:sp>
            <p:nvSpPr>
              <p:cNvPr id="1941" name="Google Shape;1941;p35"/>
              <p:cNvSpPr/>
              <p:nvPr/>
            </p:nvSpPr>
            <p:spPr>
              <a:xfrm>
                <a:off x="-45720" y="0"/>
                <a:ext cx="2879304" cy="3501008"/>
              </a:xfrm>
              <a:prstGeom prst="rect">
                <a:avLst/>
              </a:prstGeom>
              <a:solidFill>
                <a:srgbClr val="F5E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42" name="Google Shape;1942;p35"/>
              <p:cNvSpPr/>
              <p:nvPr/>
            </p:nvSpPr>
            <p:spPr>
              <a:xfrm>
                <a:off x="1958108" y="0"/>
                <a:ext cx="7185891" cy="786445"/>
              </a:xfrm>
              <a:prstGeom prst="rect">
                <a:avLst/>
              </a:prstGeom>
              <a:solidFill>
                <a:srgbClr val="F5E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43" name="Google Shape;1943;p35"/>
              <p:cNvSpPr/>
              <p:nvPr/>
            </p:nvSpPr>
            <p:spPr>
              <a:xfrm>
                <a:off x="0" y="6453336"/>
                <a:ext cx="9143999" cy="411909"/>
              </a:xfrm>
              <a:prstGeom prst="rect">
                <a:avLst/>
              </a:prstGeom>
              <a:solidFill>
                <a:srgbClr val="66666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44" name="Google Shape;1944;p35"/>
              <p:cNvSpPr/>
              <p:nvPr/>
            </p:nvSpPr>
            <p:spPr>
              <a:xfrm>
                <a:off x="8028384" y="847627"/>
                <a:ext cx="1043607" cy="1342295"/>
              </a:xfrm>
              <a:prstGeom prst="rect">
                <a:avLst/>
              </a:prstGeom>
              <a:solidFill>
                <a:srgbClr val="F5E38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45" name="Google Shape;1945;p35"/>
              <p:cNvSpPr/>
              <p:nvPr/>
            </p:nvSpPr>
            <p:spPr>
              <a:xfrm>
                <a:off x="5076056" y="6247381"/>
                <a:ext cx="1385174" cy="411909"/>
              </a:xfrm>
              <a:prstGeom prst="rect">
                <a:avLst/>
              </a:prstGeom>
              <a:solidFill>
                <a:srgbClr val="66666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46" name="Google Shape;1946;p35"/>
              <p:cNvSpPr/>
              <p:nvPr/>
            </p:nvSpPr>
            <p:spPr>
              <a:xfrm>
                <a:off x="8033753" y="4843904"/>
                <a:ext cx="1025159" cy="411909"/>
              </a:xfrm>
              <a:prstGeom prst="rect">
                <a:avLst/>
              </a:prstGeom>
              <a:solidFill>
                <a:srgbClr val="66666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47" name="Google Shape;1947;p35"/>
              <p:cNvSpPr/>
              <p:nvPr/>
            </p:nvSpPr>
            <p:spPr>
              <a:xfrm>
                <a:off x="8316416" y="3550813"/>
                <a:ext cx="770205" cy="411909"/>
              </a:xfrm>
              <a:prstGeom prst="rect">
                <a:avLst/>
              </a:prstGeom>
              <a:solidFill>
                <a:srgbClr val="66666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48" name="Google Shape;1948;p35"/>
              <p:cNvSpPr/>
              <p:nvPr/>
            </p:nvSpPr>
            <p:spPr>
              <a:xfrm>
                <a:off x="5389837" y="2755107"/>
                <a:ext cx="1054371" cy="45786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49" name="Google Shape;1949;p35"/>
              <p:cNvSpPr/>
              <p:nvPr/>
            </p:nvSpPr>
            <p:spPr>
              <a:xfrm>
                <a:off x="5007914" y="3652414"/>
                <a:ext cx="1292278" cy="496666"/>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950" name="Google Shape;1950;p35"/>
              <p:cNvSpPr/>
              <p:nvPr/>
            </p:nvSpPr>
            <p:spPr>
              <a:xfrm>
                <a:off x="5279001" y="2671980"/>
                <a:ext cx="1054371" cy="457869"/>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1951" name="Google Shape;1951;p35"/>
            <p:cNvSpPr/>
            <p:nvPr/>
          </p:nvSpPr>
          <p:spPr>
            <a:xfrm>
              <a:off x="683568" y="5013176"/>
              <a:ext cx="792088" cy="936104"/>
            </a:xfrm>
            <a:prstGeom prst="rect">
              <a:avLst/>
            </a:prstGeom>
            <a:solidFill>
              <a:srgbClr val="F7CDA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grpSp>
      <p:sp>
        <p:nvSpPr>
          <p:cNvPr id="1952" name="Google Shape;1952;p35"/>
          <p:cNvSpPr txBox="1">
            <a:spLocks noGrp="1"/>
          </p:cNvSpPr>
          <p:nvPr>
            <p:ph type="title" idx="4294967295"/>
          </p:nvPr>
        </p:nvSpPr>
        <p:spPr>
          <a:xfrm>
            <a:off x="148478" y="-2991"/>
            <a:ext cx="3676558" cy="1539488"/>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200" b="1">
                <a:solidFill>
                  <a:schemeClr val="dk1"/>
                </a:solidFill>
                <a:latin typeface="Arial"/>
                <a:ea typeface="Arial"/>
                <a:cs typeface="Arial"/>
                <a:sym typeface="Arial"/>
              </a:rPr>
              <a:t>สี่วิธี ในการเรียกช่วงเวลาต่างๆ</a:t>
            </a:r>
            <a:endParaRPr sz="3200" b="1">
              <a:solidFill>
                <a:schemeClr val="dk1"/>
              </a:solidFill>
              <a:latin typeface="Arial"/>
              <a:ea typeface="Arial"/>
              <a:cs typeface="Arial"/>
              <a:sym typeface="Arial"/>
            </a:endParaRPr>
          </a:p>
          <a:p>
            <a:pPr marL="0" lvl="0" indent="0" algn="ctr" rtl="0">
              <a:spcBef>
                <a:spcPts val="0"/>
              </a:spcBef>
              <a:spcAft>
                <a:spcPts val="0"/>
              </a:spcAft>
              <a:buNone/>
            </a:pPr>
            <a:r>
              <a:rPr lang="en-US" sz="3200" b="1">
                <a:solidFill>
                  <a:schemeClr val="dk1"/>
                </a:solidFill>
                <a:latin typeface="Arial"/>
                <a:ea typeface="Arial"/>
                <a:cs typeface="Arial"/>
                <a:sym typeface="Arial"/>
              </a:rPr>
              <a:t>ของวัน</a:t>
            </a:r>
            <a:endParaRPr/>
          </a:p>
        </p:txBody>
      </p:sp>
      <p:sp>
        <p:nvSpPr>
          <p:cNvPr id="1953" name="Google Shape;1953;p35"/>
          <p:cNvSpPr txBox="1"/>
          <p:nvPr/>
        </p:nvSpPr>
        <p:spPr>
          <a:xfrm>
            <a:off x="263227" y="3140968"/>
            <a:ext cx="2667000" cy="38560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r>
              <a:rPr lang="en-US" sz="1800" b="1"/>
              <a:t>ดวงอาทิตย์ขึ้น</a:t>
            </a:r>
            <a:endParaRPr/>
          </a:p>
        </p:txBody>
      </p:sp>
      <p:sp>
        <p:nvSpPr>
          <p:cNvPr id="1954" name="Google Shape;1954;p35"/>
          <p:cNvSpPr txBox="1"/>
          <p:nvPr/>
        </p:nvSpPr>
        <p:spPr>
          <a:xfrm>
            <a:off x="3699736" y="451104"/>
            <a:ext cx="3917900" cy="3856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1"/>
              <a:t>เที่ยง</a:t>
            </a:r>
            <a:endParaRPr/>
          </a:p>
        </p:txBody>
      </p:sp>
      <p:sp>
        <p:nvSpPr>
          <p:cNvPr id="1955" name="Google Shape;1955;p35"/>
          <p:cNvSpPr txBox="1"/>
          <p:nvPr/>
        </p:nvSpPr>
        <p:spPr>
          <a:xfrm>
            <a:off x="7668344" y="1349724"/>
            <a:ext cx="1152129" cy="33809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200"/>
              <a:buFont typeface="Arial"/>
              <a:buNone/>
            </a:pPr>
            <a:r>
              <a:rPr lang="en-US" sz="3200" b="1"/>
              <a:t>วัน</a:t>
            </a:r>
            <a:endParaRPr/>
          </a:p>
        </p:txBody>
      </p:sp>
      <p:sp>
        <p:nvSpPr>
          <p:cNvPr id="1956" name="Google Shape;1956;p35"/>
          <p:cNvSpPr txBox="1"/>
          <p:nvPr/>
        </p:nvSpPr>
        <p:spPr>
          <a:xfrm>
            <a:off x="5279001" y="2718244"/>
            <a:ext cx="1371443" cy="47701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a:t>เริ่มต้นวันของยิว</a:t>
            </a:r>
            <a:endParaRPr/>
          </a:p>
        </p:txBody>
      </p:sp>
      <p:sp>
        <p:nvSpPr>
          <p:cNvPr id="1957" name="Google Shape;1957;p35"/>
          <p:cNvSpPr txBox="1"/>
          <p:nvPr/>
        </p:nvSpPr>
        <p:spPr>
          <a:xfrm>
            <a:off x="4879656" y="3678101"/>
            <a:ext cx="1371443" cy="47701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a:t>เริ่มต้นวันของโรมัน</a:t>
            </a:r>
            <a:endParaRPr/>
          </a:p>
        </p:txBody>
      </p:sp>
      <p:sp>
        <p:nvSpPr>
          <p:cNvPr id="1958" name="Google Shape;1958;p35"/>
          <p:cNvSpPr txBox="1"/>
          <p:nvPr/>
        </p:nvSpPr>
        <p:spPr>
          <a:xfrm>
            <a:off x="3216980" y="6200315"/>
            <a:ext cx="4883412" cy="38560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b="1">
                <a:solidFill>
                  <a:srgbClr val="FFFFFF"/>
                </a:solidFill>
              </a:rPr>
              <a:t>เที่ยงคืน</a:t>
            </a:r>
            <a:endParaRPr/>
          </a:p>
        </p:txBody>
      </p:sp>
      <p:sp>
        <p:nvSpPr>
          <p:cNvPr id="1959" name="Google Shape;1959;p35"/>
          <p:cNvSpPr txBox="1"/>
          <p:nvPr/>
        </p:nvSpPr>
        <p:spPr>
          <a:xfrm>
            <a:off x="8208912" y="3501008"/>
            <a:ext cx="971700" cy="385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800"/>
              <a:buFont typeface="Arial"/>
              <a:buNone/>
            </a:pPr>
            <a:r>
              <a:rPr lang="en-US" sz="1800" b="1">
                <a:solidFill>
                  <a:srgbClr val="FFFFFF"/>
                </a:solidFill>
              </a:rPr>
              <a:t>ดวงอาทิตย์ตก</a:t>
            </a:r>
            <a:endParaRPr/>
          </a:p>
        </p:txBody>
      </p:sp>
      <p:sp>
        <p:nvSpPr>
          <p:cNvPr id="1960" name="Google Shape;1960;p35"/>
          <p:cNvSpPr txBox="1"/>
          <p:nvPr/>
        </p:nvSpPr>
        <p:spPr>
          <a:xfrm>
            <a:off x="7887146" y="5193975"/>
            <a:ext cx="1371600" cy="385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800"/>
              <a:buFont typeface="Arial"/>
              <a:buNone/>
            </a:pPr>
            <a:r>
              <a:rPr lang="en-US" sz="2800" b="1">
                <a:solidFill>
                  <a:srgbClr val="FFFFFF"/>
                </a:solidFill>
              </a:rPr>
              <a:t>คืน</a:t>
            </a:r>
            <a:endParaRPr sz="1800" b="1" i="0" u="none" strike="noStrike" cap="none">
              <a:solidFill>
                <a:srgbClr val="FFFFFF"/>
              </a:solidFill>
              <a:latin typeface="Arial"/>
              <a:ea typeface="Arial"/>
              <a:cs typeface="Arial"/>
              <a:sym typeface="Arial"/>
            </a:endParaRPr>
          </a:p>
        </p:txBody>
      </p:sp>
      <p:sp>
        <p:nvSpPr>
          <p:cNvPr id="1961" name="Google Shape;1961;p35"/>
          <p:cNvSpPr txBox="1"/>
          <p:nvPr/>
        </p:nvSpPr>
        <p:spPr>
          <a:xfrm>
            <a:off x="539552" y="4947039"/>
            <a:ext cx="1321140" cy="11655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24 Hour</a:t>
            </a:r>
            <a:endParaRPr dirty="0"/>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AM/PM</a:t>
            </a:r>
            <a:endParaRPr dirty="0"/>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Roman</a:t>
            </a:r>
            <a:endParaRPr dirty="0"/>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Arial"/>
                <a:ea typeface="Arial"/>
                <a:cs typeface="Arial"/>
                <a:sym typeface="Arial"/>
              </a:rPr>
              <a:t>Jewish</a:t>
            </a:r>
            <a:endParaRPr dirty="0"/>
          </a:p>
        </p:txBody>
      </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66"/>
        <p:cNvGrpSpPr/>
        <p:nvPr/>
      </p:nvGrpSpPr>
      <p:grpSpPr>
        <a:xfrm>
          <a:off x="0" y="0"/>
          <a:ext cx="0" cy="0"/>
          <a:chOff x="0" y="0"/>
          <a:chExt cx="0" cy="0"/>
        </a:xfrm>
      </p:grpSpPr>
      <p:sp>
        <p:nvSpPr>
          <p:cNvPr id="1967" name="Google Shape;1967;p36"/>
          <p:cNvSpPr txBox="1">
            <a:spLocks noGrp="1"/>
          </p:cNvSpPr>
          <p:nvPr>
            <p:ph type="title"/>
          </p:nvPr>
        </p:nvSpPr>
        <p:spPr>
          <a:xfrm>
            <a:off x="762000" y="152400"/>
            <a:ext cx="7772400" cy="9302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i="1">
                <a:solidFill>
                  <a:schemeClr val="lt1"/>
                </a:solidFill>
                <a:latin typeface="Arial"/>
                <a:ea typeface="Arial"/>
                <a:cs typeface="Arial"/>
                <a:sym typeface="Arial"/>
              </a:rPr>
              <a:t>เริ่มต้นของวัน คือเมื่อไหร่…</a:t>
            </a:r>
            <a:endParaRPr sz="4000">
              <a:latin typeface="Arial"/>
              <a:ea typeface="Arial"/>
              <a:cs typeface="Arial"/>
              <a:sym typeface="Arial"/>
            </a:endParaRPr>
          </a:p>
        </p:txBody>
      </p:sp>
      <p:sp>
        <p:nvSpPr>
          <p:cNvPr id="1968" name="Google Shape;1968;p36"/>
          <p:cNvSpPr/>
          <p:nvPr/>
        </p:nvSpPr>
        <p:spPr>
          <a:xfrm>
            <a:off x="0" y="2743200"/>
            <a:ext cx="2362200" cy="838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FFFF"/>
                </a:solidFill>
              </a:rPr>
              <a:t>ชาวโรมัน</a:t>
            </a:r>
            <a:endParaRPr sz="2800" b="1">
              <a:solidFill>
                <a:srgbClr val="000000"/>
              </a:solidFill>
              <a:latin typeface="Arial"/>
              <a:ea typeface="Arial"/>
              <a:cs typeface="Arial"/>
              <a:sym typeface="Arial"/>
            </a:endParaRPr>
          </a:p>
        </p:txBody>
      </p:sp>
      <p:sp>
        <p:nvSpPr>
          <p:cNvPr id="1969" name="Google Shape;1969;p36"/>
          <p:cNvSpPr/>
          <p:nvPr/>
        </p:nvSpPr>
        <p:spPr>
          <a:xfrm>
            <a:off x="0" y="3886200"/>
            <a:ext cx="2362200" cy="838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FFFF"/>
                </a:solidFill>
              </a:rPr>
              <a:t>ชาวยิว</a:t>
            </a:r>
            <a:endParaRPr sz="2800" b="1">
              <a:solidFill>
                <a:srgbClr val="000000"/>
              </a:solidFill>
              <a:latin typeface="Arial"/>
              <a:ea typeface="Arial"/>
              <a:cs typeface="Arial"/>
              <a:sym typeface="Arial"/>
            </a:endParaRPr>
          </a:p>
        </p:txBody>
      </p:sp>
      <p:sp>
        <p:nvSpPr>
          <p:cNvPr id="1970" name="Google Shape;1970;p36"/>
          <p:cNvSpPr/>
          <p:nvPr/>
        </p:nvSpPr>
        <p:spPr>
          <a:xfrm>
            <a:off x="207645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12 </a:t>
            </a:r>
            <a:br>
              <a:rPr lang="en-US" sz="1800" b="1">
                <a:solidFill>
                  <a:srgbClr val="FFFFFF"/>
                </a:solidFill>
                <a:latin typeface="Arial"/>
                <a:ea typeface="Arial"/>
                <a:cs typeface="Arial"/>
                <a:sym typeface="Arial"/>
              </a:rPr>
            </a:br>
            <a:r>
              <a:rPr lang="en-US" sz="1800" b="1">
                <a:solidFill>
                  <a:srgbClr val="FFFFFF"/>
                </a:solidFill>
                <a:latin typeface="Arial"/>
                <a:ea typeface="Arial"/>
                <a:cs typeface="Arial"/>
                <a:sym typeface="Arial"/>
              </a:rPr>
              <a:t>AM</a:t>
            </a:r>
            <a:endParaRPr sz="1800" b="1">
              <a:solidFill>
                <a:srgbClr val="000000"/>
              </a:solidFill>
              <a:latin typeface="Arial"/>
              <a:ea typeface="Arial"/>
              <a:cs typeface="Arial"/>
              <a:sym typeface="Arial"/>
            </a:endParaRPr>
          </a:p>
        </p:txBody>
      </p:sp>
      <p:sp>
        <p:nvSpPr>
          <p:cNvPr id="1971" name="Google Shape;1971;p36"/>
          <p:cNvSpPr/>
          <p:nvPr/>
        </p:nvSpPr>
        <p:spPr>
          <a:xfrm>
            <a:off x="300990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6 </a:t>
            </a:r>
            <a:br>
              <a:rPr lang="en-US" sz="1800" b="1">
                <a:solidFill>
                  <a:srgbClr val="FFFFFF"/>
                </a:solidFill>
                <a:latin typeface="Arial"/>
                <a:ea typeface="Arial"/>
                <a:cs typeface="Arial"/>
                <a:sym typeface="Arial"/>
              </a:rPr>
            </a:br>
            <a:r>
              <a:rPr lang="en-US" sz="1800" b="1">
                <a:solidFill>
                  <a:srgbClr val="FFFFFF"/>
                </a:solidFill>
                <a:latin typeface="Arial"/>
                <a:ea typeface="Arial"/>
                <a:cs typeface="Arial"/>
                <a:sym typeface="Arial"/>
              </a:rPr>
              <a:t>AM</a:t>
            </a:r>
            <a:endParaRPr sz="1800" b="1">
              <a:solidFill>
                <a:srgbClr val="000000"/>
              </a:solidFill>
              <a:latin typeface="Arial"/>
              <a:ea typeface="Arial"/>
              <a:cs typeface="Arial"/>
              <a:sym typeface="Arial"/>
            </a:endParaRPr>
          </a:p>
        </p:txBody>
      </p:sp>
      <p:sp>
        <p:nvSpPr>
          <p:cNvPr id="1972" name="Google Shape;1972;p36"/>
          <p:cNvSpPr/>
          <p:nvPr/>
        </p:nvSpPr>
        <p:spPr>
          <a:xfrm>
            <a:off x="379095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12 </a:t>
            </a:r>
            <a:br>
              <a:rPr lang="en-US" sz="1800" b="1">
                <a:solidFill>
                  <a:srgbClr val="FFFFFF"/>
                </a:solidFill>
                <a:latin typeface="Arial"/>
                <a:ea typeface="Arial"/>
                <a:cs typeface="Arial"/>
                <a:sym typeface="Arial"/>
              </a:rPr>
            </a:br>
            <a:r>
              <a:rPr lang="en-US" sz="1800" b="1">
                <a:solidFill>
                  <a:srgbClr val="FFFFFF"/>
                </a:solidFill>
                <a:latin typeface="Arial"/>
                <a:ea typeface="Arial"/>
                <a:cs typeface="Arial"/>
                <a:sym typeface="Arial"/>
              </a:rPr>
              <a:t>PM</a:t>
            </a:r>
            <a:endParaRPr sz="1800" b="1">
              <a:solidFill>
                <a:srgbClr val="000000"/>
              </a:solidFill>
              <a:latin typeface="Arial"/>
              <a:ea typeface="Arial"/>
              <a:cs typeface="Arial"/>
              <a:sym typeface="Arial"/>
            </a:endParaRPr>
          </a:p>
        </p:txBody>
      </p:sp>
      <p:sp>
        <p:nvSpPr>
          <p:cNvPr id="1973" name="Google Shape;1973;p36"/>
          <p:cNvSpPr/>
          <p:nvPr/>
        </p:nvSpPr>
        <p:spPr>
          <a:xfrm>
            <a:off x="480060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6 </a:t>
            </a:r>
            <a:br>
              <a:rPr lang="en-US" sz="1800" b="1">
                <a:solidFill>
                  <a:srgbClr val="FFFFFF"/>
                </a:solidFill>
                <a:latin typeface="Arial"/>
                <a:ea typeface="Arial"/>
                <a:cs typeface="Arial"/>
                <a:sym typeface="Arial"/>
              </a:rPr>
            </a:br>
            <a:r>
              <a:rPr lang="en-US" sz="1800" b="1">
                <a:solidFill>
                  <a:srgbClr val="FFFFFF"/>
                </a:solidFill>
                <a:latin typeface="Arial"/>
                <a:ea typeface="Arial"/>
                <a:cs typeface="Arial"/>
                <a:sym typeface="Arial"/>
              </a:rPr>
              <a:t>PM</a:t>
            </a:r>
            <a:endParaRPr sz="1800" b="1">
              <a:solidFill>
                <a:srgbClr val="000000"/>
              </a:solidFill>
              <a:latin typeface="Arial"/>
              <a:ea typeface="Arial"/>
              <a:cs typeface="Arial"/>
              <a:sym typeface="Arial"/>
            </a:endParaRPr>
          </a:p>
        </p:txBody>
      </p:sp>
      <p:sp>
        <p:nvSpPr>
          <p:cNvPr id="1974" name="Google Shape;1974;p36"/>
          <p:cNvSpPr/>
          <p:nvPr/>
        </p:nvSpPr>
        <p:spPr>
          <a:xfrm>
            <a:off x="558165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12 </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AM</a:t>
            </a:r>
            <a:endParaRPr/>
          </a:p>
        </p:txBody>
      </p:sp>
      <p:sp>
        <p:nvSpPr>
          <p:cNvPr id="1975" name="Google Shape;1975;p36"/>
          <p:cNvSpPr/>
          <p:nvPr/>
        </p:nvSpPr>
        <p:spPr>
          <a:xfrm>
            <a:off x="640080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6 </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AM</a:t>
            </a:r>
            <a:endParaRPr/>
          </a:p>
        </p:txBody>
      </p:sp>
      <p:sp>
        <p:nvSpPr>
          <p:cNvPr id="1976" name="Google Shape;1976;p36"/>
          <p:cNvSpPr/>
          <p:nvPr/>
        </p:nvSpPr>
        <p:spPr>
          <a:xfrm>
            <a:off x="733425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12</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PM</a:t>
            </a:r>
            <a:endParaRPr/>
          </a:p>
        </p:txBody>
      </p:sp>
      <p:sp>
        <p:nvSpPr>
          <p:cNvPr id="1977" name="Google Shape;1977;p36"/>
          <p:cNvSpPr/>
          <p:nvPr/>
        </p:nvSpPr>
        <p:spPr>
          <a:xfrm>
            <a:off x="811530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6 </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PM</a:t>
            </a:r>
            <a:endParaRPr/>
          </a:p>
        </p:txBody>
      </p:sp>
      <p:sp>
        <p:nvSpPr>
          <p:cNvPr id="1978" name="Google Shape;1978;p36"/>
          <p:cNvSpPr txBox="1"/>
          <p:nvPr/>
        </p:nvSpPr>
        <p:spPr>
          <a:xfrm>
            <a:off x="2514600" y="2935288"/>
            <a:ext cx="3505200" cy="457200"/>
          </a:xfrm>
          <a:prstGeom prst="rect">
            <a:avLst/>
          </a:prstGeom>
          <a:gradFill>
            <a:gsLst>
              <a:gs pos="0">
                <a:schemeClr val="accent2"/>
              </a:gs>
              <a:gs pos="100000">
                <a:srgbClr val="23238F"/>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FF"/>
                </a:solidFill>
              </a:rPr>
              <a:t>วันที่</a:t>
            </a:r>
            <a:r>
              <a:rPr lang="en-US" sz="2400" b="1">
                <a:solidFill>
                  <a:srgbClr val="FFFFFF"/>
                </a:solidFill>
                <a:latin typeface="Arial"/>
                <a:ea typeface="Arial"/>
                <a:cs typeface="Arial"/>
                <a:sym typeface="Arial"/>
              </a:rPr>
              <a:t> 1</a:t>
            </a:r>
            <a:endParaRPr/>
          </a:p>
        </p:txBody>
      </p:sp>
      <p:sp>
        <p:nvSpPr>
          <p:cNvPr id="1979" name="Google Shape;1979;p36"/>
          <p:cNvSpPr txBox="1"/>
          <p:nvPr/>
        </p:nvSpPr>
        <p:spPr>
          <a:xfrm>
            <a:off x="1752600" y="4038600"/>
            <a:ext cx="3505200" cy="457200"/>
          </a:xfrm>
          <a:prstGeom prst="rect">
            <a:avLst/>
          </a:prstGeom>
          <a:gradFill>
            <a:gsLst>
              <a:gs pos="0">
                <a:schemeClr val="accent2"/>
              </a:gs>
              <a:gs pos="100000">
                <a:srgbClr val="23238F"/>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FF"/>
                </a:solidFill>
              </a:rPr>
              <a:t>วันที่</a:t>
            </a:r>
            <a:r>
              <a:rPr lang="en-US" sz="2400" b="1">
                <a:solidFill>
                  <a:srgbClr val="FFFFFF"/>
                </a:solidFill>
                <a:latin typeface="Arial"/>
                <a:ea typeface="Arial"/>
                <a:cs typeface="Arial"/>
                <a:sym typeface="Arial"/>
              </a:rPr>
              <a:t> 1</a:t>
            </a:r>
            <a:endParaRPr/>
          </a:p>
        </p:txBody>
      </p:sp>
      <p:sp>
        <p:nvSpPr>
          <p:cNvPr id="1980" name="Google Shape;1980;p36"/>
          <p:cNvSpPr txBox="1"/>
          <p:nvPr/>
        </p:nvSpPr>
        <p:spPr>
          <a:xfrm>
            <a:off x="6096000" y="2935288"/>
            <a:ext cx="3048000" cy="457200"/>
          </a:xfrm>
          <a:prstGeom prst="rect">
            <a:avLst/>
          </a:prstGeom>
          <a:gradFill>
            <a:gsLst>
              <a:gs pos="0">
                <a:srgbClr val="FF0000"/>
              </a:gs>
              <a:gs pos="100000">
                <a:srgbClr val="B30000"/>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FF"/>
                </a:solidFill>
              </a:rPr>
              <a:t>วันที่</a:t>
            </a:r>
            <a:r>
              <a:rPr lang="en-US" sz="2400" b="1">
                <a:solidFill>
                  <a:srgbClr val="FFFFFF"/>
                </a:solidFill>
                <a:latin typeface="Arial"/>
                <a:ea typeface="Arial"/>
                <a:cs typeface="Arial"/>
                <a:sym typeface="Arial"/>
              </a:rPr>
              <a:t> 2</a:t>
            </a:r>
            <a:endParaRPr/>
          </a:p>
        </p:txBody>
      </p:sp>
      <p:sp>
        <p:nvSpPr>
          <p:cNvPr id="1981" name="Google Shape;1981;p36"/>
          <p:cNvSpPr txBox="1"/>
          <p:nvPr/>
        </p:nvSpPr>
        <p:spPr>
          <a:xfrm>
            <a:off x="5334000" y="4038600"/>
            <a:ext cx="3429000" cy="457200"/>
          </a:xfrm>
          <a:prstGeom prst="rect">
            <a:avLst/>
          </a:prstGeom>
          <a:gradFill>
            <a:gsLst>
              <a:gs pos="0">
                <a:srgbClr val="FF0000"/>
              </a:gs>
              <a:gs pos="100000">
                <a:srgbClr val="B30000"/>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FF"/>
                </a:solidFill>
              </a:rPr>
              <a:t>วันที่</a:t>
            </a:r>
            <a:r>
              <a:rPr lang="en-US" sz="2400" b="1">
                <a:solidFill>
                  <a:srgbClr val="FFFFFF"/>
                </a:solidFill>
                <a:latin typeface="Arial"/>
                <a:ea typeface="Arial"/>
                <a:cs typeface="Arial"/>
                <a:sym typeface="Arial"/>
              </a:rPr>
              <a:t> 2</a:t>
            </a:r>
            <a:endParaRPr/>
          </a:p>
        </p:txBody>
      </p:sp>
      <p:sp>
        <p:nvSpPr>
          <p:cNvPr id="1982" name="Google Shape;1982;p36"/>
          <p:cNvSpPr/>
          <p:nvPr/>
        </p:nvSpPr>
        <p:spPr>
          <a:xfrm>
            <a:off x="106680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6 </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PM</a:t>
            </a:r>
            <a:endParaRPr/>
          </a:p>
        </p:txBody>
      </p:sp>
      <p:sp>
        <p:nvSpPr>
          <p:cNvPr id="1983" name="Google Shape;1983;p36"/>
          <p:cNvSpPr/>
          <p:nvPr/>
        </p:nvSpPr>
        <p:spPr>
          <a:xfrm>
            <a:off x="17526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rPr>
              <a:t>มี</a:t>
            </a:r>
            <a:endParaRPr sz="2000" b="1">
              <a:solidFill>
                <a:srgbClr val="FFFFFF"/>
              </a:solidFill>
            </a:endParaRPr>
          </a:p>
          <a:p>
            <a:pPr marL="0" marR="0" lvl="0" indent="0" algn="l" rtl="0">
              <a:spcBef>
                <a:spcPts val="0"/>
              </a:spcBef>
              <a:spcAft>
                <a:spcPts val="0"/>
              </a:spcAft>
              <a:buNone/>
            </a:pPr>
            <a:r>
              <a:rPr lang="en-US" sz="2000" b="1">
                <a:solidFill>
                  <a:srgbClr val="FFFFFF"/>
                </a:solidFill>
              </a:rPr>
              <a:t>เวลาเย็น</a:t>
            </a:r>
            <a:r>
              <a:rPr lang="en-US" sz="2000" b="1">
                <a:solidFill>
                  <a:srgbClr val="FFFFFF"/>
                </a:solidFill>
                <a:latin typeface="Arial"/>
                <a:ea typeface="Arial"/>
                <a:cs typeface="Arial"/>
                <a:sym typeface="Arial"/>
              </a:rPr>
              <a:t>…</a:t>
            </a:r>
            <a:endParaRPr sz="2000" b="1">
              <a:solidFill>
                <a:srgbClr val="000000"/>
              </a:solidFill>
              <a:latin typeface="Arial"/>
              <a:ea typeface="Arial"/>
              <a:cs typeface="Arial"/>
              <a:sym typeface="Arial"/>
            </a:endParaRPr>
          </a:p>
        </p:txBody>
      </p:sp>
      <p:sp>
        <p:nvSpPr>
          <p:cNvPr id="1984" name="Google Shape;1984;p36"/>
          <p:cNvSpPr/>
          <p:nvPr/>
        </p:nvSpPr>
        <p:spPr>
          <a:xfrm>
            <a:off x="37338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Arial"/>
                <a:ea typeface="Arial"/>
                <a:cs typeface="Arial"/>
                <a:sym typeface="Arial"/>
              </a:rPr>
              <a:t>…</a:t>
            </a:r>
            <a:r>
              <a:rPr lang="en-US" sz="2000" b="1">
                <a:solidFill>
                  <a:srgbClr val="FFFFFF"/>
                </a:solidFill>
              </a:rPr>
              <a:t>และ</a:t>
            </a:r>
            <a:endParaRPr sz="2000" b="1">
              <a:solidFill>
                <a:srgbClr val="FFFFFF"/>
              </a:solidFill>
            </a:endParaRPr>
          </a:p>
          <a:p>
            <a:pPr marL="0" marR="0" lvl="0" indent="0" algn="l" rtl="0">
              <a:spcBef>
                <a:spcPts val="0"/>
              </a:spcBef>
              <a:spcAft>
                <a:spcPts val="0"/>
              </a:spcAft>
              <a:buNone/>
            </a:pPr>
            <a:r>
              <a:rPr lang="en-US" sz="2000" b="1">
                <a:solidFill>
                  <a:srgbClr val="FFFFFF"/>
                </a:solidFill>
              </a:rPr>
              <a:t>เวลาเช้า</a:t>
            </a:r>
            <a:r>
              <a:rPr lang="en-US" sz="2000" b="1">
                <a:solidFill>
                  <a:srgbClr val="FFFFFF"/>
                </a:solidFill>
                <a:latin typeface="Arial"/>
                <a:ea typeface="Arial"/>
                <a:cs typeface="Arial"/>
                <a:sym typeface="Arial"/>
              </a:rPr>
              <a:t>…</a:t>
            </a:r>
            <a:endParaRPr sz="2000" b="1">
              <a:solidFill>
                <a:srgbClr val="000000"/>
              </a:solidFill>
              <a:latin typeface="Arial"/>
              <a:ea typeface="Arial"/>
              <a:cs typeface="Arial"/>
              <a:sym typeface="Arial"/>
            </a:endParaRPr>
          </a:p>
        </p:txBody>
      </p:sp>
      <p:sp>
        <p:nvSpPr>
          <p:cNvPr id="1985" name="Google Shape;1985;p36"/>
          <p:cNvSpPr/>
          <p:nvPr/>
        </p:nvSpPr>
        <p:spPr>
          <a:xfrm>
            <a:off x="3048000" y="5486400"/>
            <a:ext cx="12954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Arial"/>
                <a:ea typeface="Arial"/>
                <a:cs typeface="Arial"/>
                <a:sym typeface="Arial"/>
              </a:rPr>
              <a:t>…</a:t>
            </a:r>
            <a:r>
              <a:rPr lang="en-US" sz="2000" b="1">
                <a:solidFill>
                  <a:srgbClr val="FFFFFF"/>
                </a:solidFill>
              </a:rPr>
              <a:t>วันที่</a:t>
            </a:r>
            <a:endParaRPr sz="2000" b="1">
              <a:solidFill>
                <a:srgbClr val="FFFFFF"/>
              </a:solidFill>
            </a:endParaRPr>
          </a:p>
          <a:p>
            <a:pPr marL="0" marR="0" lvl="0" indent="0" algn="l" rtl="0">
              <a:spcBef>
                <a:spcPts val="0"/>
              </a:spcBef>
              <a:spcAft>
                <a:spcPts val="0"/>
              </a:spcAft>
              <a:buNone/>
            </a:pPr>
            <a:r>
              <a:rPr lang="en-US" sz="2000" b="1">
                <a:solidFill>
                  <a:srgbClr val="FFFFFF"/>
                </a:solidFill>
              </a:rPr>
              <a:t>หนึ่ง</a:t>
            </a:r>
            <a:endParaRPr sz="2000" b="1">
              <a:solidFill>
                <a:srgbClr val="000000"/>
              </a:solidFill>
              <a:latin typeface="Arial"/>
              <a:ea typeface="Arial"/>
              <a:cs typeface="Arial"/>
              <a:sym typeface="Arial"/>
            </a:endParaRPr>
          </a:p>
        </p:txBody>
      </p:sp>
      <p:sp>
        <p:nvSpPr>
          <p:cNvPr id="1986" name="Google Shape;1986;p36"/>
          <p:cNvSpPr/>
          <p:nvPr/>
        </p:nvSpPr>
        <p:spPr>
          <a:xfrm>
            <a:off x="53340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rPr>
              <a:t>มี</a:t>
            </a:r>
            <a:endParaRPr sz="2000" b="1">
              <a:solidFill>
                <a:srgbClr val="FFFFFF"/>
              </a:solidFill>
            </a:endParaRPr>
          </a:p>
          <a:p>
            <a:pPr marL="0" marR="0" lvl="0" indent="0" algn="l" rtl="0">
              <a:spcBef>
                <a:spcPts val="0"/>
              </a:spcBef>
              <a:spcAft>
                <a:spcPts val="0"/>
              </a:spcAft>
              <a:buNone/>
            </a:pPr>
            <a:r>
              <a:rPr lang="en-US" sz="2000" b="1">
                <a:solidFill>
                  <a:srgbClr val="FFFFFF"/>
                </a:solidFill>
              </a:rPr>
              <a:t>เวลาเย็น</a:t>
            </a:r>
            <a:r>
              <a:rPr lang="en-US" sz="2000" b="1">
                <a:solidFill>
                  <a:srgbClr val="FFFFFF"/>
                </a:solidFill>
                <a:latin typeface="Arial"/>
                <a:ea typeface="Arial"/>
                <a:cs typeface="Arial"/>
                <a:sym typeface="Arial"/>
              </a:rPr>
              <a:t>…</a:t>
            </a:r>
            <a:endParaRPr sz="2000" b="1">
              <a:solidFill>
                <a:srgbClr val="000000"/>
              </a:solidFill>
              <a:latin typeface="Arial"/>
              <a:ea typeface="Arial"/>
              <a:cs typeface="Arial"/>
              <a:sym typeface="Arial"/>
            </a:endParaRPr>
          </a:p>
        </p:txBody>
      </p:sp>
      <p:sp>
        <p:nvSpPr>
          <p:cNvPr id="1987" name="Google Shape;1987;p36"/>
          <p:cNvSpPr/>
          <p:nvPr/>
        </p:nvSpPr>
        <p:spPr>
          <a:xfrm>
            <a:off x="73152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Arial"/>
                <a:ea typeface="Arial"/>
                <a:cs typeface="Arial"/>
                <a:sym typeface="Arial"/>
              </a:rPr>
              <a:t>…</a:t>
            </a:r>
            <a:r>
              <a:rPr lang="en-US" sz="2000" b="1">
                <a:solidFill>
                  <a:srgbClr val="FFFFFF"/>
                </a:solidFill>
              </a:rPr>
              <a:t>และ</a:t>
            </a:r>
            <a:endParaRPr sz="2000" b="1">
              <a:solidFill>
                <a:srgbClr val="FFFFFF"/>
              </a:solidFill>
            </a:endParaRPr>
          </a:p>
          <a:p>
            <a:pPr marL="0" marR="0" lvl="0" indent="0" algn="l" rtl="0">
              <a:spcBef>
                <a:spcPts val="0"/>
              </a:spcBef>
              <a:spcAft>
                <a:spcPts val="0"/>
              </a:spcAft>
              <a:buNone/>
            </a:pPr>
            <a:r>
              <a:rPr lang="en-US" sz="2000" b="1">
                <a:solidFill>
                  <a:srgbClr val="FFFFFF"/>
                </a:solidFill>
              </a:rPr>
              <a:t>เวลาเช้า</a:t>
            </a:r>
            <a:r>
              <a:rPr lang="en-US" sz="2000" b="1">
                <a:solidFill>
                  <a:srgbClr val="FFFFFF"/>
                </a:solidFill>
                <a:latin typeface="Arial"/>
                <a:ea typeface="Arial"/>
                <a:cs typeface="Arial"/>
                <a:sym typeface="Arial"/>
              </a:rPr>
              <a:t>…</a:t>
            </a:r>
            <a:endParaRPr sz="2000" b="1">
              <a:solidFill>
                <a:srgbClr val="000000"/>
              </a:solidFill>
              <a:latin typeface="Arial"/>
              <a:ea typeface="Arial"/>
              <a:cs typeface="Arial"/>
              <a:sym typeface="Arial"/>
            </a:endParaRPr>
          </a:p>
        </p:txBody>
      </p:sp>
      <p:sp>
        <p:nvSpPr>
          <p:cNvPr id="1988" name="Google Shape;1988;p36"/>
          <p:cNvSpPr/>
          <p:nvPr/>
        </p:nvSpPr>
        <p:spPr>
          <a:xfrm>
            <a:off x="6248400" y="5486400"/>
            <a:ext cx="16764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Arial"/>
                <a:ea typeface="Arial"/>
                <a:cs typeface="Arial"/>
                <a:sym typeface="Arial"/>
              </a:rPr>
              <a:t>…</a:t>
            </a:r>
            <a:r>
              <a:rPr lang="en-US" sz="2000" b="1">
                <a:solidFill>
                  <a:srgbClr val="FFFFFF"/>
                </a:solidFill>
              </a:rPr>
              <a:t>วันที่</a:t>
            </a:r>
            <a:r>
              <a:rPr lang="en-US" sz="2000" b="1">
                <a:solidFill>
                  <a:srgbClr val="FFFFFF"/>
                </a:solidFill>
                <a:latin typeface="Arial"/>
                <a:ea typeface="Arial"/>
                <a:cs typeface="Arial"/>
                <a:sym typeface="Arial"/>
              </a:rPr>
              <a:t> </a:t>
            </a:r>
            <a:br>
              <a:rPr lang="en-US" sz="2000" b="1">
                <a:solidFill>
                  <a:srgbClr val="FFFFFF"/>
                </a:solidFill>
                <a:latin typeface="Arial"/>
                <a:ea typeface="Arial"/>
                <a:cs typeface="Arial"/>
                <a:sym typeface="Arial"/>
              </a:rPr>
            </a:br>
            <a:r>
              <a:rPr lang="en-US" sz="2000" b="1">
                <a:solidFill>
                  <a:srgbClr val="FFFFFF"/>
                </a:solidFill>
                <a:latin typeface="Arial"/>
                <a:ea typeface="Arial"/>
                <a:cs typeface="Arial"/>
                <a:sym typeface="Arial"/>
              </a:rPr>
              <a:t>สอง</a:t>
            </a:r>
            <a:endParaRPr sz="2000" b="1">
              <a:solidFill>
                <a:srgbClr val="000000"/>
              </a:solidFill>
              <a:latin typeface="Arial"/>
              <a:ea typeface="Arial"/>
              <a:cs typeface="Arial"/>
              <a:sym typeface="Arial"/>
            </a:endParaRPr>
          </a:p>
        </p:txBody>
      </p:sp>
      <p:pic>
        <p:nvPicPr>
          <p:cNvPr id="1989" name="Google Shape;1989;p36" descr="OnTime01.jpg"/>
          <p:cNvPicPr preferRelativeResize="0"/>
          <p:nvPr/>
        </p:nvPicPr>
        <p:blipFill rotWithShape="1">
          <a:blip r:embed="rId3">
            <a:alphaModFix/>
          </a:blip>
          <a:srcRect/>
          <a:stretch/>
        </p:blipFill>
        <p:spPr>
          <a:xfrm>
            <a:off x="228600" y="228600"/>
            <a:ext cx="1371600" cy="914400"/>
          </a:xfrm>
          <a:prstGeom prst="rect">
            <a:avLst/>
          </a:prstGeom>
          <a:noFill/>
          <a:ln>
            <a:noFill/>
          </a:ln>
        </p:spPr>
      </p:pic>
      <p:pic>
        <p:nvPicPr>
          <p:cNvPr id="1990" name="Google Shape;1990;p36" descr="makes_eat_time.jpg"/>
          <p:cNvPicPr preferRelativeResize="0"/>
          <p:nvPr/>
        </p:nvPicPr>
        <p:blipFill rotWithShape="1">
          <a:blip r:embed="rId4">
            <a:alphaModFix/>
          </a:blip>
          <a:srcRect/>
          <a:stretch/>
        </p:blipFill>
        <p:spPr>
          <a:xfrm>
            <a:off x="7696200" y="304800"/>
            <a:ext cx="1282700" cy="847725"/>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78"/>
                                        </p:tgtEl>
                                        <p:attrNameLst>
                                          <p:attrName>style.visibility</p:attrName>
                                        </p:attrNameLst>
                                      </p:cBhvr>
                                      <p:to>
                                        <p:strVal val="visible"/>
                                      </p:to>
                                    </p:set>
                                    <p:animEffect transition="in" filter="fade">
                                      <p:cBhvr>
                                        <p:cTn id="11" dur="500"/>
                                        <p:tgtEl>
                                          <p:spTgt spid="197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80"/>
                                        </p:tgtEl>
                                        <p:attrNameLst>
                                          <p:attrName>style.visibility</p:attrName>
                                        </p:attrNameLst>
                                      </p:cBhvr>
                                      <p:to>
                                        <p:strVal val="visible"/>
                                      </p:to>
                                    </p:set>
                                    <p:animEffect transition="in" filter="fade">
                                      <p:cBhvr>
                                        <p:cTn id="16" dur="500"/>
                                        <p:tgtEl>
                                          <p:spTgt spid="19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69">
                                            <p:txEl>
                                              <p:pRg st="0" end="0"/>
                                            </p:txEl>
                                          </p:spTgt>
                                        </p:tgtEl>
                                        <p:attrNameLst>
                                          <p:attrName>style.visibility</p:attrName>
                                        </p:attrNameLst>
                                      </p:cBhvr>
                                      <p:to>
                                        <p:strVal val="visible"/>
                                      </p:to>
                                    </p:set>
                                    <p:animEffect transition="in" filter="fade">
                                      <p:cBhvr>
                                        <p:cTn id="21" dur="500"/>
                                        <p:tgtEl>
                                          <p:spTgt spid="196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79"/>
                                        </p:tgtEl>
                                        <p:attrNameLst>
                                          <p:attrName>style.visibility</p:attrName>
                                        </p:attrNameLst>
                                      </p:cBhvr>
                                      <p:to>
                                        <p:strVal val="visible"/>
                                      </p:to>
                                    </p:set>
                                    <p:animEffect transition="in" filter="fade">
                                      <p:cBhvr>
                                        <p:cTn id="26" dur="500"/>
                                        <p:tgtEl>
                                          <p:spTgt spid="19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81"/>
                                        </p:tgtEl>
                                        <p:attrNameLst>
                                          <p:attrName>style.visibility</p:attrName>
                                        </p:attrNameLst>
                                      </p:cBhvr>
                                      <p:to>
                                        <p:strVal val="visible"/>
                                      </p:to>
                                    </p:set>
                                    <p:animEffect transition="in" filter="fade">
                                      <p:cBhvr>
                                        <p:cTn id="31" dur="500"/>
                                        <p:tgtEl>
                                          <p:spTgt spid="198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83">
                                            <p:txEl>
                                              <p:pRg st="0" end="0"/>
                                            </p:txEl>
                                          </p:spTgt>
                                        </p:tgtEl>
                                        <p:attrNameLst>
                                          <p:attrName>style.visibility</p:attrName>
                                        </p:attrNameLst>
                                      </p:cBhvr>
                                      <p:to>
                                        <p:strVal val="visible"/>
                                      </p:to>
                                    </p:set>
                                    <p:animEffect transition="in" filter="fade">
                                      <p:cBhvr>
                                        <p:cTn id="36" dur="500"/>
                                        <p:tgtEl>
                                          <p:spTgt spid="1983">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983">
                                            <p:txEl>
                                              <p:pRg st="1" end="1"/>
                                            </p:txEl>
                                          </p:spTgt>
                                        </p:tgtEl>
                                        <p:attrNameLst>
                                          <p:attrName>style.visibility</p:attrName>
                                        </p:attrNameLst>
                                      </p:cBhvr>
                                      <p:to>
                                        <p:strVal val="visible"/>
                                      </p:to>
                                    </p:set>
                                    <p:animEffect transition="in" filter="fade">
                                      <p:cBhvr>
                                        <p:cTn id="39" dur="500"/>
                                        <p:tgtEl>
                                          <p:spTgt spid="198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84">
                                            <p:txEl>
                                              <p:pRg st="0" end="0"/>
                                            </p:txEl>
                                          </p:spTgt>
                                        </p:tgtEl>
                                        <p:attrNameLst>
                                          <p:attrName>style.visibility</p:attrName>
                                        </p:attrNameLst>
                                      </p:cBhvr>
                                      <p:to>
                                        <p:strVal val="visible"/>
                                      </p:to>
                                    </p:set>
                                    <p:animEffect transition="in" filter="fade">
                                      <p:cBhvr>
                                        <p:cTn id="44" dur="500"/>
                                        <p:tgtEl>
                                          <p:spTgt spid="1984">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984">
                                            <p:txEl>
                                              <p:pRg st="1" end="1"/>
                                            </p:txEl>
                                          </p:spTgt>
                                        </p:tgtEl>
                                        <p:attrNameLst>
                                          <p:attrName>style.visibility</p:attrName>
                                        </p:attrNameLst>
                                      </p:cBhvr>
                                      <p:to>
                                        <p:strVal val="visible"/>
                                      </p:to>
                                    </p:set>
                                    <p:animEffect transition="in" filter="fade">
                                      <p:cBhvr>
                                        <p:cTn id="47" dur="500"/>
                                        <p:tgtEl>
                                          <p:spTgt spid="198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85">
                                            <p:txEl>
                                              <p:pRg st="0" end="0"/>
                                            </p:txEl>
                                          </p:spTgt>
                                        </p:tgtEl>
                                        <p:attrNameLst>
                                          <p:attrName>style.visibility</p:attrName>
                                        </p:attrNameLst>
                                      </p:cBhvr>
                                      <p:to>
                                        <p:strVal val="visible"/>
                                      </p:to>
                                    </p:set>
                                    <p:animEffect transition="in" filter="fade">
                                      <p:cBhvr>
                                        <p:cTn id="52" dur="500"/>
                                        <p:tgtEl>
                                          <p:spTgt spid="1985">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985">
                                            <p:txEl>
                                              <p:pRg st="1" end="1"/>
                                            </p:txEl>
                                          </p:spTgt>
                                        </p:tgtEl>
                                        <p:attrNameLst>
                                          <p:attrName>style.visibility</p:attrName>
                                        </p:attrNameLst>
                                      </p:cBhvr>
                                      <p:to>
                                        <p:strVal val="visible"/>
                                      </p:to>
                                    </p:set>
                                    <p:animEffect transition="in" filter="fade">
                                      <p:cBhvr>
                                        <p:cTn id="55" dur="500"/>
                                        <p:tgtEl>
                                          <p:spTgt spid="198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86">
                                            <p:txEl>
                                              <p:pRg st="0" end="0"/>
                                            </p:txEl>
                                          </p:spTgt>
                                        </p:tgtEl>
                                        <p:attrNameLst>
                                          <p:attrName>style.visibility</p:attrName>
                                        </p:attrNameLst>
                                      </p:cBhvr>
                                      <p:to>
                                        <p:strVal val="visible"/>
                                      </p:to>
                                    </p:set>
                                    <p:animEffect transition="in" filter="fade">
                                      <p:cBhvr>
                                        <p:cTn id="60" dur="500"/>
                                        <p:tgtEl>
                                          <p:spTgt spid="1986">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986">
                                            <p:txEl>
                                              <p:pRg st="1" end="1"/>
                                            </p:txEl>
                                          </p:spTgt>
                                        </p:tgtEl>
                                        <p:attrNameLst>
                                          <p:attrName>style.visibility</p:attrName>
                                        </p:attrNameLst>
                                      </p:cBhvr>
                                      <p:to>
                                        <p:strVal val="visible"/>
                                      </p:to>
                                    </p:set>
                                    <p:animEffect transition="in" filter="fade">
                                      <p:cBhvr>
                                        <p:cTn id="63" dur="500"/>
                                        <p:tgtEl>
                                          <p:spTgt spid="1986">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87">
                                            <p:txEl>
                                              <p:pRg st="0" end="0"/>
                                            </p:txEl>
                                          </p:spTgt>
                                        </p:tgtEl>
                                        <p:attrNameLst>
                                          <p:attrName>style.visibility</p:attrName>
                                        </p:attrNameLst>
                                      </p:cBhvr>
                                      <p:to>
                                        <p:strVal val="visible"/>
                                      </p:to>
                                    </p:set>
                                    <p:animEffect transition="in" filter="fade">
                                      <p:cBhvr>
                                        <p:cTn id="68" dur="500"/>
                                        <p:tgtEl>
                                          <p:spTgt spid="1987">
                                            <p:txEl>
                                              <p:pRg st="0" end="0"/>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987">
                                            <p:txEl>
                                              <p:pRg st="1" end="1"/>
                                            </p:txEl>
                                          </p:spTgt>
                                        </p:tgtEl>
                                        <p:attrNameLst>
                                          <p:attrName>style.visibility</p:attrName>
                                        </p:attrNameLst>
                                      </p:cBhvr>
                                      <p:to>
                                        <p:strVal val="visible"/>
                                      </p:to>
                                    </p:set>
                                    <p:animEffect transition="in" filter="fade">
                                      <p:cBhvr>
                                        <p:cTn id="71" dur="500"/>
                                        <p:tgtEl>
                                          <p:spTgt spid="1987">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988">
                                            <p:txEl>
                                              <p:pRg st="0" end="0"/>
                                            </p:txEl>
                                          </p:spTgt>
                                        </p:tgtEl>
                                        <p:attrNameLst>
                                          <p:attrName>style.visibility</p:attrName>
                                        </p:attrNameLst>
                                      </p:cBhvr>
                                      <p:to>
                                        <p:strVal val="visible"/>
                                      </p:to>
                                    </p:set>
                                    <p:animEffect transition="in" filter="fade">
                                      <p:cBhvr>
                                        <p:cTn id="76" dur="500"/>
                                        <p:tgtEl>
                                          <p:spTgt spid="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pic>
        <p:nvPicPr>
          <p:cNvPr id="6" name="Picture 2" descr="scrolls">
            <a:hlinkClick r:id="rId3"/>
            <a:extLst>
              <a:ext uri="{FF2B5EF4-FFF2-40B4-BE49-F238E27FC236}">
                <a16:creationId xmlns:a16="http://schemas.microsoft.com/office/drawing/2014/main" id="{9A5D177E-13B8-944A-A82C-2ED7383524F8}"/>
              </a:ext>
            </a:extLst>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7" name="Google Shape;1997;p37"/>
          <p:cNvSpPr/>
          <p:nvPr/>
        </p:nvSpPr>
        <p:spPr>
          <a:xfrm>
            <a:off x="9485050" y="1828800"/>
            <a:ext cx="9144000" cy="3962400"/>
          </a:xfrm>
          <a:prstGeom prst="rect">
            <a:avLst/>
          </a:prstGeom>
          <a:noFill/>
          <a:ln>
            <a:noFill/>
          </a:ln>
        </p:spPr>
        <p:txBody>
          <a:bodyPr spcFirstLastPara="1" wrap="square" lIns="91425" tIns="45700" rIns="91425" bIns="45700" anchor="t" anchorCtr="0">
            <a:noAutofit/>
          </a:bodyPr>
          <a:lstStyle/>
          <a:p>
            <a:pPr marL="465138" marR="0" lvl="0" indent="-465138" algn="l" rtl="0">
              <a:spcBef>
                <a:spcPts val="0"/>
              </a:spcBef>
              <a:spcAft>
                <a:spcPts val="0"/>
              </a:spcAft>
              <a:buSzPts val="3000"/>
              <a:buFont typeface="Noto Sans Symbols"/>
              <a:buChar char="●"/>
            </a:pPr>
            <a:r>
              <a:rPr lang="en-US" sz="4000" b="1" i="1">
                <a:latin typeface="Arial"/>
                <a:ea typeface="Arial"/>
                <a:cs typeface="Arial"/>
                <a:sym typeface="Arial"/>
              </a:rPr>
              <a:t>Instantaneous creation (Ps. 33:6)</a:t>
            </a:r>
            <a:endParaRPr/>
          </a:p>
          <a:p>
            <a:pPr marL="465138" marR="0" lvl="0" indent="-465138" algn="l" rtl="0">
              <a:spcBef>
                <a:spcPts val="800"/>
              </a:spcBef>
              <a:spcAft>
                <a:spcPts val="0"/>
              </a:spcAft>
              <a:buSzPts val="3000"/>
              <a:buFont typeface="Noto Sans Symbols"/>
              <a:buChar char="●"/>
            </a:pPr>
            <a:r>
              <a:rPr lang="en-US" sz="4000" b="1" i="1">
                <a:latin typeface="Arial"/>
                <a:ea typeface="Arial"/>
                <a:cs typeface="Arial"/>
                <a:sym typeface="Arial"/>
              </a:rPr>
              <a:t>"evening and morning"</a:t>
            </a:r>
            <a:endParaRPr sz="4000" b="1" i="1">
              <a:latin typeface="Arial"/>
              <a:ea typeface="Arial"/>
              <a:cs typeface="Arial"/>
              <a:sym typeface="Arial"/>
            </a:endParaRPr>
          </a:p>
          <a:p>
            <a:pPr marL="465138" marR="0" lvl="0" indent="-465138" algn="l" rtl="0">
              <a:spcBef>
                <a:spcPts val="800"/>
              </a:spcBef>
              <a:spcAft>
                <a:spcPts val="0"/>
              </a:spcAft>
              <a:buSzPts val="3000"/>
              <a:buFont typeface="Noto Sans Symbols"/>
              <a:buChar char="●"/>
            </a:pPr>
            <a:r>
              <a:rPr lang="en-US" sz="4000" b="1" i="1">
                <a:latin typeface="Arial"/>
                <a:ea typeface="Arial"/>
                <a:cs typeface="Arial"/>
                <a:sym typeface="Arial"/>
              </a:rPr>
              <a:t>Numerical adjective ("first…")</a:t>
            </a:r>
            <a:endParaRPr/>
          </a:p>
          <a:p>
            <a:pPr marL="465138" marR="0" lvl="0" indent="-465138" algn="l" rtl="0">
              <a:spcBef>
                <a:spcPts val="800"/>
              </a:spcBef>
              <a:spcAft>
                <a:spcPts val="0"/>
              </a:spcAft>
              <a:buSzPts val="3000"/>
              <a:buFont typeface="Noto Sans Symbols"/>
              <a:buChar char="●"/>
            </a:pPr>
            <a:r>
              <a:rPr lang="en-US" sz="4000" b="1" i="1">
                <a:latin typeface="Arial"/>
                <a:ea typeface="Arial"/>
                <a:cs typeface="Arial"/>
                <a:sym typeface="Arial"/>
              </a:rPr>
              <a:t>Pattern for work &amp; rest</a:t>
            </a:r>
            <a:endParaRPr/>
          </a:p>
          <a:p>
            <a:pPr marL="465138" marR="0" lvl="0" indent="-465138" algn="l" rtl="0">
              <a:spcBef>
                <a:spcPts val="800"/>
              </a:spcBef>
              <a:spcAft>
                <a:spcPts val="0"/>
              </a:spcAft>
              <a:buSzPts val="3000"/>
              <a:buFont typeface="Noto Sans Symbols"/>
              <a:buChar char="●"/>
            </a:pPr>
            <a:r>
              <a:rPr lang="en-US" sz="4000" b="1" i="1">
                <a:latin typeface="Arial"/>
                <a:ea typeface="Arial"/>
                <a:cs typeface="Arial"/>
                <a:sym typeface="Arial"/>
              </a:rPr>
              <a:t>Sun &amp; moon not until day 4</a:t>
            </a:r>
            <a:endParaRPr/>
          </a:p>
        </p:txBody>
      </p:sp>
      <p:sp>
        <p:nvSpPr>
          <p:cNvPr id="1998" name="Google Shape;1998;p37"/>
          <p:cNvSpPr txBox="1">
            <a:spLocks noGrp="1"/>
          </p:cNvSpPr>
          <p:nvPr>
            <p:ph type="ctrTitle"/>
          </p:nvPr>
        </p:nvSpPr>
        <p:spPr>
          <a:xfrm>
            <a:off x="685800" y="349250"/>
            <a:ext cx="7772400" cy="1022400"/>
          </a:xfrm>
          <a:prstGeom prst="rect">
            <a:avLst/>
          </a:prstGeom>
          <a:noFill/>
          <a:ln>
            <a:noFill/>
          </a:ln>
          <a:effectLst>
            <a:outerShdw blurRad="63500" dist="29783" dir="1514402" algn="ctr" rotWithShape="0">
              <a:schemeClr val="dk2">
                <a:alpha val="74900"/>
              </a:schemeClr>
            </a:outerShdw>
          </a:effectLst>
        </p:spPr>
        <p:txBody>
          <a:bodyPr spcFirstLastPara="1" wrap="square" lIns="91425" tIns="45700" rIns="91425" bIns="45700" anchor="ctr" anchorCtr="1">
            <a:noAutofit/>
          </a:bodyPr>
          <a:lstStyle/>
          <a:p>
            <a:pPr marL="0" lvl="0" indent="0" algn="ctr" rtl="0">
              <a:spcBef>
                <a:spcPts val="0"/>
              </a:spcBef>
              <a:spcAft>
                <a:spcPts val="0"/>
              </a:spcAft>
              <a:buNone/>
            </a:pPr>
            <a:r>
              <a:rPr lang="en-US" sz="6000">
                <a:solidFill>
                  <a:schemeClr val="lt1"/>
                </a:solidFill>
              </a:rPr>
              <a:t>ทำไม 24 ชั่วโมง</a:t>
            </a:r>
            <a:r>
              <a:rPr lang="en-US" sz="6000">
                <a:solidFill>
                  <a:schemeClr val="lt1"/>
                </a:solidFill>
                <a:latin typeface="Arial"/>
                <a:ea typeface="Arial"/>
                <a:cs typeface="Arial"/>
                <a:sym typeface="Arial"/>
              </a:rPr>
              <a:t>?</a:t>
            </a:r>
            <a:endParaRPr/>
          </a:p>
        </p:txBody>
      </p:sp>
      <p:sp>
        <p:nvSpPr>
          <p:cNvPr id="1999" name="Google Shape;1999;p37"/>
          <p:cNvSpPr/>
          <p:nvPr/>
        </p:nvSpPr>
        <p:spPr>
          <a:xfrm>
            <a:off x="-29325" y="1752600"/>
            <a:ext cx="9292200" cy="4207800"/>
          </a:xfrm>
          <a:prstGeom prst="rect">
            <a:avLst/>
          </a:prstGeom>
          <a:noFill/>
          <a:ln>
            <a:noFill/>
          </a:ln>
        </p:spPr>
        <p:txBody>
          <a:bodyPr spcFirstLastPara="1" wrap="square" lIns="91425" tIns="45700" rIns="91425" bIns="45700" anchor="t" anchorCtr="0">
            <a:noAutofit/>
          </a:bodyPr>
          <a:lstStyle/>
          <a:p>
            <a:pPr marL="457200" lvl="0" indent="-419100" algn="l" rtl="0">
              <a:spcBef>
                <a:spcPts val="0"/>
              </a:spcBef>
              <a:spcAft>
                <a:spcPts val="0"/>
              </a:spcAft>
              <a:buClr>
                <a:schemeClr val="hlink"/>
              </a:buClr>
              <a:buSzPts val="3000"/>
              <a:buFont typeface="Noto Sans Symbols"/>
              <a:buChar char="●"/>
            </a:pPr>
            <a:r>
              <a:rPr lang="en-US" sz="4000" b="1" i="1">
                <a:solidFill>
                  <a:schemeClr val="lt1"/>
                </a:solidFill>
              </a:rPr>
              <a:t>การทรงสร้างแบบฉับพลัน</a:t>
            </a:r>
            <a:r>
              <a:rPr lang="en-US" sz="4000" b="1" i="1">
                <a:solidFill>
                  <a:srgbClr val="FFFFFF"/>
                </a:solidFill>
                <a:latin typeface="Arial"/>
                <a:ea typeface="Arial"/>
                <a:cs typeface="Arial"/>
                <a:sym typeface="Arial"/>
              </a:rPr>
              <a:t> (</a:t>
            </a:r>
            <a:r>
              <a:rPr lang="en-US" sz="4000" b="1" i="1">
                <a:solidFill>
                  <a:srgbClr val="FFFFFF"/>
                </a:solidFill>
              </a:rPr>
              <a:t>สดุดี</a:t>
            </a:r>
            <a:r>
              <a:rPr lang="en-US" sz="4000" b="1" i="1">
                <a:solidFill>
                  <a:srgbClr val="FFFFFF"/>
                </a:solidFill>
                <a:latin typeface="Arial"/>
                <a:ea typeface="Arial"/>
                <a:cs typeface="Arial"/>
                <a:sym typeface="Arial"/>
              </a:rPr>
              <a:t>. 33:6)</a:t>
            </a:r>
            <a:endParaRPr/>
          </a:p>
          <a:p>
            <a:pPr marL="465137" marR="0" lvl="0" indent="-465137" algn="l" rtl="0">
              <a:spcBef>
                <a:spcPts val="800"/>
              </a:spcBef>
              <a:spcAft>
                <a:spcPts val="0"/>
              </a:spcAft>
              <a:buClr>
                <a:srgbClr val="FFFFCC"/>
              </a:buClr>
              <a:buSzPts val="3000"/>
              <a:buFont typeface="Noto Sans Symbols"/>
              <a:buChar char="●"/>
            </a:pPr>
            <a:r>
              <a:rPr lang="en-US" sz="4000" b="1" i="1">
                <a:solidFill>
                  <a:srgbClr val="FFFFFF"/>
                </a:solidFill>
                <a:latin typeface="Arial"/>
                <a:ea typeface="Arial"/>
                <a:cs typeface="Arial"/>
                <a:sym typeface="Arial"/>
              </a:rPr>
              <a:t>"</a:t>
            </a:r>
            <a:r>
              <a:rPr lang="en-US" sz="4000" b="1" i="1">
                <a:solidFill>
                  <a:srgbClr val="FFFFFF"/>
                </a:solidFill>
              </a:rPr>
              <a:t>เวลาเย็น และ เวลาเช้า</a:t>
            </a:r>
            <a:r>
              <a:rPr lang="en-US" sz="4000" b="1" i="1">
                <a:solidFill>
                  <a:srgbClr val="FFFFFF"/>
                </a:solidFill>
                <a:latin typeface="Arial"/>
                <a:ea typeface="Arial"/>
                <a:cs typeface="Arial"/>
                <a:sym typeface="Arial"/>
              </a:rPr>
              <a:t>"</a:t>
            </a:r>
            <a:endParaRPr sz="4000" b="1" i="1">
              <a:solidFill>
                <a:srgbClr val="FFFFFF"/>
              </a:solidFill>
            </a:endParaRPr>
          </a:p>
          <a:p>
            <a:pPr marL="465137" marR="0" lvl="0" indent="-465137" algn="l" rtl="0">
              <a:spcBef>
                <a:spcPts val="800"/>
              </a:spcBef>
              <a:spcAft>
                <a:spcPts val="0"/>
              </a:spcAft>
              <a:buClr>
                <a:srgbClr val="FFFFCC"/>
              </a:buClr>
              <a:buSzPts val="3000"/>
              <a:buFont typeface="Noto Sans Symbols"/>
              <a:buChar char="●"/>
            </a:pPr>
            <a:r>
              <a:rPr lang="en-US" sz="4000" b="1" i="1">
                <a:solidFill>
                  <a:srgbClr val="FFFFFF"/>
                </a:solidFill>
              </a:rPr>
              <a:t>คำคุณศัพท์เชิงตัวเลข (“ที่สอง…”)</a:t>
            </a:r>
            <a:endParaRPr sz="4000" b="1" i="1">
              <a:solidFill>
                <a:srgbClr val="FFFFFF"/>
              </a:solidFill>
            </a:endParaRPr>
          </a:p>
          <a:p>
            <a:pPr marL="465137" marR="0" lvl="0" indent="-465137" algn="l" rtl="0">
              <a:spcBef>
                <a:spcPts val="800"/>
              </a:spcBef>
              <a:spcAft>
                <a:spcPts val="0"/>
              </a:spcAft>
              <a:buClr>
                <a:srgbClr val="FFFFCC"/>
              </a:buClr>
              <a:buSzPts val="3000"/>
              <a:buFont typeface="Noto Sans Symbols"/>
              <a:buChar char="●"/>
            </a:pPr>
            <a:r>
              <a:rPr lang="en-US" sz="4000" b="1" i="1">
                <a:solidFill>
                  <a:srgbClr val="FFFFFF"/>
                </a:solidFill>
              </a:rPr>
              <a:t>แบบแผนการทำงานและการพัก</a:t>
            </a:r>
            <a:endParaRPr sz="4000" b="1" i="1">
              <a:solidFill>
                <a:srgbClr val="FFFFFF"/>
              </a:solidFill>
            </a:endParaRPr>
          </a:p>
          <a:p>
            <a:pPr marL="465137" marR="0" lvl="0" indent="-465137" algn="l" rtl="0">
              <a:spcBef>
                <a:spcPts val="800"/>
              </a:spcBef>
              <a:spcAft>
                <a:spcPts val="0"/>
              </a:spcAft>
              <a:buClr>
                <a:srgbClr val="FFFFCC"/>
              </a:buClr>
              <a:buSzPts val="3000"/>
              <a:buFont typeface="Noto Sans Symbols"/>
              <a:buChar char="●"/>
            </a:pPr>
            <a:r>
              <a:rPr lang="en-US" sz="4000" b="1" i="1">
                <a:solidFill>
                  <a:srgbClr val="FFFFFF"/>
                </a:solidFill>
              </a:rPr>
              <a:t>ไม่มีดวงอาทิตย์-ดวงจันทร์จนวันที่ สี่</a:t>
            </a:r>
            <a:endParaRPr sz="4000" b="1" i="1">
              <a:solidFill>
                <a:srgbClr val="FFFFFF"/>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grpSp>
        <p:nvGrpSpPr>
          <p:cNvPr id="2004" name="Google Shape;2004;p38"/>
          <p:cNvGrpSpPr/>
          <p:nvPr/>
        </p:nvGrpSpPr>
        <p:grpSpPr>
          <a:xfrm>
            <a:off x="1258888" y="1701800"/>
            <a:ext cx="4608512" cy="1222375"/>
            <a:chOff x="1008" y="1602"/>
            <a:chExt cx="2208" cy="846"/>
          </a:xfrm>
        </p:grpSpPr>
        <p:sp>
          <p:nvSpPr>
            <p:cNvPr id="2005" name="Google Shape;2005;p38"/>
            <p:cNvSpPr/>
            <p:nvPr/>
          </p:nvSpPr>
          <p:spPr>
            <a:xfrm>
              <a:off x="1008" y="1824"/>
              <a:ext cx="2208" cy="624"/>
            </a:xfrm>
            <a:prstGeom prst="ellipse">
              <a:avLst/>
            </a:prstGeom>
            <a:noFill/>
            <a:ln w="57150" cap="flat" cmpd="sng">
              <a:solidFill>
                <a:schemeClr val="folHlink"/>
              </a:solidFill>
              <a:prstDash val="solid"/>
              <a:round/>
              <a:headEnd type="none" w="sm" len="sm"/>
              <a:tailEnd type="none" w="sm" len="sm"/>
            </a:ln>
            <a:effectLst>
              <a:outerShdw blurRad="63500" dist="38099" dir="2700000" algn="ctr" rotWithShape="0">
                <a:schemeClr val="lt2">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Times New Roman"/>
                <a:ea typeface="Times New Roman"/>
                <a:cs typeface="Times New Roman"/>
                <a:sym typeface="Times New Roman"/>
              </a:endParaRPr>
            </a:p>
          </p:txBody>
        </p:sp>
        <p:cxnSp>
          <p:nvCxnSpPr>
            <p:cNvPr id="2006" name="Google Shape;2006;p38"/>
            <p:cNvCxnSpPr/>
            <p:nvPr/>
          </p:nvCxnSpPr>
          <p:spPr>
            <a:xfrm rot="10800000">
              <a:off x="1767" y="1602"/>
              <a:ext cx="297" cy="222"/>
            </a:xfrm>
            <a:prstGeom prst="straightConnector1">
              <a:avLst/>
            </a:prstGeom>
            <a:noFill/>
            <a:ln w="57150" cap="flat" cmpd="sng">
              <a:solidFill>
                <a:schemeClr val="folHlink"/>
              </a:solidFill>
              <a:prstDash val="solid"/>
              <a:round/>
              <a:headEnd type="none" w="med" len="med"/>
              <a:tailEnd type="none" w="med" len="med"/>
            </a:ln>
          </p:spPr>
        </p:cxnSp>
      </p:grpSp>
      <p:grpSp>
        <p:nvGrpSpPr>
          <p:cNvPr id="2007" name="Google Shape;2007;p38"/>
          <p:cNvGrpSpPr/>
          <p:nvPr/>
        </p:nvGrpSpPr>
        <p:grpSpPr>
          <a:xfrm flipH="1">
            <a:off x="250824" y="2060575"/>
            <a:ext cx="6410326" cy="2628900"/>
            <a:chOff x="3479" y="664"/>
            <a:chExt cx="2377" cy="1784"/>
          </a:xfrm>
        </p:grpSpPr>
        <p:sp>
          <p:nvSpPr>
            <p:cNvPr id="2008" name="Google Shape;2008;p38"/>
            <p:cNvSpPr/>
            <p:nvPr/>
          </p:nvSpPr>
          <p:spPr>
            <a:xfrm>
              <a:off x="3648" y="1824"/>
              <a:ext cx="2208" cy="624"/>
            </a:xfrm>
            <a:prstGeom prst="ellipse">
              <a:avLst/>
            </a:prstGeom>
            <a:noFill/>
            <a:ln w="57150" cap="flat" cmpd="sng">
              <a:solidFill>
                <a:schemeClr val="folHlink"/>
              </a:solidFill>
              <a:prstDash val="solid"/>
              <a:round/>
              <a:headEnd type="none" w="sm" len="sm"/>
              <a:tailEnd type="none" w="sm" len="sm"/>
            </a:ln>
            <a:effectLst>
              <a:outerShdw blurRad="63500" dist="38099" dir="2700000" algn="ctr" rotWithShape="0">
                <a:schemeClr val="lt2">
                  <a:alpha val="74901"/>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Times New Roman"/>
                <a:ea typeface="Times New Roman"/>
                <a:cs typeface="Times New Roman"/>
                <a:sym typeface="Times New Roman"/>
              </a:endParaRPr>
            </a:p>
          </p:txBody>
        </p:sp>
        <p:cxnSp>
          <p:nvCxnSpPr>
            <p:cNvPr id="2009" name="Google Shape;2009;p38"/>
            <p:cNvCxnSpPr/>
            <p:nvPr/>
          </p:nvCxnSpPr>
          <p:spPr>
            <a:xfrm rot="10800000">
              <a:off x="3479" y="664"/>
              <a:ext cx="1897" cy="1208"/>
            </a:xfrm>
            <a:prstGeom prst="straightConnector1">
              <a:avLst/>
            </a:prstGeom>
            <a:noFill/>
            <a:ln w="57150" cap="flat" cmpd="sng">
              <a:solidFill>
                <a:schemeClr val="folHlink"/>
              </a:solidFill>
              <a:prstDash val="solid"/>
              <a:round/>
              <a:headEnd type="none" w="med" len="med"/>
              <a:tailEnd type="none" w="med" len="med"/>
            </a:ln>
          </p:spPr>
        </p:cxnSp>
      </p:grpSp>
      <p:pic>
        <p:nvPicPr>
          <p:cNvPr id="2010" name="Google Shape;2010;p38" descr="mtn&amp;lake"/>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11" name="Google Shape;2011;p38"/>
          <p:cNvSpPr/>
          <p:nvPr/>
        </p:nvSpPr>
        <p:spPr>
          <a:xfrm>
            <a:off x="250825" y="2014092"/>
            <a:ext cx="8686800" cy="40365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FFFFFF"/>
              </a:buClr>
              <a:buSzPts val="3800"/>
              <a:buFont typeface="Arial"/>
              <a:buNone/>
            </a:pPr>
            <a:r>
              <a:rPr lang="en-US" sz="3600" b="1" dirty="0" err="1">
                <a:solidFill>
                  <a:schemeClr val="lt1"/>
                </a:solidFill>
                <a:effectLst>
                  <a:glow rad="228600">
                    <a:schemeClr val="tx1">
                      <a:alpha val="89000"/>
                    </a:schemeClr>
                  </a:glow>
                </a:effectLst>
              </a:rPr>
              <a:t>เพราะตั้งแต่ทรงสร้างโลก</a:t>
            </a:r>
            <a:r>
              <a:rPr lang="en-US" sz="3600" b="1" dirty="0">
                <a:solidFill>
                  <a:schemeClr val="lt1"/>
                </a:solidFill>
                <a:effectLst>
                  <a:glow rad="228600">
                    <a:schemeClr val="tx1">
                      <a:alpha val="89000"/>
                    </a:schemeClr>
                  </a:glow>
                </a:effectLst>
              </a:rPr>
              <a:t> </a:t>
            </a:r>
            <a:endParaRPr sz="3600" b="1" dirty="0">
              <a:solidFill>
                <a:schemeClr val="lt1"/>
              </a:solidFill>
              <a:effectLst>
                <a:glow rad="228600">
                  <a:schemeClr val="tx1">
                    <a:alpha val="89000"/>
                  </a:schemeClr>
                </a:glow>
              </a:effectLst>
            </a:endParaRPr>
          </a:p>
          <a:p>
            <a:pPr marL="0" marR="0" lvl="0" indent="0" algn="l" rtl="0">
              <a:spcBef>
                <a:spcPts val="0"/>
              </a:spcBef>
              <a:spcAft>
                <a:spcPts val="0"/>
              </a:spcAft>
              <a:buClr>
                <a:srgbClr val="FFFFFF"/>
              </a:buClr>
              <a:buSzPts val="3800"/>
              <a:buFont typeface="Arial"/>
              <a:buNone/>
            </a:pPr>
            <a:r>
              <a:rPr lang="en-US" sz="3600" b="1" dirty="0" err="1">
                <a:solidFill>
                  <a:schemeClr val="lt1"/>
                </a:solidFill>
                <a:effectLst>
                  <a:glow rad="228600">
                    <a:schemeClr val="tx1">
                      <a:alpha val="89000"/>
                    </a:schemeClr>
                  </a:glow>
                </a:effectLst>
              </a:rPr>
              <a:t>เราก็เห็นและเข้าใจสภาวะที่เราไม่อาจมองเห็นได้ของพระเจ้า</a:t>
            </a:r>
            <a:r>
              <a:rPr lang="en-US" sz="3600" b="1" dirty="0">
                <a:solidFill>
                  <a:schemeClr val="lt1"/>
                </a:solidFill>
                <a:effectLst>
                  <a:glow rad="228600">
                    <a:schemeClr val="tx1">
                      <a:alpha val="89000"/>
                    </a:schemeClr>
                  </a:glow>
                </a:effectLst>
              </a:rPr>
              <a:t> คือฤทธานุภาพนิรันดร์และเทวสภาพของพระองค์อย่างชัดเจนจากสิ่งที่ทรงสร้าง </a:t>
            </a:r>
            <a:r>
              <a:rPr lang="en-US" sz="3600" b="1" dirty="0" err="1">
                <a:solidFill>
                  <a:schemeClr val="lt1"/>
                </a:solidFill>
                <a:effectLst>
                  <a:glow rad="228600">
                    <a:schemeClr val="tx1">
                      <a:alpha val="89000"/>
                    </a:schemeClr>
                  </a:glow>
                </a:effectLst>
              </a:rPr>
              <a:t>ดังนั้นมนุษย์จึงไม่มีข้อแก้ตัวเลย</a:t>
            </a:r>
            <a:r>
              <a:rPr lang="en-US" sz="3600" b="1" dirty="0">
                <a:solidFill>
                  <a:schemeClr val="lt1"/>
                </a:solidFill>
                <a:effectLst>
                  <a:glow rad="228600">
                    <a:schemeClr val="tx1">
                      <a:alpha val="89000"/>
                    </a:schemeClr>
                  </a:glow>
                </a:effectLst>
              </a:rPr>
              <a:t> (</a:t>
            </a:r>
            <a:r>
              <a:rPr lang="en-US" sz="3600" b="1" dirty="0" err="1">
                <a:solidFill>
                  <a:schemeClr val="lt1"/>
                </a:solidFill>
                <a:effectLst>
                  <a:glow rad="228600">
                    <a:schemeClr val="tx1">
                      <a:alpha val="89000"/>
                    </a:schemeClr>
                  </a:glow>
                </a:effectLst>
              </a:rPr>
              <a:t>อมตธรรม</a:t>
            </a:r>
            <a:r>
              <a:rPr lang="en-US" sz="3600" b="1" dirty="0">
                <a:solidFill>
                  <a:schemeClr val="lt1"/>
                </a:solidFill>
                <a:effectLst>
                  <a:glow rad="228600">
                    <a:schemeClr val="tx1">
                      <a:alpha val="89000"/>
                    </a:schemeClr>
                  </a:glow>
                </a:effectLst>
              </a:rPr>
              <a:t>)</a:t>
            </a:r>
            <a:endParaRPr sz="3600" b="1" dirty="0">
              <a:solidFill>
                <a:schemeClr val="lt1"/>
              </a:solidFill>
              <a:effectLst>
                <a:glow rad="228600">
                  <a:schemeClr val="tx1">
                    <a:alpha val="89000"/>
                  </a:schemeClr>
                </a:glow>
              </a:effectLst>
            </a:endParaRPr>
          </a:p>
        </p:txBody>
      </p:sp>
      <p:sp>
        <p:nvSpPr>
          <p:cNvPr id="2012" name="Google Shape;2012;p38"/>
          <p:cNvSpPr txBox="1">
            <a:spLocks noGrp="1"/>
          </p:cNvSpPr>
          <p:nvPr>
            <p:ph type="title"/>
          </p:nvPr>
        </p:nvSpPr>
        <p:spPr>
          <a:xfrm>
            <a:off x="228600" y="0"/>
            <a:ext cx="4114800" cy="6858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sz="3959">
                <a:solidFill>
                  <a:srgbClr val="FFFFFF"/>
                </a:solidFill>
              </a:rPr>
              <a:t>โรม 1:20</a:t>
            </a:r>
            <a:endParaRPr/>
          </a:p>
        </p:txBody>
      </p:sp>
      <p:sp>
        <p:nvSpPr>
          <p:cNvPr id="2013" name="Google Shape;2013;p38"/>
          <p:cNvSpPr txBox="1"/>
          <p:nvPr/>
        </p:nvSpPr>
        <p:spPr>
          <a:xfrm>
            <a:off x="106933" y="625475"/>
            <a:ext cx="3240931"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err="1">
                <a:effectLst>
                  <a:glow rad="228600">
                    <a:schemeClr val="bg1">
                      <a:alpha val="78000"/>
                    </a:schemeClr>
                  </a:glow>
                </a:effectLst>
                <a:latin typeface="Calibri"/>
                <a:ea typeface="Calibri"/>
                <a:cs typeface="Calibri"/>
                <a:sym typeface="Calibri"/>
              </a:rPr>
              <a:t>ตั้งแต่การเริ่มต้นของการทรงสร้าง</a:t>
            </a:r>
            <a:r>
              <a:rPr lang="en-US" sz="3000" b="1" dirty="0">
                <a:solidFill>
                  <a:srgbClr val="000000"/>
                </a:solidFill>
                <a:effectLst>
                  <a:glow rad="228600">
                    <a:schemeClr val="bg1">
                      <a:alpha val="78000"/>
                    </a:schemeClr>
                  </a:glow>
                </a:effectLst>
                <a:latin typeface="Calibri"/>
                <a:ea typeface="Calibri"/>
                <a:cs typeface="Calibri"/>
                <a:sym typeface="Calibri"/>
              </a:rPr>
              <a:t>…</a:t>
            </a:r>
            <a:endParaRPr sz="3000" dirty="0">
              <a:effectLst>
                <a:glow rad="228600">
                  <a:schemeClr val="bg1">
                    <a:alpha val="78000"/>
                  </a:schemeClr>
                </a:glow>
              </a:effectLst>
              <a:latin typeface="Calibri"/>
              <a:ea typeface="Calibri"/>
              <a:cs typeface="Calibri"/>
              <a:sym typeface="Calibri"/>
            </a:endParaRPr>
          </a:p>
        </p:txBody>
      </p:sp>
      <p:sp>
        <p:nvSpPr>
          <p:cNvPr id="2014" name="Google Shape;2014;p38"/>
          <p:cNvSpPr txBox="1"/>
          <p:nvPr/>
        </p:nvSpPr>
        <p:spPr>
          <a:xfrm>
            <a:off x="3551238" y="620713"/>
            <a:ext cx="3181350"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effectLst>
                  <a:glow rad="228600">
                    <a:schemeClr val="bg1">
                      <a:alpha val="78000"/>
                    </a:schemeClr>
                  </a:glow>
                </a:effectLst>
                <a:latin typeface="Calibri"/>
                <a:ea typeface="Calibri"/>
                <a:cs typeface="Calibri"/>
                <a:sym typeface="Calibri"/>
              </a:rPr>
              <a:t>มนุษย์เห็น</a:t>
            </a:r>
            <a:endParaRPr sz="3000" b="1">
              <a:effectLst>
                <a:glow rad="228600">
                  <a:schemeClr val="bg1">
                    <a:alpha val="78000"/>
                  </a:schemeClr>
                </a:glow>
              </a:effectLst>
              <a:latin typeface="Calibri"/>
              <a:ea typeface="Calibri"/>
              <a:cs typeface="Calibri"/>
              <a:sym typeface="Calibri"/>
            </a:endParaRPr>
          </a:p>
          <a:p>
            <a:pPr marL="0" marR="0" lvl="0" indent="0" algn="l" rtl="0">
              <a:spcBef>
                <a:spcPts val="0"/>
              </a:spcBef>
              <a:spcAft>
                <a:spcPts val="0"/>
              </a:spcAft>
              <a:buNone/>
            </a:pPr>
            <a:r>
              <a:rPr lang="en-US" sz="3000" b="1">
                <a:effectLst>
                  <a:glow rad="228600">
                    <a:schemeClr val="bg1">
                      <a:alpha val="78000"/>
                    </a:schemeClr>
                  </a:glow>
                </a:effectLst>
                <a:latin typeface="Calibri"/>
                <a:ea typeface="Calibri"/>
                <a:cs typeface="Calibri"/>
                <a:sym typeface="Calibri"/>
              </a:rPr>
              <a:t>พระเจ้า</a:t>
            </a:r>
            <a:endParaRPr sz="3000">
              <a:effectLst>
                <a:glow rad="228600">
                  <a:schemeClr val="bg1">
                    <a:alpha val="78000"/>
                  </a:schemeClr>
                </a:glow>
              </a:effectLst>
            </a:endParaRPr>
          </a:p>
        </p:txBody>
      </p:sp>
      <p:sp>
        <p:nvSpPr>
          <p:cNvPr id="2015" name="Google Shape;2015;p38"/>
          <p:cNvSpPr txBox="1"/>
          <p:nvPr/>
        </p:nvSpPr>
        <p:spPr>
          <a:xfrm>
            <a:off x="6443663" y="620713"/>
            <a:ext cx="2665412"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000000"/>
                </a:solidFill>
                <a:effectLst>
                  <a:glow rad="228600">
                    <a:schemeClr val="bg1">
                      <a:alpha val="78000"/>
                    </a:schemeClr>
                  </a:glow>
                </a:effectLst>
                <a:latin typeface="Calibri"/>
                <a:ea typeface="Calibri"/>
                <a:cs typeface="Calibri"/>
                <a:sym typeface="Calibri"/>
              </a:rPr>
              <a:t>= </a:t>
            </a:r>
            <a:r>
              <a:rPr lang="en-US" sz="3000" b="1">
                <a:effectLst>
                  <a:glow rad="228600">
                    <a:schemeClr val="bg1">
                      <a:alpha val="78000"/>
                    </a:schemeClr>
                  </a:glow>
                </a:effectLst>
                <a:latin typeface="Calibri"/>
                <a:ea typeface="Calibri"/>
                <a:cs typeface="Calibri"/>
                <a:sym typeface="Calibri"/>
              </a:rPr>
              <a:t>ตามตัวอักษร </a:t>
            </a:r>
            <a:r>
              <a:rPr lang="en-US" sz="3000" b="1">
                <a:solidFill>
                  <a:srgbClr val="000000"/>
                </a:solidFill>
                <a:effectLst>
                  <a:glow rad="228600">
                    <a:schemeClr val="bg1">
                      <a:alpha val="78000"/>
                    </a:schemeClr>
                  </a:glow>
                </a:effectLst>
                <a:latin typeface="Calibri"/>
                <a:ea typeface="Calibri"/>
                <a:cs typeface="Calibri"/>
                <a:sym typeface="Calibri"/>
              </a:rPr>
              <a:t>24 ชม ต่อวัน</a:t>
            </a:r>
            <a:endParaRPr sz="3000">
              <a:effectLst>
                <a:glow rad="228600">
                  <a:schemeClr val="bg1">
                    <a:alpha val="78000"/>
                  </a:schemeClr>
                </a:glow>
              </a:effectLst>
            </a:endParaRPr>
          </a:p>
        </p:txBody>
      </p:sp>
      <p:sp>
        <p:nvSpPr>
          <p:cNvPr id="2016" name="Google Shape;2016;p38"/>
          <p:cNvSpPr txBox="1"/>
          <p:nvPr/>
        </p:nvSpPr>
        <p:spPr>
          <a:xfrm>
            <a:off x="9396413" y="30163"/>
            <a:ext cx="1433512" cy="461962"/>
          </a:xfrm>
          <a:prstGeom prst="rect">
            <a:avLst/>
          </a:prstGeom>
          <a:noFill/>
          <a:ln>
            <a:noFill/>
          </a:ln>
          <a:effectLst>
            <a:outerShdw blurRad="63500" dist="35921" dir="2700000" algn="ctr" rotWithShape="0">
              <a:schemeClr val="lt2">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FFFF"/>
                </a:solidFill>
                <a:latin typeface="Arial"/>
                <a:ea typeface="Arial"/>
                <a:cs typeface="Arial"/>
                <a:sym typeface="Arial"/>
              </a:rPr>
              <a:t>OTS 70b</a:t>
            </a:r>
            <a:endParaRPr/>
          </a:p>
        </p:txBody>
      </p:sp>
      <p:grpSp>
        <p:nvGrpSpPr>
          <p:cNvPr id="2" name="Group 1">
            <a:extLst>
              <a:ext uri="{FF2B5EF4-FFF2-40B4-BE49-F238E27FC236}">
                <a16:creationId xmlns:a16="http://schemas.microsoft.com/office/drawing/2014/main" id="{7FAD387D-94AA-8A43-99D0-A7121168195F}"/>
              </a:ext>
            </a:extLst>
          </p:cNvPr>
          <p:cNvGrpSpPr/>
          <p:nvPr/>
        </p:nvGrpSpPr>
        <p:grpSpPr>
          <a:xfrm>
            <a:off x="1340647" y="1510386"/>
            <a:ext cx="3333900" cy="1300464"/>
            <a:chOff x="1340647" y="1510386"/>
            <a:chExt cx="3333900" cy="1300464"/>
          </a:xfrm>
        </p:grpSpPr>
        <p:sp>
          <p:nvSpPr>
            <p:cNvPr id="2017" name="Google Shape;2017;p38"/>
            <p:cNvSpPr/>
            <p:nvPr/>
          </p:nvSpPr>
          <p:spPr>
            <a:xfrm>
              <a:off x="1340647" y="1943850"/>
              <a:ext cx="3333900" cy="867000"/>
            </a:xfrm>
            <a:prstGeom prst="ellipse">
              <a:avLst/>
            </a:prstGeom>
            <a:noFill/>
            <a:ln w="57150" cap="flat" cmpd="sng">
              <a:solidFill>
                <a:schemeClr val="folHlink"/>
              </a:solidFill>
              <a:prstDash val="solid"/>
              <a:round/>
              <a:headEnd type="none" w="sm" len="sm"/>
              <a:tailEnd type="none" w="sm" len="sm"/>
            </a:ln>
            <a:effectLst>
              <a:outerShdw blurRad="63500" dist="38099" dir="2700000" algn="ctr" rotWithShape="0">
                <a:schemeClr val="lt2">
                  <a:alpha val="749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Times New Roman"/>
                <a:ea typeface="Times New Roman"/>
                <a:cs typeface="Times New Roman"/>
                <a:sym typeface="Times New Roman"/>
              </a:endParaRPr>
            </a:p>
          </p:txBody>
        </p:sp>
        <p:cxnSp>
          <p:nvCxnSpPr>
            <p:cNvPr id="2018" name="Google Shape;2018;p38"/>
            <p:cNvCxnSpPr/>
            <p:nvPr/>
          </p:nvCxnSpPr>
          <p:spPr>
            <a:xfrm rot="10800000">
              <a:off x="2918553" y="1510386"/>
              <a:ext cx="626157" cy="433466"/>
            </a:xfrm>
            <a:prstGeom prst="straightConnector1">
              <a:avLst/>
            </a:prstGeom>
            <a:noFill/>
            <a:ln w="57150" cap="flat" cmpd="sng">
              <a:solidFill>
                <a:schemeClr val="folHlink"/>
              </a:solidFill>
              <a:prstDash val="solid"/>
              <a:round/>
              <a:headEnd type="none" w="med" len="med"/>
              <a:tailEnd type="none" w="med" len="med"/>
            </a:ln>
          </p:spPr>
        </p:cxnSp>
      </p:grpSp>
      <p:grpSp>
        <p:nvGrpSpPr>
          <p:cNvPr id="3" name="Group 2">
            <a:extLst>
              <a:ext uri="{FF2B5EF4-FFF2-40B4-BE49-F238E27FC236}">
                <a16:creationId xmlns:a16="http://schemas.microsoft.com/office/drawing/2014/main" id="{802C2394-8525-FE42-8DBD-F23C207F80C0}"/>
              </a:ext>
            </a:extLst>
          </p:cNvPr>
          <p:cNvGrpSpPr/>
          <p:nvPr/>
        </p:nvGrpSpPr>
        <p:grpSpPr>
          <a:xfrm>
            <a:off x="1100200" y="1653050"/>
            <a:ext cx="5685900" cy="1640400"/>
            <a:chOff x="1100200" y="1653050"/>
            <a:chExt cx="5685900" cy="1640400"/>
          </a:xfrm>
        </p:grpSpPr>
        <p:sp>
          <p:nvSpPr>
            <p:cNvPr id="2019" name="Google Shape;2019;p38"/>
            <p:cNvSpPr/>
            <p:nvPr/>
          </p:nvSpPr>
          <p:spPr>
            <a:xfrm flipH="1">
              <a:off x="1100200" y="2552450"/>
              <a:ext cx="3181200" cy="741000"/>
            </a:xfrm>
            <a:prstGeom prst="ellipse">
              <a:avLst/>
            </a:prstGeom>
            <a:noFill/>
            <a:ln w="57150" cap="flat" cmpd="sng">
              <a:solidFill>
                <a:schemeClr val="folHlink"/>
              </a:solidFill>
              <a:prstDash val="solid"/>
              <a:round/>
              <a:headEnd type="none" w="sm" len="sm"/>
              <a:tailEnd type="none" w="sm" len="sm"/>
            </a:ln>
            <a:effectLst>
              <a:outerShdw blurRad="63500" dist="38099" dir="2700000" algn="ctr" rotWithShape="0">
                <a:schemeClr val="lt2">
                  <a:alpha val="74900"/>
                </a:scheme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FFFFFF"/>
                </a:solidFill>
                <a:latin typeface="Times New Roman"/>
                <a:ea typeface="Times New Roman"/>
                <a:cs typeface="Times New Roman"/>
                <a:sym typeface="Times New Roman"/>
              </a:endParaRPr>
            </a:p>
          </p:txBody>
        </p:sp>
        <p:cxnSp>
          <p:nvCxnSpPr>
            <p:cNvPr id="2020" name="Google Shape;2020;p38"/>
            <p:cNvCxnSpPr>
              <a:stCxn id="2019" idx="2"/>
            </p:cNvCxnSpPr>
            <p:nvPr/>
          </p:nvCxnSpPr>
          <p:spPr>
            <a:xfrm rot="10800000" flipH="1">
              <a:off x="4281400" y="1653050"/>
              <a:ext cx="2504700" cy="1269900"/>
            </a:xfrm>
            <a:prstGeom prst="straightConnector1">
              <a:avLst/>
            </a:prstGeom>
            <a:noFill/>
            <a:ln w="57150" cap="flat" cmpd="sng">
              <a:solidFill>
                <a:schemeClr val="folHlink"/>
              </a:solidFill>
              <a:prstDash val="solid"/>
              <a:round/>
              <a:headEnd type="none" w="med" len="med"/>
              <a:tailEnd type="non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2"/>
                                        </p:tgtEl>
                                        <p:attrNameLst>
                                          <p:attrName>style.visibility</p:attrName>
                                        </p:attrNameLst>
                                      </p:cBhvr>
                                      <p:to>
                                        <p:strVal val="visible"/>
                                      </p:to>
                                    </p:set>
                                    <p:animEffect transition="in" filter="fade">
                                      <p:cBhvr>
                                        <p:cTn id="7" dur="500"/>
                                        <p:tgtEl>
                                          <p:spTgt spid="20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1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1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1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25"/>
        <p:cNvGrpSpPr/>
        <p:nvPr/>
      </p:nvGrpSpPr>
      <p:grpSpPr>
        <a:xfrm>
          <a:off x="0" y="0"/>
          <a:ext cx="0" cy="0"/>
          <a:chOff x="0" y="0"/>
          <a:chExt cx="0" cy="0"/>
        </a:xfrm>
      </p:grpSpPr>
      <p:sp>
        <p:nvSpPr>
          <p:cNvPr id="2026" name="Google Shape;2026;p39"/>
          <p:cNvSpPr txBox="1">
            <a:spLocks noGrp="1"/>
          </p:cNvSpPr>
          <p:nvPr>
            <p:ph type="title" idx="4294967295"/>
          </p:nvPr>
        </p:nvSpPr>
        <p:spPr>
          <a:xfrm>
            <a:off x="304800" y="228600"/>
            <a:ext cx="8458200" cy="1295400"/>
          </a:xfrm>
          <a:prstGeom prst="rect">
            <a:avLst/>
          </a:prstGeom>
          <a:solidFill>
            <a:srgbClr val="3333CC"/>
          </a:solid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sz="5400" b="1">
                <a:solidFill>
                  <a:schemeClr val="lt1"/>
                </a:solidFill>
                <a:latin typeface="Arial"/>
                <a:ea typeface="Arial"/>
                <a:cs typeface="Arial"/>
                <a:sym typeface="Arial"/>
              </a:rPr>
              <a:t>ใครเชื่ออะไร?</a:t>
            </a:r>
            <a:endParaRPr>
              <a:latin typeface="Arial"/>
              <a:ea typeface="Arial"/>
              <a:cs typeface="Arial"/>
              <a:sym typeface="Arial"/>
            </a:endParaRPr>
          </a:p>
        </p:txBody>
      </p:sp>
      <p:graphicFrame>
        <p:nvGraphicFramePr>
          <p:cNvPr id="2027" name="Google Shape;2027;p39"/>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1048" r:id="rId4" imgW="8458200" imgH="5011737" progId="MSGraph.Chart.8">
                  <p:embed/>
                </p:oleObj>
              </mc:Choice>
              <mc:Fallback>
                <p:oleObj r:id="rId4" imgW="8458200" imgH="5011737" progId="MSGraph.Chart.8">
                  <p:embed/>
                  <p:pic>
                    <p:nvPicPr>
                      <p:cNvPr id="2027" name="Google Shape;2027;p39"/>
                      <p:cNvPicPr preferRelativeResize="0"/>
                      <p:nvPr/>
                    </p:nvPicPr>
                    <p:blipFill rotWithShape="1">
                      <a:blip r:embed="rId5">
                        <a:alphaModFix/>
                      </a:blip>
                      <a:srcRect/>
                      <a:stretch/>
                    </p:blipFill>
                    <p:spPr>
                      <a:xfrm>
                        <a:off x="-704850" y="1846263"/>
                        <a:ext cx="8458200" cy="5011737"/>
                      </a:xfrm>
                      <a:prstGeom prst="rect">
                        <a:avLst/>
                      </a:prstGeom>
                      <a:noFill/>
                      <a:ln>
                        <a:noFill/>
                      </a:ln>
                    </p:spPr>
                  </p:pic>
                </p:oleObj>
              </mc:Fallback>
            </mc:AlternateContent>
          </a:graphicData>
        </a:graphic>
      </p:graphicFrame>
      <p:sp>
        <p:nvSpPr>
          <p:cNvPr id="2028" name="Google Shape;2028;p39"/>
          <p:cNvSpPr txBox="1"/>
          <p:nvPr/>
        </p:nvSpPr>
        <p:spPr>
          <a:xfrm>
            <a:off x="-672873" y="6494775"/>
            <a:ext cx="6184800" cy="369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0000"/>
                </a:solidFill>
                <a:latin typeface="Verdana"/>
                <a:ea typeface="Verdana"/>
                <a:cs typeface="Verdana"/>
                <a:sym typeface="Verdana"/>
              </a:rPr>
              <a:t>2005 </a:t>
            </a:r>
            <a:r>
              <a:rPr lang="en-US" sz="1800" b="1">
                <a:latin typeface="Verdana"/>
                <a:ea typeface="Verdana"/>
                <a:cs typeface="Verdana"/>
                <a:sym typeface="Verdana"/>
              </a:rPr>
              <a:t>ซีบีเอส นิวส์</a:t>
            </a:r>
            <a:r>
              <a:rPr lang="en-US" sz="1800" b="1">
                <a:solidFill>
                  <a:srgbClr val="000000"/>
                </a:solidFill>
                <a:latin typeface="Verdana"/>
                <a:ea typeface="Verdana"/>
                <a:cs typeface="Verdana"/>
                <a:sym typeface="Verdana"/>
              </a:rPr>
              <a:t>/</a:t>
            </a:r>
            <a:r>
              <a:rPr lang="en-US" sz="1800" b="1" i="1"/>
              <a:t>แบบสพรวจ นิวยอร์ค ไทม์</a:t>
            </a:r>
            <a:r>
              <a:rPr lang="en-US" sz="1800" b="1">
                <a:solidFill>
                  <a:srgbClr val="000000"/>
                </a:solidFill>
                <a:latin typeface="Verdana"/>
                <a:ea typeface="Verdana"/>
                <a:cs typeface="Verdana"/>
                <a:sym typeface="Verdana"/>
              </a:rPr>
              <a:t> </a:t>
            </a:r>
            <a:endParaRPr sz="1800" b="1">
              <a:solidFill>
                <a:srgbClr val="000000"/>
              </a:solidFill>
              <a:latin typeface="Arial"/>
              <a:ea typeface="Arial"/>
              <a:cs typeface="Arial"/>
              <a:sym typeface="Arial"/>
            </a:endParaRPr>
          </a:p>
        </p:txBody>
      </p:sp>
      <p:sp>
        <p:nvSpPr>
          <p:cNvPr id="2029" name="Google Shape;2029;p39"/>
          <p:cNvSpPr/>
          <p:nvPr/>
        </p:nvSpPr>
        <p:spPr>
          <a:xfrm>
            <a:off x="5511800" y="3465513"/>
            <a:ext cx="3629208" cy="156845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lnSpc>
                <a:spcPct val="70000"/>
              </a:lnSpc>
              <a:spcBef>
                <a:spcPts val="0"/>
              </a:spcBef>
              <a:spcAft>
                <a:spcPts val="0"/>
              </a:spcAft>
              <a:buNone/>
            </a:pPr>
            <a:r>
              <a:rPr lang="en-US" sz="3200" b="1">
                <a:latin typeface="Calibri"/>
                <a:ea typeface="Calibri"/>
                <a:cs typeface="Calibri"/>
                <a:sym typeface="Calibri"/>
              </a:rPr>
              <a:t>เชื่อพระเจ้าและวิวัฒนาการ</a:t>
            </a:r>
            <a:r>
              <a:rPr lang="en-US" sz="3200" b="1">
                <a:solidFill>
                  <a:srgbClr val="000000"/>
                </a:solidFill>
                <a:latin typeface="Calibri"/>
                <a:ea typeface="Calibri"/>
                <a:cs typeface="Calibri"/>
                <a:sym typeface="Calibri"/>
              </a:rPr>
              <a:t> (32%)</a:t>
            </a:r>
            <a:endParaRPr sz="2400">
              <a:solidFill>
                <a:srgbClr val="000000"/>
              </a:solidFill>
              <a:latin typeface="Calibri"/>
              <a:ea typeface="Calibri"/>
              <a:cs typeface="Calibri"/>
              <a:sym typeface="Calibri"/>
            </a:endParaRPr>
          </a:p>
        </p:txBody>
      </p:sp>
      <p:sp>
        <p:nvSpPr>
          <p:cNvPr id="2030" name="Google Shape;2030;p39"/>
          <p:cNvSpPr/>
          <p:nvPr/>
        </p:nvSpPr>
        <p:spPr>
          <a:xfrm>
            <a:off x="5511799" y="4618038"/>
            <a:ext cx="3629209" cy="844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latin typeface="Calibri"/>
                <a:ea typeface="Calibri"/>
                <a:cs typeface="Calibri"/>
                <a:sym typeface="Calibri"/>
              </a:rPr>
              <a:t>ลัทธิดาวิน</a:t>
            </a:r>
            <a:r>
              <a:rPr lang="en-US" sz="3200" b="1">
                <a:solidFill>
                  <a:srgbClr val="000000"/>
                </a:solidFill>
                <a:latin typeface="Calibri"/>
                <a:ea typeface="Calibri"/>
                <a:cs typeface="Calibri"/>
                <a:sym typeface="Calibri"/>
              </a:rPr>
              <a:t> (13%)</a:t>
            </a:r>
            <a:endParaRPr sz="2400">
              <a:solidFill>
                <a:srgbClr val="000000"/>
              </a:solidFill>
              <a:latin typeface="Calibri"/>
              <a:ea typeface="Calibri"/>
              <a:cs typeface="Calibri"/>
              <a:sym typeface="Calibri"/>
            </a:endParaRPr>
          </a:p>
        </p:txBody>
      </p:sp>
      <p:sp>
        <p:nvSpPr>
          <p:cNvPr id="2031" name="Google Shape;2031;p39"/>
          <p:cNvSpPr/>
          <p:nvPr/>
        </p:nvSpPr>
        <p:spPr>
          <a:xfrm>
            <a:off x="5511800" y="2805113"/>
            <a:ext cx="3629208" cy="808037"/>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latin typeface="Calibri"/>
                <a:ea typeface="Calibri"/>
                <a:cs typeface="Calibri"/>
                <a:sym typeface="Calibri"/>
              </a:rPr>
              <a:t>การทรงสร้าง</a:t>
            </a:r>
            <a:r>
              <a:rPr lang="en-US" sz="3200" b="1">
                <a:solidFill>
                  <a:srgbClr val="000000"/>
                </a:solidFill>
                <a:latin typeface="Calibri"/>
                <a:ea typeface="Calibri"/>
                <a:cs typeface="Calibri"/>
                <a:sym typeface="Calibri"/>
              </a:rPr>
              <a:t> (55%)</a:t>
            </a:r>
            <a:endParaRPr sz="2400">
              <a:solidFill>
                <a:srgbClr val="000000"/>
              </a:solidFill>
              <a:latin typeface="Calibri"/>
              <a:ea typeface="Calibri"/>
              <a:cs typeface="Calibri"/>
              <a:sym typeface="Calibri"/>
            </a:endParaRPr>
          </a:p>
        </p:txBody>
      </p:sp>
      <p:sp>
        <p:nvSpPr>
          <p:cNvPr id="2032" name="Google Shape;2032;p39"/>
          <p:cNvSpPr txBox="1"/>
          <p:nvPr/>
        </p:nvSpPr>
        <p:spPr>
          <a:xfrm>
            <a:off x="5511800" y="5253038"/>
            <a:ext cx="3632200"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(มุมมองนี้</a:t>
            </a:r>
            <a:r>
              <a:rPr lang="en-US" sz="2400" b="1"/>
              <a:t>ได้รับการยอมรับมากในกลุ่มนักวิทยาศาสตร์และนักการศึกษา</a:t>
            </a:r>
            <a:r>
              <a:rPr lang="en-US" sz="2400" b="1">
                <a:solidFill>
                  <a:srgbClr val="000000"/>
                </a:solidFill>
                <a:latin typeface="Arial"/>
                <a:ea typeface="Arial"/>
                <a:cs typeface="Arial"/>
                <a:sym typeface="Arial"/>
              </a:rPr>
              <a:t>)</a:t>
            </a:r>
            <a:endParaRPr/>
          </a:p>
        </p:txBody>
      </p:sp>
      <p:pic>
        <p:nvPicPr>
          <p:cNvPr id="2033" name="Google Shape;2033;p39" descr="questioning.jpg"/>
          <p:cNvPicPr preferRelativeResize="0"/>
          <p:nvPr/>
        </p:nvPicPr>
        <p:blipFill rotWithShape="1">
          <a:blip r:embed="rId6">
            <a:alphaModFix/>
          </a:blip>
          <a:srcRect/>
          <a:stretch/>
        </p:blipFill>
        <p:spPr>
          <a:xfrm>
            <a:off x="107504" y="28575"/>
            <a:ext cx="1841500" cy="1695450"/>
          </a:xfrm>
          <a:prstGeom prst="rect">
            <a:avLst/>
          </a:prstGeom>
          <a:noFill/>
          <a:ln>
            <a:noFill/>
          </a:ln>
        </p:spPr>
      </p:pic>
      <p:pic>
        <p:nvPicPr>
          <p:cNvPr id="2034" name="Google Shape;2034;p39" descr="questionlife.jpg"/>
          <p:cNvPicPr preferRelativeResize="0"/>
          <p:nvPr/>
        </p:nvPicPr>
        <p:blipFill rotWithShape="1">
          <a:blip r:embed="rId7">
            <a:alphaModFix/>
          </a:blip>
          <a:srcRect/>
          <a:stretch/>
        </p:blipFill>
        <p:spPr>
          <a:xfrm>
            <a:off x="6804247" y="1523314"/>
            <a:ext cx="1958753" cy="15375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pic>
        <p:nvPicPr>
          <p:cNvPr id="1563" name="Google Shape;1563;g6f8c058dd3_0_1"/>
          <p:cNvPicPr preferRelativeResize="0"/>
          <p:nvPr/>
        </p:nvPicPr>
        <p:blipFill rotWithShape="1">
          <a:blip r:embed="rId3">
            <a:alphaModFix/>
          </a:blip>
          <a:srcRect/>
          <a:stretch/>
        </p:blipFill>
        <p:spPr>
          <a:xfrm rot="-5400000">
            <a:off x="-818081" y="1526122"/>
            <a:ext cx="6852819" cy="3783328"/>
          </a:xfrm>
          <a:prstGeom prst="rect">
            <a:avLst/>
          </a:prstGeom>
          <a:noFill/>
          <a:ln>
            <a:noFill/>
          </a:ln>
        </p:spPr>
      </p:pic>
      <p:sp>
        <p:nvSpPr>
          <p:cNvPr id="1564" name="Google Shape;1564;g6f8c058dd3_0_1"/>
          <p:cNvSpPr txBox="1"/>
          <p:nvPr/>
        </p:nvSpPr>
        <p:spPr>
          <a:xfrm>
            <a:off x="15898" y="1412627"/>
            <a:ext cx="4700100" cy="4114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chemeClr val="lt1"/>
                </a:solidFill>
                <a:latin typeface="Times New Roman"/>
                <a:ea typeface="Times New Roman"/>
                <a:cs typeface="Times New Roman"/>
                <a:sym typeface="Times New Roman"/>
              </a:rPr>
              <a:t>THE LANGUAGE OF GOD</a:t>
            </a:r>
            <a:endParaRPr sz="5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000" b="1">
                <a:solidFill>
                  <a:schemeClr val="lt1"/>
                </a:solidFill>
                <a:latin typeface="Times New Roman"/>
                <a:ea typeface="Times New Roman"/>
                <a:cs typeface="Times New Roman"/>
                <a:sym typeface="Times New Roman"/>
              </a:rPr>
              <a:t>(ภาษาของพระเจ้า)</a:t>
            </a:r>
            <a:endParaRPr sz="3000" b="1">
              <a:solidFill>
                <a:schemeClr val="lt1"/>
              </a:solidFill>
              <a:latin typeface="Times New Roman"/>
              <a:ea typeface="Times New Roman"/>
              <a:cs typeface="Times New Roman"/>
              <a:sym typeface="Times New Roman"/>
            </a:endParaRPr>
          </a:p>
        </p:txBody>
      </p:sp>
      <p:sp>
        <p:nvSpPr>
          <p:cNvPr id="1565" name="Google Shape;1565;g6f8c058dd3_0_1"/>
          <p:cNvSpPr txBox="1"/>
          <p:nvPr/>
        </p:nvSpPr>
        <p:spPr>
          <a:xfrm>
            <a:off x="43953" y="5545056"/>
            <a:ext cx="4644000" cy="1118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FRANCIS S. COLLINS</a:t>
            </a:r>
            <a:endParaRPr sz="32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3200"/>
              <a:buFont typeface="Times New Roman"/>
              <a:buNone/>
            </a:pPr>
            <a:r>
              <a:rPr lang="en-US" sz="3200" b="1">
                <a:solidFill>
                  <a:schemeClr val="lt1"/>
                </a:solidFill>
                <a:latin typeface="Times New Roman"/>
                <a:ea typeface="Times New Roman"/>
                <a:cs typeface="Times New Roman"/>
                <a:sym typeface="Times New Roman"/>
              </a:rPr>
              <a:t>แฟรนซิส เอส. คอลลินส์</a:t>
            </a:r>
            <a:endParaRPr sz="3200" b="1">
              <a:solidFill>
                <a:schemeClr val="lt1"/>
              </a:solidFill>
              <a:latin typeface="Times New Roman"/>
              <a:ea typeface="Times New Roman"/>
              <a:cs typeface="Times New Roman"/>
              <a:sym typeface="Times New Roman"/>
            </a:endParaRPr>
          </a:p>
        </p:txBody>
      </p:sp>
      <p:sp>
        <p:nvSpPr>
          <p:cNvPr id="1566" name="Google Shape;1566;g6f8c058dd3_0_1"/>
          <p:cNvSpPr txBox="1"/>
          <p:nvPr/>
        </p:nvSpPr>
        <p:spPr>
          <a:xfrm>
            <a:off x="43953" y="294234"/>
            <a:ext cx="4644000" cy="1118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Times New Roman"/>
              <a:buNone/>
            </a:pPr>
            <a:r>
              <a:rPr lang="en-US" sz="2400" b="1">
                <a:solidFill>
                  <a:schemeClr val="lt1"/>
                </a:solidFill>
                <a:latin typeface="Times New Roman"/>
                <a:ea typeface="Times New Roman"/>
                <a:cs typeface="Times New Roman"/>
                <a:sym typeface="Times New Roman"/>
              </a:rPr>
              <a:t>A SCIENTIST PRESENTS EVIDENCE FOR BELIEF</a:t>
            </a:r>
            <a:endParaRPr sz="2400" b="1">
              <a:solidFill>
                <a:schemeClr val="lt1"/>
              </a:solidFill>
              <a:latin typeface="Times New Roman"/>
              <a:ea typeface="Times New Roman"/>
              <a:cs typeface="Times New Roman"/>
              <a:sym typeface="Times New Roman"/>
            </a:endParaRPr>
          </a:p>
          <a:p>
            <a:pPr marL="0" marR="0" lvl="0" indent="0" algn="ctr" rtl="0">
              <a:spcBef>
                <a:spcPts val="0"/>
              </a:spcBef>
              <a:spcAft>
                <a:spcPts val="0"/>
              </a:spcAft>
              <a:buClr>
                <a:schemeClr val="lt1"/>
              </a:buClr>
              <a:buSzPts val="2400"/>
              <a:buFont typeface="Times New Roman"/>
              <a:buNone/>
            </a:pPr>
            <a:r>
              <a:rPr lang="en-US" sz="1600" b="1">
                <a:solidFill>
                  <a:schemeClr val="lt1"/>
                </a:solidFill>
                <a:latin typeface="Times New Roman"/>
                <a:ea typeface="Times New Roman"/>
                <a:cs typeface="Times New Roman"/>
                <a:sym typeface="Times New Roman"/>
              </a:rPr>
              <a:t>หลักฐานทางวิทยาศาสาตร์สำหรับผู้เชื่อ</a:t>
            </a:r>
            <a:endParaRPr sz="1600" b="1">
              <a:solidFill>
                <a:schemeClr val="lt1"/>
              </a:solidFill>
              <a:latin typeface="Times New Roman"/>
              <a:ea typeface="Times New Roman"/>
              <a:cs typeface="Times New Roman"/>
              <a:sym typeface="Times New Roman"/>
            </a:endParaRPr>
          </a:p>
        </p:txBody>
      </p:sp>
      <p:sp>
        <p:nvSpPr>
          <p:cNvPr id="1567" name="Google Shape;1567;g6f8c058dd3_0_1"/>
          <p:cNvSpPr txBox="1">
            <a:spLocks noGrp="1"/>
          </p:cNvSpPr>
          <p:nvPr>
            <p:ph type="ctrTitle"/>
          </p:nvPr>
        </p:nvSpPr>
        <p:spPr>
          <a:xfrm>
            <a:off x="4572000" y="838200"/>
            <a:ext cx="4267200" cy="411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i="1">
                <a:solidFill>
                  <a:schemeClr val="lt1"/>
                </a:solidFill>
              </a:rPr>
              <a:t>ข้อสังเกตทั่วไป</a:t>
            </a:r>
            <a:endParaRPr sz="4800" b="1" i="1">
              <a:solidFill>
                <a:schemeClr val="lt1"/>
              </a:solidFill>
            </a:endParaRPr>
          </a:p>
          <a:p>
            <a:pPr marL="0" lvl="0" indent="0" algn="ctr" rtl="0">
              <a:spcBef>
                <a:spcPts val="0"/>
              </a:spcBef>
              <a:spcAft>
                <a:spcPts val="0"/>
              </a:spcAft>
              <a:buNone/>
            </a:pPr>
            <a:endParaRPr sz="4800" b="1" i="1">
              <a:solidFill>
                <a:schemeClr val="lt1"/>
              </a:solidFill>
            </a:endParaRPr>
          </a:p>
          <a:p>
            <a:pPr marL="457200" lvl="0" indent="-419100" algn="ctr" rtl="0">
              <a:spcBef>
                <a:spcPts val="0"/>
              </a:spcBef>
              <a:spcAft>
                <a:spcPts val="0"/>
              </a:spcAft>
              <a:buClr>
                <a:schemeClr val="lt1"/>
              </a:buClr>
              <a:buSzPts val="3000"/>
              <a:buChar char="●"/>
            </a:pPr>
            <a:r>
              <a:rPr lang="en-US" sz="3000" b="1" i="1">
                <a:solidFill>
                  <a:schemeClr val="lt1"/>
                </a:solidFill>
              </a:rPr>
              <a:t>ใช้ภาษาที่ง่าย</a:t>
            </a:r>
            <a:endParaRPr sz="3000" b="1" i="1">
              <a:solidFill>
                <a:schemeClr val="lt1"/>
              </a:solidFill>
            </a:endParaRPr>
          </a:p>
          <a:p>
            <a:pPr marL="457200" lvl="0" indent="-419100" algn="ctr" rtl="0">
              <a:spcBef>
                <a:spcPts val="0"/>
              </a:spcBef>
              <a:spcAft>
                <a:spcPts val="0"/>
              </a:spcAft>
              <a:buClr>
                <a:schemeClr val="lt1"/>
              </a:buClr>
              <a:buSzPts val="3000"/>
              <a:buChar char="●"/>
            </a:pPr>
            <a:r>
              <a:rPr lang="en-US" sz="3000" b="1" i="1">
                <a:solidFill>
                  <a:schemeClr val="lt1"/>
                </a:solidFill>
              </a:rPr>
              <a:t>ใช้ความคิดแบบเป็นเหตุเป็นผล</a:t>
            </a:r>
            <a:endParaRPr sz="3000" b="1" i="1">
              <a:solidFill>
                <a:schemeClr val="lt1"/>
              </a:solidFill>
            </a:endParaRPr>
          </a:p>
          <a:p>
            <a:pPr marL="457200" lvl="0" indent="-419100" algn="l" rtl="0">
              <a:spcBef>
                <a:spcPts val="640"/>
              </a:spcBef>
              <a:spcAft>
                <a:spcPts val="0"/>
              </a:spcAft>
              <a:buClr>
                <a:schemeClr val="lt1"/>
              </a:buClr>
              <a:buSzPts val="3000"/>
              <a:buChar char="●"/>
            </a:pPr>
            <a:r>
              <a:rPr lang="en-US" sz="3000" b="1" i="1">
                <a:solidFill>
                  <a:schemeClr val="lt1"/>
                </a:solidFill>
              </a:rPr>
              <a:t>มีความเชื่อในพระเจ้า</a:t>
            </a:r>
            <a:endParaRPr sz="3000" b="1" i="1">
              <a:solidFill>
                <a:schemeClr val="lt1"/>
              </a:solidFill>
            </a:endParaRPr>
          </a:p>
          <a:p>
            <a:pPr marL="457200" lvl="0" indent="-419100" algn="ctr" rtl="0">
              <a:spcBef>
                <a:spcPts val="0"/>
              </a:spcBef>
              <a:spcAft>
                <a:spcPts val="0"/>
              </a:spcAft>
              <a:buClr>
                <a:schemeClr val="lt1"/>
              </a:buClr>
              <a:buSzPts val="3000"/>
              <a:buChar char="●"/>
            </a:pPr>
            <a:r>
              <a:rPr lang="en-US" sz="3000" b="1" i="1">
                <a:solidFill>
                  <a:schemeClr val="lt1"/>
                </a:solidFill>
              </a:rPr>
              <a:t>พาดพิงถึง ซี.เอส. เลวิส</a:t>
            </a:r>
            <a:endParaRPr sz="3000" b="1" i="1">
              <a:solidFill>
                <a:schemeClr val="lt1"/>
              </a:solidFill>
            </a:endParaRPr>
          </a:p>
          <a:p>
            <a:pPr marL="457200" lvl="0" indent="-419100" algn="ctr" rtl="0">
              <a:spcBef>
                <a:spcPts val="0"/>
              </a:spcBef>
              <a:spcAft>
                <a:spcPts val="0"/>
              </a:spcAft>
              <a:buClr>
                <a:schemeClr val="lt1"/>
              </a:buClr>
              <a:buSzPts val="3000"/>
              <a:buChar char="●"/>
            </a:pPr>
            <a:r>
              <a:rPr lang="en-US" sz="3000" b="1" i="1">
                <a:solidFill>
                  <a:schemeClr val="lt1"/>
                </a:solidFill>
              </a:rPr>
              <a:t>มีพระคัมภีร์น้อยมาก</a:t>
            </a:r>
            <a:endParaRPr sz="3000" b="1" i="1">
              <a:solidFill>
                <a:schemeClr val="lt1"/>
              </a:solidFill>
            </a:endParaRPr>
          </a:p>
          <a:p>
            <a:pPr marL="0" lvl="0" indent="0" algn="ctr" rtl="0">
              <a:spcBef>
                <a:spcPts val="0"/>
              </a:spcBef>
              <a:spcAft>
                <a:spcPts val="0"/>
              </a:spcAft>
              <a:buNone/>
            </a:pPr>
            <a:endParaRPr sz="3000" b="1" i="1">
              <a:solidFill>
                <a:schemeClr val="lt1"/>
              </a:solidFill>
            </a:endParaRPr>
          </a:p>
        </p:txBody>
      </p:sp>
      <p:pic>
        <p:nvPicPr>
          <p:cNvPr id="1568" name="Google Shape;1568;g6f8c058dd3_0_1" descr="LanguageofGod"/>
          <p:cNvPicPr preferRelativeResize="0"/>
          <p:nvPr/>
        </p:nvPicPr>
        <p:blipFill rotWithShape="1">
          <a:blip r:embed="rId4">
            <a:alphaModFix/>
          </a:blip>
          <a:srcRect/>
          <a:stretch/>
        </p:blipFill>
        <p:spPr>
          <a:xfrm>
            <a:off x="-4485510" y="0"/>
            <a:ext cx="4452938" cy="6857999"/>
          </a:xfrm>
          <a:prstGeom prst="rect">
            <a:avLst/>
          </a:prstGeom>
          <a:noFill/>
          <a:ln>
            <a:noFill/>
          </a:ln>
        </p:spPr>
      </p:pic>
      <p:sp>
        <p:nvSpPr>
          <p:cNvPr id="1569" name="Google Shape;1569;g6f8c058dd3_0_1"/>
          <p:cNvSpPr txBox="1">
            <a:spLocks noGrp="1"/>
          </p:cNvSpPr>
          <p:nvPr>
            <p:ph type="ctrTitle"/>
          </p:nvPr>
        </p:nvSpPr>
        <p:spPr>
          <a:xfrm>
            <a:off x="9443700" y="115888"/>
            <a:ext cx="4419600" cy="15849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rgbClr val="000000"/>
                </a:solidFill>
                <a:latin typeface="Arial"/>
                <a:ea typeface="Arial"/>
                <a:cs typeface="Arial"/>
                <a:sym typeface="Arial"/>
              </a:rPr>
              <a:t>General Observations</a:t>
            </a:r>
            <a:endParaRPr>
              <a:solidFill>
                <a:srgbClr val="000000"/>
              </a:solidFill>
              <a:latin typeface="Arial"/>
              <a:ea typeface="Arial"/>
              <a:cs typeface="Arial"/>
              <a:sym typeface="Arial"/>
            </a:endParaRPr>
          </a:p>
        </p:txBody>
      </p:sp>
      <p:sp>
        <p:nvSpPr>
          <p:cNvPr id="1570" name="Google Shape;1570;g6f8c058dd3_0_1"/>
          <p:cNvSpPr txBox="1">
            <a:spLocks noGrp="1"/>
          </p:cNvSpPr>
          <p:nvPr>
            <p:ph type="subTitle" idx="1"/>
          </p:nvPr>
        </p:nvSpPr>
        <p:spPr>
          <a:xfrm>
            <a:off x="9433728" y="1981200"/>
            <a:ext cx="4546500" cy="4876800"/>
          </a:xfrm>
          <a:prstGeom prst="rect">
            <a:avLst/>
          </a:prstGeom>
          <a:noFill/>
          <a:ln>
            <a:noFill/>
          </a:ln>
        </p:spPr>
        <p:txBody>
          <a:bodyPr spcFirstLastPara="1" wrap="square" lIns="91425" tIns="45700" rIns="91425" bIns="45700" anchor="t" anchorCtr="0">
            <a:noAutofit/>
          </a:bodyPr>
          <a:lstStyle/>
          <a:p>
            <a:pPr marL="179387" lvl="0" indent="-203200" algn="l" rtl="0">
              <a:spcBef>
                <a:spcPts val="0"/>
              </a:spcBef>
              <a:spcAft>
                <a:spcPts val="0"/>
              </a:spcAft>
              <a:buClr>
                <a:srgbClr val="000000"/>
              </a:buClr>
              <a:buSzPts val="3200"/>
              <a:buFont typeface="Arial"/>
              <a:buChar char="•"/>
            </a:pPr>
            <a:r>
              <a:rPr lang="en-US" b="1">
                <a:solidFill>
                  <a:srgbClr val="000000"/>
                </a:solidFill>
                <a:latin typeface="Arial"/>
                <a:ea typeface="Arial"/>
                <a:cs typeface="Arial"/>
                <a:sym typeface="Arial"/>
              </a:rPr>
              <a:t>Simple language</a:t>
            </a:r>
            <a:endParaRPr>
              <a:solidFill>
                <a:srgbClr val="000000"/>
              </a:solidFill>
            </a:endParaRPr>
          </a:p>
          <a:p>
            <a:pPr marL="179387" lvl="0" indent="-203200" algn="l" rtl="0">
              <a:spcBef>
                <a:spcPts val="640"/>
              </a:spcBef>
              <a:spcAft>
                <a:spcPts val="0"/>
              </a:spcAft>
              <a:buClr>
                <a:srgbClr val="FF0000"/>
              </a:buClr>
              <a:buSzPts val="3200"/>
              <a:buFont typeface="Arial"/>
              <a:buChar char="•"/>
            </a:pPr>
            <a:r>
              <a:rPr lang="en-US" b="1">
                <a:solidFill>
                  <a:srgbClr val="FF0000"/>
                </a:solidFill>
                <a:latin typeface="Arial"/>
                <a:ea typeface="Arial"/>
                <a:cs typeface="Arial"/>
                <a:sym typeface="Arial"/>
              </a:rPr>
              <a:t>Inductive approach</a:t>
            </a:r>
            <a:endParaRPr>
              <a:solidFill>
                <a:srgbClr val="FF0000"/>
              </a:solidFill>
            </a:endParaRPr>
          </a:p>
          <a:p>
            <a:pPr marL="0" lvl="0" indent="-203200" algn="l" rtl="0">
              <a:spcBef>
                <a:spcPts val="640"/>
              </a:spcBef>
              <a:spcAft>
                <a:spcPts val="0"/>
              </a:spcAft>
              <a:buClr>
                <a:srgbClr val="FF0000"/>
              </a:buClr>
              <a:buSzPts val="3200"/>
              <a:buChar char="•"/>
            </a:pPr>
            <a:r>
              <a:rPr lang="en-US" b="1">
                <a:solidFill>
                  <a:srgbClr val="FF0000"/>
                </a:solidFill>
              </a:rPr>
              <a:t>Apologetic stance</a:t>
            </a:r>
            <a:endParaRPr b="1">
              <a:solidFill>
                <a:srgbClr val="000000"/>
              </a:solidFill>
            </a:endParaRPr>
          </a:p>
          <a:p>
            <a:pPr marL="179387" lvl="0" indent="-203200" algn="l" rtl="0">
              <a:spcBef>
                <a:spcPts val="640"/>
              </a:spcBef>
              <a:spcAft>
                <a:spcPts val="0"/>
              </a:spcAft>
              <a:buClr>
                <a:srgbClr val="000000"/>
              </a:buClr>
              <a:buSzPts val="3200"/>
              <a:buFont typeface="Arial"/>
              <a:buChar char="•"/>
            </a:pPr>
            <a:r>
              <a:rPr lang="en-US" b="1">
                <a:solidFill>
                  <a:srgbClr val="000000"/>
                </a:solidFill>
                <a:latin typeface="Arial"/>
                <a:ea typeface="Arial"/>
                <a:cs typeface="Arial"/>
                <a:sym typeface="Arial"/>
              </a:rPr>
              <a:t>Debt to C. S. Lewis</a:t>
            </a:r>
            <a:endParaRPr>
              <a:solidFill>
                <a:srgbClr val="000000"/>
              </a:solidFill>
            </a:endParaRPr>
          </a:p>
          <a:p>
            <a:pPr marL="179387" lvl="0" indent="-203200" algn="l" rtl="0">
              <a:spcBef>
                <a:spcPts val="640"/>
              </a:spcBef>
              <a:spcAft>
                <a:spcPts val="0"/>
              </a:spcAft>
              <a:buClr>
                <a:srgbClr val="000000"/>
              </a:buClr>
              <a:buSzPts val="3200"/>
              <a:buFont typeface="Arial"/>
              <a:buChar char="•"/>
            </a:pPr>
            <a:r>
              <a:rPr lang="en-US" b="1">
                <a:solidFill>
                  <a:srgbClr val="000000"/>
                </a:solidFill>
                <a:latin typeface="Arial"/>
                <a:ea typeface="Arial"/>
                <a:cs typeface="Arial"/>
                <a:sym typeface="Arial"/>
              </a:rPr>
              <a:t>Little interaction with Scripture</a:t>
            </a:r>
            <a:endParaRPr>
              <a:solidFill>
                <a:srgbClr val="000000"/>
              </a:solidFill>
            </a:endParaRPr>
          </a:p>
        </p:txBody>
      </p:sp>
      <p:sp>
        <p:nvSpPr>
          <p:cNvPr id="1571" name="Google Shape;1571;g6f8c058dd3_0_1"/>
          <p:cNvSpPr txBox="1"/>
          <p:nvPr/>
        </p:nvSpPr>
        <p:spPr>
          <a:xfrm>
            <a:off x="7883857" y="76200"/>
            <a:ext cx="1115700" cy="462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39"/>
        <p:cNvGrpSpPr/>
        <p:nvPr/>
      </p:nvGrpSpPr>
      <p:grpSpPr>
        <a:xfrm>
          <a:off x="0" y="0"/>
          <a:ext cx="0" cy="0"/>
          <a:chOff x="0" y="0"/>
          <a:chExt cx="0" cy="0"/>
        </a:xfrm>
      </p:grpSpPr>
      <p:pic>
        <p:nvPicPr>
          <p:cNvPr id="2040" name="Google Shape;2040;p40" descr="earthmo2"/>
          <p:cNvPicPr preferRelativeResize="0"/>
          <p:nvPr/>
        </p:nvPicPr>
        <p:blipFill rotWithShape="1">
          <a:blip r:embed="rId3">
            <a:alphaModFix/>
          </a:blip>
          <a:srcRect t="5969"/>
          <a:stretch/>
        </p:blipFill>
        <p:spPr>
          <a:xfrm>
            <a:off x="0" y="-76200"/>
            <a:ext cx="9144000" cy="7202488"/>
          </a:xfrm>
          <a:prstGeom prst="rect">
            <a:avLst/>
          </a:prstGeom>
          <a:noFill/>
          <a:ln>
            <a:noFill/>
          </a:ln>
        </p:spPr>
      </p:pic>
      <p:sp>
        <p:nvSpPr>
          <p:cNvPr id="2041" name="Google Shape;2041;p40"/>
          <p:cNvSpPr txBox="1">
            <a:spLocks noGrp="1"/>
          </p:cNvSpPr>
          <p:nvPr>
            <p:ph type="ctrTitle"/>
          </p:nvPr>
        </p:nvSpPr>
        <p:spPr>
          <a:xfrm>
            <a:off x="0" y="762000"/>
            <a:ext cx="4724400" cy="4114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6000" b="1" i="1">
                <a:solidFill>
                  <a:schemeClr val="lt1"/>
                </a:solidFill>
              </a:rPr>
              <a:t>ปัญหาของ</a:t>
            </a:r>
            <a:r>
              <a:rPr lang="en-US" sz="6000" b="1" i="1">
                <a:solidFill>
                  <a:schemeClr val="lt1"/>
                </a:solidFill>
                <a:latin typeface="Arial"/>
                <a:ea typeface="Arial"/>
                <a:cs typeface="Arial"/>
                <a:sym typeface="Arial"/>
              </a:rPr>
              <a:t> </a:t>
            </a:r>
            <a:r>
              <a:rPr lang="en-US" sz="6000" b="1" i="1">
                <a:solidFill>
                  <a:schemeClr val="lt1"/>
                </a:solidFill>
              </a:rPr>
              <a:t>การเชื่อการทรงสร้างและวิวัฒนาการ</a:t>
            </a:r>
            <a:endParaRPr sz="6000">
              <a:solidFill>
                <a:schemeClr val="lt1"/>
              </a:solidFill>
              <a:latin typeface="Arial"/>
              <a:ea typeface="Arial"/>
              <a:cs typeface="Arial"/>
              <a:sym typeface="Arial"/>
            </a:endParaRPr>
          </a:p>
        </p:txBody>
      </p:sp>
      <p:sp>
        <p:nvSpPr>
          <p:cNvPr id="2042" name="Google Shape;2042;p40"/>
          <p:cNvSpPr txBox="1">
            <a:spLocks noGrp="1"/>
          </p:cNvSpPr>
          <p:nvPr>
            <p:ph type="subTitle" idx="1"/>
          </p:nvPr>
        </p:nvSpPr>
        <p:spPr>
          <a:xfrm>
            <a:off x="190500" y="5257800"/>
            <a:ext cx="4343400" cy="1905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Font typeface="Arial"/>
              <a:buNone/>
            </a:pPr>
            <a:r>
              <a:rPr lang="en-US" b="1">
                <a:solidFill>
                  <a:schemeClr val="lt1"/>
                </a:solidFill>
              </a:rPr>
              <a:t>วิทยาศาสตร์</a:t>
            </a:r>
            <a:r>
              <a:rPr lang="en-US" b="1">
                <a:solidFill>
                  <a:schemeClr val="lt1"/>
                </a:solidFill>
                <a:latin typeface="Arial"/>
                <a:ea typeface="Arial"/>
                <a:cs typeface="Arial"/>
                <a:sym typeface="Arial"/>
              </a:rPr>
              <a:t> และ </a:t>
            </a:r>
            <a:endParaRPr b="1">
              <a:solidFill>
                <a:schemeClr val="lt1"/>
              </a:solidFill>
              <a:latin typeface="Arial"/>
              <a:ea typeface="Arial"/>
              <a:cs typeface="Arial"/>
              <a:sym typeface="Arial"/>
            </a:endParaRPr>
          </a:p>
          <a:p>
            <a:pPr marL="0" lvl="0" indent="0" algn="ctr" rtl="0">
              <a:spcBef>
                <a:spcPts val="0"/>
              </a:spcBef>
              <a:spcAft>
                <a:spcPts val="0"/>
              </a:spcAft>
              <a:buClr>
                <a:schemeClr val="lt1"/>
              </a:buClr>
              <a:buSzPts val="3200"/>
              <a:buFont typeface="Arial"/>
              <a:buNone/>
            </a:pPr>
            <a:r>
              <a:rPr lang="en-US" b="1">
                <a:solidFill>
                  <a:schemeClr val="lt1"/>
                </a:solidFill>
              </a:rPr>
              <a:t>ศาสนศาตร์</a:t>
            </a:r>
            <a:endParaRPr/>
          </a:p>
        </p:txBody>
      </p:sp>
      <p:sp>
        <p:nvSpPr>
          <p:cNvPr id="2043" name="Google Shape;2043;p40"/>
          <p:cNvSpPr txBox="1"/>
          <p:nvPr/>
        </p:nvSpPr>
        <p:spPr>
          <a:xfrm>
            <a:off x="8048554" y="76200"/>
            <a:ext cx="951000" cy="462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Tree>
  </p:cSld>
  <p:clrMapOvr>
    <a:masterClrMapping/>
  </p:clrMapOvr>
  <p:transition spd="med">
    <p:randomBar dir="vert"/>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pic>
        <p:nvPicPr>
          <p:cNvPr id="2049" name="Google Shape;2049;p41" descr="Creation"/>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050" name="Google Shape;2050;p41"/>
          <p:cNvSpPr txBox="1">
            <a:spLocks noGrp="1"/>
          </p:cNvSpPr>
          <p:nvPr>
            <p:ph type="ctrTitle"/>
          </p:nvPr>
        </p:nvSpPr>
        <p:spPr>
          <a:xfrm>
            <a:off x="-34280" y="0"/>
            <a:ext cx="9142784" cy="2362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rPr>
              <a:t>กลุ่มที่เชื่อในการทรงสร้าง และเชื่อว่าโลกอายุน้อยที่วิพากษ์วิวัฒนาการ</a:t>
            </a:r>
            <a:endParaRPr b="1">
              <a:solidFill>
                <a:schemeClr val="lt1"/>
              </a:solidFill>
            </a:endParaRPr>
          </a:p>
          <a:p>
            <a:pPr marL="0" lvl="0" indent="0" algn="ctr" rtl="0">
              <a:spcBef>
                <a:spcPts val="0"/>
              </a:spcBef>
              <a:spcAft>
                <a:spcPts val="0"/>
              </a:spcAft>
              <a:buNone/>
            </a:pPr>
            <a:r>
              <a:rPr lang="en-US" sz="3600" b="1">
                <a:solidFill>
                  <a:schemeClr val="lt1"/>
                </a:solidFill>
              </a:rPr>
              <a:t>(ทั้งเชื่อว่ามีและไม่มีพระเจ้า)</a:t>
            </a:r>
            <a:endParaRPr sz="3600"/>
          </a:p>
        </p:txBody>
      </p:sp>
      <p:sp>
        <p:nvSpPr>
          <p:cNvPr id="2051" name="Google Shape;2051;p41"/>
          <p:cNvSpPr txBox="1">
            <a:spLocks noGrp="1"/>
          </p:cNvSpPr>
          <p:nvPr>
            <p:ph type="subTitle" idx="1"/>
          </p:nvPr>
        </p:nvSpPr>
        <p:spPr>
          <a:xfrm>
            <a:off x="188600" y="2819400"/>
            <a:ext cx="8955300" cy="2819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609600" lvl="0" indent="-609600" algn="l" rtl="0">
              <a:spcBef>
                <a:spcPts val="0"/>
              </a:spcBef>
              <a:spcAft>
                <a:spcPts val="0"/>
              </a:spcAft>
              <a:buClr>
                <a:schemeClr val="lt1"/>
              </a:buClr>
              <a:buSzPts val="3600"/>
              <a:buFont typeface="Arial"/>
              <a:buAutoNum type="arabicPeriod"/>
            </a:pPr>
            <a:r>
              <a:rPr lang="en-US" sz="3600" b="1" dirty="0" err="1">
                <a:solidFill>
                  <a:schemeClr val="lt1"/>
                </a:solidFill>
              </a:rPr>
              <a:t>สถาบันวิจัยการทรงสร้าง</a:t>
            </a:r>
            <a:endParaRPr sz="3600" b="1" dirty="0">
              <a:solidFill>
                <a:schemeClr val="lt1"/>
              </a:solidFill>
            </a:endParaRPr>
          </a:p>
          <a:p>
            <a:pPr marL="0" lvl="0" indent="0" algn="l" rtl="0">
              <a:spcBef>
                <a:spcPts val="0"/>
              </a:spcBef>
              <a:spcAft>
                <a:spcPts val="0"/>
              </a:spcAft>
              <a:buNone/>
            </a:pPr>
            <a:r>
              <a:rPr lang="en-US" sz="3600" b="1" dirty="0">
                <a:solidFill>
                  <a:schemeClr val="lt1"/>
                </a:solidFill>
              </a:rPr>
              <a:t>     </a:t>
            </a:r>
            <a:r>
              <a:rPr lang="en-US" sz="3000" b="1" dirty="0" err="1">
                <a:solidFill>
                  <a:schemeClr val="lt1"/>
                </a:solidFill>
              </a:rPr>
              <a:t>ซานธี</a:t>
            </a:r>
            <a:r>
              <a:rPr lang="en-US" sz="3000" b="1" dirty="0">
                <a:solidFill>
                  <a:schemeClr val="lt1"/>
                </a:solidFill>
              </a:rPr>
              <a:t> (</a:t>
            </a:r>
            <a:r>
              <a:rPr lang="en-US" sz="3000" b="1" dirty="0" err="1">
                <a:solidFill>
                  <a:schemeClr val="lt1"/>
                </a:solidFill>
              </a:rPr>
              <a:t>ใกล้ซานดิเอโก</a:t>
            </a:r>
            <a:r>
              <a:rPr lang="en-US" sz="3000" b="1" dirty="0">
                <a:solidFill>
                  <a:schemeClr val="lt1"/>
                </a:solidFill>
              </a:rPr>
              <a:t>) </a:t>
            </a:r>
            <a:r>
              <a:rPr lang="en-US" sz="3000" b="1" dirty="0" err="1">
                <a:solidFill>
                  <a:schemeClr val="lt1"/>
                </a:solidFill>
              </a:rPr>
              <a:t>แคลิฟอร์เนีย</a:t>
            </a:r>
            <a:r>
              <a:rPr lang="en-US" sz="3000" b="1" dirty="0">
                <a:solidFill>
                  <a:schemeClr val="lt1"/>
                </a:solidFill>
              </a:rPr>
              <a:t> </a:t>
            </a:r>
            <a:r>
              <a:rPr lang="en-US" sz="3000" b="1" dirty="0" err="1">
                <a:solidFill>
                  <a:schemeClr val="lt1"/>
                </a:solidFill>
              </a:rPr>
              <a:t>สหรัฐ</a:t>
            </a:r>
            <a:r>
              <a:rPr lang="en-US" sz="3000" b="1" dirty="0">
                <a:solidFill>
                  <a:schemeClr val="lt1"/>
                </a:solidFill>
              </a:rPr>
              <a:t> </a:t>
            </a:r>
            <a:endParaRPr sz="3000" b="1" dirty="0">
              <a:solidFill>
                <a:schemeClr val="lt1"/>
              </a:solidFill>
            </a:endParaRPr>
          </a:p>
          <a:p>
            <a:pPr marL="571500" lvl="0" indent="0" algn="l" rtl="0">
              <a:spcBef>
                <a:spcPts val="0"/>
              </a:spcBef>
              <a:spcAft>
                <a:spcPts val="0"/>
              </a:spcAft>
              <a:buNone/>
            </a:pPr>
            <a:r>
              <a:rPr lang="en-US" sz="3000" b="1" dirty="0" err="1">
                <a:solidFill>
                  <a:schemeClr val="lt1"/>
                </a:solidFill>
              </a:rPr>
              <a:t>อเมริกา</a:t>
            </a:r>
            <a:r>
              <a:rPr lang="en-US" sz="3000" b="1" dirty="0">
                <a:solidFill>
                  <a:schemeClr val="lt1"/>
                </a:solidFill>
              </a:rPr>
              <a:t> (</a:t>
            </a:r>
            <a:r>
              <a:rPr lang="en-US" sz="3000" b="1" dirty="0" err="1">
                <a:solidFill>
                  <a:schemeClr val="lt1"/>
                </a:solidFill>
              </a:rPr>
              <a:t>icr.org</a:t>
            </a:r>
            <a:r>
              <a:rPr lang="en-US" sz="3000" b="1" dirty="0">
                <a:solidFill>
                  <a:schemeClr val="lt1"/>
                </a:solidFill>
              </a:rPr>
              <a:t>)</a:t>
            </a:r>
            <a:endParaRPr sz="3000" dirty="0"/>
          </a:p>
          <a:p>
            <a:pPr marL="742950" lvl="0" indent="-742950" algn="l" rtl="0">
              <a:spcBef>
                <a:spcPts val="720"/>
              </a:spcBef>
              <a:spcAft>
                <a:spcPts val="0"/>
              </a:spcAft>
              <a:buClr>
                <a:schemeClr val="lt1"/>
              </a:buClr>
              <a:buSzPts val="3600"/>
              <a:buFont typeface="+mj-lt"/>
              <a:buAutoNum type="arabicPeriod" startAt="2"/>
            </a:pPr>
            <a:r>
              <a:rPr lang="en-US" sz="3600" b="1" dirty="0" err="1">
                <a:solidFill>
                  <a:schemeClr val="lt1"/>
                </a:solidFill>
              </a:rPr>
              <a:t>ตอบคำถามในปฐมกาล</a:t>
            </a:r>
            <a:endParaRPr sz="3600" b="1" dirty="0">
              <a:solidFill>
                <a:schemeClr val="lt1"/>
              </a:solidFill>
            </a:endParaRPr>
          </a:p>
          <a:p>
            <a:pPr marL="628650" lvl="0" indent="0" algn="l" rtl="0">
              <a:spcBef>
                <a:spcPts val="720"/>
              </a:spcBef>
              <a:spcAft>
                <a:spcPts val="0"/>
              </a:spcAft>
              <a:buNone/>
            </a:pPr>
            <a:r>
              <a:rPr lang="en-US" sz="3000" b="1" dirty="0" err="1">
                <a:solidFill>
                  <a:schemeClr val="lt1"/>
                </a:solidFill>
              </a:rPr>
              <a:t>เคนตั๊กกี้</a:t>
            </a:r>
            <a:r>
              <a:rPr lang="en-US" sz="3000" b="1" dirty="0">
                <a:solidFill>
                  <a:schemeClr val="lt1"/>
                </a:solidFill>
              </a:rPr>
              <a:t> </a:t>
            </a:r>
            <a:r>
              <a:rPr lang="en-US" sz="3000" b="1" dirty="0" err="1">
                <a:solidFill>
                  <a:schemeClr val="lt1"/>
                </a:solidFill>
              </a:rPr>
              <a:t>สหรัฐอเมริกา</a:t>
            </a:r>
            <a:r>
              <a:rPr lang="en-US" sz="3000" b="1" dirty="0">
                <a:solidFill>
                  <a:schemeClr val="lt1"/>
                </a:solidFill>
              </a:rPr>
              <a:t> (</a:t>
            </a:r>
            <a:r>
              <a:rPr lang="en-US" sz="3000" b="1" dirty="0" err="1">
                <a:solidFill>
                  <a:schemeClr val="lt1"/>
                </a:solidFill>
              </a:rPr>
              <a:t>answersingenesis.org</a:t>
            </a:r>
            <a:r>
              <a:rPr lang="en-US" sz="3000" b="1" dirty="0">
                <a:solidFill>
                  <a:schemeClr val="lt1"/>
                </a:solidFill>
              </a:rPr>
              <a:t>)</a:t>
            </a:r>
            <a:endParaRPr sz="3000" dirty="0"/>
          </a:p>
        </p:txBody>
      </p:sp>
      <p:pic>
        <p:nvPicPr>
          <p:cNvPr id="2052" name="Google Shape;2052;p41" descr="footer"/>
          <p:cNvPicPr preferRelativeResize="0"/>
          <p:nvPr/>
        </p:nvPicPr>
        <p:blipFill rotWithShape="1">
          <a:blip r:embed="rId4">
            <a:alphaModFix/>
          </a:blip>
          <a:srcRect/>
          <a:stretch/>
        </p:blipFill>
        <p:spPr>
          <a:xfrm>
            <a:off x="0" y="6084888"/>
            <a:ext cx="9144000" cy="773112"/>
          </a:xfrm>
          <a:prstGeom prst="rect">
            <a:avLst/>
          </a:prstGeom>
          <a:noFill/>
          <a:ln>
            <a:noFill/>
          </a:ln>
        </p:spPr>
      </p:pic>
    </p:spTree>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57"/>
        <p:cNvGrpSpPr/>
        <p:nvPr/>
      </p:nvGrpSpPr>
      <p:grpSpPr>
        <a:xfrm>
          <a:off x="0" y="0"/>
          <a:ext cx="0" cy="0"/>
          <a:chOff x="0" y="0"/>
          <a:chExt cx="0" cy="0"/>
        </a:xfrm>
      </p:grpSpPr>
      <p:sp>
        <p:nvSpPr>
          <p:cNvPr id="2058" name="Google Shape;2058;p42"/>
          <p:cNvSpPr/>
          <p:nvPr/>
        </p:nvSpPr>
        <p:spPr>
          <a:xfrm>
            <a:off x="-127000" y="-25400"/>
            <a:ext cx="9321800" cy="749300"/>
          </a:xfrm>
          <a:prstGeom prst="rect">
            <a:avLst/>
          </a:prstGeom>
          <a:solidFill>
            <a:srgbClr val="750D0E"/>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sp>
        <p:nvSpPr>
          <p:cNvPr id="2059" name="Google Shape;2059;p42"/>
          <p:cNvSpPr/>
          <p:nvPr/>
        </p:nvSpPr>
        <p:spPr>
          <a:xfrm>
            <a:off x="1206500" y="3517899"/>
            <a:ext cx="6482261" cy="886397"/>
          </a:xfrm>
          <a:prstGeom prst="rect">
            <a:avLst/>
          </a:prstGeom>
          <a:solidFill>
            <a:srgbClr val="328041"/>
          </a:solidFill>
          <a:ln>
            <a:noFill/>
          </a:ln>
        </p:spPr>
        <p:txBody>
          <a:bodyPr spcFirstLastPara="1" wrap="square" lIns="0" tIns="0" rIns="0" bIns="0" anchor="t" anchorCtr="0">
            <a:noAutofit/>
          </a:bodyPr>
          <a:lstStyle/>
          <a:p>
            <a:pPr marL="0" marR="0" lvl="0" indent="0" algn="ctr" rtl="0">
              <a:spcBef>
                <a:spcPts val="0"/>
              </a:spcBef>
              <a:spcAft>
                <a:spcPts val="0"/>
              </a:spcAft>
              <a:buNone/>
            </a:pPr>
            <a:endParaRPr sz="1800">
              <a:solidFill>
                <a:srgbClr val="FFFFFF"/>
              </a:solidFill>
              <a:latin typeface="Arial"/>
              <a:ea typeface="Arial"/>
              <a:cs typeface="Arial"/>
              <a:sym typeface="Arial"/>
            </a:endParaRPr>
          </a:p>
        </p:txBody>
      </p:sp>
      <p:grpSp>
        <p:nvGrpSpPr>
          <p:cNvPr id="2060" name="Google Shape;2060;p42"/>
          <p:cNvGrpSpPr/>
          <p:nvPr/>
        </p:nvGrpSpPr>
        <p:grpSpPr>
          <a:xfrm>
            <a:off x="1250950" y="3635104"/>
            <a:ext cx="2240929" cy="3655421"/>
            <a:chOff x="1250950" y="3635104"/>
            <a:chExt cx="2240929" cy="3655421"/>
          </a:xfrm>
        </p:grpSpPr>
        <p:pic>
          <p:nvPicPr>
            <p:cNvPr id="2061" name="Google Shape;2061;p42"/>
            <p:cNvPicPr preferRelativeResize="0"/>
            <p:nvPr/>
          </p:nvPicPr>
          <p:blipFill rotWithShape="1">
            <a:blip r:embed="rId3">
              <a:alphaModFix/>
            </a:blip>
            <a:srcRect t="23805"/>
            <a:stretch/>
          </p:blipFill>
          <p:spPr>
            <a:xfrm>
              <a:off x="1250950" y="4406892"/>
              <a:ext cx="2201863" cy="2883633"/>
            </a:xfrm>
            <a:prstGeom prst="rect">
              <a:avLst/>
            </a:prstGeom>
            <a:noFill/>
            <a:ln>
              <a:noFill/>
            </a:ln>
          </p:spPr>
        </p:pic>
        <p:sp>
          <p:nvSpPr>
            <p:cNvPr id="2062" name="Google Shape;2062;p42"/>
            <p:cNvSpPr/>
            <p:nvPr/>
          </p:nvSpPr>
          <p:spPr>
            <a:xfrm>
              <a:off x="1317625" y="3635104"/>
              <a:ext cx="2135188" cy="635000"/>
            </a:xfrm>
            <a:prstGeom prst="rect">
              <a:avLst/>
            </a:prstGeom>
            <a:noFill/>
            <a:ln>
              <a:noFill/>
            </a:ln>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400" dirty="0" err="1">
                  <a:solidFill>
                    <a:srgbClr val="FFFFFF"/>
                  </a:solidFill>
                </a:rPr>
                <a:t>น้ำปกคลุมโลก</a:t>
              </a:r>
              <a:endParaRPr dirty="0"/>
            </a:p>
          </p:txBody>
        </p:sp>
        <p:sp>
          <p:nvSpPr>
            <p:cNvPr id="2063" name="Google Shape;2063;p42"/>
            <p:cNvSpPr/>
            <p:nvPr/>
          </p:nvSpPr>
          <p:spPr>
            <a:xfrm>
              <a:off x="1259632" y="6389290"/>
              <a:ext cx="2232247" cy="410369"/>
            </a:xfrm>
            <a:prstGeom prst="rect">
              <a:avLst/>
            </a:prstGeom>
            <a:noFill/>
            <a:ln>
              <a:noFill/>
            </a:ln>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3200" b="1">
                  <a:solidFill>
                    <a:srgbClr val="FFFFFF"/>
                  </a:solidFill>
                </a:rPr>
                <a:t>วันที่ 1-2</a:t>
              </a:r>
              <a:endParaRPr/>
            </a:p>
          </p:txBody>
        </p:sp>
      </p:grpSp>
      <p:grpSp>
        <p:nvGrpSpPr>
          <p:cNvPr id="2064" name="Google Shape;2064;p42"/>
          <p:cNvGrpSpPr/>
          <p:nvPr/>
        </p:nvGrpSpPr>
        <p:grpSpPr>
          <a:xfrm>
            <a:off x="3491880" y="3651346"/>
            <a:ext cx="2088232" cy="3399484"/>
            <a:chOff x="3491880" y="3651346"/>
            <a:chExt cx="2088232" cy="3399484"/>
          </a:xfrm>
        </p:grpSpPr>
        <p:pic>
          <p:nvPicPr>
            <p:cNvPr id="2065" name="Google Shape;2065;p42"/>
            <p:cNvPicPr preferRelativeResize="0"/>
            <p:nvPr/>
          </p:nvPicPr>
          <p:blipFill rotWithShape="1">
            <a:blip r:embed="rId4">
              <a:alphaModFix/>
            </a:blip>
            <a:srcRect t="8222"/>
            <a:stretch/>
          </p:blipFill>
          <p:spPr>
            <a:xfrm>
              <a:off x="3500438" y="4404296"/>
              <a:ext cx="2057400" cy="2646534"/>
            </a:xfrm>
            <a:prstGeom prst="rect">
              <a:avLst/>
            </a:prstGeom>
            <a:noFill/>
            <a:ln>
              <a:noFill/>
            </a:ln>
          </p:spPr>
        </p:pic>
        <p:sp>
          <p:nvSpPr>
            <p:cNvPr id="2066" name="Google Shape;2066;p42"/>
            <p:cNvSpPr/>
            <p:nvPr/>
          </p:nvSpPr>
          <p:spPr>
            <a:xfrm>
              <a:off x="3491880" y="3651346"/>
              <a:ext cx="2088232" cy="603242"/>
            </a:xfrm>
            <a:prstGeom prst="rect">
              <a:avLst/>
            </a:prstGeom>
            <a:noFill/>
            <a:ln>
              <a:noFill/>
            </a:ln>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400" dirty="0" err="1">
                  <a:solidFill>
                    <a:srgbClr val="FFFFFF"/>
                  </a:solidFill>
                </a:rPr>
                <a:t>พื้นแห้ง</a:t>
              </a:r>
              <a:endParaRPr sz="2400" dirty="0">
                <a:solidFill>
                  <a:srgbClr val="FFFFFF"/>
                </a:solidFill>
              </a:endParaRPr>
            </a:p>
            <a:p>
              <a:pPr marL="0" marR="0" lvl="0" indent="0" algn="ctr" rtl="0">
                <a:lnSpc>
                  <a:spcPct val="80000"/>
                </a:lnSpc>
                <a:spcBef>
                  <a:spcPts val="0"/>
                </a:spcBef>
                <a:spcAft>
                  <a:spcPts val="0"/>
                </a:spcAft>
                <a:buNone/>
              </a:pPr>
              <a:r>
                <a:rPr lang="en-US" sz="2400" dirty="0" err="1">
                  <a:solidFill>
                    <a:srgbClr val="FFFFFF"/>
                  </a:solidFill>
                </a:rPr>
                <a:t>และต้นไม้</a:t>
              </a:r>
              <a:endParaRPr dirty="0"/>
            </a:p>
          </p:txBody>
        </p:sp>
        <p:sp>
          <p:nvSpPr>
            <p:cNvPr id="2067" name="Google Shape;2067;p42"/>
            <p:cNvSpPr/>
            <p:nvPr/>
          </p:nvSpPr>
          <p:spPr>
            <a:xfrm>
              <a:off x="3491880" y="6397497"/>
              <a:ext cx="2088232" cy="393954"/>
            </a:xfrm>
            <a:prstGeom prst="rect">
              <a:avLst/>
            </a:prstGeom>
            <a:noFill/>
            <a:ln>
              <a:noFill/>
            </a:ln>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3200" b="1" dirty="0" err="1">
                  <a:solidFill>
                    <a:srgbClr val="FFFFFF"/>
                  </a:solidFill>
                  <a:effectLst>
                    <a:glow rad="228600">
                      <a:schemeClr val="tx1">
                        <a:alpha val="90000"/>
                      </a:schemeClr>
                    </a:glow>
                  </a:effectLst>
                </a:rPr>
                <a:t>วันที่</a:t>
              </a:r>
              <a:r>
                <a:rPr lang="en-US" sz="3200" b="1" dirty="0">
                  <a:solidFill>
                    <a:srgbClr val="FFFFFF"/>
                  </a:solidFill>
                  <a:effectLst>
                    <a:glow rad="228600">
                      <a:schemeClr val="tx1">
                        <a:alpha val="90000"/>
                      </a:schemeClr>
                    </a:glow>
                  </a:effectLst>
                  <a:latin typeface="Arial"/>
                  <a:ea typeface="Arial"/>
                  <a:cs typeface="Arial"/>
                  <a:sym typeface="Arial"/>
                </a:rPr>
                <a:t> 3</a:t>
              </a:r>
              <a:endParaRPr dirty="0">
                <a:effectLst>
                  <a:glow rad="228600">
                    <a:schemeClr val="tx1">
                      <a:alpha val="90000"/>
                    </a:schemeClr>
                  </a:glow>
                </a:effectLst>
              </a:endParaRPr>
            </a:p>
          </p:txBody>
        </p:sp>
      </p:grpSp>
      <p:grpSp>
        <p:nvGrpSpPr>
          <p:cNvPr id="2068" name="Google Shape;2068;p42"/>
          <p:cNvGrpSpPr/>
          <p:nvPr/>
        </p:nvGrpSpPr>
        <p:grpSpPr>
          <a:xfrm>
            <a:off x="5535385" y="3548595"/>
            <a:ext cx="2204967" cy="3884998"/>
            <a:chOff x="5535385" y="3548595"/>
            <a:chExt cx="2204967" cy="3884998"/>
          </a:xfrm>
        </p:grpSpPr>
        <p:pic>
          <p:nvPicPr>
            <p:cNvPr id="2069" name="Google Shape;2069;p42"/>
            <p:cNvPicPr preferRelativeResize="0"/>
            <p:nvPr/>
          </p:nvPicPr>
          <p:blipFill rotWithShape="1">
            <a:blip r:embed="rId5">
              <a:alphaModFix/>
            </a:blip>
            <a:srcRect/>
            <a:stretch/>
          </p:blipFill>
          <p:spPr>
            <a:xfrm>
              <a:off x="5535385" y="4415395"/>
              <a:ext cx="2127250" cy="3018198"/>
            </a:xfrm>
            <a:prstGeom prst="rect">
              <a:avLst/>
            </a:prstGeom>
            <a:noFill/>
            <a:ln>
              <a:noFill/>
            </a:ln>
          </p:spPr>
        </p:pic>
        <p:sp>
          <p:nvSpPr>
            <p:cNvPr id="2070" name="Google Shape;2070;p42"/>
            <p:cNvSpPr/>
            <p:nvPr/>
          </p:nvSpPr>
          <p:spPr>
            <a:xfrm>
              <a:off x="5580112" y="3548595"/>
              <a:ext cx="2108649" cy="886397"/>
            </a:xfrm>
            <a:prstGeom prst="rect">
              <a:avLst/>
            </a:prstGeom>
            <a:noFill/>
            <a:ln>
              <a:noFill/>
            </a:ln>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400" dirty="0" err="1">
                  <a:solidFill>
                    <a:srgbClr val="FFFFFF"/>
                  </a:solidFill>
                </a:rPr>
                <a:t>ดวงอาทิตย์</a:t>
              </a:r>
              <a:r>
                <a:rPr lang="en-US" sz="2400" dirty="0">
                  <a:solidFill>
                    <a:srgbClr val="FFFFFF"/>
                  </a:solidFill>
                  <a:latin typeface="Arial"/>
                  <a:ea typeface="Arial"/>
                  <a:cs typeface="Arial"/>
                  <a:sym typeface="Arial"/>
                </a:rPr>
                <a:t> </a:t>
              </a:r>
              <a:endParaRPr sz="2400" dirty="0">
                <a:solidFill>
                  <a:srgbClr val="FFFFFF"/>
                </a:solidFill>
                <a:latin typeface="Arial"/>
                <a:ea typeface="Arial"/>
                <a:cs typeface="Arial"/>
                <a:sym typeface="Arial"/>
              </a:endParaRPr>
            </a:p>
            <a:p>
              <a:pPr marL="0" marR="0" lvl="0" indent="0" algn="ctr" rtl="0">
                <a:lnSpc>
                  <a:spcPct val="80000"/>
                </a:lnSpc>
                <a:spcBef>
                  <a:spcPts val="0"/>
                </a:spcBef>
                <a:spcAft>
                  <a:spcPts val="0"/>
                </a:spcAft>
                <a:buNone/>
              </a:pPr>
              <a:r>
                <a:rPr lang="en-US" sz="2400" dirty="0" err="1">
                  <a:solidFill>
                    <a:srgbClr val="FFFFFF"/>
                  </a:solidFill>
                </a:rPr>
                <a:t>ดวงจันทร์</a:t>
              </a:r>
              <a:r>
                <a:rPr lang="en-US" sz="2400" dirty="0">
                  <a:solidFill>
                    <a:srgbClr val="FFFFFF"/>
                  </a:solidFill>
                  <a:latin typeface="Arial"/>
                  <a:ea typeface="Arial"/>
                  <a:cs typeface="Arial"/>
                  <a:sym typeface="Arial"/>
                </a:rPr>
                <a:t> </a:t>
              </a:r>
              <a:r>
                <a:rPr lang="en-US" sz="2400" dirty="0" err="1">
                  <a:solidFill>
                    <a:srgbClr val="FFFFFF"/>
                  </a:solidFill>
                  <a:latin typeface="Arial"/>
                  <a:ea typeface="Arial"/>
                  <a:cs typeface="Arial"/>
                  <a:sym typeface="Arial"/>
                </a:rPr>
                <a:t>และดวงดาว</a:t>
              </a:r>
              <a:endParaRPr dirty="0"/>
            </a:p>
          </p:txBody>
        </p:sp>
        <p:sp>
          <p:nvSpPr>
            <p:cNvPr id="2071" name="Google Shape;2071;p42"/>
            <p:cNvSpPr/>
            <p:nvPr/>
          </p:nvSpPr>
          <p:spPr>
            <a:xfrm>
              <a:off x="5580112" y="6397497"/>
              <a:ext cx="2160240" cy="393954"/>
            </a:xfrm>
            <a:prstGeom prst="rect">
              <a:avLst/>
            </a:prstGeom>
            <a:noFill/>
            <a:ln>
              <a:noFill/>
            </a:ln>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3200" b="1" dirty="0" err="1">
                  <a:solidFill>
                    <a:srgbClr val="FFFFFF"/>
                  </a:solidFill>
                  <a:effectLst>
                    <a:glow rad="228600">
                      <a:schemeClr val="tx1">
                        <a:alpha val="83000"/>
                      </a:schemeClr>
                    </a:glow>
                  </a:effectLst>
                </a:rPr>
                <a:t>วันที่</a:t>
              </a:r>
              <a:r>
                <a:rPr lang="en-US" sz="3200" b="1" dirty="0">
                  <a:solidFill>
                    <a:srgbClr val="FFFFFF"/>
                  </a:solidFill>
                  <a:effectLst>
                    <a:glow rad="228600">
                      <a:schemeClr val="tx1">
                        <a:alpha val="83000"/>
                      </a:schemeClr>
                    </a:glow>
                  </a:effectLst>
                  <a:latin typeface="Arial"/>
                  <a:ea typeface="Arial"/>
                  <a:cs typeface="Arial"/>
                  <a:sym typeface="Arial"/>
                </a:rPr>
                <a:t> 4</a:t>
              </a:r>
              <a:endParaRPr dirty="0">
                <a:effectLst>
                  <a:glow rad="228600">
                    <a:schemeClr val="tx1">
                      <a:alpha val="83000"/>
                    </a:schemeClr>
                  </a:glow>
                </a:effectLst>
              </a:endParaRPr>
            </a:p>
          </p:txBody>
        </p:sp>
      </p:grpSp>
      <p:grpSp>
        <p:nvGrpSpPr>
          <p:cNvPr id="2072" name="Google Shape;2072;p42"/>
          <p:cNvGrpSpPr/>
          <p:nvPr/>
        </p:nvGrpSpPr>
        <p:grpSpPr>
          <a:xfrm>
            <a:off x="-42863" y="145534"/>
            <a:ext cx="1806551" cy="3223512"/>
            <a:chOff x="-42863" y="145534"/>
            <a:chExt cx="1806551" cy="3223512"/>
          </a:xfrm>
        </p:grpSpPr>
        <p:pic>
          <p:nvPicPr>
            <p:cNvPr id="2073" name="Google Shape;2073;p42"/>
            <p:cNvPicPr preferRelativeResize="0"/>
            <p:nvPr/>
          </p:nvPicPr>
          <p:blipFill rotWithShape="1">
            <a:blip r:embed="rId6">
              <a:alphaModFix/>
            </a:blip>
            <a:srcRect/>
            <a:stretch/>
          </p:blipFill>
          <p:spPr>
            <a:xfrm>
              <a:off x="-42863" y="715081"/>
              <a:ext cx="1789113" cy="2653965"/>
            </a:xfrm>
            <a:prstGeom prst="rect">
              <a:avLst/>
            </a:prstGeom>
            <a:noFill/>
            <a:ln>
              <a:noFill/>
            </a:ln>
          </p:spPr>
        </p:pic>
        <p:sp>
          <p:nvSpPr>
            <p:cNvPr id="2074" name="Google Shape;2074;p42"/>
            <p:cNvSpPr/>
            <p:nvPr/>
          </p:nvSpPr>
          <p:spPr>
            <a:xfrm>
              <a:off x="0" y="145534"/>
              <a:ext cx="1763688" cy="369332"/>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2400">
                  <a:solidFill>
                    <a:srgbClr val="FFFFFF"/>
                  </a:solidFill>
                </a:rPr>
                <a:t>บิ๊กแบง</a:t>
              </a:r>
              <a:endParaRPr/>
            </a:p>
          </p:txBody>
        </p:sp>
        <p:sp>
          <p:nvSpPr>
            <p:cNvPr id="2075" name="Google Shape;2075;p42"/>
            <p:cNvSpPr/>
            <p:nvPr/>
          </p:nvSpPr>
          <p:spPr>
            <a:xfrm>
              <a:off x="0" y="2842687"/>
              <a:ext cx="1691680" cy="502702"/>
            </a:xfrm>
            <a:prstGeom prst="rect">
              <a:avLst/>
            </a:prstGeom>
            <a:noFill/>
            <a:ln>
              <a:noFill/>
            </a:ln>
            <a:effectLst>
              <a:outerShdw blurRad="317500" dist="38100" dir="6419974" algn="ctr" rotWithShape="0">
                <a:schemeClr val="dk1">
                  <a:alpha val="74901"/>
                </a:schemeClr>
              </a:outerShdw>
            </a:effectLst>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000" b="1">
                  <a:solidFill>
                    <a:srgbClr val="FFFFFF"/>
                  </a:solidFill>
                  <a:latin typeface="Arial"/>
                  <a:ea typeface="Arial"/>
                  <a:cs typeface="Arial"/>
                  <a:sym typeface="Arial"/>
                </a:rPr>
                <a:t>1</a:t>
              </a:r>
              <a:r>
                <a:rPr lang="en-US" sz="2000" b="1">
                  <a:solidFill>
                    <a:srgbClr val="FFFFFF"/>
                  </a:solidFill>
                </a:rPr>
                <a:t>.</a:t>
              </a:r>
              <a:r>
                <a:rPr lang="en-US" sz="2000" b="1">
                  <a:solidFill>
                    <a:srgbClr val="FFFFFF"/>
                  </a:solidFill>
                  <a:latin typeface="Arial"/>
                  <a:ea typeface="Arial"/>
                  <a:cs typeface="Arial"/>
                  <a:sym typeface="Arial"/>
                </a:rPr>
                <a:t>5 </a:t>
              </a:r>
              <a:r>
                <a:rPr lang="en-US" sz="2000" b="1">
                  <a:solidFill>
                    <a:srgbClr val="FFFFFF"/>
                  </a:solidFill>
                </a:rPr>
                <a:t>หมื่น</a:t>
              </a:r>
              <a:endParaRPr sz="2000" b="1">
                <a:solidFill>
                  <a:srgbClr val="FFFFFF"/>
                </a:solidFill>
              </a:endParaRPr>
            </a:p>
            <a:p>
              <a:pPr marL="0" marR="0" lvl="0" indent="0" algn="ctr" rtl="0">
                <a:lnSpc>
                  <a:spcPct val="80000"/>
                </a:lnSpc>
                <a:spcBef>
                  <a:spcPts val="0"/>
                </a:spcBef>
                <a:spcAft>
                  <a:spcPts val="0"/>
                </a:spcAft>
                <a:buNone/>
              </a:pPr>
              <a:r>
                <a:rPr lang="en-US" sz="2000" b="1">
                  <a:solidFill>
                    <a:srgbClr val="FFFFFF"/>
                  </a:solidFill>
                </a:rPr>
                <a:t>ล้านปีก่อน</a:t>
              </a:r>
              <a:endParaRPr/>
            </a:p>
          </p:txBody>
        </p:sp>
      </p:grpSp>
      <p:grpSp>
        <p:nvGrpSpPr>
          <p:cNvPr id="2076" name="Google Shape;2076;p42"/>
          <p:cNvGrpSpPr/>
          <p:nvPr/>
        </p:nvGrpSpPr>
        <p:grpSpPr>
          <a:xfrm>
            <a:off x="1691680" y="151884"/>
            <a:ext cx="1944216" cy="3229491"/>
            <a:chOff x="1691680" y="151884"/>
            <a:chExt cx="1944216" cy="3229491"/>
          </a:xfrm>
        </p:grpSpPr>
        <p:pic>
          <p:nvPicPr>
            <p:cNvPr id="2077" name="Google Shape;2077;p42"/>
            <p:cNvPicPr preferRelativeResize="0"/>
            <p:nvPr/>
          </p:nvPicPr>
          <p:blipFill rotWithShape="1">
            <a:blip r:embed="rId7">
              <a:alphaModFix/>
            </a:blip>
            <a:srcRect/>
            <a:stretch/>
          </p:blipFill>
          <p:spPr>
            <a:xfrm>
              <a:off x="1763688" y="715081"/>
              <a:ext cx="1790700" cy="2666294"/>
            </a:xfrm>
            <a:prstGeom prst="rect">
              <a:avLst/>
            </a:prstGeom>
            <a:noFill/>
            <a:ln>
              <a:noFill/>
            </a:ln>
          </p:spPr>
        </p:pic>
        <p:sp>
          <p:nvSpPr>
            <p:cNvPr id="2078" name="Google Shape;2078;p42"/>
            <p:cNvSpPr/>
            <p:nvPr/>
          </p:nvSpPr>
          <p:spPr>
            <a:xfrm>
              <a:off x="1691680" y="151884"/>
              <a:ext cx="1944216" cy="369332"/>
            </a:xfrm>
            <a:prstGeom prst="rect">
              <a:avLst/>
            </a:prstGeom>
            <a:noFill/>
            <a:ln>
              <a:noFill/>
            </a:ln>
          </p:spPr>
          <p:txBody>
            <a:bodyPr spcFirstLastPara="1" wrap="square" lIns="0" tIns="0" rIns="0" bIns="0" anchor="ctr" anchorCtr="0">
              <a:spAutoFit/>
            </a:bodyPr>
            <a:lstStyle/>
            <a:p>
              <a:pPr marL="0" marR="0" lvl="0" indent="0" algn="ctr" rtl="0">
                <a:spcBef>
                  <a:spcPts val="0"/>
                </a:spcBef>
                <a:spcAft>
                  <a:spcPts val="0"/>
                </a:spcAft>
                <a:buNone/>
              </a:pPr>
              <a:r>
                <a:rPr lang="en-US" sz="2400">
                  <a:solidFill>
                    <a:srgbClr val="FFFFFF"/>
                  </a:solidFill>
                </a:rPr>
                <a:t>ดวงดาว</a:t>
              </a:r>
              <a:endParaRPr/>
            </a:p>
          </p:txBody>
        </p:sp>
        <p:sp>
          <p:nvSpPr>
            <p:cNvPr id="2079" name="Google Shape;2079;p42"/>
            <p:cNvSpPr/>
            <p:nvPr/>
          </p:nvSpPr>
          <p:spPr>
            <a:xfrm>
              <a:off x="1691680" y="2845862"/>
              <a:ext cx="1944215" cy="502702"/>
            </a:xfrm>
            <a:prstGeom prst="rect">
              <a:avLst/>
            </a:prstGeom>
            <a:noFill/>
            <a:ln>
              <a:noFill/>
            </a:ln>
            <a:effectLst>
              <a:outerShdw blurRad="317500" dist="38100" dir="6419974" algn="ctr" rotWithShape="0">
                <a:schemeClr val="dk1">
                  <a:alpha val="74901"/>
                </a:schemeClr>
              </a:outerShdw>
            </a:effectLst>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000" b="1">
                  <a:solidFill>
                    <a:srgbClr val="FFFFFF"/>
                  </a:solidFill>
                  <a:latin typeface="Arial"/>
                  <a:ea typeface="Arial"/>
                  <a:cs typeface="Arial"/>
                  <a:sym typeface="Arial"/>
                </a:rPr>
                <a:t>1 หมื่นล้าน</a:t>
              </a:r>
              <a:r>
                <a:rPr lang="en-US" sz="2000" b="1">
                  <a:solidFill>
                    <a:srgbClr val="FFFFFF"/>
                  </a:solidFill>
                </a:rPr>
                <a:t>ปีก่อน</a:t>
              </a:r>
              <a:endParaRPr/>
            </a:p>
          </p:txBody>
        </p:sp>
      </p:grpSp>
      <p:grpSp>
        <p:nvGrpSpPr>
          <p:cNvPr id="2080" name="Google Shape;2080;p42"/>
          <p:cNvGrpSpPr/>
          <p:nvPr/>
        </p:nvGrpSpPr>
        <p:grpSpPr>
          <a:xfrm>
            <a:off x="3635896" y="151884"/>
            <a:ext cx="1872207" cy="3210812"/>
            <a:chOff x="3635896" y="151884"/>
            <a:chExt cx="1872207" cy="3210812"/>
          </a:xfrm>
        </p:grpSpPr>
        <p:pic>
          <p:nvPicPr>
            <p:cNvPr id="2081" name="Google Shape;2081;p42"/>
            <p:cNvPicPr preferRelativeResize="0"/>
            <p:nvPr/>
          </p:nvPicPr>
          <p:blipFill rotWithShape="1">
            <a:blip r:embed="rId8">
              <a:alphaModFix/>
            </a:blip>
            <a:srcRect/>
            <a:stretch/>
          </p:blipFill>
          <p:spPr>
            <a:xfrm>
              <a:off x="3641725" y="715081"/>
              <a:ext cx="1803400" cy="2647615"/>
            </a:xfrm>
            <a:prstGeom prst="rect">
              <a:avLst/>
            </a:prstGeom>
            <a:noFill/>
            <a:ln>
              <a:noFill/>
            </a:ln>
          </p:spPr>
        </p:pic>
        <p:sp>
          <p:nvSpPr>
            <p:cNvPr id="2082" name="Google Shape;2082;p42"/>
            <p:cNvSpPr/>
            <p:nvPr/>
          </p:nvSpPr>
          <p:spPr>
            <a:xfrm>
              <a:off x="3635896" y="151884"/>
              <a:ext cx="1800200" cy="369332"/>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r>
                <a:rPr lang="en-US" sz="2400">
                  <a:solidFill>
                    <a:srgbClr val="FFFFFF"/>
                  </a:solidFill>
                </a:rPr>
                <a:t>ดวงอาทิตย์</a:t>
              </a:r>
              <a:endParaRPr/>
            </a:p>
          </p:txBody>
        </p:sp>
        <p:sp>
          <p:nvSpPr>
            <p:cNvPr id="2083" name="Google Shape;2083;p42"/>
            <p:cNvSpPr/>
            <p:nvPr/>
          </p:nvSpPr>
          <p:spPr>
            <a:xfrm>
              <a:off x="3635896" y="2833162"/>
              <a:ext cx="1872207" cy="502702"/>
            </a:xfrm>
            <a:prstGeom prst="rect">
              <a:avLst/>
            </a:prstGeom>
            <a:noFill/>
            <a:ln>
              <a:noFill/>
            </a:ln>
            <a:effectLst>
              <a:outerShdw blurRad="317500" dist="38100" dir="6419974" algn="ctr" rotWithShape="0">
                <a:schemeClr val="dk1">
                  <a:alpha val="74901"/>
                </a:schemeClr>
              </a:outerShdw>
            </a:effectLst>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000" b="1">
                  <a:solidFill>
                    <a:srgbClr val="FFFFFF"/>
                  </a:solidFill>
                  <a:latin typeface="Arial"/>
                  <a:ea typeface="Arial"/>
                  <a:cs typeface="Arial"/>
                  <a:sym typeface="Arial"/>
                </a:rPr>
                <a:t>5 </a:t>
              </a:r>
              <a:r>
                <a:rPr lang="en-US" sz="2000" b="1">
                  <a:solidFill>
                    <a:srgbClr val="FFFFFF"/>
                  </a:solidFill>
                </a:rPr>
                <a:t>พันล้านปีก่อน</a:t>
              </a:r>
              <a:endParaRPr/>
            </a:p>
          </p:txBody>
        </p:sp>
      </p:grpSp>
      <p:grpSp>
        <p:nvGrpSpPr>
          <p:cNvPr id="2084" name="Google Shape;2084;p42"/>
          <p:cNvGrpSpPr/>
          <p:nvPr/>
        </p:nvGrpSpPr>
        <p:grpSpPr>
          <a:xfrm>
            <a:off x="5436096" y="47629"/>
            <a:ext cx="1944216" cy="3333746"/>
            <a:chOff x="5436096" y="47629"/>
            <a:chExt cx="1944216" cy="3333746"/>
          </a:xfrm>
        </p:grpSpPr>
        <p:pic>
          <p:nvPicPr>
            <p:cNvPr id="2085" name="Google Shape;2085;p42"/>
            <p:cNvPicPr preferRelativeResize="0"/>
            <p:nvPr/>
          </p:nvPicPr>
          <p:blipFill rotWithShape="1">
            <a:blip r:embed="rId9">
              <a:alphaModFix/>
            </a:blip>
            <a:srcRect/>
            <a:stretch/>
          </p:blipFill>
          <p:spPr>
            <a:xfrm>
              <a:off x="5513388" y="715081"/>
              <a:ext cx="1803400" cy="2666294"/>
            </a:xfrm>
            <a:prstGeom prst="rect">
              <a:avLst/>
            </a:prstGeom>
            <a:noFill/>
            <a:ln>
              <a:noFill/>
            </a:ln>
          </p:spPr>
        </p:pic>
        <p:sp>
          <p:nvSpPr>
            <p:cNvPr id="2086" name="Google Shape;2086;p42"/>
            <p:cNvSpPr/>
            <p:nvPr/>
          </p:nvSpPr>
          <p:spPr>
            <a:xfrm>
              <a:off x="5436096" y="47629"/>
              <a:ext cx="1944216" cy="603242"/>
            </a:xfrm>
            <a:prstGeom prst="rect">
              <a:avLst/>
            </a:prstGeom>
            <a:noFill/>
            <a:ln>
              <a:noFill/>
            </a:ln>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400">
                  <a:solidFill>
                    <a:schemeClr val="lt1"/>
                  </a:solidFill>
                </a:rPr>
                <a:t>โลกหลอมเหลว</a:t>
              </a:r>
              <a:endParaRPr>
                <a:solidFill>
                  <a:schemeClr val="lt1"/>
                </a:solidFill>
              </a:endParaRPr>
            </a:p>
          </p:txBody>
        </p:sp>
        <p:sp>
          <p:nvSpPr>
            <p:cNvPr id="2087" name="Google Shape;2087;p42"/>
            <p:cNvSpPr/>
            <p:nvPr/>
          </p:nvSpPr>
          <p:spPr>
            <a:xfrm>
              <a:off x="5508104" y="2825224"/>
              <a:ext cx="1872207" cy="502702"/>
            </a:xfrm>
            <a:prstGeom prst="rect">
              <a:avLst/>
            </a:prstGeom>
            <a:noFill/>
            <a:ln>
              <a:noFill/>
            </a:ln>
            <a:effectLst>
              <a:outerShdw blurRad="317500" dist="38100" dir="6419974" algn="ctr" rotWithShape="0">
                <a:schemeClr val="dk1">
                  <a:alpha val="74901"/>
                </a:schemeClr>
              </a:outerShdw>
            </a:effectLst>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000" b="1">
                  <a:solidFill>
                    <a:srgbClr val="FFFFFF"/>
                  </a:solidFill>
                  <a:latin typeface="Arial"/>
                  <a:ea typeface="Arial"/>
                  <a:cs typeface="Arial"/>
                  <a:sym typeface="Arial"/>
                </a:rPr>
                <a:t>4.5 </a:t>
              </a:r>
              <a:r>
                <a:rPr lang="en-US" sz="2000" b="1">
                  <a:solidFill>
                    <a:srgbClr val="FFFFFF"/>
                  </a:solidFill>
                </a:rPr>
                <a:t>พัน</a:t>
              </a:r>
              <a:endParaRPr sz="2000" b="1">
                <a:solidFill>
                  <a:srgbClr val="FFFFFF"/>
                </a:solidFill>
              </a:endParaRPr>
            </a:p>
            <a:p>
              <a:pPr marL="0" marR="0" lvl="0" indent="0" algn="ctr" rtl="0">
                <a:lnSpc>
                  <a:spcPct val="80000"/>
                </a:lnSpc>
                <a:spcBef>
                  <a:spcPts val="0"/>
                </a:spcBef>
                <a:spcAft>
                  <a:spcPts val="0"/>
                </a:spcAft>
                <a:buNone/>
              </a:pPr>
              <a:r>
                <a:rPr lang="en-US" sz="2000" b="1">
                  <a:solidFill>
                    <a:srgbClr val="FFFFFF"/>
                  </a:solidFill>
                </a:rPr>
                <a:t>ล้านปีก่อน</a:t>
              </a:r>
              <a:endParaRPr/>
            </a:p>
          </p:txBody>
        </p:sp>
      </p:grpSp>
      <p:grpSp>
        <p:nvGrpSpPr>
          <p:cNvPr id="2088" name="Google Shape;2088;p42"/>
          <p:cNvGrpSpPr/>
          <p:nvPr/>
        </p:nvGrpSpPr>
        <p:grpSpPr>
          <a:xfrm>
            <a:off x="7308304" y="34929"/>
            <a:ext cx="1865859" cy="3307501"/>
            <a:chOff x="7308304" y="34929"/>
            <a:chExt cx="1865859" cy="3307501"/>
          </a:xfrm>
        </p:grpSpPr>
        <p:pic>
          <p:nvPicPr>
            <p:cNvPr id="2089" name="Google Shape;2089;p42"/>
            <p:cNvPicPr preferRelativeResize="0"/>
            <p:nvPr/>
          </p:nvPicPr>
          <p:blipFill rotWithShape="1">
            <a:blip r:embed="rId10">
              <a:alphaModFix/>
            </a:blip>
            <a:srcRect/>
            <a:stretch/>
          </p:blipFill>
          <p:spPr>
            <a:xfrm>
              <a:off x="7378700" y="715081"/>
              <a:ext cx="1795463" cy="2627349"/>
            </a:xfrm>
            <a:prstGeom prst="rect">
              <a:avLst/>
            </a:prstGeom>
            <a:noFill/>
            <a:ln>
              <a:noFill/>
            </a:ln>
          </p:spPr>
        </p:pic>
        <p:sp>
          <p:nvSpPr>
            <p:cNvPr id="2090" name="Google Shape;2090;p42"/>
            <p:cNvSpPr/>
            <p:nvPr/>
          </p:nvSpPr>
          <p:spPr>
            <a:xfrm>
              <a:off x="7308304" y="34929"/>
              <a:ext cx="1835695" cy="603242"/>
            </a:xfrm>
            <a:prstGeom prst="rect">
              <a:avLst/>
            </a:prstGeom>
            <a:noFill/>
            <a:ln>
              <a:noFill/>
            </a:ln>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400">
                  <a:solidFill>
                    <a:srgbClr val="FFFFFF"/>
                  </a:solidFill>
                </a:rPr>
                <a:t>มหาสมุทร</a:t>
              </a:r>
              <a:endParaRPr sz="2400">
                <a:solidFill>
                  <a:srgbClr val="FFFFFF"/>
                </a:solidFill>
              </a:endParaRPr>
            </a:p>
            <a:p>
              <a:pPr marL="0" marR="0" lvl="0" indent="0" algn="ctr" rtl="0">
                <a:lnSpc>
                  <a:spcPct val="80000"/>
                </a:lnSpc>
                <a:spcBef>
                  <a:spcPts val="0"/>
                </a:spcBef>
                <a:spcAft>
                  <a:spcPts val="0"/>
                </a:spcAft>
                <a:buNone/>
              </a:pPr>
              <a:r>
                <a:rPr lang="en-US" sz="2400">
                  <a:solidFill>
                    <a:srgbClr val="FFFFFF"/>
                  </a:solidFill>
                </a:rPr>
                <a:t>แรก</a:t>
              </a:r>
              <a:endParaRPr/>
            </a:p>
          </p:txBody>
        </p:sp>
        <p:sp>
          <p:nvSpPr>
            <p:cNvPr id="2091" name="Google Shape;2091;p42"/>
            <p:cNvSpPr/>
            <p:nvPr/>
          </p:nvSpPr>
          <p:spPr>
            <a:xfrm>
              <a:off x="7308304" y="2822049"/>
              <a:ext cx="1835695" cy="502702"/>
            </a:xfrm>
            <a:prstGeom prst="rect">
              <a:avLst/>
            </a:prstGeom>
            <a:noFill/>
            <a:ln>
              <a:noFill/>
            </a:ln>
            <a:effectLst>
              <a:outerShdw blurRad="317500" dist="38100" dir="6419974" algn="ctr" rotWithShape="0">
                <a:schemeClr val="dk1">
                  <a:alpha val="74901"/>
                </a:schemeClr>
              </a:outerShdw>
            </a:effectLst>
          </p:spPr>
          <p:txBody>
            <a:bodyPr spcFirstLastPara="1" wrap="square" lIns="0" tIns="0" rIns="0" bIns="0" anchor="ctr" anchorCtr="0">
              <a:spAutoFit/>
            </a:bodyPr>
            <a:lstStyle/>
            <a:p>
              <a:pPr marL="0" marR="0" lvl="0" indent="0" algn="ctr" rtl="0">
                <a:lnSpc>
                  <a:spcPct val="80000"/>
                </a:lnSpc>
                <a:spcBef>
                  <a:spcPts val="0"/>
                </a:spcBef>
                <a:spcAft>
                  <a:spcPts val="0"/>
                </a:spcAft>
                <a:buNone/>
              </a:pPr>
              <a:r>
                <a:rPr lang="en-US" sz="2000" b="1">
                  <a:solidFill>
                    <a:srgbClr val="FFFFFF"/>
                  </a:solidFill>
                  <a:latin typeface="Arial"/>
                  <a:ea typeface="Arial"/>
                  <a:cs typeface="Arial"/>
                  <a:sym typeface="Arial"/>
                </a:rPr>
                <a:t>3.8 </a:t>
              </a:r>
              <a:r>
                <a:rPr lang="en-US" sz="2000" b="1">
                  <a:solidFill>
                    <a:schemeClr val="lt1"/>
                  </a:solidFill>
                </a:rPr>
                <a:t>พัน</a:t>
              </a:r>
              <a:endParaRPr sz="2000" b="1">
                <a:solidFill>
                  <a:schemeClr val="lt1"/>
                </a:solidFill>
              </a:endParaRPr>
            </a:p>
            <a:p>
              <a:pPr marL="0" lvl="0" indent="0" algn="ctr" rtl="0">
                <a:lnSpc>
                  <a:spcPct val="80000"/>
                </a:lnSpc>
                <a:spcBef>
                  <a:spcPts val="0"/>
                </a:spcBef>
                <a:spcAft>
                  <a:spcPts val="0"/>
                </a:spcAft>
                <a:buClr>
                  <a:schemeClr val="dk1"/>
                </a:buClr>
                <a:buFont typeface="Arial"/>
                <a:buNone/>
              </a:pPr>
              <a:r>
                <a:rPr lang="en-US" sz="2000" b="1">
                  <a:solidFill>
                    <a:schemeClr val="lt1"/>
                  </a:solidFill>
                </a:rPr>
                <a:t>ล้านปีก่อน</a:t>
              </a:r>
              <a:endParaRPr>
                <a:solidFill>
                  <a:schemeClr val="dk1"/>
                </a:solidFill>
              </a:endParaRPr>
            </a:p>
            <a:p>
              <a:pPr marL="0" marR="0" lvl="0" indent="0" algn="ctr" rtl="0">
                <a:lnSpc>
                  <a:spcPct val="80000"/>
                </a:lnSpc>
                <a:spcBef>
                  <a:spcPts val="0"/>
                </a:spcBef>
                <a:spcAft>
                  <a:spcPts val="0"/>
                </a:spcAft>
                <a:buNone/>
              </a:pPr>
              <a:endParaRPr sz="2000" b="1">
                <a:solidFill>
                  <a:srgbClr val="FFFFFF"/>
                </a:solidFill>
              </a:endParaRPr>
            </a:p>
          </p:txBody>
        </p:sp>
      </p:grpSp>
      <p:sp>
        <p:nvSpPr>
          <p:cNvPr id="2092" name="Google Shape;2092;p42"/>
          <p:cNvSpPr txBox="1">
            <a:spLocks noGrp="1"/>
          </p:cNvSpPr>
          <p:nvPr>
            <p:ph type="title"/>
          </p:nvPr>
        </p:nvSpPr>
        <p:spPr>
          <a:xfrm>
            <a:off x="457200" y="-404192"/>
            <a:ext cx="8229600" cy="304800"/>
          </a:xfrm>
          <a:prstGeom prst="rect">
            <a:avLst/>
          </a:prstGeom>
          <a:noFill/>
          <a:ln>
            <a:noFill/>
          </a:ln>
        </p:spPr>
        <p:txBody>
          <a:bodyPr spcFirstLastPara="1" wrap="square" lIns="91425" tIns="45700" rIns="91425" bIns="45700" anchor="t" anchorCtr="0">
            <a:noAutofit/>
          </a:bodyPr>
          <a:lstStyle/>
          <a:p>
            <a:pPr marL="39688" lvl="0" indent="0" algn="ctr" rtl="0">
              <a:spcBef>
                <a:spcPts val="0"/>
              </a:spcBef>
              <a:spcAft>
                <a:spcPts val="0"/>
              </a:spcAft>
              <a:buNone/>
            </a:pPr>
            <a:r>
              <a:rPr lang="en-US" sz="1600">
                <a:solidFill>
                  <a:schemeClr val="dk2"/>
                </a:solidFill>
              </a:rPr>
              <a:t>Big Bang and Bible order compared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2"/>
                                        </p:tgtEl>
                                        <p:attrNameLst>
                                          <p:attrName>style.visibility</p:attrName>
                                        </p:attrNameLst>
                                      </p:cBhvr>
                                      <p:to>
                                        <p:strVal val="visible"/>
                                      </p:to>
                                    </p:set>
                                    <p:animEffect transition="in" filter="fade">
                                      <p:cBhvr>
                                        <p:cTn id="7" dur="500"/>
                                        <p:tgtEl>
                                          <p:spTgt spid="20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6"/>
                                        </p:tgtEl>
                                        <p:attrNameLst>
                                          <p:attrName>style.visibility</p:attrName>
                                        </p:attrNameLst>
                                      </p:cBhvr>
                                      <p:to>
                                        <p:strVal val="visible"/>
                                      </p:to>
                                    </p:set>
                                    <p:animEffect transition="in" filter="fade">
                                      <p:cBhvr>
                                        <p:cTn id="12" dur="500"/>
                                        <p:tgtEl>
                                          <p:spTgt spid="2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0"/>
                                        </p:tgtEl>
                                        <p:attrNameLst>
                                          <p:attrName>style.visibility</p:attrName>
                                        </p:attrNameLst>
                                      </p:cBhvr>
                                      <p:to>
                                        <p:strVal val="visible"/>
                                      </p:to>
                                    </p:set>
                                    <p:animEffect transition="in" filter="fade">
                                      <p:cBhvr>
                                        <p:cTn id="17" dur="500"/>
                                        <p:tgtEl>
                                          <p:spTgt spid="20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4"/>
                                        </p:tgtEl>
                                        <p:attrNameLst>
                                          <p:attrName>style.visibility</p:attrName>
                                        </p:attrNameLst>
                                      </p:cBhvr>
                                      <p:to>
                                        <p:strVal val="visible"/>
                                      </p:to>
                                    </p:set>
                                    <p:animEffect transition="in" filter="fade">
                                      <p:cBhvr>
                                        <p:cTn id="22" dur="500"/>
                                        <p:tgtEl>
                                          <p:spTgt spid="20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88"/>
                                        </p:tgtEl>
                                        <p:attrNameLst>
                                          <p:attrName>style.visibility</p:attrName>
                                        </p:attrNameLst>
                                      </p:cBhvr>
                                      <p:to>
                                        <p:strVal val="visible"/>
                                      </p:to>
                                    </p:set>
                                    <p:animEffect transition="in" filter="fade">
                                      <p:cBhvr>
                                        <p:cTn id="27" dur="500"/>
                                        <p:tgtEl>
                                          <p:spTgt spid="20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60"/>
                                        </p:tgtEl>
                                        <p:attrNameLst>
                                          <p:attrName>style.visibility</p:attrName>
                                        </p:attrNameLst>
                                      </p:cBhvr>
                                      <p:to>
                                        <p:strVal val="visible"/>
                                      </p:to>
                                    </p:set>
                                    <p:animEffect transition="in" filter="fade">
                                      <p:cBhvr>
                                        <p:cTn id="32" dur="500"/>
                                        <p:tgtEl>
                                          <p:spTgt spid="20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64"/>
                                        </p:tgtEl>
                                        <p:attrNameLst>
                                          <p:attrName>style.visibility</p:attrName>
                                        </p:attrNameLst>
                                      </p:cBhvr>
                                      <p:to>
                                        <p:strVal val="visible"/>
                                      </p:to>
                                    </p:set>
                                    <p:animEffect transition="in" filter="fade">
                                      <p:cBhvr>
                                        <p:cTn id="37" dur="500"/>
                                        <p:tgtEl>
                                          <p:spTgt spid="206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68"/>
                                        </p:tgtEl>
                                        <p:attrNameLst>
                                          <p:attrName>style.visibility</p:attrName>
                                        </p:attrNameLst>
                                      </p:cBhvr>
                                      <p:to>
                                        <p:strVal val="visible"/>
                                      </p:to>
                                    </p:set>
                                    <p:animEffect transition="in" filter="fade">
                                      <p:cBhvr>
                                        <p:cTn id="42"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graphicFrame>
        <p:nvGraphicFramePr>
          <p:cNvPr id="2097" name="Google Shape;2097;p43"/>
          <p:cNvGraphicFramePr/>
          <p:nvPr/>
        </p:nvGraphicFramePr>
        <p:xfrm>
          <a:off x="-50799" y="-18406"/>
          <a:ext cx="9223300" cy="6541355"/>
        </p:xfrm>
        <a:graphic>
          <a:graphicData uri="http://schemas.openxmlformats.org/drawingml/2006/table">
            <a:tbl>
              <a:tblPr firstRow="1" bandRow="1">
                <a:noFill/>
                <a:tableStyleId>{C36D2972-9048-42D4-AF51-33E97D3606D2}</a:tableStyleId>
              </a:tblPr>
              <a:tblGrid>
                <a:gridCol w="612725">
                  <a:extLst>
                    <a:ext uri="{9D8B030D-6E8A-4147-A177-3AD203B41FA5}">
                      <a16:colId xmlns:a16="http://schemas.microsoft.com/office/drawing/2014/main" val="20000"/>
                    </a:ext>
                  </a:extLst>
                </a:gridCol>
                <a:gridCol w="2799725">
                  <a:extLst>
                    <a:ext uri="{9D8B030D-6E8A-4147-A177-3AD203B41FA5}">
                      <a16:colId xmlns:a16="http://schemas.microsoft.com/office/drawing/2014/main" val="20001"/>
                    </a:ext>
                  </a:extLst>
                </a:gridCol>
                <a:gridCol w="2257925">
                  <a:extLst>
                    <a:ext uri="{9D8B030D-6E8A-4147-A177-3AD203B41FA5}">
                      <a16:colId xmlns:a16="http://schemas.microsoft.com/office/drawing/2014/main" val="20002"/>
                    </a:ext>
                  </a:extLst>
                </a:gridCol>
                <a:gridCol w="2673400">
                  <a:extLst>
                    <a:ext uri="{9D8B030D-6E8A-4147-A177-3AD203B41FA5}">
                      <a16:colId xmlns:a16="http://schemas.microsoft.com/office/drawing/2014/main" val="20003"/>
                    </a:ext>
                  </a:extLst>
                </a:gridCol>
                <a:gridCol w="879525">
                  <a:extLst>
                    <a:ext uri="{9D8B030D-6E8A-4147-A177-3AD203B41FA5}">
                      <a16:colId xmlns:a16="http://schemas.microsoft.com/office/drawing/2014/main" val="20004"/>
                    </a:ext>
                  </a:extLst>
                </a:gridCol>
              </a:tblGrid>
              <a:tr h="473525">
                <a:tc>
                  <a:txBody>
                    <a:bodyPr/>
                    <a:lstStyle/>
                    <a:p>
                      <a:pPr marL="0" marR="0" lvl="0" indent="0" algn="ctr" rtl="0">
                        <a:spcBef>
                          <a:spcPts val="0"/>
                        </a:spcBef>
                        <a:spcAft>
                          <a:spcPts val="0"/>
                        </a:spcAft>
                        <a:buNone/>
                      </a:pPr>
                      <a:r>
                        <a:rPr lang="en-US" sz="1800"/>
                        <a:t>วันที่</a:t>
                      </a:r>
                      <a:endParaRPr/>
                    </a:p>
                  </a:txBody>
                  <a:tcPr marL="68575" marR="68575" marT="45725" marB="45725" anchor="ctr">
                    <a:solidFill>
                      <a:srgbClr val="000090"/>
                    </a:solidFill>
                  </a:tcPr>
                </a:tc>
                <a:tc>
                  <a:txBody>
                    <a:bodyPr/>
                    <a:lstStyle/>
                    <a:p>
                      <a:pPr marL="0" marR="0" lvl="0" indent="0" algn="r" rtl="0">
                        <a:spcBef>
                          <a:spcPts val="0"/>
                        </a:spcBef>
                        <a:spcAft>
                          <a:spcPts val="0"/>
                        </a:spcAft>
                        <a:buNone/>
                      </a:pPr>
                      <a:r>
                        <a:rPr lang="en-US" sz="1800"/>
                        <a:t>การทรงสร้างในพระคัมภีร์</a:t>
                      </a:r>
                      <a:endParaRPr/>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a:t>จุดขัดแย้ง</a:t>
                      </a:r>
                      <a:endParaRPr/>
                    </a:p>
                  </a:txBody>
                  <a:tcPr marL="68575" marR="68575" marT="45725" marB="45725" anchor="ctr">
                    <a:solidFill>
                      <a:srgbClr val="000090"/>
                    </a:solidFill>
                  </a:tcPr>
                </a:tc>
                <a:tc>
                  <a:txBody>
                    <a:bodyPr/>
                    <a:lstStyle/>
                    <a:p>
                      <a:pPr marL="0" marR="0" lvl="0" indent="0" algn="l" rtl="0">
                        <a:spcBef>
                          <a:spcPts val="0"/>
                        </a:spcBef>
                        <a:spcAft>
                          <a:spcPts val="0"/>
                        </a:spcAft>
                        <a:buNone/>
                      </a:pPr>
                      <a:r>
                        <a:rPr lang="en-US" sz="1800"/>
                        <a:t>วิวัฒนการจากบิ๊กแบง</a:t>
                      </a:r>
                      <a:endParaRPr/>
                    </a:p>
                  </a:txBody>
                  <a:tcPr marL="68575" marR="68575" marT="45725" marB="45725" anchor="ctr">
                    <a:solidFill>
                      <a:srgbClr val="000090"/>
                    </a:solidFill>
                  </a:tcPr>
                </a:tc>
                <a:tc>
                  <a:txBody>
                    <a:bodyPr/>
                    <a:lstStyle/>
                    <a:p>
                      <a:pPr marL="0" marR="0" lvl="0" indent="0" algn="ctr" rtl="0">
                        <a:spcBef>
                          <a:spcPts val="0"/>
                        </a:spcBef>
                        <a:spcAft>
                          <a:spcPts val="0"/>
                        </a:spcAft>
                        <a:buNone/>
                      </a:pPr>
                      <a:r>
                        <a:rPr lang="en-US" sz="1800"/>
                        <a:t>ลำดับ</a:t>
                      </a:r>
                      <a:endParaRPr/>
                    </a:p>
                  </a:txBody>
                  <a:tcPr marL="68575" marR="68575" marT="45725" marB="45725" anchor="ctr">
                    <a:solidFill>
                      <a:srgbClr val="000090"/>
                    </a:solidFill>
                  </a:tcPr>
                </a:tc>
                <a:extLst>
                  <a:ext uri="{0D108BD9-81ED-4DB2-BD59-A6C34878D82A}">
                    <a16:rowId xmlns:a16="http://schemas.microsoft.com/office/drawing/2014/main" val="10000"/>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โลก</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แสง</a:t>
                      </a:r>
                      <a:endParaRPr/>
                    </a:p>
                  </a:txBody>
                  <a:tcPr marL="68575" marR="68575" marT="45725" marB="45725"/>
                </a:tc>
                <a:tc>
                  <a:txBody>
                    <a:bodyPr/>
                    <a:lstStyle/>
                    <a:p>
                      <a:pPr marL="0" marR="0" lvl="0" indent="0" algn="ctr" rtl="0">
                        <a:spcBef>
                          <a:spcPts val="0"/>
                        </a:spcBef>
                        <a:spcAft>
                          <a:spcPts val="0"/>
                        </a:spcAft>
                        <a:buNone/>
                      </a:pPr>
                      <a:r>
                        <a:rPr lang="en-US" sz="1800"/>
                        <a:t>1</a:t>
                      </a:r>
                      <a:endParaRPr/>
                    </a:p>
                  </a:txBody>
                  <a:tcPr marL="68575" marR="68575" marT="45725" marB="45725"/>
                </a:tc>
                <a:extLst>
                  <a:ext uri="{0D108BD9-81ED-4DB2-BD59-A6C34878D82A}">
                    <a16:rowId xmlns:a16="http://schemas.microsoft.com/office/drawing/2014/main" val="10001"/>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ความมืด</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ความมืด</a:t>
                      </a:r>
                      <a:endParaRPr/>
                    </a:p>
                  </a:txBody>
                  <a:tcPr marL="68575" marR="68575" marT="45725" marB="45725"/>
                </a:tc>
                <a:tc>
                  <a:txBody>
                    <a:bodyPr/>
                    <a:lstStyle/>
                    <a:p>
                      <a:pPr marL="0" marR="0" lvl="0" indent="0" algn="ctr" rtl="0">
                        <a:spcBef>
                          <a:spcPts val="0"/>
                        </a:spcBef>
                        <a:spcAft>
                          <a:spcPts val="0"/>
                        </a:spcAft>
                        <a:buNone/>
                      </a:pPr>
                      <a:r>
                        <a:rPr lang="en-US" sz="1800"/>
                        <a:t>2</a:t>
                      </a:r>
                      <a:endParaRPr/>
                    </a:p>
                  </a:txBody>
                  <a:tcPr marL="68575" marR="68575" marT="45725" marB="45725"/>
                </a:tc>
                <a:extLst>
                  <a:ext uri="{0D108BD9-81ED-4DB2-BD59-A6C34878D82A}">
                    <a16:rowId xmlns:a16="http://schemas.microsoft.com/office/drawing/2014/main" val="10002"/>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น้ำ</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ดวงดาว</a:t>
                      </a:r>
                      <a:endParaRPr/>
                    </a:p>
                  </a:txBody>
                  <a:tcPr marL="68575" marR="68575" marT="45725" marB="45725"/>
                </a:tc>
                <a:tc>
                  <a:txBody>
                    <a:bodyPr/>
                    <a:lstStyle/>
                    <a:p>
                      <a:pPr marL="0" marR="0" lvl="0" indent="0" algn="ctr" rtl="0">
                        <a:spcBef>
                          <a:spcPts val="0"/>
                        </a:spcBef>
                        <a:spcAft>
                          <a:spcPts val="0"/>
                        </a:spcAft>
                        <a:buNone/>
                      </a:pPr>
                      <a:r>
                        <a:rPr lang="en-US" sz="1800"/>
                        <a:t>3</a:t>
                      </a:r>
                      <a:endParaRPr/>
                    </a:p>
                  </a:txBody>
                  <a:tcPr marL="68575" marR="68575" marT="45725" marB="45725"/>
                </a:tc>
                <a:extLst>
                  <a:ext uri="{0D108BD9-81ED-4DB2-BD59-A6C34878D82A}">
                    <a16:rowId xmlns:a16="http://schemas.microsoft.com/office/drawing/2014/main" val="10003"/>
                  </a:ext>
                </a:extLst>
              </a:tr>
              <a:tr h="357350">
                <a:tc>
                  <a:txBody>
                    <a:bodyPr/>
                    <a:lstStyle/>
                    <a:p>
                      <a:pPr marL="0" marR="0" lvl="0" indent="0" algn="ctr" rtl="0">
                        <a:spcBef>
                          <a:spcPts val="0"/>
                        </a:spcBef>
                        <a:spcAft>
                          <a:spcPts val="0"/>
                        </a:spcAft>
                        <a:buNone/>
                      </a:pPr>
                      <a:r>
                        <a:rPr lang="en-US" sz="1800"/>
                        <a:t>1</a:t>
                      </a:r>
                      <a:endParaRPr/>
                    </a:p>
                  </a:txBody>
                  <a:tcPr marL="68575" marR="68575" marT="45725" marB="45725"/>
                </a:tc>
                <a:tc>
                  <a:txBody>
                    <a:bodyPr/>
                    <a:lstStyle/>
                    <a:p>
                      <a:pPr marL="0" marR="0" lvl="0" indent="0" algn="r" rtl="0">
                        <a:spcBef>
                          <a:spcPts val="0"/>
                        </a:spcBef>
                        <a:spcAft>
                          <a:spcPts val="0"/>
                        </a:spcAft>
                        <a:buNone/>
                      </a:pPr>
                      <a:r>
                        <a:rPr lang="en-US" sz="1800"/>
                        <a:t>แสง</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น้ำ</a:t>
                      </a:r>
                      <a:endParaRPr/>
                    </a:p>
                  </a:txBody>
                  <a:tcPr marL="68575" marR="68575" marT="45725" marB="45725"/>
                </a:tc>
                <a:tc>
                  <a:txBody>
                    <a:bodyPr/>
                    <a:lstStyle/>
                    <a:p>
                      <a:pPr marL="0" marR="0" lvl="0" indent="0" algn="ctr" rtl="0">
                        <a:spcBef>
                          <a:spcPts val="0"/>
                        </a:spcBef>
                        <a:spcAft>
                          <a:spcPts val="0"/>
                        </a:spcAft>
                        <a:buNone/>
                      </a:pPr>
                      <a:r>
                        <a:rPr lang="en-US" sz="1800"/>
                        <a:t>4</a:t>
                      </a:r>
                      <a:endParaRPr/>
                    </a:p>
                  </a:txBody>
                  <a:tcPr marL="68575" marR="68575" marT="45725" marB="45725"/>
                </a:tc>
                <a:extLst>
                  <a:ext uri="{0D108BD9-81ED-4DB2-BD59-A6C34878D82A}">
                    <a16:rowId xmlns:a16="http://schemas.microsoft.com/office/drawing/2014/main" val="10004"/>
                  </a:ext>
                </a:extLst>
              </a:tr>
              <a:tr h="357350">
                <a:tc>
                  <a:txBody>
                    <a:bodyPr/>
                    <a:lstStyle/>
                    <a:p>
                      <a:pPr marL="0" marR="0" lvl="0" indent="0" algn="ctr" rtl="0">
                        <a:spcBef>
                          <a:spcPts val="0"/>
                        </a:spcBef>
                        <a:spcAft>
                          <a:spcPts val="0"/>
                        </a:spcAft>
                        <a:buNone/>
                      </a:pPr>
                      <a:r>
                        <a:rPr lang="en-US" sz="1800"/>
                        <a:t>2</a:t>
                      </a:r>
                      <a:endParaRPr/>
                    </a:p>
                  </a:txBody>
                  <a:tcPr marL="68575" marR="68575" marT="45725" marB="45725"/>
                </a:tc>
                <a:tc>
                  <a:txBody>
                    <a:bodyPr/>
                    <a:lstStyle/>
                    <a:p>
                      <a:pPr marL="0" marR="0" lvl="0" indent="0" algn="r" rtl="0">
                        <a:spcBef>
                          <a:spcPts val="0"/>
                        </a:spcBef>
                        <a:spcAft>
                          <a:spcPts val="0"/>
                        </a:spcAft>
                        <a:buNone/>
                      </a:pPr>
                      <a:r>
                        <a:rPr lang="en-US" sz="1800"/>
                        <a:t>มหาสมุทร</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ระบบสุริยจักรวาล</a:t>
                      </a:r>
                      <a:endParaRPr sz="1800"/>
                    </a:p>
                  </a:txBody>
                  <a:tcPr marL="68575" marR="68575" marT="45725" marB="45725"/>
                </a:tc>
                <a:tc>
                  <a:txBody>
                    <a:bodyPr/>
                    <a:lstStyle/>
                    <a:p>
                      <a:pPr marL="0" marR="0" lvl="0" indent="0" algn="ctr" rtl="0">
                        <a:spcBef>
                          <a:spcPts val="0"/>
                        </a:spcBef>
                        <a:spcAft>
                          <a:spcPts val="0"/>
                        </a:spcAft>
                        <a:buNone/>
                      </a:pPr>
                      <a:r>
                        <a:rPr lang="en-US" sz="1800"/>
                        <a:t>5</a:t>
                      </a:r>
                      <a:endParaRPr/>
                    </a:p>
                  </a:txBody>
                  <a:tcPr marL="68575" marR="68575" marT="45725" marB="45725"/>
                </a:tc>
                <a:extLst>
                  <a:ext uri="{0D108BD9-81ED-4DB2-BD59-A6C34878D82A}">
                    <a16:rowId xmlns:a16="http://schemas.microsoft.com/office/drawing/2014/main" val="10005"/>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พื้นดินแห้ง</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โลก</a:t>
                      </a:r>
                      <a:endParaRPr/>
                    </a:p>
                  </a:txBody>
                  <a:tcPr marL="68575" marR="68575" marT="45725" marB="45725"/>
                </a:tc>
                <a:tc>
                  <a:txBody>
                    <a:bodyPr/>
                    <a:lstStyle/>
                    <a:p>
                      <a:pPr marL="0" marR="0" lvl="0" indent="0" algn="ctr" rtl="0">
                        <a:spcBef>
                          <a:spcPts val="0"/>
                        </a:spcBef>
                        <a:spcAft>
                          <a:spcPts val="0"/>
                        </a:spcAft>
                        <a:buNone/>
                      </a:pPr>
                      <a:r>
                        <a:rPr lang="en-US" sz="1800"/>
                        <a:t>6</a:t>
                      </a:r>
                      <a:endParaRPr/>
                    </a:p>
                  </a:txBody>
                  <a:tcPr marL="68575" marR="68575" marT="45725" marB="45725"/>
                </a:tc>
                <a:extLst>
                  <a:ext uri="{0D108BD9-81ED-4DB2-BD59-A6C34878D82A}">
                    <a16:rowId xmlns:a16="http://schemas.microsoft.com/office/drawing/2014/main" val="10006"/>
                  </a:ext>
                </a:extLst>
              </a:tr>
              <a:tr h="473525">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lvl="0" indent="0" algn="l" rtl="0">
                        <a:spcBef>
                          <a:spcPts val="0"/>
                        </a:spcBef>
                        <a:spcAft>
                          <a:spcPts val="0"/>
                        </a:spcAft>
                        <a:buNone/>
                      </a:pPr>
                      <a:r>
                        <a:rPr lang="en-US" sz="1650"/>
                        <a:t>ชีวิตแรก (สิ่งมีชีวิตเซลล์เดียว)</a:t>
                      </a:r>
                      <a:endParaRPr sz="1800"/>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แผ่นดินแห้ง</a:t>
                      </a:r>
                      <a:endParaRPr/>
                    </a:p>
                  </a:txBody>
                  <a:tcPr marL="68575" marR="68575" marT="45725" marB="45725"/>
                </a:tc>
                <a:tc>
                  <a:txBody>
                    <a:bodyPr/>
                    <a:lstStyle/>
                    <a:p>
                      <a:pPr marL="0" marR="0" lvl="0" indent="0" algn="ctr" rtl="0">
                        <a:spcBef>
                          <a:spcPts val="0"/>
                        </a:spcBef>
                        <a:spcAft>
                          <a:spcPts val="0"/>
                        </a:spcAft>
                        <a:buNone/>
                      </a:pPr>
                      <a:r>
                        <a:rPr lang="en-US" sz="1800"/>
                        <a:t>7</a:t>
                      </a:r>
                      <a:endParaRPr/>
                    </a:p>
                  </a:txBody>
                  <a:tcPr marL="68575" marR="68575" marT="45725" marB="45725"/>
                </a:tc>
                <a:extLst>
                  <a:ext uri="{0D108BD9-81ED-4DB2-BD59-A6C34878D82A}">
                    <a16:rowId xmlns:a16="http://schemas.microsoft.com/office/drawing/2014/main" val="10007"/>
                  </a:ext>
                </a:extLst>
              </a:tr>
              <a:tr h="357350">
                <a:tc>
                  <a:txBody>
                    <a:bodyPr/>
                    <a:lstStyle/>
                    <a:p>
                      <a:pPr marL="0" marR="0" lvl="0" indent="0" algn="ctr" rtl="0">
                        <a:spcBef>
                          <a:spcPts val="0"/>
                        </a:spcBef>
                        <a:spcAft>
                          <a:spcPts val="0"/>
                        </a:spcAft>
                        <a:buNone/>
                      </a:pPr>
                      <a:r>
                        <a:rPr lang="en-US" sz="1800"/>
                        <a:t>3</a:t>
                      </a:r>
                      <a:endParaRPr/>
                    </a:p>
                  </a:txBody>
                  <a:tcPr marL="68575" marR="68575" marT="45725" marB="45725"/>
                </a:tc>
                <a:tc>
                  <a:txBody>
                    <a:bodyPr/>
                    <a:lstStyle/>
                    <a:p>
                      <a:pPr marL="0" marR="0" lvl="0" indent="0" algn="r" rtl="0">
                        <a:spcBef>
                          <a:spcPts val="0"/>
                        </a:spcBef>
                        <a:spcAft>
                          <a:spcPts val="0"/>
                        </a:spcAft>
                        <a:buNone/>
                      </a:pPr>
                      <a:r>
                        <a:rPr lang="en-US" sz="1800"/>
                        <a:t>ต้นไม้</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มหาสมุทร</a:t>
                      </a:r>
                      <a:endParaRPr/>
                    </a:p>
                  </a:txBody>
                  <a:tcPr marL="68575" marR="68575" marT="45725" marB="45725"/>
                </a:tc>
                <a:tc>
                  <a:txBody>
                    <a:bodyPr/>
                    <a:lstStyle/>
                    <a:p>
                      <a:pPr marL="0" marR="0" lvl="0" indent="0" algn="ctr" rtl="0">
                        <a:spcBef>
                          <a:spcPts val="0"/>
                        </a:spcBef>
                        <a:spcAft>
                          <a:spcPts val="0"/>
                        </a:spcAft>
                        <a:buNone/>
                      </a:pPr>
                      <a:r>
                        <a:rPr lang="en-US" sz="1800"/>
                        <a:t>8</a:t>
                      </a:r>
                      <a:endParaRPr/>
                    </a:p>
                  </a:txBody>
                  <a:tcPr marL="68575" marR="68575" marT="45725" marB="45725"/>
                </a:tc>
                <a:extLst>
                  <a:ext uri="{0D108BD9-81ED-4DB2-BD59-A6C34878D82A}">
                    <a16:rowId xmlns:a16="http://schemas.microsoft.com/office/drawing/2014/main" val="10008"/>
                  </a:ext>
                </a:extLst>
              </a:tr>
              <a:tr h="473525">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ระบบสุริยจักรวาล</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650"/>
                        <a:t>ชีวิตแรก (สิ่งมีชีวิตเซลล์เดียว)</a:t>
                      </a:r>
                      <a:endParaRPr sz="1650"/>
                    </a:p>
                  </a:txBody>
                  <a:tcPr marL="68575" marR="68575" marT="45725" marB="45725"/>
                </a:tc>
                <a:tc>
                  <a:txBody>
                    <a:bodyPr/>
                    <a:lstStyle/>
                    <a:p>
                      <a:pPr marL="0" marR="0" lvl="0" indent="0" algn="ctr" rtl="0">
                        <a:spcBef>
                          <a:spcPts val="0"/>
                        </a:spcBef>
                        <a:spcAft>
                          <a:spcPts val="0"/>
                        </a:spcAft>
                        <a:buNone/>
                      </a:pPr>
                      <a:r>
                        <a:rPr lang="en-US" sz="1800"/>
                        <a:t>9</a:t>
                      </a:r>
                      <a:endParaRPr/>
                    </a:p>
                  </a:txBody>
                  <a:tcPr marL="68575" marR="68575" marT="45725" marB="45725"/>
                </a:tc>
                <a:extLst>
                  <a:ext uri="{0D108BD9-81ED-4DB2-BD59-A6C34878D82A}">
                    <a16:rowId xmlns:a16="http://schemas.microsoft.com/office/drawing/2014/main" val="10009"/>
                  </a:ext>
                </a:extLst>
              </a:tr>
              <a:tr h="357350">
                <a:tc>
                  <a:txBody>
                    <a:bodyPr/>
                    <a:lstStyle/>
                    <a:p>
                      <a:pPr marL="0" marR="0" lvl="0" indent="0" algn="ctr" rtl="0">
                        <a:spcBef>
                          <a:spcPts val="0"/>
                        </a:spcBef>
                        <a:spcAft>
                          <a:spcPts val="0"/>
                        </a:spcAft>
                        <a:buNone/>
                      </a:pPr>
                      <a:r>
                        <a:rPr lang="en-US" sz="1800"/>
                        <a:t>4</a:t>
                      </a:r>
                      <a:endParaRPr/>
                    </a:p>
                  </a:txBody>
                  <a:tcPr marL="68575" marR="68575" marT="45725" marB="45725"/>
                </a:tc>
                <a:tc>
                  <a:txBody>
                    <a:bodyPr/>
                    <a:lstStyle/>
                    <a:p>
                      <a:pPr marL="0" marR="0" lvl="0" indent="0" algn="r" rtl="0">
                        <a:spcBef>
                          <a:spcPts val="0"/>
                        </a:spcBef>
                        <a:spcAft>
                          <a:spcPts val="0"/>
                        </a:spcAft>
                        <a:buNone/>
                      </a:pPr>
                      <a:r>
                        <a:rPr lang="en-US" sz="1800"/>
                        <a:t>ดวงดาว</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ปลา</a:t>
                      </a:r>
                      <a:endParaRPr/>
                    </a:p>
                  </a:txBody>
                  <a:tcPr marL="68575" marR="68575" marT="45725" marB="45725"/>
                </a:tc>
                <a:tc>
                  <a:txBody>
                    <a:bodyPr/>
                    <a:lstStyle/>
                    <a:p>
                      <a:pPr marL="0" marR="0" lvl="0" indent="0" algn="ctr" rtl="0">
                        <a:spcBef>
                          <a:spcPts val="0"/>
                        </a:spcBef>
                        <a:spcAft>
                          <a:spcPts val="0"/>
                        </a:spcAft>
                        <a:buNone/>
                      </a:pPr>
                      <a:r>
                        <a:rPr lang="en-US" sz="1800"/>
                        <a:t>10</a:t>
                      </a:r>
                      <a:endParaRPr/>
                    </a:p>
                  </a:txBody>
                  <a:tcPr marL="68575" marR="68575" marT="45725" marB="45725"/>
                </a:tc>
                <a:extLst>
                  <a:ext uri="{0D108BD9-81ED-4DB2-BD59-A6C34878D82A}">
                    <a16:rowId xmlns:a16="http://schemas.microsoft.com/office/drawing/2014/main" val="10010"/>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ปลา</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ต้นไม้</a:t>
                      </a:r>
                      <a:endParaRPr/>
                    </a:p>
                  </a:txBody>
                  <a:tcPr marL="68575" marR="68575" marT="45725" marB="45725"/>
                </a:tc>
                <a:tc>
                  <a:txBody>
                    <a:bodyPr/>
                    <a:lstStyle/>
                    <a:p>
                      <a:pPr marL="0" marR="0" lvl="0" indent="0" algn="ctr" rtl="0">
                        <a:spcBef>
                          <a:spcPts val="0"/>
                        </a:spcBef>
                        <a:spcAft>
                          <a:spcPts val="0"/>
                        </a:spcAft>
                        <a:buNone/>
                      </a:pPr>
                      <a:r>
                        <a:rPr lang="en-US" sz="1800"/>
                        <a:t>11</a:t>
                      </a:r>
                      <a:endParaRPr/>
                    </a:p>
                  </a:txBody>
                  <a:tcPr marL="68575" marR="68575" marT="45725" marB="45725"/>
                </a:tc>
                <a:extLst>
                  <a:ext uri="{0D108BD9-81ED-4DB2-BD59-A6C34878D82A}">
                    <a16:rowId xmlns:a16="http://schemas.microsoft.com/office/drawing/2014/main" val="10011"/>
                  </a:ext>
                </a:extLst>
              </a:tr>
              <a:tr h="357350">
                <a:tc>
                  <a:txBody>
                    <a:bodyPr/>
                    <a:lstStyle/>
                    <a:p>
                      <a:pPr marL="0" marR="0" lvl="0" indent="0" algn="ctr" rtl="0">
                        <a:spcBef>
                          <a:spcPts val="0"/>
                        </a:spcBef>
                        <a:spcAft>
                          <a:spcPts val="0"/>
                        </a:spcAft>
                        <a:buNone/>
                      </a:pPr>
                      <a:r>
                        <a:rPr lang="en-US" sz="1800"/>
                        <a:t>5</a:t>
                      </a:r>
                      <a:endParaRPr/>
                    </a:p>
                  </a:txBody>
                  <a:tcPr marL="68575" marR="68575" marT="45725" marB="45725"/>
                </a:tc>
                <a:tc>
                  <a:txBody>
                    <a:bodyPr/>
                    <a:lstStyle/>
                    <a:p>
                      <a:pPr marL="0" marR="0" lvl="0" indent="0" algn="r" rtl="0">
                        <a:spcBef>
                          <a:spcPts val="0"/>
                        </a:spcBef>
                        <a:spcAft>
                          <a:spcPts val="0"/>
                        </a:spcAft>
                        <a:buNone/>
                      </a:pPr>
                      <a:r>
                        <a:rPr lang="en-US" sz="1800"/>
                        <a:t>นก</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แมลง</a:t>
                      </a:r>
                      <a:endParaRPr/>
                    </a:p>
                  </a:txBody>
                  <a:tcPr marL="68575" marR="68575" marT="45725" marB="45725"/>
                </a:tc>
                <a:tc>
                  <a:txBody>
                    <a:bodyPr/>
                    <a:lstStyle/>
                    <a:p>
                      <a:pPr marL="0" marR="0" lvl="0" indent="0" algn="ctr" rtl="0">
                        <a:spcBef>
                          <a:spcPts val="0"/>
                        </a:spcBef>
                        <a:spcAft>
                          <a:spcPts val="0"/>
                        </a:spcAft>
                        <a:buNone/>
                      </a:pPr>
                      <a:r>
                        <a:rPr lang="en-US" sz="1800"/>
                        <a:t>12</a:t>
                      </a:r>
                      <a:endParaRPr/>
                    </a:p>
                  </a:txBody>
                  <a:tcPr marL="68575" marR="68575" marT="45725" marB="45725"/>
                </a:tc>
                <a:extLst>
                  <a:ext uri="{0D108BD9-81ED-4DB2-BD59-A6C34878D82A}">
                    <a16:rowId xmlns:a16="http://schemas.microsoft.com/office/drawing/2014/main" val="10012"/>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สัตว์เลี้ยงลูกด้วยนม</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สัตว์เลื้อยคลาน</a:t>
                      </a:r>
                      <a:endParaRPr/>
                    </a:p>
                  </a:txBody>
                  <a:tcPr marL="68575" marR="68575" marT="45725" marB="45725"/>
                </a:tc>
                <a:tc>
                  <a:txBody>
                    <a:bodyPr/>
                    <a:lstStyle/>
                    <a:p>
                      <a:pPr marL="0" marR="0" lvl="0" indent="0" algn="ctr" rtl="0">
                        <a:spcBef>
                          <a:spcPts val="0"/>
                        </a:spcBef>
                        <a:spcAft>
                          <a:spcPts val="0"/>
                        </a:spcAft>
                        <a:buNone/>
                      </a:pPr>
                      <a:r>
                        <a:rPr lang="en-US" sz="1800"/>
                        <a:t>13</a:t>
                      </a:r>
                      <a:endParaRPr/>
                    </a:p>
                  </a:txBody>
                  <a:tcPr marL="68575" marR="68575" marT="45725" marB="45725"/>
                </a:tc>
                <a:extLst>
                  <a:ext uri="{0D108BD9-81ED-4DB2-BD59-A6C34878D82A}">
                    <a16:rowId xmlns:a16="http://schemas.microsoft.com/office/drawing/2014/main" val="10013"/>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สัตว์เลื้อยคลาน</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นก</a:t>
                      </a:r>
                      <a:endParaRPr/>
                    </a:p>
                  </a:txBody>
                  <a:tcPr marL="68575" marR="68575" marT="45725" marB="45725"/>
                </a:tc>
                <a:tc>
                  <a:txBody>
                    <a:bodyPr/>
                    <a:lstStyle/>
                    <a:p>
                      <a:pPr marL="0" marR="0" lvl="0" indent="0" algn="ctr" rtl="0">
                        <a:spcBef>
                          <a:spcPts val="0"/>
                        </a:spcBef>
                        <a:spcAft>
                          <a:spcPts val="0"/>
                        </a:spcAft>
                        <a:buNone/>
                      </a:pPr>
                      <a:r>
                        <a:rPr lang="en-US" sz="1800"/>
                        <a:t>14</a:t>
                      </a:r>
                      <a:endParaRPr/>
                    </a:p>
                  </a:txBody>
                  <a:tcPr marL="68575" marR="68575" marT="45725" marB="45725"/>
                </a:tc>
                <a:extLst>
                  <a:ext uri="{0D108BD9-81ED-4DB2-BD59-A6C34878D82A}">
                    <a16:rowId xmlns:a16="http://schemas.microsoft.com/office/drawing/2014/main" val="10014"/>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แมลง</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สัตว์เลี้ยงลูกด้วยนม</a:t>
                      </a:r>
                      <a:endParaRPr/>
                    </a:p>
                  </a:txBody>
                  <a:tcPr marL="68575" marR="68575" marT="45725" marB="45725"/>
                </a:tc>
                <a:tc>
                  <a:txBody>
                    <a:bodyPr/>
                    <a:lstStyle/>
                    <a:p>
                      <a:pPr marL="0" marR="0" lvl="0" indent="0" algn="ctr" rtl="0">
                        <a:spcBef>
                          <a:spcPts val="0"/>
                        </a:spcBef>
                        <a:spcAft>
                          <a:spcPts val="0"/>
                        </a:spcAft>
                        <a:buNone/>
                      </a:pPr>
                      <a:r>
                        <a:rPr lang="en-US" sz="1800"/>
                        <a:t>15</a:t>
                      </a:r>
                      <a:endParaRPr/>
                    </a:p>
                  </a:txBody>
                  <a:tcPr marL="68575" marR="68575" marT="45725" marB="45725"/>
                </a:tc>
                <a:extLst>
                  <a:ext uri="{0D108BD9-81ED-4DB2-BD59-A6C34878D82A}">
                    <a16:rowId xmlns:a16="http://schemas.microsoft.com/office/drawing/2014/main" val="10015"/>
                  </a:ext>
                </a:extLst>
              </a:tr>
              <a:tr h="357350">
                <a:tc>
                  <a:txBody>
                    <a:bodyPr/>
                    <a:lstStyle/>
                    <a:p>
                      <a:pPr marL="0" marR="0" lvl="0" indent="0" algn="ctr" rtl="0">
                        <a:spcBef>
                          <a:spcPts val="0"/>
                        </a:spcBef>
                        <a:spcAft>
                          <a:spcPts val="0"/>
                        </a:spcAft>
                        <a:buNone/>
                      </a:pPr>
                      <a:r>
                        <a:rPr lang="en-US" sz="1800"/>
                        <a:t>6</a:t>
                      </a:r>
                      <a:endParaRPr/>
                    </a:p>
                  </a:txBody>
                  <a:tcPr marL="68575" marR="68575" marT="45725" marB="45725"/>
                </a:tc>
                <a:tc>
                  <a:txBody>
                    <a:bodyPr/>
                    <a:lstStyle/>
                    <a:p>
                      <a:pPr marL="0" marR="0" lvl="0" indent="0" algn="r" rtl="0">
                        <a:spcBef>
                          <a:spcPts val="0"/>
                        </a:spcBef>
                        <a:spcAft>
                          <a:spcPts val="0"/>
                        </a:spcAft>
                        <a:buNone/>
                      </a:pPr>
                      <a:r>
                        <a:rPr lang="en-US" sz="1800"/>
                        <a:t>มนุษย์</a:t>
                      </a:r>
                      <a:endParaRPr/>
                    </a:p>
                  </a:txBody>
                  <a:tcPr marL="68575" marR="68575" marT="45725" marB="45725"/>
                </a:tc>
                <a:tc>
                  <a:txBody>
                    <a:bodyPr/>
                    <a:lstStyle/>
                    <a:p>
                      <a:pPr marL="0" marR="0" lvl="0" indent="0" algn="l" rtl="0">
                        <a:spcBef>
                          <a:spcPts val="0"/>
                        </a:spcBef>
                        <a:spcAft>
                          <a:spcPts val="0"/>
                        </a:spcAft>
                        <a:buNone/>
                      </a:pPr>
                      <a:endParaRPr sz="1800"/>
                    </a:p>
                  </a:txBody>
                  <a:tcPr marL="68575" marR="68575" marT="45725" marB="45725"/>
                </a:tc>
                <a:tc>
                  <a:txBody>
                    <a:bodyPr/>
                    <a:lstStyle/>
                    <a:p>
                      <a:pPr marL="0" marR="0" lvl="0" indent="0" algn="l" rtl="0">
                        <a:spcBef>
                          <a:spcPts val="0"/>
                        </a:spcBef>
                        <a:spcAft>
                          <a:spcPts val="0"/>
                        </a:spcAft>
                        <a:buNone/>
                      </a:pPr>
                      <a:r>
                        <a:rPr lang="en-US" sz="1800"/>
                        <a:t>มนุษย์</a:t>
                      </a:r>
                      <a:endParaRPr/>
                    </a:p>
                  </a:txBody>
                  <a:tcPr marL="68575" marR="68575" marT="45725" marB="45725"/>
                </a:tc>
                <a:tc>
                  <a:txBody>
                    <a:bodyPr/>
                    <a:lstStyle/>
                    <a:p>
                      <a:pPr marL="0" marR="0" lvl="0" indent="0" algn="ctr" rtl="0">
                        <a:spcBef>
                          <a:spcPts val="0"/>
                        </a:spcBef>
                        <a:spcAft>
                          <a:spcPts val="0"/>
                        </a:spcAft>
                        <a:buNone/>
                      </a:pPr>
                      <a:r>
                        <a:rPr lang="en-US" sz="1800"/>
                        <a:t>16</a:t>
                      </a:r>
                      <a:endParaRPr/>
                    </a:p>
                  </a:txBody>
                  <a:tcPr marL="68575" marR="68575" marT="45725" marB="45725"/>
                </a:tc>
                <a:extLst>
                  <a:ext uri="{0D108BD9-81ED-4DB2-BD59-A6C34878D82A}">
                    <a16:rowId xmlns:a16="http://schemas.microsoft.com/office/drawing/2014/main" val="10016"/>
                  </a:ext>
                </a:extLst>
              </a:tr>
            </a:tbl>
          </a:graphicData>
        </a:graphic>
      </p:graphicFrame>
      <p:cxnSp>
        <p:nvCxnSpPr>
          <p:cNvPr id="2098" name="Google Shape;2098;p43"/>
          <p:cNvCxnSpPr/>
          <p:nvPr/>
        </p:nvCxnSpPr>
        <p:spPr>
          <a:xfrm>
            <a:off x="3410906" y="609215"/>
            <a:ext cx="2196000" cy="1884300"/>
          </a:xfrm>
          <a:prstGeom prst="straightConnector1">
            <a:avLst/>
          </a:prstGeom>
          <a:noFill/>
          <a:ln w="28575" cap="flat" cmpd="sng">
            <a:solidFill>
              <a:srgbClr val="FF0000"/>
            </a:solidFill>
            <a:prstDash val="solid"/>
            <a:round/>
            <a:headEnd type="none" w="sm" len="sm"/>
            <a:tailEnd type="none" w="sm" len="sm"/>
          </a:ln>
        </p:spPr>
      </p:cxnSp>
      <p:cxnSp>
        <p:nvCxnSpPr>
          <p:cNvPr id="2099" name="Google Shape;2099;p43"/>
          <p:cNvCxnSpPr/>
          <p:nvPr/>
        </p:nvCxnSpPr>
        <p:spPr>
          <a:xfrm>
            <a:off x="3410906" y="987906"/>
            <a:ext cx="2196000" cy="0"/>
          </a:xfrm>
          <a:prstGeom prst="straightConnector1">
            <a:avLst/>
          </a:prstGeom>
          <a:noFill/>
          <a:ln w="28575" cap="flat" cmpd="sng">
            <a:solidFill>
              <a:srgbClr val="FF0000"/>
            </a:solidFill>
            <a:prstDash val="solid"/>
            <a:round/>
            <a:headEnd type="none" w="sm" len="sm"/>
            <a:tailEnd type="none" w="sm" len="sm"/>
          </a:ln>
        </p:spPr>
      </p:cxnSp>
      <p:cxnSp>
        <p:nvCxnSpPr>
          <p:cNvPr id="2100" name="Google Shape;2100;p43"/>
          <p:cNvCxnSpPr/>
          <p:nvPr/>
        </p:nvCxnSpPr>
        <p:spPr>
          <a:xfrm>
            <a:off x="3410906" y="1357361"/>
            <a:ext cx="2196000" cy="374100"/>
          </a:xfrm>
          <a:prstGeom prst="straightConnector1">
            <a:avLst/>
          </a:prstGeom>
          <a:noFill/>
          <a:ln w="28575" cap="flat" cmpd="sng">
            <a:solidFill>
              <a:srgbClr val="FF0000"/>
            </a:solidFill>
            <a:prstDash val="solid"/>
            <a:round/>
            <a:headEnd type="none" w="sm" len="sm"/>
            <a:tailEnd type="none" w="sm" len="sm"/>
          </a:ln>
        </p:spPr>
      </p:cxnSp>
      <p:cxnSp>
        <p:nvCxnSpPr>
          <p:cNvPr id="2101" name="Google Shape;2101;p43"/>
          <p:cNvCxnSpPr/>
          <p:nvPr/>
        </p:nvCxnSpPr>
        <p:spPr>
          <a:xfrm rot="10800000" flipH="1">
            <a:off x="3410906" y="618433"/>
            <a:ext cx="2196000" cy="1113000"/>
          </a:xfrm>
          <a:prstGeom prst="straightConnector1">
            <a:avLst/>
          </a:prstGeom>
          <a:noFill/>
          <a:ln w="28575" cap="flat" cmpd="sng">
            <a:solidFill>
              <a:srgbClr val="FF0000"/>
            </a:solidFill>
            <a:prstDash val="solid"/>
            <a:round/>
            <a:headEnd type="none" w="sm" len="sm"/>
            <a:tailEnd type="none" w="sm" len="sm"/>
          </a:ln>
        </p:spPr>
      </p:cxnSp>
      <p:cxnSp>
        <p:nvCxnSpPr>
          <p:cNvPr id="2102" name="Google Shape;2102;p43"/>
          <p:cNvCxnSpPr/>
          <p:nvPr/>
        </p:nvCxnSpPr>
        <p:spPr>
          <a:xfrm>
            <a:off x="3410906" y="2870200"/>
            <a:ext cx="2196000" cy="826200"/>
          </a:xfrm>
          <a:prstGeom prst="straightConnector1">
            <a:avLst/>
          </a:prstGeom>
          <a:noFill/>
          <a:ln w="28575" cap="flat" cmpd="sng">
            <a:solidFill>
              <a:srgbClr val="FF0000"/>
            </a:solidFill>
            <a:prstDash val="solid"/>
            <a:round/>
            <a:headEnd type="none" w="sm" len="sm"/>
            <a:tailEnd type="none" w="sm" len="sm"/>
          </a:ln>
        </p:spPr>
      </p:cxnSp>
      <p:cxnSp>
        <p:nvCxnSpPr>
          <p:cNvPr id="2103" name="Google Shape;2103;p43"/>
          <p:cNvCxnSpPr/>
          <p:nvPr/>
        </p:nvCxnSpPr>
        <p:spPr>
          <a:xfrm>
            <a:off x="3361650" y="2101850"/>
            <a:ext cx="2245200" cy="1221600"/>
          </a:xfrm>
          <a:prstGeom prst="straightConnector1">
            <a:avLst/>
          </a:prstGeom>
          <a:noFill/>
          <a:ln w="28575" cap="flat" cmpd="sng">
            <a:solidFill>
              <a:srgbClr val="FF0000"/>
            </a:solidFill>
            <a:prstDash val="solid"/>
            <a:round/>
            <a:headEnd type="none" w="sm" len="sm"/>
            <a:tailEnd type="none" w="sm" len="sm"/>
          </a:ln>
        </p:spPr>
      </p:cxnSp>
      <p:cxnSp>
        <p:nvCxnSpPr>
          <p:cNvPr id="2104" name="Google Shape;2104;p43"/>
          <p:cNvCxnSpPr/>
          <p:nvPr/>
        </p:nvCxnSpPr>
        <p:spPr>
          <a:xfrm>
            <a:off x="3410906" y="2438400"/>
            <a:ext cx="2196000" cy="447600"/>
          </a:xfrm>
          <a:prstGeom prst="straightConnector1">
            <a:avLst/>
          </a:prstGeom>
          <a:noFill/>
          <a:ln w="28575" cap="flat" cmpd="sng">
            <a:solidFill>
              <a:srgbClr val="FF0000"/>
            </a:solidFill>
            <a:prstDash val="solid"/>
            <a:round/>
            <a:headEnd type="none" w="sm" len="sm"/>
            <a:tailEnd type="none" w="sm" len="sm"/>
          </a:ln>
        </p:spPr>
      </p:cxnSp>
      <p:cxnSp>
        <p:nvCxnSpPr>
          <p:cNvPr id="2105" name="Google Shape;2105;p43"/>
          <p:cNvCxnSpPr/>
          <p:nvPr/>
        </p:nvCxnSpPr>
        <p:spPr>
          <a:xfrm>
            <a:off x="3421298" y="3357035"/>
            <a:ext cx="2185500" cy="1107300"/>
          </a:xfrm>
          <a:prstGeom prst="straightConnector1">
            <a:avLst/>
          </a:prstGeom>
          <a:noFill/>
          <a:ln w="28575" cap="flat" cmpd="sng">
            <a:solidFill>
              <a:srgbClr val="FF0000"/>
            </a:solidFill>
            <a:prstDash val="solid"/>
            <a:round/>
            <a:headEnd type="none" w="sm" len="sm"/>
            <a:tailEnd type="none" w="sm" len="sm"/>
          </a:ln>
        </p:spPr>
      </p:cxnSp>
      <p:cxnSp>
        <p:nvCxnSpPr>
          <p:cNvPr id="2106" name="Google Shape;2106;p43"/>
          <p:cNvCxnSpPr/>
          <p:nvPr/>
        </p:nvCxnSpPr>
        <p:spPr>
          <a:xfrm rot="10800000" flipH="1">
            <a:off x="3410906" y="2224454"/>
            <a:ext cx="2196000" cy="1530900"/>
          </a:xfrm>
          <a:prstGeom prst="straightConnector1">
            <a:avLst/>
          </a:prstGeom>
          <a:noFill/>
          <a:ln w="28575" cap="flat" cmpd="sng">
            <a:solidFill>
              <a:srgbClr val="FF0000"/>
            </a:solidFill>
            <a:prstDash val="solid"/>
            <a:round/>
            <a:headEnd type="none" w="sm" len="sm"/>
            <a:tailEnd type="none" w="sm" len="sm"/>
          </a:ln>
        </p:spPr>
      </p:cxnSp>
      <p:cxnSp>
        <p:nvCxnSpPr>
          <p:cNvPr id="2107" name="Google Shape;2107;p43"/>
          <p:cNvCxnSpPr/>
          <p:nvPr/>
        </p:nvCxnSpPr>
        <p:spPr>
          <a:xfrm rot="10800000" flipH="1">
            <a:off x="3410906" y="1357343"/>
            <a:ext cx="2201100" cy="2751300"/>
          </a:xfrm>
          <a:prstGeom prst="straightConnector1">
            <a:avLst/>
          </a:prstGeom>
          <a:noFill/>
          <a:ln w="28575" cap="flat" cmpd="sng">
            <a:solidFill>
              <a:srgbClr val="FF0000"/>
            </a:solidFill>
            <a:prstDash val="solid"/>
            <a:round/>
            <a:headEnd type="none" w="sm" len="sm"/>
            <a:tailEnd type="none" w="sm" len="sm"/>
          </a:ln>
        </p:spPr>
      </p:cxnSp>
      <p:cxnSp>
        <p:nvCxnSpPr>
          <p:cNvPr id="2108" name="Google Shape;2108;p43"/>
          <p:cNvCxnSpPr/>
          <p:nvPr/>
        </p:nvCxnSpPr>
        <p:spPr>
          <a:xfrm rot="10800000" flipH="1">
            <a:off x="3416102" y="4083234"/>
            <a:ext cx="2190900" cy="404100"/>
          </a:xfrm>
          <a:prstGeom prst="straightConnector1">
            <a:avLst/>
          </a:prstGeom>
          <a:noFill/>
          <a:ln w="28575" cap="flat" cmpd="sng">
            <a:solidFill>
              <a:srgbClr val="FF0000"/>
            </a:solidFill>
            <a:prstDash val="solid"/>
            <a:round/>
            <a:headEnd type="none" w="sm" len="sm"/>
            <a:tailEnd type="none" w="sm" len="sm"/>
          </a:ln>
        </p:spPr>
      </p:cxnSp>
      <p:cxnSp>
        <p:nvCxnSpPr>
          <p:cNvPr id="2109" name="Google Shape;2109;p43"/>
          <p:cNvCxnSpPr/>
          <p:nvPr/>
        </p:nvCxnSpPr>
        <p:spPr>
          <a:xfrm>
            <a:off x="3421298" y="4856787"/>
            <a:ext cx="2190900" cy="757500"/>
          </a:xfrm>
          <a:prstGeom prst="straightConnector1">
            <a:avLst/>
          </a:prstGeom>
          <a:noFill/>
          <a:ln w="28575" cap="flat" cmpd="sng">
            <a:solidFill>
              <a:srgbClr val="FF0000"/>
            </a:solidFill>
            <a:prstDash val="solid"/>
            <a:round/>
            <a:headEnd type="none" w="sm" len="sm"/>
            <a:tailEnd type="none" w="sm" len="sm"/>
          </a:ln>
        </p:spPr>
      </p:cxnSp>
      <p:cxnSp>
        <p:nvCxnSpPr>
          <p:cNvPr id="2110" name="Google Shape;2110;p43"/>
          <p:cNvCxnSpPr/>
          <p:nvPr/>
        </p:nvCxnSpPr>
        <p:spPr>
          <a:xfrm>
            <a:off x="3421298" y="5196225"/>
            <a:ext cx="2185500" cy="748200"/>
          </a:xfrm>
          <a:prstGeom prst="straightConnector1">
            <a:avLst/>
          </a:prstGeom>
          <a:noFill/>
          <a:ln w="28575" cap="flat" cmpd="sng">
            <a:solidFill>
              <a:srgbClr val="FF0000"/>
            </a:solidFill>
            <a:prstDash val="solid"/>
            <a:round/>
            <a:headEnd type="none" w="sm" len="sm"/>
            <a:tailEnd type="none" w="sm" len="sm"/>
          </a:ln>
        </p:spPr>
      </p:cxnSp>
      <p:cxnSp>
        <p:nvCxnSpPr>
          <p:cNvPr id="2111" name="Google Shape;2111;p43"/>
          <p:cNvCxnSpPr/>
          <p:nvPr/>
        </p:nvCxnSpPr>
        <p:spPr>
          <a:xfrm rot="10800000" flipH="1">
            <a:off x="3421298" y="5218953"/>
            <a:ext cx="2185500" cy="390600"/>
          </a:xfrm>
          <a:prstGeom prst="straightConnector1">
            <a:avLst/>
          </a:prstGeom>
          <a:noFill/>
          <a:ln w="28575" cap="flat" cmpd="sng">
            <a:solidFill>
              <a:srgbClr val="FF0000"/>
            </a:solidFill>
            <a:prstDash val="solid"/>
            <a:round/>
            <a:headEnd type="none" w="sm" len="sm"/>
            <a:tailEnd type="none" w="sm" len="sm"/>
          </a:ln>
        </p:spPr>
      </p:cxnSp>
      <p:cxnSp>
        <p:nvCxnSpPr>
          <p:cNvPr id="2112" name="Google Shape;2112;p43"/>
          <p:cNvCxnSpPr/>
          <p:nvPr/>
        </p:nvCxnSpPr>
        <p:spPr>
          <a:xfrm>
            <a:off x="3410906" y="6338067"/>
            <a:ext cx="2190900" cy="27600"/>
          </a:xfrm>
          <a:prstGeom prst="straightConnector1">
            <a:avLst/>
          </a:prstGeom>
          <a:noFill/>
          <a:ln w="28575" cap="flat" cmpd="sng">
            <a:solidFill>
              <a:srgbClr val="FF0000"/>
            </a:solidFill>
            <a:prstDash val="solid"/>
            <a:round/>
            <a:headEnd type="none" w="sm" len="sm"/>
            <a:tailEnd type="none" w="sm" len="sm"/>
          </a:ln>
        </p:spPr>
      </p:cxnSp>
      <p:sp>
        <p:nvSpPr>
          <p:cNvPr id="2113" name="Google Shape;2113;p43"/>
          <p:cNvSpPr/>
          <p:nvPr/>
        </p:nvSpPr>
        <p:spPr>
          <a:xfrm>
            <a:off x="5303207" y="2186326"/>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4" name="Google Shape;2114;p43"/>
          <p:cNvSpPr/>
          <p:nvPr/>
        </p:nvSpPr>
        <p:spPr>
          <a:xfrm>
            <a:off x="3726097" y="803177"/>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5" name="Google Shape;2115;p43"/>
          <p:cNvSpPr/>
          <p:nvPr/>
        </p:nvSpPr>
        <p:spPr>
          <a:xfrm>
            <a:off x="4779043" y="812416"/>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6" name="Google Shape;2116;p43"/>
          <p:cNvSpPr/>
          <p:nvPr/>
        </p:nvSpPr>
        <p:spPr>
          <a:xfrm>
            <a:off x="4138270" y="1114907"/>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7" name="Google Shape;2117;p43"/>
          <p:cNvSpPr/>
          <p:nvPr/>
        </p:nvSpPr>
        <p:spPr>
          <a:xfrm>
            <a:off x="4540051" y="2657384"/>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8" name="Google Shape;2118;p43"/>
          <p:cNvSpPr/>
          <p:nvPr/>
        </p:nvSpPr>
        <p:spPr>
          <a:xfrm>
            <a:off x="5239707" y="1536411"/>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19" name="Google Shape;2119;p43"/>
          <p:cNvSpPr/>
          <p:nvPr/>
        </p:nvSpPr>
        <p:spPr>
          <a:xfrm>
            <a:off x="4947952" y="1844576"/>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0" name="Google Shape;2120;p43"/>
          <p:cNvSpPr/>
          <p:nvPr/>
        </p:nvSpPr>
        <p:spPr>
          <a:xfrm>
            <a:off x="4402373" y="1379301"/>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1" name="Google Shape;2121;p43"/>
          <p:cNvSpPr/>
          <p:nvPr/>
        </p:nvSpPr>
        <p:spPr>
          <a:xfrm>
            <a:off x="3850120" y="1276646"/>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2" name="Google Shape;2122;p43"/>
          <p:cNvSpPr/>
          <p:nvPr/>
        </p:nvSpPr>
        <p:spPr>
          <a:xfrm>
            <a:off x="4907197" y="4020903"/>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3" name="Google Shape;2123;p43"/>
          <p:cNvSpPr/>
          <p:nvPr/>
        </p:nvSpPr>
        <p:spPr>
          <a:xfrm>
            <a:off x="3763332" y="3417072"/>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4" name="Google Shape;2124;p43"/>
          <p:cNvSpPr/>
          <p:nvPr/>
        </p:nvSpPr>
        <p:spPr>
          <a:xfrm>
            <a:off x="3611797" y="3316622"/>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5" name="Google Shape;2125;p43"/>
          <p:cNvSpPr/>
          <p:nvPr/>
        </p:nvSpPr>
        <p:spPr>
          <a:xfrm>
            <a:off x="4333677" y="2558089"/>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6" name="Google Shape;2126;p43"/>
          <p:cNvSpPr/>
          <p:nvPr/>
        </p:nvSpPr>
        <p:spPr>
          <a:xfrm>
            <a:off x="4636745" y="2716264"/>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7" name="Google Shape;2127;p43"/>
          <p:cNvSpPr/>
          <p:nvPr/>
        </p:nvSpPr>
        <p:spPr>
          <a:xfrm>
            <a:off x="4506857" y="2495745"/>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8" name="Google Shape;2128;p43"/>
          <p:cNvSpPr/>
          <p:nvPr/>
        </p:nvSpPr>
        <p:spPr>
          <a:xfrm>
            <a:off x="4770817" y="5193916"/>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29" name="Google Shape;2129;p43"/>
          <p:cNvSpPr/>
          <p:nvPr/>
        </p:nvSpPr>
        <p:spPr>
          <a:xfrm>
            <a:off x="4809639" y="2551741"/>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cxnSp>
        <p:nvCxnSpPr>
          <p:cNvPr id="2130" name="Google Shape;2130;p43"/>
          <p:cNvCxnSpPr/>
          <p:nvPr/>
        </p:nvCxnSpPr>
        <p:spPr>
          <a:xfrm rot="10800000" flipH="1">
            <a:off x="3421298" y="4863666"/>
            <a:ext cx="2185500" cy="1106100"/>
          </a:xfrm>
          <a:prstGeom prst="straightConnector1">
            <a:avLst/>
          </a:prstGeom>
          <a:noFill/>
          <a:ln w="28575" cap="flat" cmpd="sng">
            <a:solidFill>
              <a:srgbClr val="FF0000"/>
            </a:solidFill>
            <a:prstDash val="solid"/>
            <a:round/>
            <a:headEnd type="none" w="sm" len="sm"/>
            <a:tailEnd type="none" w="sm" len="sm"/>
          </a:ln>
        </p:spPr>
      </p:cxnSp>
      <p:sp>
        <p:nvSpPr>
          <p:cNvPr id="2131" name="Google Shape;2131;p43"/>
          <p:cNvSpPr/>
          <p:nvPr/>
        </p:nvSpPr>
        <p:spPr>
          <a:xfrm>
            <a:off x="4228569" y="5376229"/>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2" name="Google Shape;2132;p43"/>
          <p:cNvSpPr/>
          <p:nvPr/>
        </p:nvSpPr>
        <p:spPr>
          <a:xfrm>
            <a:off x="4391981" y="5225091"/>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3" name="Google Shape;2133;p43"/>
          <p:cNvSpPr/>
          <p:nvPr/>
        </p:nvSpPr>
        <p:spPr>
          <a:xfrm>
            <a:off x="4075750" y="5295514"/>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4" name="Google Shape;2134;p43"/>
          <p:cNvSpPr/>
          <p:nvPr/>
        </p:nvSpPr>
        <p:spPr>
          <a:xfrm>
            <a:off x="4631839" y="5120024"/>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5" name="Google Shape;2135;p43"/>
          <p:cNvSpPr/>
          <p:nvPr/>
        </p:nvSpPr>
        <p:spPr>
          <a:xfrm>
            <a:off x="4062070" y="3020485"/>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6" name="Google Shape;2136;p43"/>
          <p:cNvSpPr/>
          <p:nvPr/>
        </p:nvSpPr>
        <p:spPr>
          <a:xfrm>
            <a:off x="4056009" y="3129589"/>
            <a:ext cx="228582" cy="351000"/>
          </a:xfrm>
          <a:prstGeom prst="irregularSeal1">
            <a:avLst/>
          </a:prstGeom>
          <a:solidFill>
            <a:srgbClr val="FFFF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137" name="Google Shape;2137;p43"/>
          <p:cNvSpPr txBox="1"/>
          <p:nvPr/>
        </p:nvSpPr>
        <p:spPr>
          <a:xfrm>
            <a:off x="0" y="6556920"/>
            <a:ext cx="9144000" cy="2769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Calibri"/>
              <a:buNone/>
            </a:pPr>
            <a:r>
              <a:rPr lang="en-US" sz="1200" b="0" i="0" u="none" strike="noStrike" cap="none">
                <a:solidFill>
                  <a:srgbClr val="000000"/>
                </a:solidFill>
                <a:latin typeface="Calibri"/>
                <a:ea typeface="Calibri"/>
                <a:cs typeface="Calibri"/>
                <a:sym typeface="Calibri"/>
              </a:rPr>
              <a:t>Adapted from Dr. John Hartnett (Associate Professor, Physicist, Cosmologist at The University of Adelaide) at </a:t>
            </a:r>
            <a:r>
              <a:rPr lang="en-US" sz="1200" b="0" i="0" u="sng" strike="noStrike" cap="none">
                <a:solidFill>
                  <a:srgbClr val="000000"/>
                </a:solidFill>
                <a:latin typeface="Calibri"/>
                <a:ea typeface="Calibri"/>
                <a:cs typeface="Calibri"/>
                <a:sym typeface="Calibri"/>
                <a:hlinkClick r:id="rId3"/>
              </a:rPr>
              <a:t>http://johnhartnett.org/</a:t>
            </a:r>
            <a:endParaRPr sz="1200" b="0" i="0" u="none" strike="noStrike" cap="none">
              <a:solidFill>
                <a:srgbClr val="000000"/>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sp>
        <p:nvSpPr>
          <p:cNvPr id="2143" name="Google Shape;2143;p44"/>
          <p:cNvSpPr txBox="1">
            <a:spLocks noGrp="1"/>
          </p:cNvSpPr>
          <p:nvPr>
            <p:ph type="ctrTitle"/>
          </p:nvPr>
        </p:nvSpPr>
        <p:spPr>
          <a:xfrm>
            <a:off x="2209800" y="381000"/>
            <a:ext cx="49530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คำอธิบาย</a:t>
            </a:r>
            <a:endParaRPr b="1" i="1">
              <a:solidFill>
                <a:schemeClr val="lt1"/>
              </a:solidFill>
            </a:endParaRPr>
          </a:p>
          <a:p>
            <a:pPr marL="0" lvl="0" indent="0" algn="ctr" rtl="0">
              <a:spcBef>
                <a:spcPts val="0"/>
              </a:spcBef>
              <a:spcAft>
                <a:spcPts val="0"/>
              </a:spcAft>
              <a:buNone/>
            </a:pPr>
            <a:r>
              <a:rPr lang="en-US" b="1" i="1">
                <a:solidFill>
                  <a:schemeClr val="lt1"/>
                </a:solidFill>
              </a:rPr>
              <a:t>ที่ไม่ตรงกัน</a:t>
            </a:r>
            <a:endParaRPr/>
          </a:p>
        </p:txBody>
      </p:sp>
      <p:graphicFrame>
        <p:nvGraphicFramePr>
          <p:cNvPr id="2144" name="Google Shape;2144;p44"/>
          <p:cNvGraphicFramePr/>
          <p:nvPr/>
        </p:nvGraphicFramePr>
        <p:xfrm>
          <a:off x="304800" y="1905000"/>
          <a:ext cx="8382000" cy="4275160"/>
        </p:xfrm>
        <a:graphic>
          <a:graphicData uri="http://schemas.openxmlformats.org/drawingml/2006/table">
            <a:tbl>
              <a:tblPr>
                <a:noFill/>
                <a:tableStyleId>{9B8E6FF7-0B18-4591-B5A5-1BF2D3FAB67E}</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75">
                <a:tc>
                  <a:txBody>
                    <a:bodyPr/>
                    <a:lstStyle/>
                    <a:p>
                      <a:pPr marL="0" marR="0" lvl="0" indent="0" algn="l" rtl="0">
                        <a:lnSpc>
                          <a:spcPct val="100000"/>
                        </a:lnSpc>
                        <a:spcBef>
                          <a:spcPts val="0"/>
                        </a:spcBef>
                        <a:spcAft>
                          <a:spcPts val="0"/>
                        </a:spcAft>
                        <a:buClr>
                          <a:schemeClr val="dk2"/>
                        </a:buClr>
                        <a:buSzPts val="3200"/>
                        <a:buFont typeface="Arial"/>
                        <a:buNone/>
                      </a:pPr>
                      <a:r>
                        <a:rPr lang="en-US" sz="3200" b="1">
                          <a:solidFill>
                            <a:schemeClr val="dk2"/>
                          </a:solidFill>
                        </a:rPr>
                        <a:t>บิ๊กแบง</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2"/>
                        </a:buClr>
                        <a:buSzPts val="3200"/>
                        <a:buFont typeface="Arial"/>
                        <a:buNone/>
                      </a:pPr>
                      <a:r>
                        <a:rPr lang="en-US" sz="3200" b="1">
                          <a:solidFill>
                            <a:schemeClr val="dk2"/>
                          </a:solidFill>
                        </a:rPr>
                        <a:t>พระคัมภีร์</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627375">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Elements beyond hydrogen and helium formed after millions of years </a:t>
                      </a:r>
                      <a:endParaRPr/>
                    </a:p>
                    <a:p>
                      <a:pPr marL="0" marR="0" lvl="0" indent="0" algn="l" rtl="0">
                        <a:lnSpc>
                          <a:spcPct val="100000"/>
                        </a:lnSpc>
                        <a:spcBef>
                          <a:spcPts val="640"/>
                        </a:spcBef>
                        <a:spcAft>
                          <a:spcPts val="0"/>
                        </a:spcAft>
                        <a:buClr>
                          <a:schemeClr val="dk1"/>
                        </a:buClr>
                        <a:buSzPts val="3200"/>
                        <a:buFont typeface="Times New Roman"/>
                        <a:buNone/>
                      </a:pPr>
                      <a:endParaRPr sz="3200" b="1" i="0" u="none" strike="noStrike" cap="none">
                        <a:solidFill>
                          <a:schemeClr val="lt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All elements made together</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066800">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Earth formed long after the stars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Earth formed before stars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45" name="Google Shape;2145;p44"/>
          <p:cNvSpPr txBox="1"/>
          <p:nvPr/>
        </p:nvSpPr>
        <p:spPr>
          <a:xfrm>
            <a:off x="2970213" y="6448425"/>
            <a:ext cx="6097587"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Arial"/>
                <a:ea typeface="Arial"/>
                <a:cs typeface="Arial"/>
                <a:sym typeface="Arial"/>
              </a:rPr>
              <a:t>www.christiananswers.net/ q-eden/big-bang.html</a:t>
            </a:r>
            <a:endParaRPr/>
          </a:p>
        </p:txBody>
      </p:sp>
      <p:pic>
        <p:nvPicPr>
          <p:cNvPr id="2146" name="Google Shape;2146;p44" descr="stars2"/>
          <p:cNvPicPr preferRelativeResize="0"/>
          <p:nvPr/>
        </p:nvPicPr>
        <p:blipFill rotWithShape="1">
          <a:blip r:embed="rId3">
            <a:alphaModFix/>
          </a:blip>
          <a:srcRect/>
          <a:stretch/>
        </p:blipFill>
        <p:spPr>
          <a:xfrm>
            <a:off x="0" y="0"/>
            <a:ext cx="2514600" cy="1885950"/>
          </a:xfrm>
          <a:prstGeom prst="rect">
            <a:avLst/>
          </a:prstGeom>
          <a:noFill/>
          <a:ln>
            <a:noFill/>
          </a:ln>
        </p:spPr>
      </p:pic>
      <p:sp>
        <p:nvSpPr>
          <p:cNvPr id="2147" name="Google Shape;2147;p44"/>
          <p:cNvSpPr/>
          <p:nvPr/>
        </p:nvSpPr>
        <p:spPr>
          <a:xfrm>
            <a:off x="4495800" y="2514600"/>
            <a:ext cx="4367213" cy="2179638"/>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48" name="Google Shape;2148;p44"/>
          <p:cNvSpPr/>
          <p:nvPr/>
        </p:nvSpPr>
        <p:spPr>
          <a:xfrm>
            <a:off x="0" y="2514600"/>
            <a:ext cx="4267200" cy="2179638"/>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49" name="Google Shape;2149;p44"/>
          <p:cNvSpPr/>
          <p:nvPr/>
        </p:nvSpPr>
        <p:spPr>
          <a:xfrm>
            <a:off x="4495800" y="4572000"/>
            <a:ext cx="4367213" cy="16764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50" name="Google Shape;2150;p44"/>
          <p:cNvSpPr/>
          <p:nvPr/>
        </p:nvSpPr>
        <p:spPr>
          <a:xfrm>
            <a:off x="0" y="4572000"/>
            <a:ext cx="4267200" cy="16764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151" name="Google Shape;2151;p44" descr="solar system"/>
          <p:cNvPicPr preferRelativeResize="0"/>
          <p:nvPr/>
        </p:nvPicPr>
        <p:blipFill rotWithShape="1">
          <a:blip r:embed="rId4">
            <a:alphaModFix/>
          </a:blip>
          <a:srcRect/>
          <a:stretch/>
        </p:blipFill>
        <p:spPr>
          <a:xfrm>
            <a:off x="6750050" y="0"/>
            <a:ext cx="2393950" cy="1914525"/>
          </a:xfrm>
          <a:prstGeom prst="rect">
            <a:avLst/>
          </a:prstGeom>
          <a:noFill/>
          <a:ln>
            <a:noFill/>
          </a:ln>
        </p:spPr>
      </p:pic>
      <p:sp>
        <p:nvSpPr>
          <p:cNvPr id="2152" name="Google Shape;2152;p44"/>
          <p:cNvSpPr txBox="1"/>
          <p:nvPr/>
        </p:nvSpPr>
        <p:spPr>
          <a:xfrm>
            <a:off x="323528" y="2492896"/>
            <a:ext cx="4176464"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rPr>
              <a:t>องค์ประกอบอื่นที่นอกเหนือ ไฮโดรเจน และฮีเลี่ยม เมื่อหลายล้านปีต่อมา</a:t>
            </a:r>
            <a:endParaRPr/>
          </a:p>
        </p:txBody>
      </p:sp>
      <p:sp>
        <p:nvSpPr>
          <p:cNvPr id="2153" name="Google Shape;2153;p44"/>
          <p:cNvSpPr txBox="1"/>
          <p:nvPr/>
        </p:nvSpPr>
        <p:spPr>
          <a:xfrm>
            <a:off x="4499992" y="2492896"/>
            <a:ext cx="453650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rPr>
              <a:t>องค์ประกอบทุกอย่างรวมเข้าด้วยกัน</a:t>
            </a:r>
            <a:endParaRPr/>
          </a:p>
        </p:txBody>
      </p:sp>
      <p:sp>
        <p:nvSpPr>
          <p:cNvPr id="2154" name="Google Shape;2154;p44"/>
          <p:cNvSpPr txBox="1"/>
          <p:nvPr/>
        </p:nvSpPr>
        <p:spPr>
          <a:xfrm>
            <a:off x="323528" y="5085184"/>
            <a:ext cx="453650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rPr>
              <a:t>โลกเกิดหลังดวงดาวนานมาก</a:t>
            </a:r>
            <a:endParaRPr/>
          </a:p>
        </p:txBody>
      </p:sp>
      <p:sp>
        <p:nvSpPr>
          <p:cNvPr id="2155" name="Google Shape;2155;p44"/>
          <p:cNvSpPr txBox="1"/>
          <p:nvPr/>
        </p:nvSpPr>
        <p:spPr>
          <a:xfrm>
            <a:off x="4499992" y="5085184"/>
            <a:ext cx="4536504"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rPr>
              <a:t>โลกเกิดก่อนดวงดาว</a:t>
            </a:r>
            <a:endParaRPr/>
          </a:p>
        </p:txBody>
      </p:sp>
      <p:sp>
        <p:nvSpPr>
          <p:cNvPr id="2156" name="Google Shape;2156;p44"/>
          <p:cNvSpPr txBox="1"/>
          <p:nvPr/>
        </p:nvSpPr>
        <p:spPr>
          <a:xfrm>
            <a:off x="9941453" y="2492896"/>
            <a:ext cx="4176600" cy="206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t>องค์ประกอบอื่นที่นอกเหนือ ไฮโดรเจน และฮีเลี่ยม หลังจาก</a:t>
            </a:r>
            <a:endParaRPr sz="3200" b="1"/>
          </a:p>
          <a:p>
            <a:pPr marL="0" marR="0" lvl="0" indent="0" algn="l" rtl="0">
              <a:spcBef>
                <a:spcPts val="0"/>
              </a:spcBef>
              <a:spcAft>
                <a:spcPts val="0"/>
              </a:spcAft>
              <a:buNone/>
            </a:pPr>
            <a:r>
              <a:rPr lang="en-US" sz="3200" b="1">
                <a:latin typeface="Arial"/>
                <a:ea typeface="Arial"/>
                <a:cs typeface="Arial"/>
                <a:sym typeface="Arial"/>
              </a:rPr>
              <a:t>Elements beyond hydrogen and helium formed after millions of years</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2"/>
                                        </p:tgtEl>
                                        <p:attrNameLst>
                                          <p:attrName>style.visibility</p:attrName>
                                        </p:attrNameLst>
                                      </p:cBhvr>
                                      <p:to>
                                        <p:strVal val="visible"/>
                                      </p:to>
                                    </p:set>
                                    <p:animEffect transition="in" filter="fade">
                                      <p:cBhvr>
                                        <p:cTn id="7" dur="500"/>
                                        <p:tgtEl>
                                          <p:spTgt spid="21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5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61"/>
        <p:cNvGrpSpPr/>
        <p:nvPr/>
      </p:nvGrpSpPr>
      <p:grpSpPr>
        <a:xfrm>
          <a:off x="0" y="0"/>
          <a:ext cx="0" cy="0"/>
          <a:chOff x="0" y="0"/>
          <a:chExt cx="0" cy="0"/>
        </a:xfrm>
      </p:grpSpPr>
      <p:sp>
        <p:nvSpPr>
          <p:cNvPr id="2162" name="Google Shape;2162;g6f8def64e8_1_88"/>
          <p:cNvSpPr txBox="1">
            <a:spLocks noGrp="1"/>
          </p:cNvSpPr>
          <p:nvPr>
            <p:ph type="ctrTitle"/>
          </p:nvPr>
        </p:nvSpPr>
        <p:spPr>
          <a:xfrm>
            <a:off x="2209800" y="381000"/>
            <a:ext cx="49530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คำอธิบาย</a:t>
            </a:r>
            <a:endParaRPr b="1" i="1">
              <a:solidFill>
                <a:schemeClr val="lt1"/>
              </a:solidFill>
            </a:endParaRPr>
          </a:p>
          <a:p>
            <a:pPr marL="0" lvl="0" indent="0" algn="ctr" rtl="0">
              <a:spcBef>
                <a:spcPts val="0"/>
              </a:spcBef>
              <a:spcAft>
                <a:spcPts val="0"/>
              </a:spcAft>
              <a:buNone/>
            </a:pPr>
            <a:r>
              <a:rPr lang="en-US" b="1" i="1">
                <a:solidFill>
                  <a:schemeClr val="lt1"/>
                </a:solidFill>
              </a:rPr>
              <a:t>ที่ไม่ตรงกัน</a:t>
            </a:r>
            <a:endParaRPr/>
          </a:p>
        </p:txBody>
      </p:sp>
      <p:graphicFrame>
        <p:nvGraphicFramePr>
          <p:cNvPr id="2163" name="Google Shape;2163;g6f8def64e8_1_88"/>
          <p:cNvGraphicFramePr/>
          <p:nvPr/>
        </p:nvGraphicFramePr>
        <p:xfrm>
          <a:off x="304800" y="1905000"/>
          <a:ext cx="8382000" cy="4275160"/>
        </p:xfrm>
        <a:graphic>
          <a:graphicData uri="http://schemas.openxmlformats.org/drawingml/2006/table">
            <a:tbl>
              <a:tblPr>
                <a:noFill/>
                <a:tableStyleId>{9B8E6FF7-0B18-4591-B5A5-1BF2D3FAB67E}</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75">
                <a:tc>
                  <a:txBody>
                    <a:bodyPr/>
                    <a:lstStyle/>
                    <a:p>
                      <a:pPr marL="0" marR="0" lvl="0" indent="0" algn="l" rtl="0">
                        <a:lnSpc>
                          <a:spcPct val="100000"/>
                        </a:lnSpc>
                        <a:spcBef>
                          <a:spcPts val="0"/>
                        </a:spcBef>
                        <a:spcAft>
                          <a:spcPts val="0"/>
                        </a:spcAft>
                        <a:buClr>
                          <a:schemeClr val="dk2"/>
                        </a:buClr>
                        <a:buSzPts val="3200"/>
                        <a:buFont typeface="Arial"/>
                        <a:buNone/>
                      </a:pPr>
                      <a:r>
                        <a:rPr lang="en-US" sz="3200" b="1">
                          <a:solidFill>
                            <a:schemeClr val="dk2"/>
                          </a:solidFill>
                        </a:rPr>
                        <a:t>บิ๊กแบง</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2"/>
                        </a:buClr>
                        <a:buSzPts val="3200"/>
                        <a:buFont typeface="Arial"/>
                        <a:buNone/>
                      </a:pPr>
                      <a:r>
                        <a:rPr lang="en-US" sz="3200" b="1">
                          <a:solidFill>
                            <a:schemeClr val="dk2"/>
                          </a:solidFill>
                        </a:rPr>
                        <a:t>พระคัมภีร์</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627375">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Elements beyond hydrogen and helium formed after millions of years </a:t>
                      </a:r>
                      <a:endParaRPr/>
                    </a:p>
                    <a:p>
                      <a:pPr marL="0" marR="0" lvl="0" indent="0" algn="l" rtl="0">
                        <a:lnSpc>
                          <a:spcPct val="100000"/>
                        </a:lnSpc>
                        <a:spcBef>
                          <a:spcPts val="640"/>
                        </a:spcBef>
                        <a:spcAft>
                          <a:spcPts val="0"/>
                        </a:spcAft>
                        <a:buClr>
                          <a:schemeClr val="dk1"/>
                        </a:buClr>
                        <a:buSzPts val="3200"/>
                        <a:buFont typeface="Times New Roman"/>
                        <a:buNone/>
                      </a:pPr>
                      <a:endParaRPr sz="3200" b="1" i="0" u="none" strike="noStrike" cap="none">
                        <a:solidFill>
                          <a:schemeClr val="lt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All elements made together</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066800">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Earth formed long after the stars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Earth formed before stars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64" name="Google Shape;2164;g6f8def64e8_1_88"/>
          <p:cNvSpPr txBox="1"/>
          <p:nvPr/>
        </p:nvSpPr>
        <p:spPr>
          <a:xfrm>
            <a:off x="2970213" y="6448425"/>
            <a:ext cx="6097500" cy="39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lt1"/>
                </a:solidFill>
                <a:latin typeface="Arial"/>
                <a:ea typeface="Arial"/>
                <a:cs typeface="Arial"/>
                <a:sym typeface="Arial"/>
              </a:rPr>
              <a:t>www.christiananswers.net/ q-eden/big-bang.html</a:t>
            </a:r>
            <a:endParaRPr/>
          </a:p>
        </p:txBody>
      </p:sp>
      <p:pic>
        <p:nvPicPr>
          <p:cNvPr id="2165" name="Google Shape;2165;g6f8def64e8_1_88" descr="stars2"/>
          <p:cNvPicPr preferRelativeResize="0"/>
          <p:nvPr/>
        </p:nvPicPr>
        <p:blipFill rotWithShape="1">
          <a:blip r:embed="rId3">
            <a:alphaModFix/>
          </a:blip>
          <a:srcRect/>
          <a:stretch/>
        </p:blipFill>
        <p:spPr>
          <a:xfrm>
            <a:off x="0" y="0"/>
            <a:ext cx="2514600" cy="1885950"/>
          </a:xfrm>
          <a:prstGeom prst="rect">
            <a:avLst/>
          </a:prstGeom>
          <a:noFill/>
          <a:ln>
            <a:noFill/>
          </a:ln>
        </p:spPr>
      </p:pic>
      <p:sp>
        <p:nvSpPr>
          <p:cNvPr id="2166" name="Google Shape;2166;g6f8def64e8_1_88"/>
          <p:cNvSpPr/>
          <p:nvPr/>
        </p:nvSpPr>
        <p:spPr>
          <a:xfrm>
            <a:off x="4495800" y="2514600"/>
            <a:ext cx="4367100" cy="21795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67" name="Google Shape;2167;g6f8def64e8_1_88"/>
          <p:cNvSpPr/>
          <p:nvPr/>
        </p:nvSpPr>
        <p:spPr>
          <a:xfrm>
            <a:off x="0" y="2514600"/>
            <a:ext cx="4267200" cy="21795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68" name="Google Shape;2168;g6f8def64e8_1_88"/>
          <p:cNvSpPr/>
          <p:nvPr/>
        </p:nvSpPr>
        <p:spPr>
          <a:xfrm>
            <a:off x="4495800" y="4572000"/>
            <a:ext cx="4367100" cy="16764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69" name="Google Shape;2169;g6f8def64e8_1_88"/>
          <p:cNvSpPr/>
          <p:nvPr/>
        </p:nvSpPr>
        <p:spPr>
          <a:xfrm>
            <a:off x="0" y="4572000"/>
            <a:ext cx="4267200" cy="16764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170" name="Google Shape;2170;g6f8def64e8_1_88" descr="solar system"/>
          <p:cNvPicPr preferRelativeResize="0"/>
          <p:nvPr/>
        </p:nvPicPr>
        <p:blipFill rotWithShape="1">
          <a:blip r:embed="rId4">
            <a:alphaModFix/>
          </a:blip>
          <a:srcRect/>
          <a:stretch/>
        </p:blipFill>
        <p:spPr>
          <a:xfrm>
            <a:off x="6750050" y="0"/>
            <a:ext cx="2393950" cy="1914525"/>
          </a:xfrm>
          <a:prstGeom prst="rect">
            <a:avLst/>
          </a:prstGeom>
          <a:noFill/>
          <a:ln>
            <a:noFill/>
          </a:ln>
        </p:spPr>
      </p:pic>
      <p:sp>
        <p:nvSpPr>
          <p:cNvPr id="2171" name="Google Shape;2171;g6f8def64e8_1_88"/>
          <p:cNvSpPr txBox="1"/>
          <p:nvPr/>
        </p:nvSpPr>
        <p:spPr>
          <a:xfrm>
            <a:off x="323528" y="2492896"/>
            <a:ext cx="4176600" cy="206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ต้นไม้วิวัฒนการหลังดวงอาทิตย์</a:t>
            </a:r>
            <a:endParaRPr/>
          </a:p>
        </p:txBody>
      </p:sp>
      <p:sp>
        <p:nvSpPr>
          <p:cNvPr id="2172" name="Google Shape;2172;g6f8def64e8_1_88"/>
          <p:cNvSpPr txBox="1"/>
          <p:nvPr/>
        </p:nvSpPr>
        <p:spPr>
          <a:xfrm>
            <a:off x="4499992" y="2492896"/>
            <a:ext cx="4536600" cy="107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3200" b="1">
                <a:solidFill>
                  <a:schemeClr val="lt1"/>
                </a:solidFill>
              </a:rPr>
              <a:t>ต้นไม้เกิดขึ้นก่อนดวงอาทิตย์</a:t>
            </a:r>
            <a:endParaRPr/>
          </a:p>
        </p:txBody>
      </p:sp>
      <p:sp>
        <p:nvSpPr>
          <p:cNvPr id="2173" name="Google Shape;2173;g6f8def64e8_1_88"/>
          <p:cNvSpPr txBox="1"/>
          <p:nvPr/>
        </p:nvSpPr>
        <p:spPr>
          <a:xfrm>
            <a:off x="323528" y="4148584"/>
            <a:ext cx="4536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นกวิวัฒนาการณ์มากจากสัตว์เลื้อยคลาน</a:t>
            </a:r>
            <a:endParaRPr/>
          </a:p>
        </p:txBody>
      </p:sp>
      <p:sp>
        <p:nvSpPr>
          <p:cNvPr id="2174" name="Google Shape;2174;g6f8def64e8_1_88"/>
          <p:cNvSpPr txBox="1"/>
          <p:nvPr/>
        </p:nvSpPr>
        <p:spPr>
          <a:xfrm>
            <a:off x="4499992" y="4148584"/>
            <a:ext cx="4536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นกถูกสร้างก่อนสัตว์เลื่อยคลานและสัตว์เลี้ยงลูกด้วยนม</a:t>
            </a:r>
            <a:endParaRPr/>
          </a:p>
        </p:txBody>
      </p:sp>
      <p:sp>
        <p:nvSpPr>
          <p:cNvPr id="2175" name="Google Shape;2175;g6f8def64e8_1_88"/>
          <p:cNvSpPr txBox="1"/>
          <p:nvPr/>
        </p:nvSpPr>
        <p:spPr>
          <a:xfrm>
            <a:off x="9606928" y="2492896"/>
            <a:ext cx="4104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Plants evolved after the sun</a:t>
            </a:r>
            <a:endParaRPr/>
          </a:p>
        </p:txBody>
      </p:sp>
      <p:sp>
        <p:nvSpPr>
          <p:cNvPr id="2176" name="Google Shape;2176;g6f8def64e8_1_88"/>
          <p:cNvSpPr txBox="1"/>
          <p:nvPr/>
        </p:nvSpPr>
        <p:spPr>
          <a:xfrm>
            <a:off x="13783392" y="2492896"/>
            <a:ext cx="4104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Plants formed before the sun</a:t>
            </a:r>
            <a:endParaRPr/>
          </a:p>
        </p:txBody>
      </p:sp>
      <p:sp>
        <p:nvSpPr>
          <p:cNvPr id="2177" name="Google Shape;2177;g6f8def64e8_1_88"/>
          <p:cNvSpPr txBox="1"/>
          <p:nvPr/>
        </p:nvSpPr>
        <p:spPr>
          <a:xfrm>
            <a:off x="9606928" y="4151982"/>
            <a:ext cx="4104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Birds evolved from reptiles</a:t>
            </a:r>
            <a:endParaRPr/>
          </a:p>
        </p:txBody>
      </p:sp>
      <p:sp>
        <p:nvSpPr>
          <p:cNvPr id="2178" name="Google Shape;2178;g6f8def64e8_1_88"/>
          <p:cNvSpPr txBox="1"/>
          <p:nvPr/>
        </p:nvSpPr>
        <p:spPr>
          <a:xfrm>
            <a:off x="13783392" y="4149080"/>
            <a:ext cx="4536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Birds created before reptiles, mammals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1"/>
                                        </p:tgtEl>
                                        <p:attrNameLst>
                                          <p:attrName>style.visibility</p:attrName>
                                        </p:attrNameLst>
                                      </p:cBhvr>
                                      <p:to>
                                        <p:strVal val="visible"/>
                                      </p:to>
                                    </p:set>
                                    <p:animEffect transition="in" filter="fade">
                                      <p:cBhvr>
                                        <p:cTn id="7" dur="500"/>
                                        <p:tgtEl>
                                          <p:spTgt spid="21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7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7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83"/>
        <p:cNvGrpSpPr/>
        <p:nvPr/>
      </p:nvGrpSpPr>
      <p:grpSpPr>
        <a:xfrm>
          <a:off x="0" y="0"/>
          <a:ext cx="0" cy="0"/>
          <a:chOff x="0" y="0"/>
          <a:chExt cx="0" cy="0"/>
        </a:xfrm>
      </p:grpSpPr>
      <p:sp>
        <p:nvSpPr>
          <p:cNvPr id="2184" name="Google Shape;2184;g6f8def64e8_1_110"/>
          <p:cNvSpPr txBox="1">
            <a:spLocks noGrp="1"/>
          </p:cNvSpPr>
          <p:nvPr>
            <p:ph type="ctrTitle"/>
          </p:nvPr>
        </p:nvSpPr>
        <p:spPr>
          <a:xfrm>
            <a:off x="2209800" y="381000"/>
            <a:ext cx="49530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คำอธิบาย</a:t>
            </a:r>
            <a:endParaRPr b="1" i="1">
              <a:solidFill>
                <a:schemeClr val="lt1"/>
              </a:solidFill>
            </a:endParaRPr>
          </a:p>
          <a:p>
            <a:pPr marL="0" lvl="0" indent="0" algn="ctr" rtl="0">
              <a:spcBef>
                <a:spcPts val="0"/>
              </a:spcBef>
              <a:spcAft>
                <a:spcPts val="0"/>
              </a:spcAft>
              <a:buNone/>
            </a:pPr>
            <a:r>
              <a:rPr lang="en-US" b="1" i="1">
                <a:solidFill>
                  <a:schemeClr val="lt1"/>
                </a:solidFill>
              </a:rPr>
              <a:t>ที่ไม่ตรงกัน</a:t>
            </a:r>
            <a:endParaRPr/>
          </a:p>
        </p:txBody>
      </p:sp>
      <p:graphicFrame>
        <p:nvGraphicFramePr>
          <p:cNvPr id="2185" name="Google Shape;2185;g6f8def64e8_1_110"/>
          <p:cNvGraphicFramePr/>
          <p:nvPr/>
        </p:nvGraphicFramePr>
        <p:xfrm>
          <a:off x="304800" y="1905000"/>
          <a:ext cx="8382000" cy="4275160"/>
        </p:xfrm>
        <a:graphic>
          <a:graphicData uri="http://schemas.openxmlformats.org/drawingml/2006/table">
            <a:tbl>
              <a:tblPr>
                <a:noFill/>
                <a:tableStyleId>{9B8E6FF7-0B18-4591-B5A5-1BF2D3FAB67E}</a:tableStyleId>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75">
                <a:tc>
                  <a:txBody>
                    <a:bodyPr/>
                    <a:lstStyle/>
                    <a:p>
                      <a:pPr marL="0" marR="0" lvl="0" indent="0" algn="l" rtl="0">
                        <a:lnSpc>
                          <a:spcPct val="100000"/>
                        </a:lnSpc>
                        <a:spcBef>
                          <a:spcPts val="0"/>
                        </a:spcBef>
                        <a:spcAft>
                          <a:spcPts val="0"/>
                        </a:spcAft>
                        <a:buClr>
                          <a:schemeClr val="dk2"/>
                        </a:buClr>
                        <a:buSzPts val="3200"/>
                        <a:buFont typeface="Arial"/>
                        <a:buNone/>
                      </a:pPr>
                      <a:r>
                        <a:rPr lang="en-US" sz="3200" b="1">
                          <a:solidFill>
                            <a:schemeClr val="dk2"/>
                          </a:solidFill>
                        </a:rPr>
                        <a:t>บิ๊กแบง</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2"/>
                        </a:buClr>
                        <a:buSzPts val="3200"/>
                        <a:buFont typeface="Arial"/>
                        <a:buNone/>
                      </a:pPr>
                      <a:r>
                        <a:rPr lang="en-US" sz="3200" b="1">
                          <a:solidFill>
                            <a:schemeClr val="dk2"/>
                          </a:solidFill>
                        </a:rPr>
                        <a:t>พระคัมภีร์</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2627375">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Elements beyond hydrogen and helium formed after millions of years </a:t>
                      </a:r>
                      <a:endParaRPr/>
                    </a:p>
                    <a:p>
                      <a:pPr marL="0" marR="0" lvl="0" indent="0" algn="l" rtl="0">
                        <a:lnSpc>
                          <a:spcPct val="100000"/>
                        </a:lnSpc>
                        <a:spcBef>
                          <a:spcPts val="640"/>
                        </a:spcBef>
                        <a:spcAft>
                          <a:spcPts val="0"/>
                        </a:spcAft>
                        <a:buClr>
                          <a:schemeClr val="dk1"/>
                        </a:buClr>
                        <a:buSzPts val="3200"/>
                        <a:buFont typeface="Times New Roman"/>
                        <a:buNone/>
                      </a:pPr>
                      <a:endParaRPr sz="3200" b="1" i="0" u="none" strike="noStrike" cap="none">
                        <a:solidFill>
                          <a:schemeClr val="lt1"/>
                        </a:solidFill>
                        <a:latin typeface="Arial"/>
                        <a:ea typeface="Arial"/>
                        <a:cs typeface="Arial"/>
                        <a:sym typeface="Arial"/>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All elements made together</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1066800">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Earth formed long after the stars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Earth formed before stars</a:t>
                      </a:r>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86" name="Google Shape;2186;g6f8def64e8_1_110"/>
          <p:cNvSpPr txBox="1"/>
          <p:nvPr/>
        </p:nvSpPr>
        <p:spPr>
          <a:xfrm>
            <a:off x="2970213" y="6448425"/>
            <a:ext cx="6097500" cy="39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lt1"/>
                </a:solidFill>
                <a:latin typeface="Arial"/>
                <a:ea typeface="Arial"/>
                <a:cs typeface="Arial"/>
                <a:sym typeface="Arial"/>
              </a:rPr>
              <a:t>www.christiananswers.net/ q-eden/big-bang.html</a:t>
            </a:r>
            <a:endParaRPr/>
          </a:p>
        </p:txBody>
      </p:sp>
      <p:pic>
        <p:nvPicPr>
          <p:cNvPr id="2187" name="Google Shape;2187;g6f8def64e8_1_110" descr="stars2"/>
          <p:cNvPicPr preferRelativeResize="0"/>
          <p:nvPr/>
        </p:nvPicPr>
        <p:blipFill rotWithShape="1">
          <a:blip r:embed="rId3">
            <a:alphaModFix/>
          </a:blip>
          <a:srcRect/>
          <a:stretch/>
        </p:blipFill>
        <p:spPr>
          <a:xfrm>
            <a:off x="0" y="0"/>
            <a:ext cx="2514600" cy="1885950"/>
          </a:xfrm>
          <a:prstGeom prst="rect">
            <a:avLst/>
          </a:prstGeom>
          <a:noFill/>
          <a:ln>
            <a:noFill/>
          </a:ln>
        </p:spPr>
      </p:pic>
      <p:sp>
        <p:nvSpPr>
          <p:cNvPr id="2188" name="Google Shape;2188;g6f8def64e8_1_110"/>
          <p:cNvSpPr/>
          <p:nvPr/>
        </p:nvSpPr>
        <p:spPr>
          <a:xfrm>
            <a:off x="4495800" y="2514600"/>
            <a:ext cx="4367100" cy="21795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89" name="Google Shape;2189;g6f8def64e8_1_110"/>
          <p:cNvSpPr/>
          <p:nvPr/>
        </p:nvSpPr>
        <p:spPr>
          <a:xfrm>
            <a:off x="0" y="2514600"/>
            <a:ext cx="4267200" cy="21795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90" name="Google Shape;2190;g6f8def64e8_1_110"/>
          <p:cNvSpPr/>
          <p:nvPr/>
        </p:nvSpPr>
        <p:spPr>
          <a:xfrm>
            <a:off x="4495800" y="4572000"/>
            <a:ext cx="4367100" cy="16764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191" name="Google Shape;2191;g6f8def64e8_1_110"/>
          <p:cNvSpPr/>
          <p:nvPr/>
        </p:nvSpPr>
        <p:spPr>
          <a:xfrm>
            <a:off x="0" y="4572000"/>
            <a:ext cx="4267200" cy="1676400"/>
          </a:xfrm>
          <a:prstGeom prst="rect">
            <a:avLst/>
          </a:prstGeom>
          <a:solidFill>
            <a:schemeClr val="dk2"/>
          </a:solidFill>
          <a:ln w="12700" cap="sq"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2192" name="Google Shape;2192;g6f8def64e8_1_110" descr="solar system"/>
          <p:cNvPicPr preferRelativeResize="0"/>
          <p:nvPr/>
        </p:nvPicPr>
        <p:blipFill rotWithShape="1">
          <a:blip r:embed="rId4">
            <a:alphaModFix/>
          </a:blip>
          <a:srcRect/>
          <a:stretch/>
        </p:blipFill>
        <p:spPr>
          <a:xfrm>
            <a:off x="6750050" y="0"/>
            <a:ext cx="2393950" cy="1914525"/>
          </a:xfrm>
          <a:prstGeom prst="rect">
            <a:avLst/>
          </a:prstGeom>
          <a:noFill/>
          <a:ln>
            <a:noFill/>
          </a:ln>
        </p:spPr>
      </p:pic>
      <p:sp>
        <p:nvSpPr>
          <p:cNvPr id="2193" name="Google Shape;2193;g6f8def64e8_1_110"/>
          <p:cNvSpPr txBox="1"/>
          <p:nvPr/>
        </p:nvSpPr>
        <p:spPr>
          <a:xfrm>
            <a:off x="323528" y="2492896"/>
            <a:ext cx="4176600" cy="2062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ดวงอาทิตย์เกิดขึ้นก่อนโลก</a:t>
            </a:r>
            <a:endParaRPr/>
          </a:p>
        </p:txBody>
      </p:sp>
      <p:sp>
        <p:nvSpPr>
          <p:cNvPr id="2194" name="Google Shape;2194;g6f8def64e8_1_110"/>
          <p:cNvSpPr txBox="1"/>
          <p:nvPr/>
        </p:nvSpPr>
        <p:spPr>
          <a:xfrm>
            <a:off x="4499992" y="2492896"/>
            <a:ext cx="4536600" cy="1077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3200" b="1">
                <a:solidFill>
                  <a:schemeClr val="lt1"/>
                </a:solidFill>
              </a:rPr>
              <a:t>ดวงอาทิตย์เกิดในวันที่สี่หลังจากโลก</a:t>
            </a:r>
            <a:endParaRPr/>
          </a:p>
        </p:txBody>
      </p:sp>
      <p:sp>
        <p:nvSpPr>
          <p:cNvPr id="2195" name="Google Shape;2195;g6f8def64e8_1_110"/>
          <p:cNvSpPr txBox="1"/>
          <p:nvPr/>
        </p:nvSpPr>
        <p:spPr>
          <a:xfrm>
            <a:off x="323528" y="4148584"/>
            <a:ext cx="4536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ดวงอาทิตย์เกิดจาก</a:t>
            </a:r>
            <a:endParaRPr sz="3200" b="1">
              <a:solidFill>
                <a:schemeClr val="lt1"/>
              </a:solidFill>
            </a:endParaRPr>
          </a:p>
          <a:p>
            <a:pPr marL="0" marR="0" lvl="0" indent="0" algn="l" rtl="0">
              <a:spcBef>
                <a:spcPts val="0"/>
              </a:spcBef>
              <a:spcAft>
                <a:spcPts val="0"/>
              </a:spcAft>
              <a:buNone/>
            </a:pPr>
            <a:r>
              <a:rPr lang="en-US" sz="3200" b="1">
                <a:solidFill>
                  <a:schemeClr val="lt1"/>
                </a:solidFill>
              </a:rPr>
              <a:t>ดาวที่แก่กว่า</a:t>
            </a:r>
            <a:endParaRPr/>
          </a:p>
        </p:txBody>
      </p:sp>
      <p:sp>
        <p:nvSpPr>
          <p:cNvPr id="2196" name="Google Shape;2196;g6f8def64e8_1_110"/>
          <p:cNvSpPr txBox="1"/>
          <p:nvPr/>
        </p:nvSpPr>
        <p:spPr>
          <a:xfrm>
            <a:off x="4499992" y="4148584"/>
            <a:ext cx="4536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rPr>
              <a:t>ดวงอาทิตย์ ดวงจันทร์ และดวงดาว เกิดขึ้นพร้อมๆกัน</a:t>
            </a:r>
            <a:endParaRPr/>
          </a:p>
        </p:txBody>
      </p:sp>
      <p:sp>
        <p:nvSpPr>
          <p:cNvPr id="2197" name="Google Shape;2197;g6f8def64e8_1_110"/>
          <p:cNvSpPr txBox="1"/>
          <p:nvPr/>
        </p:nvSpPr>
        <p:spPr>
          <a:xfrm>
            <a:off x="9356028" y="2492896"/>
            <a:ext cx="4176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Sun formed before the earth</a:t>
            </a:r>
            <a:endParaRPr/>
          </a:p>
        </p:txBody>
      </p:sp>
      <p:sp>
        <p:nvSpPr>
          <p:cNvPr id="2198" name="Google Shape;2198;g6f8def64e8_1_110"/>
          <p:cNvSpPr txBox="1"/>
          <p:nvPr/>
        </p:nvSpPr>
        <p:spPr>
          <a:xfrm>
            <a:off x="13532492" y="2492896"/>
            <a:ext cx="41766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Sun formed on the fourth day, after the earth </a:t>
            </a:r>
            <a:endParaRPr/>
          </a:p>
        </p:txBody>
      </p:sp>
      <p:sp>
        <p:nvSpPr>
          <p:cNvPr id="2199" name="Google Shape;2199;g6f8def64e8_1_110"/>
          <p:cNvSpPr txBox="1"/>
          <p:nvPr/>
        </p:nvSpPr>
        <p:spPr>
          <a:xfrm>
            <a:off x="9356028" y="4595644"/>
            <a:ext cx="4176600" cy="1077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Sun formed from older stars</a:t>
            </a:r>
            <a:endParaRPr/>
          </a:p>
        </p:txBody>
      </p:sp>
      <p:sp>
        <p:nvSpPr>
          <p:cNvPr id="2200" name="Google Shape;2200;g6f8def64e8_1_110"/>
          <p:cNvSpPr txBox="1"/>
          <p:nvPr/>
        </p:nvSpPr>
        <p:spPr>
          <a:xfrm>
            <a:off x="13532492" y="4595644"/>
            <a:ext cx="4176600" cy="1569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Sun, moon, and stars formed together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3"/>
                                        </p:tgtEl>
                                        <p:attrNameLst>
                                          <p:attrName>style.visibility</p:attrName>
                                        </p:attrNameLst>
                                      </p:cBhvr>
                                      <p:to>
                                        <p:strVal val="visible"/>
                                      </p:to>
                                    </p:set>
                                    <p:animEffect transition="in" filter="fade">
                                      <p:cBhvr>
                                        <p:cTn id="7" dur="500"/>
                                        <p:tgtEl>
                                          <p:spTgt spid="21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9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9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pic>
        <p:nvPicPr>
          <p:cNvPr id="2206" name="Google Shape;2206;p47" descr="creation-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07" name="Google Shape;2207;p47"/>
          <p:cNvSpPr/>
          <p:nvPr/>
        </p:nvSpPr>
        <p:spPr>
          <a:xfrm>
            <a:off x="304800" y="1752600"/>
            <a:ext cx="8534400" cy="495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"ถ้าจักรวาล</a:t>
            </a:r>
            <a:r>
              <a:rPr lang="en-US" sz="3200" b="1">
                <a:solidFill>
                  <a:schemeClr val="lt1"/>
                </a:solidFill>
              </a:rPr>
              <a:t>เกิดจากบิ๊กแบง ตัววัตถุสารควรจะคำนวนออกมาได้เท่ากัน อย่างไรก็ตาม จักรวาลบรรจุปริมาณวัตถุสารอย่างที่ไม่ได้มีทางคำนวณให้เท่ากันได้เลย ซึ่งหมายความว่า ปริมาณวัตถุสารถูกจัดวางไว้เป็นส่วนๆ และ เป็นระนาบเดียวกับพื้นที่ว่างโดยรอบ </a:t>
            </a:r>
            <a:endParaRPr/>
          </a:p>
        </p:txBody>
      </p:sp>
      <p:sp>
        <p:nvSpPr>
          <p:cNvPr id="2208" name="Google Shape;2208;p47"/>
          <p:cNvSpPr txBox="1"/>
          <p:nvPr/>
        </p:nvSpPr>
        <p:spPr>
          <a:xfrm>
            <a:off x="3408500" y="6248400"/>
            <a:ext cx="55401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lt1"/>
                </a:solidFill>
              </a:rPr>
              <a:t>เวอร์เนอร์ กิทธ์</a:t>
            </a:r>
            <a:r>
              <a:rPr lang="en-US" sz="2400" b="1">
                <a:solidFill>
                  <a:schemeClr val="lt1"/>
                </a:solidFill>
                <a:latin typeface="Arial"/>
                <a:ea typeface="Arial"/>
                <a:cs typeface="Arial"/>
                <a:sym typeface="Arial"/>
              </a:rPr>
              <a:t>, answersingenesis.org</a:t>
            </a:r>
            <a:endParaRPr/>
          </a:p>
        </p:txBody>
      </p:sp>
      <p:sp>
        <p:nvSpPr>
          <p:cNvPr id="2209" name="Google Shape;2209;p47"/>
          <p:cNvSpPr txBox="1">
            <a:spLocks noGrp="1"/>
          </p:cNvSpPr>
          <p:nvPr>
            <p:ph type="ctrTitle"/>
          </p:nvPr>
        </p:nvSpPr>
        <p:spPr>
          <a:xfrm>
            <a:off x="0" y="304800"/>
            <a:ext cx="9144000" cy="11430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rPr>
              <a:t>นักดาราศาสตร์เริ่มสงสัยในบิ๊กแบง</a:t>
            </a:r>
            <a:endParaRPr b="1">
              <a:solidFill>
                <a:schemeClr val="lt1"/>
              </a:solidFill>
            </a:endParaRPr>
          </a:p>
        </p:txBody>
      </p:sp>
      <p:sp>
        <p:nvSpPr>
          <p:cNvPr id="2210" name="Google Shape;2210;p47"/>
          <p:cNvSpPr/>
          <p:nvPr/>
        </p:nvSpPr>
        <p:spPr>
          <a:xfrm>
            <a:off x="9316375" y="1752600"/>
            <a:ext cx="8534400" cy="49530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"ถ้าจักรวาล</a:t>
            </a:r>
            <a:r>
              <a:rPr lang="en-US" sz="3200" b="1">
                <a:solidFill>
                  <a:schemeClr val="lt1"/>
                </a:solidFill>
              </a:rPr>
              <a:t>เกิดจากบิ๊กแบง ตัวมวลสารควรจะคำนวนออกมาได้เท่ากัน </a:t>
            </a:r>
            <a:r>
              <a:rPr lang="en-US" sz="3200" b="1">
                <a:solidFill>
                  <a:schemeClr val="lt1"/>
                </a:solidFill>
                <a:latin typeface="Arial"/>
                <a:ea typeface="Arial"/>
                <a:cs typeface="Arial"/>
                <a:sym typeface="Arial"/>
              </a:rPr>
              <a:t>If the universe came from a big bang, then matter should be evenly distributed. However, the universe contains an extremely uneven distribution of mass. This means that matter is concentrated into zones and planes around relatively empty regions. </a:t>
            </a:r>
            <a:endParaRPr/>
          </a:p>
        </p:txBody>
      </p:sp>
    </p:spTree>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pic>
        <p:nvPicPr>
          <p:cNvPr id="2216" name="Google Shape;2216;p48" descr="creation-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17" name="Google Shape;2217;p48"/>
          <p:cNvSpPr/>
          <p:nvPr/>
        </p:nvSpPr>
        <p:spPr>
          <a:xfrm>
            <a:off x="304800" y="1447800"/>
            <a:ext cx="8534400" cy="4953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a:t>
            </a:r>
            <a:r>
              <a:rPr lang="en-US" sz="3200" b="1">
                <a:solidFill>
                  <a:schemeClr val="lt1"/>
                </a:solidFill>
              </a:rPr>
              <a:t>นักดาราศาสตร์สองคน</a:t>
            </a:r>
            <a:r>
              <a:rPr lang="en-US" sz="3200" b="1">
                <a:solidFill>
                  <a:schemeClr val="lt1"/>
                </a:solidFill>
                <a:latin typeface="Arial"/>
                <a:ea typeface="Arial"/>
                <a:cs typeface="Arial"/>
                <a:sym typeface="Arial"/>
              </a:rPr>
              <a:t>, เกลเลอร์ และ ฮุชรา  ดำเนินโครงการที่จะวัดมวลวัตถุสารโดยคาดหวังว่าจะค้นพบหลักฐานข</a:t>
            </a:r>
            <a:r>
              <a:rPr lang="en-US" sz="3200" b="1">
                <a:solidFill>
                  <a:schemeClr val="lt1"/>
                </a:solidFill>
              </a:rPr>
              <a:t>อ</a:t>
            </a:r>
            <a:r>
              <a:rPr lang="en-US" sz="3200" b="1">
                <a:solidFill>
                  <a:schemeClr val="lt1"/>
                </a:solidFill>
                <a:latin typeface="Arial"/>
                <a:ea typeface="Arial"/>
                <a:cs typeface="Arial"/>
                <a:sym typeface="Arial"/>
              </a:rPr>
              <a:t>งการเ</a:t>
            </a:r>
            <a:r>
              <a:rPr lang="en-US" sz="3200" b="1">
                <a:solidFill>
                  <a:schemeClr val="lt1"/>
                </a:solidFill>
              </a:rPr>
              <a:t>กิดบิ๊กแบงโดยการทำแผนที่ดวงดาวขนาดใหญ่ พวกเขาหวังจะสามารถแสดงให้เป็นมวลวัตถุที่</a:t>
            </a:r>
            <a:endParaRPr sz="3200" b="1">
              <a:solidFill>
                <a:schemeClr val="lt1"/>
              </a:solidFill>
              <a:latin typeface="Arial"/>
              <a:ea typeface="Arial"/>
              <a:cs typeface="Arial"/>
              <a:sym typeface="Arial"/>
            </a:endParaRPr>
          </a:p>
          <a:p>
            <a:pPr marL="0" marR="0" lvl="0" indent="0" algn="l" rtl="0">
              <a:spcBef>
                <a:spcPts val="0"/>
              </a:spcBef>
              <a:spcAft>
                <a:spcPts val="0"/>
              </a:spcAft>
              <a:buNone/>
            </a:pPr>
            <a:r>
              <a:rPr lang="en-US" sz="3200" b="1">
                <a:solidFill>
                  <a:schemeClr val="lt1"/>
                </a:solidFill>
                <a:latin typeface="Arial"/>
                <a:ea typeface="Arial"/>
                <a:cs typeface="Arial"/>
                <a:sym typeface="Arial"/>
              </a:rPr>
              <a:t>By compiling large star maps, they hoped to demonstrate that matter is </a:t>
            </a:r>
            <a:r>
              <a:rPr lang="en-US" sz="3200" b="1">
                <a:solidFill>
                  <a:schemeClr val="lt1"/>
                </a:solidFill>
              </a:rPr>
              <a:t>สม่ำเสมอทั่วทั้งจักรวาล</a:t>
            </a:r>
            <a:r>
              <a:rPr lang="en-US" sz="3200" b="1">
                <a:solidFill>
                  <a:schemeClr val="lt1"/>
                </a:solidFill>
                <a:latin typeface="Arial"/>
                <a:ea typeface="Arial"/>
                <a:cs typeface="Arial"/>
                <a:sym typeface="Arial"/>
              </a:rPr>
              <a:t> (เมื่อมีการวัดที่ใหญ่พอ ควรจะท</a:t>
            </a:r>
            <a:r>
              <a:rPr lang="en-US" sz="3200" b="1">
                <a:solidFill>
                  <a:schemeClr val="lt1"/>
                </a:solidFill>
              </a:rPr>
              <a:t>ำ</a:t>
            </a:r>
            <a:r>
              <a:rPr lang="en-US" sz="3200" b="1">
                <a:solidFill>
                  <a:schemeClr val="lt1"/>
                </a:solidFill>
                <a:latin typeface="Arial"/>
                <a:ea typeface="Arial"/>
                <a:cs typeface="Arial"/>
                <a:sym typeface="Arial"/>
              </a:rPr>
              <a:t>ให้</a:t>
            </a:r>
            <a:r>
              <a:rPr lang="en-US" sz="3200" b="1">
                <a:solidFill>
                  <a:schemeClr val="lt1"/>
                </a:solidFill>
              </a:rPr>
              <a:t>สังเกตได้</a:t>
            </a:r>
            <a:r>
              <a:rPr lang="en-US" sz="3200" b="1">
                <a:solidFill>
                  <a:schemeClr val="lt1"/>
                </a:solidFill>
                <a:latin typeface="Arial"/>
                <a:ea typeface="Arial"/>
                <a:cs typeface="Arial"/>
                <a:sym typeface="Arial"/>
              </a:rPr>
              <a:t>)</a:t>
            </a:r>
            <a:endParaRPr/>
          </a:p>
        </p:txBody>
      </p:sp>
      <p:sp>
        <p:nvSpPr>
          <p:cNvPr id="2218" name="Google Shape;2218;p48"/>
          <p:cNvSpPr txBox="1"/>
          <p:nvPr/>
        </p:nvSpPr>
        <p:spPr>
          <a:xfrm>
            <a:off x="3408500" y="6248400"/>
            <a:ext cx="55401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เวอร์เนอร์ กิทธ์</a:t>
            </a:r>
            <a:r>
              <a:rPr lang="en-US" sz="2400" b="1">
                <a:solidFill>
                  <a:schemeClr val="lt1"/>
                </a:solidFill>
                <a:latin typeface="Arial"/>
                <a:ea typeface="Arial"/>
                <a:cs typeface="Arial"/>
                <a:sym typeface="Arial"/>
              </a:rPr>
              <a:t>, answersingenesis.org</a:t>
            </a:r>
            <a:endParaRPr/>
          </a:p>
        </p:txBody>
      </p:sp>
      <p:sp>
        <p:nvSpPr>
          <p:cNvPr id="2219" name="Google Shape;2219;p48"/>
          <p:cNvSpPr/>
          <p:nvPr/>
        </p:nvSpPr>
        <p:spPr>
          <a:xfrm>
            <a:off x="9734550" y="1447800"/>
            <a:ext cx="8534400" cy="49530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"Two astronomers, Geller and Huchra, embarked on a measuring program expecting to find evidence to support the big bang model. By compiling large star maps, they hoped to demonstrate that matter is uniformly distributed throughout the cosmos (when a large enough scale is considered).</a:t>
            </a:r>
            <a:endParaRPr/>
          </a:p>
        </p:txBody>
      </p:sp>
      <p:sp>
        <p:nvSpPr>
          <p:cNvPr id="2220" name="Google Shape;2220;p48"/>
          <p:cNvSpPr txBox="1">
            <a:spLocks noGrp="1"/>
          </p:cNvSpPr>
          <p:nvPr>
            <p:ph type="ctrTitle"/>
          </p:nvPr>
        </p:nvSpPr>
        <p:spPr>
          <a:xfrm>
            <a:off x="0" y="304800"/>
            <a:ext cx="9144000" cy="11430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rPr>
              <a:t>นักดาราศาสตร์เริ่มสงสัยในบิ๊กแบง</a:t>
            </a:r>
            <a:endParaRPr b="1">
              <a:solidFill>
                <a:schemeClr val="lt1"/>
              </a:solidFill>
            </a:endParaRPr>
          </a:p>
        </p:txBody>
      </p:sp>
    </p:spTree>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226" name="Google Shape;2226;p49" descr="creation-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27" name="Google Shape;2227;p49"/>
          <p:cNvSpPr/>
          <p:nvPr/>
        </p:nvSpPr>
        <p:spPr>
          <a:xfrm>
            <a:off x="304800" y="1752600"/>
            <a:ext cx="8643900" cy="41910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a:t>
            </a:r>
            <a:r>
              <a:rPr lang="en-US" sz="3200" b="1">
                <a:solidFill>
                  <a:schemeClr val="lt1"/>
                </a:solidFill>
              </a:rPr>
              <a:t>ยิ่งงานแผนที่คืบหน้าไปเท่าไหร่</a:t>
            </a:r>
            <a:r>
              <a:rPr lang="en-US" sz="3200" b="1">
                <a:solidFill>
                  <a:schemeClr val="lt1"/>
                </a:solidFill>
                <a:latin typeface="Arial"/>
                <a:ea typeface="Arial"/>
                <a:cs typeface="Arial"/>
                <a:sym typeface="Arial"/>
              </a:rPr>
              <a:t> ภาพรวมของอวกาศยิ่งเด่นชัดว่า พื้</a:t>
            </a:r>
            <a:r>
              <a:rPr lang="en-US" sz="3200" b="1">
                <a:solidFill>
                  <a:schemeClr val="lt1"/>
                </a:solidFill>
              </a:rPr>
              <a:t>น</a:t>
            </a:r>
            <a:r>
              <a:rPr lang="en-US" sz="3200" b="1">
                <a:solidFill>
                  <a:schemeClr val="lt1"/>
                </a:solidFill>
                <a:latin typeface="Arial"/>
                <a:ea typeface="Arial"/>
                <a:cs typeface="Arial"/>
                <a:sym typeface="Arial"/>
              </a:rPr>
              <a:t>ที่ว่างระหว่างกาแลคซี่ยิ่งแคบ</a:t>
            </a:r>
            <a:r>
              <a:rPr lang="en-US" sz="3200" b="1">
                <a:solidFill>
                  <a:schemeClr val="lt1"/>
                </a:solidFill>
              </a:rPr>
              <a:t>ลงมากกว่าจะกลายเป็นพื้นที่ว่างกว้างใหญ่ ทฤษฎีการระเบิดของบิ๊กแบง ได้รับการ กระทบกระเทือนอย่างมากจากการค้นพบนี้”</a:t>
            </a:r>
            <a:endParaRPr sz="3200" b="1">
              <a:solidFill>
                <a:schemeClr val="lt1"/>
              </a:solidFill>
              <a:latin typeface="Arial"/>
              <a:ea typeface="Arial"/>
              <a:cs typeface="Arial"/>
              <a:sym typeface="Arial"/>
            </a:endParaRPr>
          </a:p>
          <a:p>
            <a:pPr marL="0" marR="0" lvl="0" indent="0" algn="l" rtl="0">
              <a:spcBef>
                <a:spcPts val="0"/>
              </a:spcBef>
              <a:spcAft>
                <a:spcPts val="0"/>
              </a:spcAft>
              <a:buNone/>
            </a:pPr>
            <a:endParaRPr sz="3200" b="1">
              <a:solidFill>
                <a:schemeClr val="lt1"/>
              </a:solidFill>
              <a:latin typeface="Arial"/>
              <a:ea typeface="Arial"/>
              <a:cs typeface="Arial"/>
              <a:sym typeface="Arial"/>
            </a:endParaRPr>
          </a:p>
        </p:txBody>
      </p:sp>
      <p:sp>
        <p:nvSpPr>
          <p:cNvPr id="2228" name="Google Shape;2228;p49"/>
          <p:cNvSpPr txBox="1"/>
          <p:nvPr/>
        </p:nvSpPr>
        <p:spPr>
          <a:xfrm>
            <a:off x="3408500" y="6248400"/>
            <a:ext cx="55401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rPr>
              <a:t>เวอร์เนอร์ กิทธ์</a:t>
            </a:r>
            <a:r>
              <a:rPr lang="en-US" sz="2400" b="1">
                <a:solidFill>
                  <a:schemeClr val="lt1"/>
                </a:solidFill>
                <a:latin typeface="Arial"/>
                <a:ea typeface="Arial"/>
                <a:cs typeface="Arial"/>
                <a:sym typeface="Arial"/>
              </a:rPr>
              <a:t>, answersingenesis.org</a:t>
            </a:r>
            <a:endParaRPr/>
          </a:p>
        </p:txBody>
      </p:sp>
      <p:sp>
        <p:nvSpPr>
          <p:cNvPr id="2229" name="Google Shape;2229;p49"/>
          <p:cNvSpPr txBox="1">
            <a:spLocks noGrp="1"/>
          </p:cNvSpPr>
          <p:nvPr>
            <p:ph type="ctrTitle"/>
          </p:nvPr>
        </p:nvSpPr>
        <p:spPr>
          <a:xfrm>
            <a:off x="0" y="304800"/>
            <a:ext cx="9144000" cy="11430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rPr>
              <a:t>นักดาราศาสตร์เริ่มสงสัยในบิ๊กแบง</a:t>
            </a:r>
            <a:endParaRPr b="1">
              <a:solidFill>
                <a:schemeClr val="lt1"/>
              </a:solidFill>
            </a:endParaRPr>
          </a:p>
        </p:txBody>
      </p:sp>
      <p:sp>
        <p:nvSpPr>
          <p:cNvPr id="2230" name="Google Shape;2230;p49"/>
          <p:cNvSpPr/>
          <p:nvPr/>
        </p:nvSpPr>
        <p:spPr>
          <a:xfrm>
            <a:off x="9650925" y="1752600"/>
            <a:ext cx="8534400" cy="41910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latin typeface="Arial"/>
                <a:ea typeface="Arial"/>
                <a:cs typeface="Arial"/>
                <a:sym typeface="Arial"/>
              </a:rPr>
              <a:t>"The more progress they made with their cartographic overview of space, the clearer it became that distant galaxies are clustered like cosmic continents beyond nearly empty reaches of space. The big bang model was strongly shaken by this discovery."</a:t>
            </a:r>
            <a:endParaRPr sz="3200" b="1">
              <a:latin typeface="Arial"/>
              <a:ea typeface="Arial"/>
              <a:cs typeface="Arial"/>
              <a:sym typeface="Arial"/>
            </a:endParaRPr>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6"/>
        <p:cNvGrpSpPr/>
        <p:nvPr/>
      </p:nvGrpSpPr>
      <p:grpSpPr>
        <a:xfrm>
          <a:off x="0" y="0"/>
          <a:ext cx="0" cy="0"/>
          <a:chOff x="0" y="0"/>
          <a:chExt cx="0" cy="0"/>
        </a:xfrm>
      </p:grpSpPr>
      <p:pic>
        <p:nvPicPr>
          <p:cNvPr id="1577" name="Google Shape;1577;p5" descr="Collins,Francis-color"/>
          <p:cNvPicPr preferRelativeResize="0"/>
          <p:nvPr/>
        </p:nvPicPr>
        <p:blipFill rotWithShape="1">
          <a:blip r:embed="rId3">
            <a:alphaModFix/>
          </a:blip>
          <a:srcRect/>
          <a:stretch/>
        </p:blipFill>
        <p:spPr>
          <a:xfrm>
            <a:off x="35496" y="0"/>
            <a:ext cx="7155138" cy="6888163"/>
          </a:xfrm>
          <a:prstGeom prst="rect">
            <a:avLst/>
          </a:prstGeom>
          <a:noFill/>
          <a:ln>
            <a:noFill/>
          </a:ln>
        </p:spPr>
      </p:pic>
      <p:sp>
        <p:nvSpPr>
          <p:cNvPr id="1578" name="Google Shape;1578;p5"/>
          <p:cNvSpPr txBox="1">
            <a:spLocks noGrp="1"/>
          </p:cNvSpPr>
          <p:nvPr>
            <p:ph type="ctrTitle"/>
          </p:nvPr>
        </p:nvSpPr>
        <p:spPr>
          <a:xfrm>
            <a:off x="4267200" y="0"/>
            <a:ext cx="4724400" cy="990600"/>
          </a:xfrm>
          <a:prstGeom prst="rect">
            <a:avLst/>
          </a:prstGeom>
          <a:noFill/>
          <a:ln>
            <a:noFill/>
          </a:ln>
          <a:effectLst>
            <a:outerShdw blurRad="63500" dist="35921" dir="2700000" algn="ctr" rotWithShape="0">
              <a:srgbClr val="000000">
                <a:alpha val="74901"/>
              </a:srgb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คอลลินส์คือใคร?</a:t>
            </a:r>
            <a:endParaRPr>
              <a:solidFill>
                <a:schemeClr val="lt1"/>
              </a:solidFill>
            </a:endParaRPr>
          </a:p>
        </p:txBody>
      </p:sp>
      <p:sp>
        <p:nvSpPr>
          <p:cNvPr id="1579" name="Google Shape;1579;p5"/>
          <p:cNvSpPr txBox="1">
            <a:spLocks noGrp="1"/>
          </p:cNvSpPr>
          <p:nvPr>
            <p:ph type="subTitle" idx="1"/>
          </p:nvPr>
        </p:nvSpPr>
        <p:spPr>
          <a:xfrm>
            <a:off x="3733800" y="1210375"/>
            <a:ext cx="5257800" cy="5257800"/>
          </a:xfrm>
          <a:prstGeom prst="rect">
            <a:avLst/>
          </a:prstGeom>
          <a:noFill/>
          <a:ln>
            <a:noFill/>
          </a:ln>
        </p:spPr>
        <p:txBody>
          <a:bodyPr spcFirstLastPara="1" wrap="square" lIns="91425" tIns="45700" rIns="91425" bIns="45700" anchor="t" anchorCtr="0">
            <a:noAutofit/>
          </a:bodyPr>
          <a:lstStyle/>
          <a:p>
            <a:pPr marL="263525" lvl="0" indent="-263525" algn="r" rtl="0">
              <a:spcBef>
                <a:spcPts val="0"/>
              </a:spcBef>
              <a:spcAft>
                <a:spcPts val="0"/>
              </a:spcAft>
              <a:buClr>
                <a:schemeClr val="lt1"/>
              </a:buClr>
              <a:buSzPts val="3600"/>
              <a:buChar char="•"/>
            </a:pPr>
            <a:r>
              <a:rPr lang="en-US" sz="3600" dirty="0">
                <a:solidFill>
                  <a:schemeClr val="lt1"/>
                </a:solidFill>
              </a:rPr>
              <a:t> </a:t>
            </a:r>
            <a:r>
              <a:rPr lang="en-US" sz="3600" dirty="0" err="1">
                <a:solidFill>
                  <a:schemeClr val="lt1"/>
                </a:solidFill>
              </a:rPr>
              <a:t>หนึ่งในนักวิทยาศาสตร์ชั้นนำของโลก</a:t>
            </a:r>
            <a:endParaRPr sz="2000" dirty="0">
              <a:solidFill>
                <a:schemeClr val="lt1"/>
              </a:solidFill>
            </a:endParaRPr>
          </a:p>
          <a:p>
            <a:pPr marL="263525" lvl="0" indent="-136525" algn="l" rtl="0">
              <a:spcBef>
                <a:spcPts val="400"/>
              </a:spcBef>
              <a:spcAft>
                <a:spcPts val="0"/>
              </a:spcAft>
              <a:buClr>
                <a:schemeClr val="dk1"/>
              </a:buClr>
              <a:buSzPts val="2000"/>
              <a:buFont typeface="Arial"/>
              <a:buNone/>
            </a:pPr>
            <a:endParaRPr sz="2000" dirty="0">
              <a:solidFill>
                <a:schemeClr val="lt1"/>
              </a:solidFill>
            </a:endParaRPr>
          </a:p>
          <a:p>
            <a:pPr marL="263525" lvl="0" indent="-263525" algn="r" rtl="0">
              <a:spcBef>
                <a:spcPts val="720"/>
              </a:spcBef>
              <a:spcAft>
                <a:spcPts val="0"/>
              </a:spcAft>
              <a:buClr>
                <a:schemeClr val="lt1"/>
              </a:buClr>
              <a:buSzPts val="3600"/>
              <a:buChar char="•"/>
            </a:pPr>
            <a:r>
              <a:rPr lang="en-US" sz="3600" dirty="0" err="1">
                <a:solidFill>
                  <a:schemeClr val="lt1"/>
                </a:solidFill>
              </a:rPr>
              <a:t>อดีต</a:t>
            </a:r>
            <a:r>
              <a:rPr lang="en-US" sz="3600" dirty="0">
                <a:solidFill>
                  <a:schemeClr val="lt1"/>
                </a:solidFill>
              </a:rPr>
              <a:t> </a:t>
            </a:r>
            <a:r>
              <a:rPr lang="en-US" sz="3600" dirty="0" err="1">
                <a:solidFill>
                  <a:schemeClr val="lt1"/>
                </a:solidFill>
              </a:rPr>
              <a:t>ผู้อำนวยการของ</a:t>
            </a:r>
            <a:r>
              <a:rPr lang="en-US" sz="3600" dirty="0">
                <a:solidFill>
                  <a:schemeClr val="lt1"/>
                </a:solidFill>
              </a:rPr>
              <a:t> </a:t>
            </a:r>
            <a:r>
              <a:rPr lang="en-US" sz="3600" dirty="0" err="1">
                <a:solidFill>
                  <a:schemeClr val="lt1"/>
                </a:solidFill>
              </a:rPr>
              <a:t>โครงการจีโนมมนุษย์</a:t>
            </a:r>
            <a:r>
              <a:rPr lang="en-US" sz="3600" dirty="0">
                <a:solidFill>
                  <a:schemeClr val="lt1"/>
                </a:solidFill>
              </a:rPr>
              <a:t> </a:t>
            </a:r>
            <a:endParaRPr sz="3600" dirty="0">
              <a:solidFill>
                <a:schemeClr val="lt1"/>
              </a:solidFill>
            </a:endParaRPr>
          </a:p>
          <a:p>
            <a:pPr marL="0" lvl="0" indent="0" algn="r" rtl="0">
              <a:spcBef>
                <a:spcPts val="720"/>
              </a:spcBef>
              <a:spcAft>
                <a:spcPts val="0"/>
              </a:spcAft>
              <a:buNone/>
            </a:pPr>
            <a:r>
              <a:rPr lang="en-US" sz="3600" dirty="0">
                <a:solidFill>
                  <a:schemeClr val="lt1"/>
                </a:solidFill>
              </a:rPr>
              <a:t>(</a:t>
            </a:r>
            <a:r>
              <a:rPr lang="en-US" sz="3600" dirty="0" err="1">
                <a:solidFill>
                  <a:schemeClr val="lt1"/>
                </a:solidFill>
              </a:rPr>
              <a:t>ดี.เอ็น.เอ.A</a:t>
            </a:r>
            <a:r>
              <a:rPr lang="en-US" sz="3600" dirty="0">
                <a:solidFill>
                  <a:schemeClr val="lt1"/>
                </a:solidFill>
              </a:rPr>
              <a:t>)</a:t>
            </a:r>
            <a:endParaRPr sz="3600" dirty="0">
              <a:solidFill>
                <a:schemeClr val="lt1"/>
              </a:solidFill>
            </a:endParaRPr>
          </a:p>
          <a:p>
            <a:pPr marL="263525" lvl="0" indent="-136525" algn="r" rtl="0">
              <a:spcBef>
                <a:spcPts val="400"/>
              </a:spcBef>
              <a:spcAft>
                <a:spcPts val="0"/>
              </a:spcAft>
              <a:buClr>
                <a:schemeClr val="dk1"/>
              </a:buClr>
              <a:buSzPts val="2000"/>
              <a:buFont typeface="Arial"/>
              <a:buNone/>
            </a:pPr>
            <a:endParaRPr sz="2000" dirty="0">
              <a:solidFill>
                <a:schemeClr val="lt1"/>
              </a:solidFill>
            </a:endParaRPr>
          </a:p>
          <a:p>
            <a:pPr marL="263525" lvl="0" indent="-263525" algn="r" rtl="0">
              <a:spcBef>
                <a:spcPts val="720"/>
              </a:spcBef>
              <a:spcAft>
                <a:spcPts val="0"/>
              </a:spcAft>
              <a:buClr>
                <a:schemeClr val="lt1"/>
              </a:buClr>
              <a:buSzPts val="3600"/>
              <a:buChar char="•"/>
            </a:pPr>
            <a:r>
              <a:rPr lang="en-US" sz="3600" dirty="0" err="1">
                <a:solidFill>
                  <a:schemeClr val="lt1"/>
                </a:solidFill>
              </a:rPr>
              <a:t>อดีต</a:t>
            </a:r>
            <a:r>
              <a:rPr lang="en-US" sz="3600" dirty="0">
                <a:solidFill>
                  <a:schemeClr val="lt1"/>
                </a:solidFill>
              </a:rPr>
              <a:t> </a:t>
            </a:r>
            <a:r>
              <a:rPr lang="en-US" sz="3600" dirty="0" err="1">
                <a:solidFill>
                  <a:schemeClr val="lt1"/>
                </a:solidFill>
              </a:rPr>
              <a:t>ไม่เชื่อว่ามีพระเจ้า</a:t>
            </a:r>
            <a:endParaRPr sz="3600" dirty="0">
              <a:solidFill>
                <a:schemeClr val="lt1"/>
              </a:solidFill>
            </a:endParaRPr>
          </a:p>
          <a:p>
            <a:pPr marL="0" lvl="0" indent="0" algn="r" rtl="0">
              <a:spcBef>
                <a:spcPts val="720"/>
              </a:spcBef>
              <a:spcAft>
                <a:spcPts val="0"/>
              </a:spcAft>
              <a:buClr>
                <a:schemeClr val="lt1"/>
              </a:buClr>
              <a:buSzPts val="3600"/>
            </a:pPr>
            <a:r>
              <a:rPr lang="en-US" sz="3600" dirty="0" err="1">
                <a:solidFill>
                  <a:schemeClr val="lt1"/>
                </a:solidFill>
              </a:rPr>
              <a:t>ปัจจุบัน</a:t>
            </a:r>
            <a:r>
              <a:rPr lang="en-US" sz="3600" dirty="0">
                <a:solidFill>
                  <a:schemeClr val="lt1"/>
                </a:solidFill>
              </a:rPr>
              <a:t> </a:t>
            </a:r>
            <a:r>
              <a:rPr lang="en-US" sz="3600" dirty="0" err="1">
                <a:solidFill>
                  <a:schemeClr val="lt1"/>
                </a:solidFill>
              </a:rPr>
              <a:t>คริสเตียน</a:t>
            </a:r>
            <a:endParaRPr sz="3600" dirty="0">
              <a:solidFill>
                <a:schemeClr val="lt1"/>
              </a:solidFill>
            </a:endParaRPr>
          </a:p>
        </p:txBody>
      </p:sp>
      <p:sp>
        <p:nvSpPr>
          <p:cNvPr id="1580" name="Google Shape;1580;p5"/>
          <p:cNvSpPr txBox="1">
            <a:spLocks noGrp="1"/>
          </p:cNvSpPr>
          <p:nvPr>
            <p:ph type="subTitle" idx="1"/>
          </p:nvPr>
        </p:nvSpPr>
        <p:spPr>
          <a:xfrm>
            <a:off x="9325650" y="126825"/>
            <a:ext cx="4056300" cy="6654900"/>
          </a:xfrm>
          <a:prstGeom prst="rect">
            <a:avLst/>
          </a:prstGeom>
          <a:noFill/>
          <a:ln>
            <a:noFill/>
          </a:ln>
        </p:spPr>
        <p:txBody>
          <a:bodyPr spcFirstLastPara="1" wrap="square" lIns="91425" tIns="45700" rIns="91425" bIns="45700" anchor="t" anchorCtr="0">
            <a:noAutofit/>
          </a:bodyPr>
          <a:lstStyle/>
          <a:p>
            <a:pPr marL="263525" lvl="0" indent="-263525" algn="r" rtl="0">
              <a:spcBef>
                <a:spcPts val="0"/>
              </a:spcBef>
              <a:spcAft>
                <a:spcPts val="0"/>
              </a:spcAft>
              <a:buClr>
                <a:srgbClr val="000000"/>
              </a:buClr>
              <a:buSzPts val="3600"/>
              <a:buFont typeface="Arial"/>
              <a:buChar char="•"/>
            </a:pPr>
            <a:r>
              <a:rPr lang="en-US" sz="3600" b="1">
                <a:solidFill>
                  <a:srgbClr val="000000"/>
                </a:solidFill>
              </a:rPr>
              <a:t>One of the world's leading scientists</a:t>
            </a:r>
            <a:endParaRPr sz="2000" b="1">
              <a:solidFill>
                <a:srgbClr val="000000"/>
              </a:solidFill>
            </a:endParaRPr>
          </a:p>
          <a:p>
            <a:pPr marL="263525" lvl="0" indent="-136525" algn="l" rtl="0">
              <a:spcBef>
                <a:spcPts val="400"/>
              </a:spcBef>
              <a:spcAft>
                <a:spcPts val="0"/>
              </a:spcAft>
              <a:buClr>
                <a:schemeClr val="dk1"/>
              </a:buClr>
              <a:buSzPts val="2000"/>
              <a:buFont typeface="Arial"/>
              <a:buNone/>
            </a:pPr>
            <a:endParaRPr sz="2000" b="1">
              <a:solidFill>
                <a:srgbClr val="000000"/>
              </a:solidFill>
            </a:endParaRPr>
          </a:p>
          <a:p>
            <a:pPr marL="263525" lvl="0" indent="-263525" algn="r" rtl="0">
              <a:spcBef>
                <a:spcPts val="720"/>
              </a:spcBef>
              <a:spcAft>
                <a:spcPts val="0"/>
              </a:spcAft>
              <a:buClr>
                <a:srgbClr val="000000"/>
              </a:buClr>
              <a:buSzPts val="3600"/>
              <a:buFont typeface="Arial"/>
              <a:buChar char="•"/>
            </a:pPr>
            <a:r>
              <a:rPr lang="en-US" sz="3600" b="1">
                <a:solidFill>
                  <a:srgbClr val="000000"/>
                </a:solidFill>
              </a:rPr>
              <a:t>Former Director of Human Genome Project (DNA)</a:t>
            </a:r>
            <a:endParaRPr sz="2000" b="1">
              <a:solidFill>
                <a:srgbClr val="000000"/>
              </a:solidFill>
            </a:endParaRPr>
          </a:p>
          <a:p>
            <a:pPr marL="263525" lvl="0" indent="-136525" algn="r" rtl="0">
              <a:spcBef>
                <a:spcPts val="400"/>
              </a:spcBef>
              <a:spcAft>
                <a:spcPts val="0"/>
              </a:spcAft>
              <a:buClr>
                <a:schemeClr val="dk1"/>
              </a:buClr>
              <a:buSzPts val="2000"/>
              <a:buFont typeface="Arial"/>
              <a:buNone/>
            </a:pPr>
            <a:endParaRPr sz="2000" b="1">
              <a:solidFill>
                <a:srgbClr val="000000"/>
              </a:solidFill>
            </a:endParaRPr>
          </a:p>
          <a:p>
            <a:pPr marL="263525" lvl="0" indent="-263525" algn="r" rtl="0">
              <a:spcBef>
                <a:spcPts val="720"/>
              </a:spcBef>
              <a:spcAft>
                <a:spcPts val="0"/>
              </a:spcAft>
              <a:buClr>
                <a:srgbClr val="000000"/>
              </a:buClr>
              <a:buSzPts val="3600"/>
              <a:buFont typeface="Arial"/>
              <a:buChar char="•"/>
            </a:pPr>
            <a:r>
              <a:rPr lang="en-US" sz="3600" b="1">
                <a:solidFill>
                  <a:srgbClr val="000000"/>
                </a:solidFill>
              </a:rPr>
              <a:t>Former atheist, </a:t>
            </a:r>
            <a:br>
              <a:rPr lang="en-US" sz="3600" b="1">
                <a:solidFill>
                  <a:srgbClr val="000000"/>
                </a:solidFill>
              </a:rPr>
            </a:br>
            <a:r>
              <a:rPr lang="en-US" sz="3600" b="1">
                <a:solidFill>
                  <a:srgbClr val="000000"/>
                </a:solidFill>
              </a:rPr>
              <a:t>now Christian</a:t>
            </a:r>
            <a:endParaRPr>
              <a:solidFill>
                <a:srgbClr val="00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7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79">
                                            <p:txEl>
                                              <p:pRg st="5" end="5"/>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5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50"/>
          <p:cNvSpPr txBox="1">
            <a:spLocks noGrp="1"/>
          </p:cNvSpPr>
          <p:nvPr>
            <p:ph type="subTitle" idx="1"/>
          </p:nvPr>
        </p:nvSpPr>
        <p:spPr>
          <a:xfrm>
            <a:off x="0" y="5105400"/>
            <a:ext cx="4343400" cy="1905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Font typeface="Arial"/>
              <a:buNone/>
            </a:pPr>
            <a:r>
              <a:rPr lang="en-US" b="1">
                <a:solidFill>
                  <a:schemeClr val="lt1"/>
                </a:solidFill>
              </a:rPr>
              <a:t>ดร</a:t>
            </a:r>
            <a:r>
              <a:rPr lang="en-US" b="1">
                <a:solidFill>
                  <a:schemeClr val="lt1"/>
                </a:solidFill>
                <a:latin typeface="Arial"/>
                <a:ea typeface="Arial"/>
                <a:cs typeface="Arial"/>
                <a:sym typeface="Arial"/>
              </a:rPr>
              <a:t>. ดูอาเน่</a:t>
            </a:r>
            <a:r>
              <a:rPr lang="en-US" b="1">
                <a:solidFill>
                  <a:schemeClr val="lt1"/>
                </a:solidFill>
              </a:rPr>
              <a:t> กิชส์</a:t>
            </a:r>
            <a:r>
              <a:rPr lang="en-US" b="1">
                <a:solidFill>
                  <a:schemeClr val="lt1"/>
                </a:solidFill>
                <a:latin typeface="Arial"/>
                <a:ea typeface="Arial"/>
                <a:cs typeface="Arial"/>
                <a:sym typeface="Arial"/>
              </a:rPr>
              <a:t> </a:t>
            </a:r>
            <a:endParaRPr b="1">
              <a:solidFill>
                <a:schemeClr val="lt1"/>
              </a:solidFill>
              <a:latin typeface="Arial"/>
              <a:ea typeface="Arial"/>
              <a:cs typeface="Arial"/>
              <a:sym typeface="Arial"/>
            </a:endParaRPr>
          </a:p>
          <a:p>
            <a:pPr marL="0" lvl="0" indent="0" algn="ctr" rtl="0">
              <a:spcBef>
                <a:spcPts val="0"/>
              </a:spcBef>
              <a:spcAft>
                <a:spcPts val="0"/>
              </a:spcAft>
              <a:buClr>
                <a:schemeClr val="lt1"/>
              </a:buClr>
              <a:buSzPts val="3200"/>
              <a:buFont typeface="Arial"/>
              <a:buNone/>
            </a:pPr>
            <a:r>
              <a:rPr lang="en-US" b="1">
                <a:solidFill>
                  <a:schemeClr val="lt1"/>
                </a:solidFill>
                <a:latin typeface="Arial"/>
                <a:ea typeface="Arial"/>
                <a:cs typeface="Arial"/>
                <a:sym typeface="Arial"/>
              </a:rPr>
              <a:t>(สถาบันวิจั</a:t>
            </a:r>
            <a:r>
              <a:rPr lang="en-US" b="1">
                <a:solidFill>
                  <a:schemeClr val="lt1"/>
                </a:solidFill>
              </a:rPr>
              <a:t>ย</a:t>
            </a:r>
            <a:endParaRPr b="1">
              <a:solidFill>
                <a:schemeClr val="lt1"/>
              </a:solidFill>
            </a:endParaRPr>
          </a:p>
          <a:p>
            <a:pPr marL="0" lvl="0" indent="0" algn="ctr" rtl="0">
              <a:spcBef>
                <a:spcPts val="0"/>
              </a:spcBef>
              <a:spcAft>
                <a:spcPts val="0"/>
              </a:spcAft>
              <a:buClr>
                <a:schemeClr val="lt1"/>
              </a:buClr>
              <a:buSzPts val="3200"/>
              <a:buFont typeface="Arial"/>
              <a:buNone/>
            </a:pPr>
            <a:r>
              <a:rPr lang="en-US" b="1">
                <a:solidFill>
                  <a:schemeClr val="lt1"/>
                </a:solidFill>
              </a:rPr>
              <a:t>การทรงสร้าง</a:t>
            </a:r>
            <a:r>
              <a:rPr lang="en-US" b="1">
                <a:solidFill>
                  <a:schemeClr val="lt1"/>
                </a:solidFill>
                <a:latin typeface="Arial"/>
                <a:ea typeface="Arial"/>
                <a:cs typeface="Arial"/>
                <a:sym typeface="Arial"/>
              </a:rPr>
              <a:t>)</a:t>
            </a:r>
            <a:endParaRPr/>
          </a:p>
        </p:txBody>
      </p:sp>
      <p:pic>
        <p:nvPicPr>
          <p:cNvPr id="2237" name="Google Shape;2237;p50" descr="duane gish"/>
          <p:cNvPicPr preferRelativeResize="0"/>
          <p:nvPr/>
        </p:nvPicPr>
        <p:blipFill rotWithShape="1">
          <a:blip r:embed="rId3">
            <a:alphaModFix/>
          </a:blip>
          <a:srcRect/>
          <a:stretch/>
        </p:blipFill>
        <p:spPr>
          <a:xfrm>
            <a:off x="609600" y="152400"/>
            <a:ext cx="3556000" cy="5081588"/>
          </a:xfrm>
          <a:prstGeom prst="rect">
            <a:avLst/>
          </a:prstGeom>
          <a:noFill/>
          <a:ln>
            <a:noFill/>
          </a:ln>
        </p:spPr>
      </p:pic>
      <p:sp>
        <p:nvSpPr>
          <p:cNvPr id="2238" name="Google Shape;2238;p50"/>
          <p:cNvSpPr txBox="1"/>
          <p:nvPr/>
        </p:nvSpPr>
        <p:spPr>
          <a:xfrm>
            <a:off x="4716450" y="3794100"/>
            <a:ext cx="4283100" cy="1311300"/>
          </a:xfrm>
          <a:prstGeom prst="rect">
            <a:avLst/>
          </a:prstGeom>
          <a:noFill/>
          <a:ln>
            <a:noFill/>
          </a:ln>
        </p:spPr>
        <p:txBody>
          <a:bodyPr spcFirstLastPara="1" wrap="square" lIns="91425" tIns="45700" rIns="91425" bIns="45700" anchor="t" anchorCtr="0">
            <a:spAutoFit/>
          </a:bodyPr>
          <a:lstStyle/>
          <a:p>
            <a:pPr marL="722313" marR="0" lvl="0" indent="-696913" algn="l" rtl="0">
              <a:spcBef>
                <a:spcPts val="0"/>
              </a:spcBef>
              <a:spcAft>
                <a:spcPts val="0"/>
              </a:spcAft>
              <a:buClr>
                <a:schemeClr val="lt1"/>
              </a:buClr>
              <a:buSzPts val="3600"/>
              <a:buFont typeface="Arial"/>
              <a:buAutoNum type="arabicPeriod"/>
            </a:pPr>
            <a:r>
              <a:rPr lang="en-US" sz="3600" b="1">
                <a:solidFill>
                  <a:schemeClr val="lt1"/>
                </a:solidFill>
              </a:rPr>
              <a:t>ไร้ประสิทธิภาพ</a:t>
            </a:r>
            <a:endParaRPr sz="3600"/>
          </a:p>
          <a:p>
            <a:pPr marL="722313" marR="0" lvl="0" indent="-696913" algn="l" rtl="0">
              <a:spcBef>
                <a:spcPts val="0"/>
              </a:spcBef>
              <a:spcAft>
                <a:spcPts val="0"/>
              </a:spcAft>
              <a:buClr>
                <a:schemeClr val="lt1"/>
              </a:buClr>
              <a:buSzPts val="3600"/>
              <a:buFont typeface="Arial"/>
              <a:buAutoNum type="arabicPeriod"/>
            </a:pPr>
            <a:r>
              <a:rPr lang="en-US" sz="3600" b="1">
                <a:solidFill>
                  <a:schemeClr val="lt1"/>
                </a:solidFill>
              </a:rPr>
              <a:t>ไม่เป็นวิทยาศาสตร์</a:t>
            </a:r>
            <a:endParaRPr sz="3600"/>
          </a:p>
        </p:txBody>
      </p:sp>
      <p:sp>
        <p:nvSpPr>
          <p:cNvPr id="2239" name="Google Shape;2239;p50"/>
          <p:cNvSpPr txBox="1">
            <a:spLocks noGrp="1"/>
          </p:cNvSpPr>
          <p:nvPr>
            <p:ph type="ctrTitle"/>
          </p:nvPr>
        </p:nvSpPr>
        <p:spPr>
          <a:xfrm>
            <a:off x="4572000" y="751325"/>
            <a:ext cx="4114800" cy="2286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i="1">
                <a:solidFill>
                  <a:schemeClr val="lt1"/>
                </a:solidFill>
              </a:rPr>
              <a:t>การเชื่อพระเจ้าและวิวัฒนาการ นั้น</a:t>
            </a:r>
            <a:r>
              <a:rPr lang="en-US" b="1" i="1">
                <a:solidFill>
                  <a:schemeClr val="lt1"/>
                </a:solidFill>
                <a:latin typeface="Arial"/>
                <a:ea typeface="Arial"/>
                <a:cs typeface="Arial"/>
                <a:sym typeface="Arial"/>
              </a:rPr>
              <a:t>…</a:t>
            </a:r>
            <a:endParaRPr/>
          </a:p>
        </p:txBody>
      </p:sp>
      <p:sp>
        <p:nvSpPr>
          <p:cNvPr id="2240" name="Google Shape;2240;p50"/>
          <p:cNvSpPr txBox="1"/>
          <p:nvPr/>
        </p:nvSpPr>
        <p:spPr>
          <a:xfrm>
            <a:off x="8048554" y="76200"/>
            <a:ext cx="951000" cy="462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
        <p:nvSpPr>
          <p:cNvPr id="2241" name="Google Shape;2241;p50"/>
          <p:cNvSpPr txBox="1">
            <a:spLocks noGrp="1"/>
          </p:cNvSpPr>
          <p:nvPr>
            <p:ph type="subTitle" idx="1"/>
          </p:nvPr>
        </p:nvSpPr>
        <p:spPr>
          <a:xfrm>
            <a:off x="9889725" y="5105400"/>
            <a:ext cx="4343400" cy="1905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Font typeface="Arial"/>
              <a:buNone/>
            </a:pPr>
            <a:r>
              <a:rPr lang="en-US" b="1">
                <a:solidFill>
                  <a:srgbClr val="000000"/>
                </a:solidFill>
                <a:latin typeface="Arial"/>
                <a:ea typeface="Arial"/>
                <a:cs typeface="Arial"/>
                <a:sym typeface="Arial"/>
              </a:rPr>
              <a:t>Dr. Duane Gish (Creation Research Institute)</a:t>
            </a:r>
            <a:endParaRPr>
              <a:solidFill>
                <a:srgbClr val="000000"/>
              </a:solidFil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grpSp>
        <p:nvGrpSpPr>
          <p:cNvPr id="2247" name="Google Shape;2247;p51"/>
          <p:cNvGrpSpPr/>
          <p:nvPr/>
        </p:nvGrpSpPr>
        <p:grpSpPr>
          <a:xfrm>
            <a:off x="-806463" y="1542692"/>
            <a:ext cx="6840564" cy="5068017"/>
            <a:chOff x="-806463" y="1542692"/>
            <a:chExt cx="6840564" cy="5068017"/>
          </a:xfrm>
        </p:grpSpPr>
        <p:pic>
          <p:nvPicPr>
            <p:cNvPr id="2248" name="Google Shape;2248;p51"/>
            <p:cNvPicPr preferRelativeResize="0"/>
            <p:nvPr/>
          </p:nvPicPr>
          <p:blipFill rotWithShape="1">
            <a:blip r:embed="rId3">
              <a:alphaModFix/>
            </a:blip>
            <a:srcRect/>
            <a:stretch/>
          </p:blipFill>
          <p:spPr>
            <a:xfrm rot="505510">
              <a:off x="-533400" y="1981200"/>
              <a:ext cx="6294438" cy="4191000"/>
            </a:xfrm>
            <a:prstGeom prst="rect">
              <a:avLst/>
            </a:prstGeom>
            <a:noFill/>
            <a:ln>
              <a:noFill/>
            </a:ln>
          </p:spPr>
        </p:pic>
        <p:sp>
          <p:nvSpPr>
            <p:cNvPr id="2249" name="Google Shape;2249;p51"/>
            <p:cNvSpPr txBox="1"/>
            <p:nvPr/>
          </p:nvSpPr>
          <p:spPr>
            <a:xfrm rot="517598">
              <a:off x="190500" y="2027238"/>
              <a:ext cx="5400675" cy="6397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21218A"/>
                  </a:solidFill>
                  <a:latin typeface="Arial"/>
                  <a:ea typeface="Arial"/>
                  <a:cs typeface="Arial"/>
                  <a:sym typeface="Arial"/>
                </a:rPr>
                <a:t>Evolutionary Fairy Tales</a:t>
              </a:r>
              <a:endParaRPr/>
            </a:p>
          </p:txBody>
        </p:sp>
      </p:grpSp>
      <p:sp>
        <p:nvSpPr>
          <p:cNvPr id="2250" name="Google Shape;2250;p51"/>
          <p:cNvSpPr txBox="1">
            <a:spLocks noGrp="1"/>
          </p:cNvSpPr>
          <p:nvPr>
            <p:ph type="title"/>
          </p:nvPr>
        </p:nvSpPr>
        <p:spPr>
          <a:xfrm>
            <a:off x="304800" y="76200"/>
            <a:ext cx="8431500" cy="1828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rgbClr val="FFFFFF"/>
                </a:solidFill>
              </a:rPr>
              <a:t>วิวัฒนาการที่ขึ้นกับทฤษฎีการเปลี่ยนแปลงรูปร่าง</a:t>
            </a:r>
            <a:r>
              <a:rPr lang="en-US" sz="4000">
                <a:solidFill>
                  <a:srgbClr val="FFFFFF"/>
                </a:solidFill>
                <a:latin typeface="Arial"/>
                <a:ea typeface="Arial"/>
                <a:cs typeface="Arial"/>
                <a:sym typeface="Arial"/>
              </a:rPr>
              <a:t> </a:t>
            </a:r>
            <a:r>
              <a:rPr lang="en-US" sz="4000">
                <a:solidFill>
                  <a:srgbClr val="FFFFFF"/>
                </a:solidFill>
              </a:rPr>
              <a:t>เป็นการเชื่อที่ตื้นเขิน</a:t>
            </a:r>
            <a:endParaRPr/>
          </a:p>
        </p:txBody>
      </p:sp>
      <p:pic>
        <p:nvPicPr>
          <p:cNvPr id="2251" name="Google Shape;2251;p51"/>
          <p:cNvPicPr preferRelativeResize="0"/>
          <p:nvPr/>
        </p:nvPicPr>
        <p:blipFill rotWithShape="1">
          <a:blip r:embed="rId4">
            <a:alphaModFix/>
          </a:blip>
          <a:srcRect/>
          <a:stretch/>
        </p:blipFill>
        <p:spPr>
          <a:xfrm rot="-516694">
            <a:off x="3862388" y="3657600"/>
            <a:ext cx="5738812" cy="3200400"/>
          </a:xfrm>
          <a:prstGeom prst="rect">
            <a:avLst/>
          </a:prstGeom>
          <a:noFill/>
          <a:ln>
            <a:noFill/>
          </a:ln>
        </p:spPr>
      </p:pic>
      <p:pic>
        <p:nvPicPr>
          <p:cNvPr id="2252" name="Google Shape;2252;p51"/>
          <p:cNvPicPr preferRelativeResize="0"/>
          <p:nvPr/>
        </p:nvPicPr>
        <p:blipFill rotWithShape="1">
          <a:blip r:embed="rId5">
            <a:alphaModFix/>
          </a:blip>
          <a:srcRect/>
          <a:stretch/>
        </p:blipFill>
        <p:spPr>
          <a:xfrm>
            <a:off x="4283968" y="1946296"/>
            <a:ext cx="4693816" cy="2562824"/>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47"/>
                                        </p:tgtEl>
                                        <p:attrNameLst>
                                          <p:attrName>style.visibility</p:attrName>
                                        </p:attrNameLst>
                                      </p:cBhvr>
                                      <p:to>
                                        <p:strVal val="visible"/>
                                      </p:to>
                                    </p:set>
                                    <p:anim calcmode="lin" valueType="num">
                                      <p:cBhvr additive="base">
                                        <p:cTn id="7" dur="500"/>
                                        <p:tgtEl>
                                          <p:spTgt spid="224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1"/>
                                        </p:tgtEl>
                                        <p:attrNameLst>
                                          <p:attrName>style.visibility</p:attrName>
                                        </p:attrNameLst>
                                      </p:cBhvr>
                                      <p:to>
                                        <p:strVal val="visible"/>
                                      </p:to>
                                    </p:set>
                                    <p:animEffect transition="in" filter="fade">
                                      <p:cBhvr>
                                        <p:cTn id="12" dur="500"/>
                                        <p:tgtEl>
                                          <p:spTgt spid="225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252"/>
                                        </p:tgtEl>
                                        <p:attrNameLst>
                                          <p:attrName>style.visibility</p:attrName>
                                        </p:attrNameLst>
                                      </p:cBhvr>
                                      <p:to>
                                        <p:strVal val="visible"/>
                                      </p:to>
                                    </p:set>
                                    <p:anim calcmode="lin" valueType="num">
                                      <p:cBhvr additive="base">
                                        <p:cTn id="17" dur="500"/>
                                        <p:tgtEl>
                                          <p:spTgt spid="22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257"/>
        <p:cNvGrpSpPr/>
        <p:nvPr/>
      </p:nvGrpSpPr>
      <p:grpSpPr>
        <a:xfrm>
          <a:off x="0" y="0"/>
          <a:ext cx="0" cy="0"/>
          <a:chOff x="0" y="0"/>
          <a:chExt cx="0" cy="0"/>
        </a:xfrm>
      </p:grpSpPr>
      <p:sp>
        <p:nvSpPr>
          <p:cNvPr id="2258" name="Google Shape;2258;p52"/>
          <p:cNvSpPr txBox="1">
            <a:spLocks noGrp="1"/>
          </p:cNvSpPr>
          <p:nvPr>
            <p:ph type="title"/>
          </p:nvPr>
        </p:nvSpPr>
        <p:spPr>
          <a:xfrm>
            <a:off x="5486400" y="304800"/>
            <a:ext cx="3657600" cy="2590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rgbClr val="FFFFFF"/>
                </a:solidFill>
              </a:rPr>
              <a:t>ไดโนเสาร์มาก่อนมนุษย์</a:t>
            </a:r>
            <a:r>
              <a:rPr lang="en-US" sz="3600" b="1">
                <a:solidFill>
                  <a:srgbClr val="FFFFFF"/>
                </a:solidFill>
                <a:latin typeface="Arial"/>
                <a:ea typeface="Arial"/>
                <a:cs typeface="Arial"/>
                <a:sym typeface="Arial"/>
              </a:rPr>
              <a:t>?</a:t>
            </a:r>
            <a:endParaRPr/>
          </a:p>
        </p:txBody>
      </p:sp>
      <p:sp>
        <p:nvSpPr>
          <p:cNvPr id="2259" name="Google Shape;2259;p52"/>
          <p:cNvSpPr/>
          <p:nvPr/>
        </p:nvSpPr>
        <p:spPr>
          <a:xfrm>
            <a:off x="5791200" y="3124200"/>
            <a:ext cx="3352800" cy="3733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rgbClr val="FFFFFF"/>
                </a:solidFill>
              </a:rPr>
              <a:t>ใช่!</a:t>
            </a:r>
            <a:r>
              <a:rPr lang="en-US" sz="3600" b="1">
                <a:solidFill>
                  <a:srgbClr val="FFFFFF"/>
                </a:solidFill>
                <a:latin typeface="Arial"/>
                <a:ea typeface="Arial"/>
                <a:cs typeface="Arial"/>
                <a:sym typeface="Arial"/>
              </a:rPr>
              <a:t> พระเจ้าทรงสร้างไดโนเสาร์ในวันที่หกของ</a:t>
            </a:r>
            <a:r>
              <a:rPr lang="en-US" sz="3600" b="1">
                <a:solidFill>
                  <a:srgbClr val="FFFFFF"/>
                </a:solidFill>
              </a:rPr>
              <a:t>การทรงสร้าง</a:t>
            </a:r>
            <a:endParaRPr/>
          </a:p>
        </p:txBody>
      </p:sp>
      <p:grpSp>
        <p:nvGrpSpPr>
          <p:cNvPr id="2260" name="Google Shape;2260;p52"/>
          <p:cNvGrpSpPr/>
          <p:nvPr/>
        </p:nvGrpSpPr>
        <p:grpSpPr>
          <a:xfrm>
            <a:off x="-133925" y="-493190"/>
            <a:ext cx="6268600" cy="7615781"/>
            <a:chOff x="-133925" y="-493190"/>
            <a:chExt cx="6268600" cy="7615781"/>
          </a:xfrm>
        </p:grpSpPr>
        <p:pic>
          <p:nvPicPr>
            <p:cNvPr id="2261" name="Google Shape;2261;p52"/>
            <p:cNvPicPr preferRelativeResize="0"/>
            <p:nvPr/>
          </p:nvPicPr>
          <p:blipFill rotWithShape="1">
            <a:blip r:embed="rId3">
              <a:alphaModFix/>
            </a:blip>
            <a:srcRect/>
            <a:stretch/>
          </p:blipFill>
          <p:spPr>
            <a:xfrm rot="-648940">
              <a:off x="457200" y="-76200"/>
              <a:ext cx="5086350" cy="6781800"/>
            </a:xfrm>
            <a:prstGeom prst="rect">
              <a:avLst/>
            </a:prstGeom>
            <a:noFill/>
            <a:ln>
              <a:noFill/>
            </a:ln>
          </p:spPr>
        </p:pic>
        <p:pic>
          <p:nvPicPr>
            <p:cNvPr id="2262" name="Google Shape;2262;p52"/>
            <p:cNvPicPr preferRelativeResize="0"/>
            <p:nvPr/>
          </p:nvPicPr>
          <p:blipFill rotWithShape="1">
            <a:blip r:embed="rId4">
              <a:alphaModFix/>
            </a:blip>
            <a:srcRect/>
            <a:stretch/>
          </p:blipFill>
          <p:spPr>
            <a:xfrm rot="-648940">
              <a:off x="307871" y="-21539"/>
              <a:ext cx="4638860" cy="1807213"/>
            </a:xfrm>
            <a:prstGeom prst="rect">
              <a:avLst/>
            </a:prstGeom>
            <a:solidFill>
              <a:srgbClr val="D52310"/>
            </a:solidFill>
            <a:ln>
              <a:noFill/>
            </a:ln>
          </p:spPr>
        </p:pic>
      </p:grpSp>
      <p:sp>
        <p:nvSpPr>
          <p:cNvPr id="2263" name="Google Shape;2263;p52"/>
          <p:cNvSpPr txBox="1"/>
          <p:nvPr/>
        </p:nvSpPr>
        <p:spPr>
          <a:xfrm rot="-624617">
            <a:off x="671514" y="-366323"/>
            <a:ext cx="3657600" cy="259080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5400" b="1" u="sng" dirty="0" err="1">
                <a:solidFill>
                  <a:srgbClr val="FFFFFF"/>
                </a:solidFill>
              </a:rPr>
              <a:t>ไดโนเสาร์</a:t>
            </a:r>
            <a:r>
              <a:rPr lang="en-US" sz="5400" b="1" u="sng" dirty="0">
                <a:solidFill>
                  <a:srgbClr val="FFFFFF"/>
                </a:solidFill>
                <a:latin typeface="Arial"/>
                <a:ea typeface="Arial"/>
                <a:cs typeface="Arial"/>
                <a:sym typeface="Arial"/>
              </a:rPr>
              <a:t> </a:t>
            </a:r>
            <a:r>
              <a:rPr lang="en-US" sz="5400" b="1" baseline="30000" dirty="0" err="1">
                <a:solidFill>
                  <a:srgbClr val="FFFFFF"/>
                </a:solidFill>
              </a:rPr>
              <a:t>โดย</a:t>
            </a:r>
            <a:r>
              <a:rPr lang="en-US" sz="5400" b="1" u="sng" dirty="0" err="1">
                <a:solidFill>
                  <a:srgbClr val="FFFFFF"/>
                </a:solidFill>
              </a:rPr>
              <a:t>ออกแบบ</a:t>
            </a:r>
            <a:endParaRPr dirty="0"/>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68"/>
        <p:cNvGrpSpPr/>
        <p:nvPr/>
      </p:nvGrpSpPr>
      <p:grpSpPr>
        <a:xfrm>
          <a:off x="0" y="0"/>
          <a:ext cx="0" cy="0"/>
          <a:chOff x="0" y="0"/>
          <a:chExt cx="0" cy="0"/>
        </a:xfrm>
      </p:grpSpPr>
      <p:pic>
        <p:nvPicPr>
          <p:cNvPr id="2269" name="Google Shape;2269;p53" descr="hominid1"/>
          <p:cNvPicPr preferRelativeResize="0"/>
          <p:nvPr/>
        </p:nvPicPr>
        <p:blipFill rotWithShape="1">
          <a:blip r:embed="rId3">
            <a:alphaModFix/>
          </a:blip>
          <a:srcRect/>
          <a:stretch/>
        </p:blipFill>
        <p:spPr>
          <a:xfrm>
            <a:off x="304800" y="0"/>
            <a:ext cx="8534400" cy="6913563"/>
          </a:xfrm>
          <a:prstGeom prst="rect">
            <a:avLst/>
          </a:prstGeom>
          <a:noFill/>
          <a:ln>
            <a:noFill/>
          </a:ln>
        </p:spPr>
      </p:pic>
      <p:sp>
        <p:nvSpPr>
          <p:cNvPr id="2270" name="Google Shape;2270;p53"/>
          <p:cNvSpPr txBox="1">
            <a:spLocks noGrp="1"/>
          </p:cNvSpPr>
          <p:nvPr>
            <p:ph type="ctrTitle"/>
          </p:nvPr>
        </p:nvSpPr>
        <p:spPr>
          <a:xfrm>
            <a:off x="2218663" y="0"/>
            <a:ext cx="66597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dk1"/>
                </a:solidFill>
              </a:rPr>
              <a:t>ความตกต่ำลงของมนุษย์</a:t>
            </a:r>
            <a:endParaRPr>
              <a:solidFill>
                <a:schemeClr val="dk1"/>
              </a:solidFill>
              <a:latin typeface="Arial"/>
              <a:ea typeface="Arial"/>
              <a:cs typeface="Arial"/>
              <a:sym typeface="Arial"/>
            </a:endParaRPr>
          </a:p>
        </p:txBody>
      </p:sp>
      <p:sp>
        <p:nvSpPr>
          <p:cNvPr id="2271" name="Google Shape;2271;p53"/>
          <p:cNvSpPr txBox="1">
            <a:spLocks noGrp="1"/>
          </p:cNvSpPr>
          <p:nvPr>
            <p:ph type="subTitle" idx="1"/>
          </p:nvPr>
        </p:nvSpPr>
        <p:spPr>
          <a:xfrm>
            <a:off x="457200" y="5715000"/>
            <a:ext cx="4076700" cy="11430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3200"/>
              <a:buFont typeface="Arial"/>
              <a:buNone/>
            </a:pPr>
            <a:r>
              <a:rPr lang="en-US" b="1"/>
              <a:t>ใช่!</a:t>
            </a:r>
            <a:r>
              <a:rPr lang="en-US" b="1">
                <a:latin typeface="Arial"/>
                <a:ea typeface="Arial"/>
                <a:cs typeface="Arial"/>
                <a:sym typeface="Arial"/>
              </a:rPr>
              <a:t> </a:t>
            </a:r>
            <a:r>
              <a:rPr lang="en-US" b="1"/>
              <a:t>เรายังสติดีกันอยู่แน่นอน</a:t>
            </a:r>
            <a:endParaRPr/>
          </a:p>
        </p:txBody>
      </p:sp>
    </p:spTree>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sp>
        <p:nvSpPr>
          <p:cNvPr id="2277" name="Google Shape;2277;p54"/>
          <p:cNvSpPr txBox="1">
            <a:spLocks noGrp="1"/>
          </p:cNvSpPr>
          <p:nvPr>
            <p:ph type="ctrTitle"/>
          </p:nvPr>
        </p:nvSpPr>
        <p:spPr>
          <a:xfrm>
            <a:off x="460400" y="228600"/>
            <a:ext cx="86835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i="1">
                <a:solidFill>
                  <a:srgbClr val="00FABE"/>
                </a:solidFill>
              </a:rPr>
              <a:t>เมื่อความตกต่ำดำเนินต่อไป</a:t>
            </a:r>
            <a:endParaRPr sz="5400" b="1">
              <a:solidFill>
                <a:srgbClr val="00FABE"/>
              </a:solidFill>
              <a:latin typeface="Arial"/>
              <a:ea typeface="Arial"/>
              <a:cs typeface="Arial"/>
              <a:sym typeface="Arial"/>
            </a:endParaRPr>
          </a:p>
        </p:txBody>
      </p:sp>
      <p:pic>
        <p:nvPicPr>
          <p:cNvPr id="2278" name="Google Shape;2278;p54" descr="evolution of man"/>
          <p:cNvPicPr preferRelativeResize="0"/>
          <p:nvPr/>
        </p:nvPicPr>
        <p:blipFill rotWithShape="1">
          <a:blip r:embed="rId3">
            <a:alphaModFix/>
          </a:blip>
          <a:srcRect/>
          <a:stretch/>
        </p:blipFill>
        <p:spPr>
          <a:xfrm>
            <a:off x="0" y="1905000"/>
            <a:ext cx="9144000" cy="3213100"/>
          </a:xfrm>
          <a:prstGeom prst="rect">
            <a:avLst/>
          </a:prstGeom>
          <a:noFill/>
          <a:ln>
            <a:noFill/>
          </a:ln>
        </p:spPr>
      </p:pic>
      <p:sp>
        <p:nvSpPr>
          <p:cNvPr id="2279" name="Google Shape;2279;p54"/>
          <p:cNvSpPr txBox="1"/>
          <p:nvPr/>
        </p:nvSpPr>
        <p:spPr>
          <a:xfrm>
            <a:off x="49213" y="2060575"/>
            <a:ext cx="3443287" cy="36036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1">
                <a:solidFill>
                  <a:srgbClr val="21218A"/>
                </a:solidFill>
              </a:rPr>
              <a:t>จงเชื่อ ถ้าคุณต้องการวิวัฒนาการ</a:t>
            </a:r>
            <a:endParaRPr/>
          </a:p>
        </p:txBody>
      </p:sp>
      <p:sp>
        <p:nvSpPr>
          <p:cNvPr id="2280" name="Google Shape;2280;p54"/>
          <p:cNvSpPr txBox="1"/>
          <p:nvPr/>
        </p:nvSpPr>
        <p:spPr>
          <a:xfrm>
            <a:off x="4356100" y="1916113"/>
            <a:ext cx="4752975" cy="36036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i="1">
                <a:solidFill>
                  <a:srgbClr val="21218A"/>
                </a:solidFill>
              </a:rPr>
              <a:t>เพราะว่า</a:t>
            </a:r>
            <a:r>
              <a:rPr lang="en-US" sz="1600" b="1" i="1">
                <a:solidFill>
                  <a:srgbClr val="21218A"/>
                </a:solidFill>
                <a:latin typeface="Arial"/>
                <a:ea typeface="Arial"/>
                <a:cs typeface="Arial"/>
                <a:sym typeface="Arial"/>
              </a:rPr>
              <a:t> "</a:t>
            </a:r>
            <a:r>
              <a:rPr lang="en-US" sz="1600" b="1" i="1">
                <a:solidFill>
                  <a:srgbClr val="21218A"/>
                </a:solidFill>
              </a:rPr>
              <a:t>ลุง</a:t>
            </a:r>
            <a:r>
              <a:rPr lang="en-US" sz="1600" b="1" i="1">
                <a:solidFill>
                  <a:srgbClr val="21218A"/>
                </a:solidFill>
                <a:latin typeface="Arial"/>
                <a:ea typeface="Arial"/>
                <a:cs typeface="Arial"/>
                <a:sym typeface="Arial"/>
              </a:rPr>
              <a:t>" ของคุณ</a:t>
            </a:r>
            <a:r>
              <a:rPr lang="en-US" sz="1600" b="1" i="1">
                <a:solidFill>
                  <a:srgbClr val="21218A"/>
                </a:solidFill>
              </a:rPr>
              <a:t> กำลังรอคุณมาตลอด</a:t>
            </a:r>
            <a:r>
              <a:rPr lang="en-US" sz="1600" b="1" i="1">
                <a:solidFill>
                  <a:srgbClr val="21218A"/>
                </a:solidFill>
                <a:latin typeface="Arial"/>
                <a:ea typeface="Arial"/>
                <a:cs typeface="Arial"/>
                <a:sym typeface="Arial"/>
              </a:rPr>
              <a:t>!</a:t>
            </a:r>
            <a:endParaRPr/>
          </a:p>
        </p:txBody>
      </p:sp>
      <p:sp>
        <p:nvSpPr>
          <p:cNvPr id="2281" name="Google Shape;2281;p54"/>
          <p:cNvSpPr/>
          <p:nvPr/>
        </p:nvSpPr>
        <p:spPr>
          <a:xfrm>
            <a:off x="4648200" y="1600200"/>
            <a:ext cx="4495800" cy="3733800"/>
          </a:xfrm>
          <a:prstGeom prst="rect">
            <a:avLst/>
          </a:prstGeom>
          <a:solidFill>
            <a:schemeClr val="dk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2281"/>
                                        </p:tgtEl>
                                      </p:cBhvr>
                                    </p:animEffect>
                                    <p:set>
                                      <p:cBhvr>
                                        <p:cTn id="7" dur="1" fill="hold">
                                          <p:stCondLst>
                                            <p:cond delay="5000"/>
                                          </p:stCondLst>
                                        </p:cTn>
                                        <p:tgtEl>
                                          <p:spTgt spid="22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pic>
        <p:nvPicPr>
          <p:cNvPr id="2287" name="Google Shape;2287;p55" descr="PiltDn"/>
          <p:cNvPicPr preferRelativeResize="0"/>
          <p:nvPr/>
        </p:nvPicPr>
        <p:blipFill rotWithShape="1">
          <a:blip r:embed="rId3">
            <a:alphaModFix/>
          </a:blip>
          <a:srcRect/>
          <a:stretch/>
        </p:blipFill>
        <p:spPr>
          <a:xfrm>
            <a:off x="-19050" y="-14288"/>
            <a:ext cx="9182100" cy="6886576"/>
          </a:xfrm>
          <a:prstGeom prst="rect">
            <a:avLst/>
          </a:prstGeom>
          <a:noFill/>
          <a:ln>
            <a:noFill/>
          </a:ln>
        </p:spPr>
      </p:pic>
      <p:sp>
        <p:nvSpPr>
          <p:cNvPr id="2288" name="Google Shape;2288;p55"/>
          <p:cNvSpPr txBox="1">
            <a:spLocks noGrp="1"/>
          </p:cNvSpPr>
          <p:nvPr>
            <p:ph type="ctrTitle"/>
          </p:nvPr>
        </p:nvSpPr>
        <p:spPr>
          <a:xfrm>
            <a:off x="381000" y="457200"/>
            <a:ext cx="8458200" cy="914400"/>
          </a:xfrm>
          <a:prstGeom prst="rect">
            <a:avLst/>
          </a:prstGeom>
          <a:gradFill>
            <a:gsLst>
              <a:gs pos="0">
                <a:srgbClr val="722F17"/>
              </a:gs>
              <a:gs pos="50000">
                <a:srgbClr val="3F1A0C"/>
              </a:gs>
              <a:gs pos="100000">
                <a:srgbClr val="722F17"/>
              </a:gs>
            </a:gsLst>
            <a:lin ang="540000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a:solidFill>
                  <a:schemeClr val="lt1"/>
                </a:solidFill>
              </a:rPr>
              <a:t>มนุษย์พิลต์ดาวน์</a:t>
            </a:r>
            <a:r>
              <a:rPr lang="en-US" sz="4000" b="1">
                <a:solidFill>
                  <a:schemeClr val="lt1"/>
                </a:solidFill>
              </a:rPr>
              <a:t> (1912)</a:t>
            </a:r>
            <a:endParaRPr>
              <a:solidFill>
                <a:schemeClr val="lt1"/>
              </a:solidFill>
            </a:endParaRPr>
          </a:p>
        </p:txBody>
      </p:sp>
      <p:sp>
        <p:nvSpPr>
          <p:cNvPr id="2289" name="Google Shape;2289;p55"/>
          <p:cNvSpPr txBox="1"/>
          <p:nvPr/>
        </p:nvSpPr>
        <p:spPr>
          <a:xfrm>
            <a:off x="8010780" y="76200"/>
            <a:ext cx="988800" cy="462000"/>
          </a:xfrm>
          <a:prstGeom prst="rect">
            <a:avLst/>
          </a:prstGeom>
          <a:solidFill>
            <a:schemeClr val="dk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94"/>
        <p:cNvGrpSpPr/>
        <p:nvPr/>
      </p:nvGrpSpPr>
      <p:grpSpPr>
        <a:xfrm>
          <a:off x="0" y="0"/>
          <a:ext cx="0" cy="0"/>
          <a:chOff x="0" y="0"/>
          <a:chExt cx="0" cy="0"/>
        </a:xfrm>
      </p:grpSpPr>
      <p:sp>
        <p:nvSpPr>
          <p:cNvPr id="2295" name="Google Shape;2295;p56"/>
          <p:cNvSpPr/>
          <p:nvPr/>
        </p:nvSpPr>
        <p:spPr>
          <a:xfrm>
            <a:off x="3124200" y="1752600"/>
            <a:ext cx="5562600" cy="472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rPr>
              <a:t>เขาเริ่มต้นจากการได้เป็นสิ่งที่ถูกค้นพบที่ยิ่งใหญ่ที่สุดในศตวรรษที่ 20 จนกลายเป็นความน่าขายหน้าที่สุดทางวิทยาศาสตร์</a:t>
            </a:r>
            <a:r>
              <a:rPr lang="en-US" sz="2800" b="1">
                <a:solidFill>
                  <a:schemeClr val="lt1"/>
                </a:solidFill>
                <a:latin typeface="Arial"/>
                <a:ea typeface="Arial"/>
                <a:cs typeface="Arial"/>
                <a:sym typeface="Arial"/>
              </a:rPr>
              <a:t> ซากมนุษย์โบราณ</a:t>
            </a:r>
            <a:r>
              <a:rPr lang="en-US" sz="2800" b="1">
                <a:solidFill>
                  <a:schemeClr val="lt1"/>
                </a:solidFill>
              </a:rPr>
              <a:t>ที่ถูกเรียกว่า เอินโทรพุซ ดาวโซนี่ถูกพบระหว่างปี</a:t>
            </a:r>
            <a:r>
              <a:rPr lang="en-US" sz="2800" b="1">
                <a:solidFill>
                  <a:schemeClr val="lt1"/>
                </a:solidFill>
                <a:latin typeface="Arial"/>
                <a:ea typeface="Arial"/>
                <a:cs typeface="Arial"/>
                <a:sym typeface="Arial"/>
              </a:rPr>
              <a:t> 1911-1915 ที่พิลต์ดาวน์ </a:t>
            </a:r>
            <a:r>
              <a:rPr lang="en-US" sz="2800" b="1">
                <a:solidFill>
                  <a:schemeClr val="lt1"/>
                </a:solidFill>
              </a:rPr>
              <a:t>ซัสเซ๊กส์</a:t>
            </a:r>
            <a:endParaRPr sz="1600" b="1">
              <a:solidFill>
                <a:schemeClr val="lt1"/>
              </a:solidFill>
              <a:latin typeface="Arial"/>
              <a:ea typeface="Arial"/>
              <a:cs typeface="Arial"/>
              <a:sym typeface="Arial"/>
            </a:endParaRPr>
          </a:p>
          <a:p>
            <a:pPr marL="0" marR="0" lvl="0" indent="0" algn="l" rtl="0">
              <a:spcBef>
                <a:spcPts val="320"/>
              </a:spcBef>
              <a:spcAft>
                <a:spcPts val="0"/>
              </a:spcAft>
              <a:buNone/>
            </a:pPr>
            <a:endParaRPr sz="1600" b="1">
              <a:solidFill>
                <a:schemeClr val="lt1"/>
              </a:solidFill>
              <a:latin typeface="Arial"/>
              <a:ea typeface="Arial"/>
              <a:cs typeface="Arial"/>
              <a:sym typeface="Arial"/>
            </a:endParaRPr>
          </a:p>
          <a:p>
            <a:pPr marL="0" marR="0" lvl="0" indent="0" algn="r" rtl="0">
              <a:spcBef>
                <a:spcPts val="480"/>
              </a:spcBef>
              <a:spcAft>
                <a:spcPts val="0"/>
              </a:spcAft>
              <a:buNone/>
            </a:pPr>
            <a:r>
              <a:rPr lang="en-US" sz="2400" b="1" u="sng">
                <a:solidFill>
                  <a:schemeClr val="lt1"/>
                </a:solidFill>
                <a:latin typeface="Arial"/>
                <a:ea typeface="Arial"/>
                <a:cs typeface="Arial"/>
                <a:sym typeface="Arial"/>
                <a:hlinkClick r:id="rId3"/>
              </a:rPr>
              <a:t>www.bbc.co.uk</a:t>
            </a:r>
            <a:r>
              <a:rPr lang="en-US" sz="2400" b="1">
                <a:solidFill>
                  <a:schemeClr val="lt1"/>
                </a:solidFill>
                <a:latin typeface="Arial"/>
                <a:ea typeface="Arial"/>
                <a:cs typeface="Arial"/>
                <a:sym typeface="Arial"/>
              </a:rPr>
              <a:t> 23 </a:t>
            </a:r>
            <a:r>
              <a:rPr lang="en-US" sz="2400" b="1">
                <a:solidFill>
                  <a:schemeClr val="lt1"/>
                </a:solidFill>
              </a:rPr>
              <a:t>พย</a:t>
            </a:r>
            <a:r>
              <a:rPr lang="en-US" sz="2400" b="1">
                <a:solidFill>
                  <a:schemeClr val="lt1"/>
                </a:solidFill>
                <a:latin typeface="Arial"/>
                <a:ea typeface="Arial"/>
                <a:cs typeface="Arial"/>
                <a:sym typeface="Arial"/>
              </a:rPr>
              <a:t> 2003</a:t>
            </a:r>
            <a:endParaRPr sz="2800" b="1">
              <a:solidFill>
                <a:schemeClr val="lt1"/>
              </a:solidFill>
              <a:latin typeface="Arial"/>
              <a:ea typeface="Arial"/>
              <a:cs typeface="Arial"/>
              <a:sym typeface="Arial"/>
            </a:endParaRPr>
          </a:p>
        </p:txBody>
      </p:sp>
      <p:pic>
        <p:nvPicPr>
          <p:cNvPr id="2296" name="Google Shape;2296;p56" descr="piltdown"/>
          <p:cNvPicPr preferRelativeResize="0"/>
          <p:nvPr/>
        </p:nvPicPr>
        <p:blipFill rotWithShape="1">
          <a:blip r:embed="rId4">
            <a:alphaModFix/>
          </a:blip>
          <a:srcRect/>
          <a:stretch/>
        </p:blipFill>
        <p:spPr>
          <a:xfrm>
            <a:off x="0" y="1371600"/>
            <a:ext cx="2447925" cy="3640138"/>
          </a:xfrm>
          <a:prstGeom prst="rect">
            <a:avLst/>
          </a:prstGeom>
          <a:noFill/>
          <a:ln>
            <a:noFill/>
          </a:ln>
        </p:spPr>
      </p:pic>
      <p:pic>
        <p:nvPicPr>
          <p:cNvPr id="2297" name="Google Shape;2297;p56" descr="man_270"/>
          <p:cNvPicPr preferRelativeResize="0"/>
          <p:nvPr/>
        </p:nvPicPr>
        <p:blipFill rotWithShape="1">
          <a:blip r:embed="rId5">
            <a:alphaModFix/>
          </a:blip>
          <a:srcRect/>
          <a:stretch/>
        </p:blipFill>
        <p:spPr>
          <a:xfrm>
            <a:off x="533400" y="4876800"/>
            <a:ext cx="2420938" cy="1479550"/>
          </a:xfrm>
          <a:prstGeom prst="rect">
            <a:avLst/>
          </a:prstGeom>
          <a:noFill/>
          <a:ln>
            <a:noFill/>
          </a:ln>
        </p:spPr>
      </p:pic>
      <p:sp>
        <p:nvSpPr>
          <p:cNvPr id="2298" name="Google Shape;2298;p56"/>
          <p:cNvSpPr txBox="1">
            <a:spLocks noGrp="1"/>
          </p:cNvSpPr>
          <p:nvPr>
            <p:ph type="ctrTitle"/>
          </p:nvPr>
        </p:nvSpPr>
        <p:spPr>
          <a:xfrm>
            <a:off x="381000" y="457200"/>
            <a:ext cx="8458200" cy="914400"/>
          </a:xfrm>
          <a:prstGeom prst="rect">
            <a:avLst/>
          </a:prstGeom>
          <a:gradFill>
            <a:gsLst>
              <a:gs pos="0">
                <a:srgbClr val="722F17"/>
              </a:gs>
              <a:gs pos="50000">
                <a:srgbClr val="3F1A0C"/>
              </a:gs>
              <a:gs pos="100000">
                <a:srgbClr val="722F17"/>
              </a:gs>
            </a:gsLst>
            <a:lin ang="5400012"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a:solidFill>
                  <a:schemeClr val="lt1"/>
                </a:solidFill>
              </a:rPr>
              <a:t>มนุษย์พิลต์ดาวน์</a:t>
            </a:r>
            <a:r>
              <a:rPr lang="en-US" sz="4000" b="1">
                <a:solidFill>
                  <a:schemeClr val="lt1"/>
                </a:solidFill>
              </a:rPr>
              <a:t> (1912)</a:t>
            </a:r>
            <a:endParaRPr>
              <a:solidFill>
                <a:schemeClr val="lt1"/>
              </a:solidFill>
            </a:endParaRPr>
          </a:p>
        </p:txBody>
      </p:sp>
      <p:sp>
        <p:nvSpPr>
          <p:cNvPr id="2299" name="Google Shape;2299;p56"/>
          <p:cNvSpPr/>
          <p:nvPr/>
        </p:nvSpPr>
        <p:spPr>
          <a:xfrm>
            <a:off x="9605850" y="1752600"/>
            <a:ext cx="5562600" cy="4724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t>เขาเริ่ม</a:t>
            </a:r>
            <a:r>
              <a:rPr lang="en-US" sz="2800" b="1">
                <a:latin typeface="Arial"/>
                <a:ea typeface="Arial"/>
                <a:cs typeface="Arial"/>
                <a:sym typeface="Arial"/>
              </a:rPr>
              <a:t>He went from being one of the biggest discoveries of the 20th Century to being its greatest scientific embarrassment. The remains of a human ancestor called Eoanthropus dawsoni, were found during 1911-1915 at Piltdown, Sussex.</a:t>
            </a:r>
            <a:endParaRPr sz="1600" b="1">
              <a:latin typeface="Arial"/>
              <a:ea typeface="Arial"/>
              <a:cs typeface="Arial"/>
              <a:sym typeface="Arial"/>
            </a:endParaRPr>
          </a:p>
          <a:p>
            <a:pPr marL="0" marR="0" lvl="0" indent="0" algn="l" rtl="0">
              <a:spcBef>
                <a:spcPts val="320"/>
              </a:spcBef>
              <a:spcAft>
                <a:spcPts val="0"/>
              </a:spcAft>
              <a:buNone/>
            </a:pPr>
            <a:endParaRPr sz="1600" b="1">
              <a:latin typeface="Arial"/>
              <a:ea typeface="Arial"/>
              <a:cs typeface="Arial"/>
              <a:sym typeface="Arial"/>
            </a:endParaRPr>
          </a:p>
          <a:p>
            <a:pPr marL="0" marR="0" lvl="0" indent="0" algn="r" rtl="0">
              <a:spcBef>
                <a:spcPts val="480"/>
              </a:spcBef>
              <a:spcAft>
                <a:spcPts val="0"/>
              </a:spcAft>
              <a:buNone/>
            </a:pPr>
            <a:r>
              <a:rPr lang="en-US" sz="2400" b="1" u="sng">
                <a:latin typeface="Arial"/>
                <a:ea typeface="Arial"/>
                <a:cs typeface="Arial"/>
                <a:sym typeface="Arial"/>
                <a:hlinkClick r:id="rId3"/>
              </a:rPr>
              <a:t>www.bbc.co.uk</a:t>
            </a:r>
            <a:r>
              <a:rPr lang="en-US" sz="2400" b="1">
                <a:latin typeface="Arial"/>
                <a:ea typeface="Arial"/>
                <a:cs typeface="Arial"/>
                <a:sym typeface="Arial"/>
              </a:rPr>
              <a:t> 23 Nov 2003</a:t>
            </a:r>
            <a:endParaRPr sz="2800" b="1">
              <a:latin typeface="Arial"/>
              <a:ea typeface="Arial"/>
              <a:cs typeface="Arial"/>
              <a:sym typeface="Arial"/>
            </a:endParaRPr>
          </a:p>
        </p:txBody>
      </p:sp>
      <p:sp>
        <p:nvSpPr>
          <p:cNvPr id="2300" name="Google Shape;2300;p56"/>
          <p:cNvSpPr txBox="1"/>
          <p:nvPr/>
        </p:nvSpPr>
        <p:spPr>
          <a:xfrm>
            <a:off x="8010780" y="76200"/>
            <a:ext cx="988800" cy="462000"/>
          </a:xfrm>
          <a:prstGeom prst="rect">
            <a:avLst/>
          </a:prstGeom>
          <a:solidFill>
            <a:schemeClr val="dk1"/>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p57"/>
          <p:cNvSpPr txBox="1">
            <a:spLocks noGrp="1"/>
          </p:cNvSpPr>
          <p:nvPr>
            <p:ph type="ctrTitle"/>
          </p:nvPr>
        </p:nvSpPr>
        <p:spPr>
          <a:xfrm>
            <a:off x="381000" y="457200"/>
            <a:ext cx="8458200" cy="914400"/>
          </a:xfrm>
          <a:prstGeom prst="rect">
            <a:avLst/>
          </a:prstGeom>
          <a:gradFill>
            <a:gsLst>
              <a:gs pos="0">
                <a:srgbClr val="722F17"/>
              </a:gs>
              <a:gs pos="50000">
                <a:srgbClr val="3F1A0C"/>
              </a:gs>
              <a:gs pos="100000">
                <a:srgbClr val="722F17"/>
              </a:gs>
            </a:gsLst>
            <a:lin ang="540000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a:solidFill>
                  <a:schemeClr val="lt1"/>
                </a:solidFill>
              </a:rPr>
              <a:t>มนุษย์เนบราสก้า</a:t>
            </a:r>
            <a:r>
              <a:rPr lang="en-US" sz="4000" b="1">
                <a:solidFill>
                  <a:schemeClr val="lt1"/>
                </a:solidFill>
              </a:rPr>
              <a:t> (1922)</a:t>
            </a:r>
            <a:endParaRPr>
              <a:solidFill>
                <a:schemeClr val="lt1"/>
              </a:solidFill>
            </a:endParaRPr>
          </a:p>
        </p:txBody>
      </p:sp>
      <p:pic>
        <p:nvPicPr>
          <p:cNvPr id="2307" name="Google Shape;2307;p57" descr="NEANDERTHAL"/>
          <p:cNvPicPr preferRelativeResize="0"/>
          <p:nvPr/>
        </p:nvPicPr>
        <p:blipFill rotWithShape="1">
          <a:blip r:embed="rId3">
            <a:alphaModFix/>
          </a:blip>
          <a:srcRect/>
          <a:stretch/>
        </p:blipFill>
        <p:spPr>
          <a:xfrm>
            <a:off x="304800" y="1676400"/>
            <a:ext cx="2362200" cy="2819400"/>
          </a:xfrm>
          <a:prstGeom prst="rect">
            <a:avLst/>
          </a:prstGeom>
          <a:noFill/>
          <a:ln>
            <a:noFill/>
          </a:ln>
        </p:spPr>
      </p:pic>
      <p:pic>
        <p:nvPicPr>
          <p:cNvPr id="2308" name="Google Shape;2308;p57" descr="nebraska2"/>
          <p:cNvPicPr preferRelativeResize="0"/>
          <p:nvPr/>
        </p:nvPicPr>
        <p:blipFill rotWithShape="1">
          <a:blip r:embed="rId4">
            <a:alphaModFix/>
          </a:blip>
          <a:srcRect/>
          <a:stretch/>
        </p:blipFill>
        <p:spPr>
          <a:xfrm>
            <a:off x="3429000" y="1833563"/>
            <a:ext cx="5491163" cy="5024437"/>
          </a:xfrm>
          <a:prstGeom prst="rect">
            <a:avLst/>
          </a:prstGeom>
          <a:noFill/>
          <a:ln>
            <a:noFill/>
          </a:ln>
        </p:spPr>
      </p:pic>
      <p:sp>
        <p:nvSpPr>
          <p:cNvPr id="2309" name="Google Shape;2309;p57"/>
          <p:cNvSpPr/>
          <p:nvPr/>
        </p:nvSpPr>
        <p:spPr>
          <a:xfrm>
            <a:off x="3059113" y="1484313"/>
            <a:ext cx="6084887" cy="865187"/>
          </a:xfrm>
          <a:prstGeom prst="roundRect">
            <a:avLst>
              <a:gd name="adj" fmla="val 16667"/>
            </a:avLst>
          </a:prstGeom>
          <a:solidFill>
            <a:srgbClr val="FFFFFF"/>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i="1">
                <a:solidFill>
                  <a:schemeClr val="dk1"/>
                </a:solidFill>
              </a:rPr>
              <a:t>ดูสิ</a:t>
            </a:r>
            <a:r>
              <a:rPr lang="en-US" sz="2400" b="1" i="1">
                <a:solidFill>
                  <a:schemeClr val="dk1"/>
                </a:solidFill>
                <a:latin typeface="Arial"/>
                <a:ea typeface="Arial"/>
                <a:cs typeface="Arial"/>
                <a:sym typeface="Arial"/>
              </a:rPr>
              <a:t> ใครมาทำล</a:t>
            </a:r>
            <a:r>
              <a:rPr lang="en-US" sz="2400" b="1" i="1">
                <a:solidFill>
                  <a:schemeClr val="dk1"/>
                </a:solidFill>
              </a:rPr>
              <a:t>ายหลุมศพของ ลุงบัค</a:t>
            </a:r>
            <a:endParaRPr/>
          </a:p>
        </p:txBody>
      </p:sp>
      <p:sp>
        <p:nvSpPr>
          <p:cNvPr id="2310" name="Google Shape;2310;p57"/>
          <p:cNvSpPr txBox="1"/>
          <p:nvPr/>
        </p:nvSpPr>
        <p:spPr>
          <a:xfrm>
            <a:off x="8010780" y="76200"/>
            <a:ext cx="988800" cy="462000"/>
          </a:xfrm>
          <a:prstGeom prst="rect">
            <a:avLst/>
          </a:prstGeom>
          <a:solidFill>
            <a:schemeClr val="dk1"/>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8"/>
                                        </p:tgtEl>
                                        <p:attrNameLst>
                                          <p:attrName>style.visibility</p:attrName>
                                        </p:attrNameLst>
                                      </p:cBhvr>
                                      <p:to>
                                        <p:strVal val="visible"/>
                                      </p:to>
                                    </p:set>
                                    <p:animEffect transition="in" filter="fade">
                                      <p:cBhvr>
                                        <p:cTn id="7" dur="500"/>
                                        <p:tgtEl>
                                          <p:spTgt spid="2308"/>
                                        </p:tgtEl>
                                      </p:cBhvr>
                                    </p:animEffect>
                                  </p:childTnLst>
                                </p:cTn>
                              </p:par>
                              <p:par>
                                <p:cTn id="8" presetID="10" presetClass="entr" presetSubtype="0" fill="hold" nodeType="withEffect">
                                  <p:stCondLst>
                                    <p:cond delay="0"/>
                                  </p:stCondLst>
                                  <p:childTnLst>
                                    <p:set>
                                      <p:cBhvr>
                                        <p:cTn id="9" dur="1" fill="hold">
                                          <p:stCondLst>
                                            <p:cond delay="0"/>
                                          </p:stCondLst>
                                        </p:cTn>
                                        <p:tgtEl>
                                          <p:spTgt spid="2309"/>
                                        </p:tgtEl>
                                        <p:attrNameLst>
                                          <p:attrName>style.visibility</p:attrName>
                                        </p:attrNameLst>
                                      </p:cBhvr>
                                      <p:to>
                                        <p:strVal val="visible"/>
                                      </p:to>
                                    </p:set>
                                    <p:animEffect transition="in" filter="fade">
                                      <p:cBhvr>
                                        <p:cTn id="10" dur="500"/>
                                        <p:tgtEl>
                                          <p:spTgt spid="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315"/>
        <p:cNvGrpSpPr/>
        <p:nvPr/>
      </p:nvGrpSpPr>
      <p:grpSpPr>
        <a:xfrm>
          <a:off x="0" y="0"/>
          <a:ext cx="0" cy="0"/>
          <a:chOff x="0" y="0"/>
          <a:chExt cx="0" cy="0"/>
        </a:xfrm>
      </p:grpSpPr>
      <p:sp>
        <p:nvSpPr>
          <p:cNvPr id="2316" name="Google Shape;2316;p58"/>
          <p:cNvSpPr txBox="1">
            <a:spLocks noGrp="1"/>
          </p:cNvSpPr>
          <p:nvPr>
            <p:ph type="ctrTitle"/>
          </p:nvPr>
        </p:nvSpPr>
        <p:spPr>
          <a:xfrm>
            <a:off x="381000" y="457200"/>
            <a:ext cx="8458200" cy="914400"/>
          </a:xfrm>
          <a:prstGeom prst="rect">
            <a:avLst/>
          </a:prstGeom>
          <a:gradFill>
            <a:gsLst>
              <a:gs pos="0">
                <a:srgbClr val="722F17"/>
              </a:gs>
              <a:gs pos="50000">
                <a:srgbClr val="3F1A0C"/>
              </a:gs>
              <a:gs pos="100000">
                <a:srgbClr val="722F17"/>
              </a:gs>
            </a:gsLst>
            <a:lin ang="540000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rPr>
              <a:t>มนุษย์ นีเอนเดอร์ธัล</a:t>
            </a:r>
            <a:r>
              <a:rPr lang="en-US" sz="4000" b="1">
                <a:solidFill>
                  <a:schemeClr val="lt1"/>
                </a:solidFill>
              </a:rPr>
              <a:t> (1860)</a:t>
            </a:r>
            <a:endParaRPr>
              <a:solidFill>
                <a:schemeClr val="lt1"/>
              </a:solidFill>
            </a:endParaRPr>
          </a:p>
        </p:txBody>
      </p:sp>
      <p:sp>
        <p:nvSpPr>
          <p:cNvPr id="2317" name="Google Shape;2317;p58"/>
          <p:cNvSpPr txBox="1">
            <a:spLocks noGrp="1"/>
          </p:cNvSpPr>
          <p:nvPr>
            <p:ph type="subTitle" idx="1"/>
          </p:nvPr>
        </p:nvSpPr>
        <p:spPr>
          <a:xfrm>
            <a:off x="3048000" y="1752600"/>
            <a:ext cx="6096000" cy="4876800"/>
          </a:xfrm>
          <a:prstGeom prst="rect">
            <a:avLst/>
          </a:prstGeom>
          <a:noFill/>
          <a:ln>
            <a:noFill/>
          </a:ln>
        </p:spPr>
        <p:txBody>
          <a:bodyPr spcFirstLastPara="1" wrap="square" lIns="91425" tIns="45700" rIns="91425" bIns="45700" anchor="t" anchorCtr="0">
            <a:noAutofit/>
          </a:bodyPr>
          <a:lstStyle/>
          <a:p>
            <a:pPr marL="268288" lvl="0" indent="-268288" algn="l" rtl="0">
              <a:spcBef>
                <a:spcPts val="0"/>
              </a:spcBef>
              <a:spcAft>
                <a:spcPts val="0"/>
              </a:spcAft>
              <a:buClr>
                <a:schemeClr val="lt1"/>
              </a:buClr>
              <a:buSzPts val="3200"/>
              <a:buFont typeface="Arial"/>
              <a:buChar char="•"/>
            </a:pPr>
            <a:r>
              <a:rPr lang="en-US" b="1">
                <a:solidFill>
                  <a:schemeClr val="lt1"/>
                </a:solidFill>
              </a:rPr>
              <a:t>หลังค่อม</a:t>
            </a:r>
            <a:endParaRPr/>
          </a:p>
          <a:p>
            <a:pPr marL="268288" lvl="0" indent="-268288" algn="l" rtl="0">
              <a:spcBef>
                <a:spcPts val="640"/>
              </a:spcBef>
              <a:spcAft>
                <a:spcPts val="0"/>
              </a:spcAft>
              <a:buClr>
                <a:schemeClr val="lt1"/>
              </a:buClr>
              <a:buSzPts val="3200"/>
              <a:buFont typeface="Arial"/>
              <a:buChar char="•"/>
            </a:pPr>
            <a:r>
              <a:rPr lang="en-US" b="1">
                <a:solidFill>
                  <a:schemeClr val="lt1"/>
                </a:solidFill>
              </a:rPr>
              <a:t>กระโหลกศีรษะแบน</a:t>
            </a:r>
            <a:endParaRPr/>
          </a:p>
          <a:p>
            <a:pPr marL="268287" lvl="0" indent="-268287" algn="l" rtl="0">
              <a:spcBef>
                <a:spcPts val="640"/>
              </a:spcBef>
              <a:spcAft>
                <a:spcPts val="0"/>
              </a:spcAft>
              <a:buClr>
                <a:schemeClr val="lt1"/>
              </a:buClr>
              <a:buSzPts val="3200"/>
              <a:buFont typeface="Arial"/>
              <a:buChar char="•"/>
            </a:pPr>
            <a:r>
              <a:rPr lang="en-US" b="1">
                <a:solidFill>
                  <a:schemeClr val="lt1"/>
                </a:solidFill>
              </a:rPr>
              <a:t>หลังปี</a:t>
            </a:r>
            <a:r>
              <a:rPr lang="en-US" b="1">
                <a:solidFill>
                  <a:schemeClr val="lt1"/>
                </a:solidFill>
                <a:latin typeface="Arial"/>
                <a:ea typeface="Arial"/>
                <a:cs typeface="Arial"/>
                <a:sym typeface="Arial"/>
              </a:rPr>
              <a:t> 1908 ถูกนำแสดงโดย รูดอ</a:t>
            </a:r>
            <a:r>
              <a:rPr lang="en-US" b="1">
                <a:solidFill>
                  <a:schemeClr val="lt1"/>
                </a:solidFill>
              </a:rPr>
              <a:t>ล์ฟ เวอร์ชอว์ คือ ชาวฝรั่งเศษที่เป็นโรคปวดข้อ</a:t>
            </a:r>
            <a:r>
              <a:rPr lang="en-US" b="1">
                <a:solidFill>
                  <a:schemeClr val="lt1"/>
                </a:solidFill>
                <a:latin typeface="Arial"/>
                <a:ea typeface="Arial"/>
                <a:cs typeface="Arial"/>
                <a:sym typeface="Arial"/>
              </a:rPr>
              <a:t>!</a:t>
            </a:r>
            <a:endParaRPr/>
          </a:p>
          <a:p>
            <a:pPr marL="268288" lvl="0" indent="-268288" algn="l" rtl="0">
              <a:spcBef>
                <a:spcPts val="640"/>
              </a:spcBef>
              <a:spcAft>
                <a:spcPts val="0"/>
              </a:spcAft>
              <a:buClr>
                <a:schemeClr val="lt1"/>
              </a:buClr>
              <a:buSzPts val="3200"/>
              <a:buFont typeface="Arial"/>
              <a:buChar char="•"/>
            </a:pPr>
            <a:r>
              <a:rPr lang="en-US" b="1">
                <a:solidFill>
                  <a:schemeClr val="lt1"/>
                </a:solidFill>
              </a:rPr>
              <a:t>คนอื่นเดินตัวตั้งตรงได้</a:t>
            </a:r>
            <a:endParaRPr/>
          </a:p>
          <a:p>
            <a:pPr marL="268287" lvl="0" indent="-268287" algn="l" rtl="0">
              <a:spcBef>
                <a:spcPts val="640"/>
              </a:spcBef>
              <a:spcAft>
                <a:spcPts val="0"/>
              </a:spcAft>
              <a:buClr>
                <a:schemeClr val="lt1"/>
              </a:buClr>
              <a:buSzPts val="3200"/>
              <a:buFont typeface="Arial"/>
              <a:buChar char="•"/>
            </a:pPr>
            <a:r>
              <a:rPr lang="en-US" b="1">
                <a:solidFill>
                  <a:schemeClr val="lt1"/>
                </a:solidFill>
              </a:rPr>
              <a:t>ผลเอกซเรย์ยืนยันว่าคนเหล่านี้เป็นโรคกระดูกอ่อนแอ               </a:t>
            </a:r>
            <a:r>
              <a:rPr lang="en-US" b="1">
                <a:solidFill>
                  <a:schemeClr val="lt1"/>
                </a:solidFill>
                <a:latin typeface="Arial"/>
                <a:ea typeface="Arial"/>
                <a:cs typeface="Arial"/>
                <a:sym typeface="Arial"/>
              </a:rPr>
              <a:t>(เกิดจากการขาดวิตามินดี)</a:t>
            </a:r>
            <a:endParaRPr/>
          </a:p>
        </p:txBody>
      </p:sp>
      <p:pic>
        <p:nvPicPr>
          <p:cNvPr id="2318" name="Google Shape;2318;p58" descr="cavetree"/>
          <p:cNvPicPr preferRelativeResize="0"/>
          <p:nvPr/>
        </p:nvPicPr>
        <p:blipFill rotWithShape="1">
          <a:blip r:embed="rId3">
            <a:alphaModFix/>
          </a:blip>
          <a:srcRect/>
          <a:stretch/>
        </p:blipFill>
        <p:spPr>
          <a:xfrm>
            <a:off x="374650" y="1752600"/>
            <a:ext cx="2309813" cy="2506663"/>
          </a:xfrm>
          <a:prstGeom prst="rect">
            <a:avLst/>
          </a:prstGeom>
          <a:noFill/>
          <a:ln>
            <a:noFill/>
          </a:ln>
        </p:spPr>
      </p:pic>
      <p:pic>
        <p:nvPicPr>
          <p:cNvPr id="2319" name="Google Shape;2319;p58" descr="neanderthal.jpg"/>
          <p:cNvPicPr preferRelativeResize="0"/>
          <p:nvPr/>
        </p:nvPicPr>
        <p:blipFill rotWithShape="1">
          <a:blip r:embed="rId4">
            <a:alphaModFix/>
          </a:blip>
          <a:srcRect/>
          <a:stretch/>
        </p:blipFill>
        <p:spPr>
          <a:xfrm>
            <a:off x="381000" y="4086225"/>
            <a:ext cx="2295525" cy="2466975"/>
          </a:xfrm>
          <a:prstGeom prst="rect">
            <a:avLst/>
          </a:prstGeom>
          <a:noFill/>
          <a:ln>
            <a:noFill/>
          </a:ln>
        </p:spPr>
      </p:pic>
      <p:sp>
        <p:nvSpPr>
          <p:cNvPr id="2320" name="Google Shape;2320;p58"/>
          <p:cNvSpPr txBox="1"/>
          <p:nvPr/>
        </p:nvSpPr>
        <p:spPr>
          <a:xfrm>
            <a:off x="8010780" y="76200"/>
            <a:ext cx="988800" cy="462000"/>
          </a:xfrm>
          <a:prstGeom prst="rect">
            <a:avLst/>
          </a:prstGeom>
          <a:solidFill>
            <a:schemeClr val="dk1"/>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6" name="Google Shape;2326;p59"/>
          <p:cNvSpPr txBox="1">
            <a:spLocks noGrp="1"/>
          </p:cNvSpPr>
          <p:nvPr>
            <p:ph type="ctrTitle"/>
          </p:nvPr>
        </p:nvSpPr>
        <p:spPr>
          <a:xfrm>
            <a:off x="381000" y="457200"/>
            <a:ext cx="8458200" cy="914400"/>
          </a:xfrm>
          <a:prstGeom prst="rect">
            <a:avLst/>
          </a:prstGeom>
          <a:gradFill>
            <a:gsLst>
              <a:gs pos="0">
                <a:srgbClr val="722F17"/>
              </a:gs>
              <a:gs pos="50000">
                <a:srgbClr val="3F1A0C"/>
              </a:gs>
              <a:gs pos="100000">
                <a:srgbClr val="722F17"/>
              </a:gs>
            </a:gsLst>
            <a:lin ang="540000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rPr>
              <a:t>"ฉัน รัก ลูซี่"</a:t>
            </a:r>
            <a:r>
              <a:rPr lang="en-US" sz="4000" b="1">
                <a:solidFill>
                  <a:schemeClr val="lt1"/>
                </a:solidFill>
              </a:rPr>
              <a:t> (1973)</a:t>
            </a:r>
            <a:endParaRPr b="1">
              <a:solidFill>
                <a:schemeClr val="lt1"/>
              </a:solidFill>
            </a:endParaRPr>
          </a:p>
        </p:txBody>
      </p:sp>
      <p:sp>
        <p:nvSpPr>
          <p:cNvPr id="2327" name="Google Shape;2327;p59"/>
          <p:cNvSpPr txBox="1">
            <a:spLocks noGrp="1"/>
          </p:cNvSpPr>
          <p:nvPr>
            <p:ph type="subTitle" idx="1"/>
          </p:nvPr>
        </p:nvSpPr>
        <p:spPr>
          <a:xfrm>
            <a:off x="4343400" y="1752600"/>
            <a:ext cx="4800600" cy="1143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sz="2800" b="1" i="1">
                <a:solidFill>
                  <a:schemeClr val="lt1"/>
                </a:solidFill>
              </a:rPr>
              <a:t>ออสตราโลพิเทคัส เซดีบา</a:t>
            </a:r>
            <a:r>
              <a:rPr lang="en-US" sz="2800" b="1">
                <a:solidFill>
                  <a:schemeClr val="lt1"/>
                </a:solidFill>
                <a:latin typeface="Arial"/>
                <a:ea typeface="Arial"/>
                <a:cs typeface="Arial"/>
                <a:sym typeface="Arial"/>
              </a:rPr>
              <a:t> </a:t>
            </a:r>
            <a:endParaRPr sz="2800" b="1">
              <a:solidFill>
                <a:schemeClr val="lt1"/>
              </a:solidFill>
              <a:latin typeface="Arial"/>
              <a:ea typeface="Arial"/>
              <a:cs typeface="Arial"/>
              <a:sym typeface="Arial"/>
            </a:endParaRPr>
          </a:p>
          <a:p>
            <a:pPr marL="0" lvl="0" indent="0"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a:t>
            </a:r>
            <a:r>
              <a:rPr lang="en-US" sz="2800" b="1">
                <a:solidFill>
                  <a:schemeClr val="lt1"/>
                </a:solidFill>
              </a:rPr>
              <a:t>ชื่อเล่น</a:t>
            </a:r>
            <a:r>
              <a:rPr lang="en-US" sz="2800" b="1">
                <a:solidFill>
                  <a:schemeClr val="lt1"/>
                </a:solidFill>
                <a:latin typeface="Arial"/>
                <a:ea typeface="Arial"/>
                <a:cs typeface="Arial"/>
                <a:sym typeface="Arial"/>
              </a:rPr>
              <a:t> "ลูซี่")</a:t>
            </a:r>
            <a:endParaRPr sz="2800" b="1">
              <a:solidFill>
                <a:schemeClr val="lt1"/>
              </a:solidFill>
              <a:latin typeface="Arial"/>
              <a:ea typeface="Arial"/>
              <a:cs typeface="Arial"/>
              <a:sym typeface="Arial"/>
            </a:endParaRPr>
          </a:p>
        </p:txBody>
      </p:sp>
      <p:pic>
        <p:nvPicPr>
          <p:cNvPr id="2328" name="Google Shape;2328;p59" descr="afarensis"/>
          <p:cNvPicPr preferRelativeResize="0"/>
          <p:nvPr/>
        </p:nvPicPr>
        <p:blipFill rotWithShape="1">
          <a:blip r:embed="rId3">
            <a:alphaModFix/>
          </a:blip>
          <a:srcRect/>
          <a:stretch/>
        </p:blipFill>
        <p:spPr>
          <a:xfrm>
            <a:off x="381000" y="1676400"/>
            <a:ext cx="3784600" cy="5181600"/>
          </a:xfrm>
          <a:prstGeom prst="rect">
            <a:avLst/>
          </a:prstGeom>
          <a:noFill/>
          <a:ln>
            <a:noFill/>
          </a:ln>
        </p:spPr>
      </p:pic>
      <p:sp>
        <p:nvSpPr>
          <p:cNvPr id="2329" name="Google Shape;2329;p59"/>
          <p:cNvSpPr txBox="1"/>
          <p:nvPr/>
        </p:nvSpPr>
        <p:spPr>
          <a:xfrm>
            <a:off x="4343400" y="3352800"/>
            <a:ext cx="4800600" cy="3200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rPr>
              <a:t>เมื่อต้องการชิ้นหัวเข่าเพื่อจะพิสูตรว่า “ลูซี่” เดินตัวตรง พวกเขามีกลอุบายที่จะใช้กระดูดที่พบห่างจากชิ้นส่วนอื่นไปอีกมากกว่าสามกิโลเมตร</a:t>
            </a:r>
            <a:r>
              <a:rPr lang="en-US" sz="2800" b="1">
                <a:solidFill>
                  <a:schemeClr val="lt1"/>
                </a:solidFill>
                <a:latin typeface="Arial"/>
                <a:ea typeface="Arial"/>
                <a:cs typeface="Arial"/>
                <a:sym typeface="Arial"/>
              </a:rPr>
              <a:t>  </a:t>
            </a:r>
            <a:endParaRPr sz="2800" b="1">
              <a:solidFill>
                <a:schemeClr val="lt1"/>
              </a:solidFill>
              <a:latin typeface="Arial"/>
              <a:ea typeface="Arial"/>
              <a:cs typeface="Arial"/>
              <a:sym typeface="Arial"/>
            </a:endParaRPr>
          </a:p>
        </p:txBody>
      </p:sp>
      <p:sp>
        <p:nvSpPr>
          <p:cNvPr id="2330" name="Google Shape;2330;p59"/>
          <p:cNvSpPr txBox="1"/>
          <p:nvPr/>
        </p:nvSpPr>
        <p:spPr>
          <a:xfrm>
            <a:off x="8010780" y="76200"/>
            <a:ext cx="988800" cy="462000"/>
          </a:xfrm>
          <a:prstGeom prst="rect">
            <a:avLst/>
          </a:prstGeom>
          <a:solidFill>
            <a:schemeClr val="dk1"/>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5"/>
        <p:cNvGrpSpPr/>
        <p:nvPr/>
      </p:nvGrpSpPr>
      <p:grpSpPr>
        <a:xfrm>
          <a:off x="0" y="0"/>
          <a:ext cx="0" cy="0"/>
          <a:chOff x="0" y="0"/>
          <a:chExt cx="0" cy="0"/>
        </a:xfrm>
      </p:grpSpPr>
      <p:pic>
        <p:nvPicPr>
          <p:cNvPr id="1586" name="Google Shape;1586;p6" descr="3oncross2"/>
          <p:cNvPicPr preferRelativeResize="0"/>
          <p:nvPr/>
        </p:nvPicPr>
        <p:blipFill rotWithShape="1">
          <a:blip r:embed="rId3">
            <a:alphaModFix/>
          </a:blip>
          <a:srcRect/>
          <a:stretch/>
        </p:blipFill>
        <p:spPr>
          <a:xfrm>
            <a:off x="36512" y="-99432"/>
            <a:ext cx="9144000" cy="6940551"/>
          </a:xfrm>
          <a:prstGeom prst="rect">
            <a:avLst/>
          </a:prstGeom>
          <a:noFill/>
          <a:ln>
            <a:noFill/>
          </a:ln>
        </p:spPr>
      </p:pic>
      <p:sp>
        <p:nvSpPr>
          <p:cNvPr id="1587" name="Google Shape;1587;p6"/>
          <p:cNvSpPr txBox="1"/>
          <p:nvPr/>
        </p:nvSpPr>
        <p:spPr>
          <a:xfrm>
            <a:off x="106045" y="5767970"/>
            <a:ext cx="9007475" cy="1077218"/>
          </a:xfrm>
          <a:prstGeom prst="rect">
            <a:avLst/>
          </a:prstGeom>
          <a:noFill/>
          <a:ln>
            <a:noFill/>
          </a:ln>
        </p:spPr>
        <p:txBody>
          <a:bodyPr spcFirstLastPara="1" wrap="square" lIns="91425" tIns="45700" rIns="91425" bIns="45700" anchor="t" anchorCtr="0">
            <a:spAutoFit/>
          </a:bodyPr>
          <a:lstStyle/>
          <a:p>
            <a:pPr lvl="0" algn="ctr"/>
            <a:r>
              <a:rPr lang="en-US" sz="3200" dirty="0">
                <a:solidFill>
                  <a:schemeClr val="dk1"/>
                </a:solidFill>
              </a:rPr>
              <a:t>"</a:t>
            </a:r>
            <a:r>
              <a:rPr lang="en-US" sz="3200" dirty="0" err="1">
                <a:solidFill>
                  <a:schemeClr val="dk1"/>
                </a:solidFill>
              </a:rPr>
              <a:t>เช้าวันต่อมา</a:t>
            </a:r>
            <a:r>
              <a:rPr lang="en-US" sz="3200" dirty="0">
                <a:solidFill>
                  <a:schemeClr val="dk1"/>
                </a:solidFill>
              </a:rPr>
              <a:t>...</a:t>
            </a:r>
            <a:r>
              <a:rPr lang="en-US" sz="3200" dirty="0" err="1">
                <a:solidFill>
                  <a:schemeClr val="dk1"/>
                </a:solidFill>
              </a:rPr>
              <a:t>ขณะที่ดวงอาทิตย์กำลังขึ้น</a:t>
            </a:r>
            <a:r>
              <a:rPr lang="en-US" sz="3200" dirty="0">
                <a:solidFill>
                  <a:schemeClr val="dk1"/>
                </a:solidFill>
              </a:rPr>
              <a:t> </a:t>
            </a:r>
            <a:r>
              <a:rPr lang="en-US" sz="3200" dirty="0" err="1">
                <a:solidFill>
                  <a:schemeClr val="dk1"/>
                </a:solidFill>
              </a:rPr>
              <a:t>ผมยอมจำนนกับพระเยซูคริสต์</a:t>
            </a:r>
            <a:r>
              <a:rPr lang="en-US" sz="3200" dirty="0">
                <a:solidFill>
                  <a:schemeClr val="dk1"/>
                </a:solidFill>
              </a:rPr>
              <a:t> " (</a:t>
            </a:r>
            <a:r>
              <a:rPr lang="en-US" sz="3200" dirty="0" err="1">
                <a:solidFill>
                  <a:schemeClr val="dk1"/>
                </a:solidFill>
              </a:rPr>
              <a:t>หน้า</a:t>
            </a:r>
            <a:r>
              <a:rPr lang="en-US" sz="3200" dirty="0">
                <a:solidFill>
                  <a:schemeClr val="dk1"/>
                </a:solidFill>
              </a:rPr>
              <a:t> 225)</a:t>
            </a:r>
            <a:endParaRPr sz="3200" dirty="0">
              <a:solidFill>
                <a:schemeClr val="dk1"/>
              </a:solidFill>
            </a:endParaRPr>
          </a:p>
        </p:txBody>
      </p:sp>
      <p:sp>
        <p:nvSpPr>
          <p:cNvPr id="1588" name="Google Shape;1588;p6"/>
          <p:cNvSpPr txBox="1">
            <a:spLocks noGrp="1"/>
          </p:cNvSpPr>
          <p:nvPr>
            <p:ph type="ctrTitle"/>
          </p:nvPr>
        </p:nvSpPr>
        <p:spPr>
          <a:xfrm>
            <a:off x="685800" y="0"/>
            <a:ext cx="7772400" cy="1143000"/>
          </a:xfrm>
          <a:prstGeom prst="rect">
            <a:avLst/>
          </a:prstGeom>
          <a:noFill/>
          <a:ln>
            <a:noFill/>
          </a:ln>
        </p:spPr>
        <p:txBody>
          <a:bodyPr vert="horz" wrap="square" lIns="548640" tIns="45720" rIns="548640" bIns="45720" numCol="1" anchor="ctr" anchorCtr="1" compatLnSpc="1">
            <a:prstTxWarp prst="textNoShape">
              <a:avLst/>
            </a:prstTxWarp>
          </a:bodyPr>
          <a:lstStyle/>
          <a:p>
            <a:pPr fontAlgn="base">
              <a:lnSpc>
                <a:spcPct val="80000"/>
              </a:lnSpc>
              <a:spcBef>
                <a:spcPct val="0"/>
              </a:spcBef>
              <a:spcAft>
                <a:spcPct val="0"/>
              </a:spcAft>
            </a:pPr>
            <a:r>
              <a:rPr lang="en-US" b="1">
                <a:solidFill>
                  <a:schemeClr val="bg1"/>
                </a:solidFill>
                <a:effectLst>
                  <a:glow rad="139700">
                    <a:schemeClr val="accent4">
                      <a:satMod val="175000"/>
                      <a:alpha val="87000"/>
                    </a:schemeClr>
                  </a:glow>
                </a:effectLst>
                <a:latin typeface="Arial" charset="0"/>
                <a:ea typeface="宋体" charset="0"/>
              </a:rPr>
              <a:t>เขายอมจำนน</a:t>
            </a:r>
            <a:endParaRPr b="1">
              <a:solidFill>
                <a:schemeClr val="bg1"/>
              </a:solidFill>
              <a:effectLst>
                <a:glow rad="139700">
                  <a:schemeClr val="accent4">
                    <a:satMod val="175000"/>
                    <a:alpha val="87000"/>
                  </a:schemeClr>
                </a:glow>
              </a:effectLst>
              <a:latin typeface="Arial" charset="0"/>
              <a:ea typeface="宋体"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35"/>
        <p:cNvGrpSpPr/>
        <p:nvPr/>
      </p:nvGrpSpPr>
      <p:grpSpPr>
        <a:xfrm>
          <a:off x="0" y="0"/>
          <a:ext cx="0" cy="0"/>
          <a:chOff x="0" y="0"/>
          <a:chExt cx="0" cy="0"/>
        </a:xfrm>
      </p:grpSpPr>
      <p:sp>
        <p:nvSpPr>
          <p:cNvPr id="2336" name="Google Shape;2336;p60"/>
          <p:cNvSpPr txBox="1">
            <a:spLocks noGrp="1"/>
          </p:cNvSpPr>
          <p:nvPr>
            <p:ph type="ctrTitle"/>
          </p:nvPr>
        </p:nvSpPr>
        <p:spPr>
          <a:xfrm>
            <a:off x="381000" y="457200"/>
            <a:ext cx="8458200" cy="914400"/>
          </a:xfrm>
          <a:prstGeom prst="rect">
            <a:avLst/>
          </a:prstGeom>
          <a:gradFill>
            <a:gsLst>
              <a:gs pos="0">
                <a:srgbClr val="722F17"/>
              </a:gs>
              <a:gs pos="50000">
                <a:srgbClr val="3F1A0C"/>
              </a:gs>
              <a:gs pos="100000">
                <a:srgbClr val="722F17"/>
              </a:gs>
            </a:gsLst>
            <a:lin ang="5400000" scaled="0"/>
          </a:gra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rPr>
              <a:t>ทุกหลักฐานล้มเหลว</a:t>
            </a:r>
            <a:endParaRPr sz="4000" b="1">
              <a:solidFill>
                <a:schemeClr val="lt1"/>
              </a:solidFill>
            </a:endParaRPr>
          </a:p>
        </p:txBody>
      </p:sp>
      <p:sp>
        <p:nvSpPr>
          <p:cNvPr id="2337" name="Google Shape;2337;p60"/>
          <p:cNvSpPr txBox="1">
            <a:spLocks noGrp="1"/>
          </p:cNvSpPr>
          <p:nvPr>
            <p:ph type="subTitle" idx="1"/>
          </p:nvPr>
        </p:nvSpPr>
        <p:spPr>
          <a:xfrm>
            <a:off x="4876800" y="1752600"/>
            <a:ext cx="4267200" cy="76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2800"/>
              <a:buFont typeface="Arial"/>
              <a:buNone/>
            </a:pPr>
            <a:r>
              <a:rPr lang="en-US" sz="2800" b="1">
                <a:solidFill>
                  <a:schemeClr val="lt1"/>
                </a:solidFill>
                <a:latin typeface="Arial"/>
                <a:ea typeface="Arial"/>
                <a:cs typeface="Arial"/>
                <a:sym typeface="Arial"/>
              </a:rPr>
              <a:t>= </a:t>
            </a:r>
            <a:r>
              <a:rPr lang="en-US" sz="2800" b="1">
                <a:solidFill>
                  <a:schemeClr val="lt1"/>
                </a:solidFill>
              </a:rPr>
              <a:t>อุรังอุตัง</a:t>
            </a:r>
            <a:endParaRPr/>
          </a:p>
        </p:txBody>
      </p:sp>
      <p:sp>
        <p:nvSpPr>
          <p:cNvPr id="2338" name="Google Shape;2338;p60"/>
          <p:cNvSpPr txBox="1"/>
          <p:nvPr/>
        </p:nvSpPr>
        <p:spPr>
          <a:xfrm>
            <a:off x="381000" y="1752600"/>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chemeClr val="lt1"/>
                </a:solidFill>
              </a:rPr>
              <a:t>รามาพิเธคัส</a:t>
            </a:r>
            <a:endParaRPr sz="2800" b="1" i="1">
              <a:solidFill>
                <a:schemeClr val="lt1"/>
              </a:solidFill>
              <a:latin typeface="Arial"/>
              <a:ea typeface="Arial"/>
              <a:cs typeface="Arial"/>
              <a:sym typeface="Arial"/>
            </a:endParaRPr>
          </a:p>
        </p:txBody>
      </p:sp>
      <p:sp>
        <p:nvSpPr>
          <p:cNvPr id="2339" name="Google Shape;2339;p60"/>
          <p:cNvSpPr txBox="1"/>
          <p:nvPr/>
        </p:nvSpPr>
        <p:spPr>
          <a:xfrm>
            <a:off x="4876800" y="2560638"/>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 </a:t>
            </a:r>
            <a:r>
              <a:rPr lang="en-US" sz="2800" b="1">
                <a:solidFill>
                  <a:schemeClr val="lt1"/>
                </a:solidFill>
              </a:rPr>
              <a:t>ลิงอายุ หก เดือน</a:t>
            </a:r>
            <a:endParaRPr/>
          </a:p>
        </p:txBody>
      </p:sp>
      <p:sp>
        <p:nvSpPr>
          <p:cNvPr id="2340" name="Google Shape;2340;p60"/>
          <p:cNvSpPr txBox="1"/>
          <p:nvPr/>
        </p:nvSpPr>
        <p:spPr>
          <a:xfrm>
            <a:off x="381000" y="2560638"/>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chemeClr val="lt1"/>
                </a:solidFill>
              </a:rPr>
              <a:t>มนุษย์ โอ๊ค</a:t>
            </a:r>
            <a:endParaRPr/>
          </a:p>
        </p:txBody>
      </p:sp>
      <p:sp>
        <p:nvSpPr>
          <p:cNvPr id="2341" name="Google Shape;2341;p60"/>
          <p:cNvSpPr txBox="1"/>
          <p:nvPr/>
        </p:nvSpPr>
        <p:spPr>
          <a:xfrm>
            <a:off x="4876800" y="3368675"/>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 </a:t>
            </a:r>
            <a:r>
              <a:rPr lang="en-US" sz="2800" b="1">
                <a:solidFill>
                  <a:schemeClr val="lt1"/>
                </a:solidFill>
              </a:rPr>
              <a:t>ลิงหางสั้น (เอป)</a:t>
            </a:r>
            <a:endParaRPr/>
          </a:p>
        </p:txBody>
      </p:sp>
      <p:sp>
        <p:nvSpPr>
          <p:cNvPr id="2342" name="Google Shape;2342;p60"/>
          <p:cNvSpPr txBox="1"/>
          <p:nvPr/>
        </p:nvSpPr>
        <p:spPr>
          <a:xfrm>
            <a:off x="381000" y="3368675"/>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chemeClr val="lt1"/>
                </a:solidFill>
              </a:rPr>
              <a:t>ออสตราโลพิเทคัส </a:t>
            </a:r>
            <a:r>
              <a:rPr lang="en-US" sz="2800" b="1" i="1">
                <a:solidFill>
                  <a:schemeClr val="lt1"/>
                </a:solidFill>
                <a:latin typeface="Arial"/>
                <a:ea typeface="Arial"/>
                <a:cs typeface="Arial"/>
                <a:sym typeface="Arial"/>
              </a:rPr>
              <a:t>(1924)</a:t>
            </a:r>
            <a:endParaRPr/>
          </a:p>
        </p:txBody>
      </p:sp>
      <p:sp>
        <p:nvSpPr>
          <p:cNvPr id="2343" name="Google Shape;2343;p60"/>
          <p:cNvSpPr txBox="1"/>
          <p:nvPr/>
        </p:nvSpPr>
        <p:spPr>
          <a:xfrm>
            <a:off x="4876800" y="4175125"/>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 </a:t>
            </a:r>
            <a:r>
              <a:rPr lang="en-US" sz="2800" b="1">
                <a:solidFill>
                  <a:schemeClr val="lt1"/>
                </a:solidFill>
              </a:rPr>
              <a:t>ชะนียักษ์</a:t>
            </a:r>
            <a:endParaRPr/>
          </a:p>
        </p:txBody>
      </p:sp>
      <p:sp>
        <p:nvSpPr>
          <p:cNvPr id="2344" name="Google Shape;2344;p60"/>
          <p:cNvSpPr txBox="1"/>
          <p:nvPr/>
        </p:nvSpPr>
        <p:spPr>
          <a:xfrm>
            <a:off x="381000" y="4175125"/>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chemeClr val="lt1"/>
                </a:solidFill>
              </a:rPr>
              <a:t>มนุษย์ ชวา</a:t>
            </a:r>
            <a:endParaRPr/>
          </a:p>
        </p:txBody>
      </p:sp>
      <p:sp>
        <p:nvSpPr>
          <p:cNvPr id="2345" name="Google Shape;2345;p60"/>
          <p:cNvSpPr txBox="1"/>
          <p:nvPr/>
        </p:nvSpPr>
        <p:spPr>
          <a:xfrm>
            <a:off x="4876800" y="4983163"/>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 </a:t>
            </a:r>
            <a:r>
              <a:rPr lang="en-US" sz="2800" b="1">
                <a:solidFill>
                  <a:schemeClr val="lt1"/>
                </a:solidFill>
              </a:rPr>
              <a:t>ลิงหางสั้น (เอป)</a:t>
            </a:r>
            <a:endParaRPr/>
          </a:p>
        </p:txBody>
      </p:sp>
      <p:sp>
        <p:nvSpPr>
          <p:cNvPr id="2346" name="Google Shape;2346;p60"/>
          <p:cNvSpPr txBox="1"/>
          <p:nvPr/>
        </p:nvSpPr>
        <p:spPr>
          <a:xfrm>
            <a:off x="381000" y="4983163"/>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chemeClr val="lt1"/>
                </a:solidFill>
              </a:rPr>
              <a:t>มนุษย์ ปักกิ่ง</a:t>
            </a:r>
            <a:endParaRPr/>
          </a:p>
        </p:txBody>
      </p:sp>
      <p:sp>
        <p:nvSpPr>
          <p:cNvPr id="2347" name="Google Shape;2347;p60"/>
          <p:cNvSpPr txBox="1"/>
          <p:nvPr/>
        </p:nvSpPr>
        <p:spPr>
          <a:xfrm>
            <a:off x="4876800" y="5791200"/>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lt1"/>
                </a:solidFill>
                <a:latin typeface="Arial"/>
                <a:ea typeface="Arial"/>
                <a:cs typeface="Arial"/>
                <a:sym typeface="Arial"/>
              </a:rPr>
              <a:t>= </a:t>
            </a:r>
            <a:r>
              <a:rPr lang="en-US" sz="2800" b="1">
                <a:solidFill>
                  <a:schemeClr val="lt1"/>
                </a:solidFill>
              </a:rPr>
              <a:t>คนยุโรปสมัยใหม่</a:t>
            </a:r>
            <a:endParaRPr/>
          </a:p>
        </p:txBody>
      </p:sp>
      <p:sp>
        <p:nvSpPr>
          <p:cNvPr id="2348" name="Google Shape;2348;p60"/>
          <p:cNvSpPr txBox="1"/>
          <p:nvPr/>
        </p:nvSpPr>
        <p:spPr>
          <a:xfrm>
            <a:off x="381000" y="5791200"/>
            <a:ext cx="4267200" cy="762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chemeClr val="lt1"/>
                </a:solidFill>
              </a:rPr>
              <a:t>มนุษย์ โคร</a:t>
            </a:r>
            <a:r>
              <a:rPr lang="en-US" sz="2800" b="1" i="1">
                <a:solidFill>
                  <a:schemeClr val="lt1"/>
                </a:solidFill>
                <a:latin typeface="Arial"/>
                <a:ea typeface="Arial"/>
                <a:cs typeface="Arial"/>
                <a:sym typeface="Arial"/>
              </a:rPr>
              <a:t>-แม</a:t>
            </a:r>
            <a:r>
              <a:rPr lang="en-US" sz="2800" b="1" i="1">
                <a:solidFill>
                  <a:schemeClr val="lt1"/>
                </a:solidFill>
              </a:rPr>
              <a:t>นยัง</a:t>
            </a:r>
            <a:endParaRPr/>
          </a:p>
        </p:txBody>
      </p:sp>
      <p:pic>
        <p:nvPicPr>
          <p:cNvPr id="2349" name="Google Shape;2349;p60" descr="heneghan_ramapithecus.jpg"/>
          <p:cNvPicPr preferRelativeResize="0"/>
          <p:nvPr/>
        </p:nvPicPr>
        <p:blipFill rotWithShape="1">
          <a:blip r:embed="rId3">
            <a:alphaModFix/>
          </a:blip>
          <a:srcRect/>
          <a:stretch/>
        </p:blipFill>
        <p:spPr>
          <a:xfrm>
            <a:off x="228600" y="304800"/>
            <a:ext cx="1508125" cy="1377950"/>
          </a:xfrm>
          <a:prstGeom prst="rect">
            <a:avLst/>
          </a:prstGeom>
          <a:noFill/>
          <a:ln>
            <a:noFill/>
          </a:ln>
        </p:spPr>
      </p:pic>
      <p:pic>
        <p:nvPicPr>
          <p:cNvPr id="2350" name="Google Shape;2350;p60" descr="overlay1.jpg"/>
          <p:cNvPicPr preferRelativeResize="0"/>
          <p:nvPr/>
        </p:nvPicPr>
        <p:blipFill rotWithShape="1">
          <a:blip r:embed="rId4">
            <a:alphaModFix/>
          </a:blip>
          <a:srcRect/>
          <a:stretch/>
        </p:blipFill>
        <p:spPr>
          <a:xfrm>
            <a:off x="7467600" y="476250"/>
            <a:ext cx="1516063" cy="1522413"/>
          </a:xfrm>
          <a:prstGeom prst="rect">
            <a:avLst/>
          </a:prstGeom>
          <a:noFill/>
          <a:ln>
            <a:noFill/>
          </a:ln>
        </p:spPr>
      </p:pic>
      <p:sp>
        <p:nvSpPr>
          <p:cNvPr id="2351" name="Google Shape;2351;p60"/>
          <p:cNvSpPr txBox="1"/>
          <p:nvPr/>
        </p:nvSpPr>
        <p:spPr>
          <a:xfrm>
            <a:off x="8010780" y="76200"/>
            <a:ext cx="988800" cy="462000"/>
          </a:xfrm>
          <a:prstGeom prst="rect">
            <a:avLst/>
          </a:prstGeom>
          <a:solidFill>
            <a:schemeClr val="dk1"/>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70n</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4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56"/>
        <p:cNvGrpSpPr/>
        <p:nvPr/>
      </p:nvGrpSpPr>
      <p:grpSpPr>
        <a:xfrm>
          <a:off x="0" y="0"/>
          <a:ext cx="0" cy="0"/>
          <a:chOff x="0" y="0"/>
          <a:chExt cx="0" cy="0"/>
        </a:xfrm>
      </p:grpSpPr>
      <p:sp>
        <p:nvSpPr>
          <p:cNvPr id="2357" name="Google Shape;2357;p61"/>
          <p:cNvSpPr/>
          <p:nvPr/>
        </p:nvSpPr>
        <p:spPr>
          <a:xfrm>
            <a:off x="0" y="0"/>
            <a:ext cx="9144000" cy="6858000"/>
          </a:xfrm>
          <a:prstGeom prst="rect">
            <a:avLst/>
          </a:prstGeom>
          <a:solidFill>
            <a:schemeClr val="dk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2358" name="Google Shape;2358;p61"/>
          <p:cNvSpPr txBox="1">
            <a:spLocks noGrp="1"/>
          </p:cNvSpPr>
          <p:nvPr>
            <p:ph type="title"/>
          </p:nvPr>
        </p:nvSpPr>
        <p:spPr>
          <a:xfrm>
            <a:off x="2667000" y="1295400"/>
            <a:ext cx="3352800" cy="3733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latin typeface="Arial"/>
                <a:ea typeface="Arial"/>
                <a:cs typeface="Arial"/>
                <a:sym typeface="Arial"/>
              </a:rPr>
              <a:t>Expelled Movie Clip</a:t>
            </a:r>
            <a:endParaRPr/>
          </a:p>
        </p:txBody>
      </p:sp>
      <p:pic>
        <p:nvPicPr>
          <p:cNvPr id="2359" name="Google Shape;2359;p61" descr="expelled-flyer-horiz"/>
          <p:cNvPicPr preferRelativeResize="0"/>
          <p:nvPr/>
        </p:nvPicPr>
        <p:blipFill rotWithShape="1">
          <a:blip r:embed="rId3">
            <a:alphaModFix/>
          </a:blip>
          <a:srcRect/>
          <a:stretch/>
        </p:blipFill>
        <p:spPr>
          <a:xfrm>
            <a:off x="0" y="0"/>
            <a:ext cx="9144000" cy="7065962"/>
          </a:xfrm>
          <a:prstGeom prst="rect">
            <a:avLst/>
          </a:prstGeom>
          <a:noFill/>
          <a:ln>
            <a:noFill/>
          </a:ln>
        </p:spPr>
      </p:pic>
      <p:sp>
        <p:nvSpPr>
          <p:cNvPr id="2360" name="Google Shape;2360;p61"/>
          <p:cNvSpPr txBox="1"/>
          <p:nvPr/>
        </p:nvSpPr>
        <p:spPr>
          <a:xfrm rot="-612710">
            <a:off x="634058" y="61062"/>
            <a:ext cx="3570460" cy="92517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t>ขั</a:t>
            </a:r>
            <a:r>
              <a:rPr lang="en-US" sz="6000">
                <a:solidFill>
                  <a:srgbClr val="FF0000"/>
                </a:solidFill>
              </a:rPr>
              <a:t>บ</a:t>
            </a:r>
            <a:r>
              <a:rPr lang="en-US" sz="6000"/>
              <a:t>ไล่</a:t>
            </a:r>
            <a:endParaRPr sz="6000"/>
          </a:p>
        </p:txBody>
      </p:sp>
      <p:sp>
        <p:nvSpPr>
          <p:cNvPr id="2361" name="Google Shape;2361;p61"/>
          <p:cNvSpPr txBox="1"/>
          <p:nvPr/>
        </p:nvSpPr>
        <p:spPr>
          <a:xfrm rot="-600200">
            <a:off x="3209991" y="1580654"/>
            <a:ext cx="9637005" cy="92518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solidFill>
                  <a:srgbClr val="FF0000"/>
                </a:solidFill>
                <a:latin typeface="Playfair Display"/>
                <a:ea typeface="Playfair Display"/>
                <a:cs typeface="Playfair Display"/>
                <a:sym typeface="Playfair Display"/>
              </a:rPr>
              <a:t>ไม่อนุญาตให้ฉลาด</a:t>
            </a:r>
            <a:endParaRPr sz="3000">
              <a:solidFill>
                <a:srgbClr val="FF0000"/>
              </a:solidFill>
              <a:latin typeface="Playfair Display"/>
              <a:ea typeface="Playfair Display"/>
              <a:cs typeface="Playfair Display"/>
              <a:sym typeface="Playfair Display"/>
            </a:endParaRPr>
          </a:p>
        </p:txBody>
      </p:sp>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65"/>
        <p:cNvGrpSpPr/>
        <p:nvPr/>
      </p:nvGrpSpPr>
      <p:grpSpPr>
        <a:xfrm>
          <a:off x="0" y="0"/>
          <a:ext cx="0" cy="0"/>
          <a:chOff x="0" y="0"/>
          <a:chExt cx="0" cy="0"/>
        </a:xfrm>
      </p:grpSpPr>
      <p:sp>
        <p:nvSpPr>
          <p:cNvPr id="2366" name="Google Shape;2366;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Arial"/>
              <a:buNone/>
            </a:pPr>
            <a:r>
              <a:rPr lang="en-US">
                <a:latin typeface="Arial"/>
                <a:ea typeface="Arial"/>
                <a:cs typeface="Arial"/>
                <a:sym typeface="Arial"/>
              </a:rPr>
              <a:t>The Evolution of Man</a:t>
            </a:r>
            <a:endParaRPr/>
          </a:p>
        </p:txBody>
      </p:sp>
      <p:pic>
        <p:nvPicPr>
          <p:cNvPr id="2367" name="Google Shape;2367;p62" descr="Evolution of Man Cartoon.pdf"/>
          <p:cNvPicPr preferRelativeResize="0"/>
          <p:nvPr/>
        </p:nvPicPr>
        <p:blipFill rotWithShape="1">
          <a:blip r:embed="rId3">
            <a:alphaModFix/>
          </a:blip>
          <a:srcRect t="8936" r="1704" b="38982"/>
          <a:stretch/>
        </p:blipFill>
        <p:spPr>
          <a:xfrm>
            <a:off x="0" y="0"/>
            <a:ext cx="9144000" cy="6858000"/>
          </a:xfrm>
          <a:prstGeom prst="rect">
            <a:avLst/>
          </a:prstGeom>
          <a:noFill/>
          <a:ln>
            <a:noFill/>
          </a:ln>
        </p:spPr>
      </p:pic>
      <p:sp>
        <p:nvSpPr>
          <p:cNvPr id="2368" name="Google Shape;2368;p62"/>
          <p:cNvSpPr txBox="1"/>
          <p:nvPr/>
        </p:nvSpPr>
        <p:spPr>
          <a:xfrm>
            <a:off x="541338" y="-1176338"/>
            <a:ext cx="1077912" cy="108108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Calibri"/>
                <a:ea typeface="Calibri"/>
                <a:cs typeface="Calibri"/>
                <a:sym typeface="Calibri"/>
              </a:rPr>
              <a:t>软塌塌的无脊椎胶质</a:t>
            </a:r>
            <a:endParaRPr/>
          </a:p>
        </p:txBody>
      </p:sp>
      <p:sp>
        <p:nvSpPr>
          <p:cNvPr id="2369" name="Google Shape;2369;p62"/>
          <p:cNvSpPr txBox="1"/>
          <p:nvPr/>
        </p:nvSpPr>
        <p:spPr>
          <a:xfrm>
            <a:off x="1765300" y="-1104900"/>
            <a:ext cx="790575" cy="10064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000000"/>
                </a:solidFill>
                <a:latin typeface="Calibri"/>
                <a:ea typeface="Calibri"/>
                <a:cs typeface="Calibri"/>
                <a:sym typeface="Calibri"/>
              </a:rPr>
              <a:t>早期灵长类</a:t>
            </a:r>
            <a:endParaRPr/>
          </a:p>
        </p:txBody>
      </p:sp>
      <p:sp>
        <p:nvSpPr>
          <p:cNvPr id="2370" name="Google Shape;2370;p62"/>
          <p:cNvSpPr txBox="1"/>
          <p:nvPr/>
        </p:nvSpPr>
        <p:spPr>
          <a:xfrm>
            <a:off x="2700338" y="-1104900"/>
            <a:ext cx="863600" cy="1008062"/>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Calibri"/>
                <a:ea typeface="Calibri"/>
                <a:cs typeface="Calibri"/>
                <a:sym typeface="Calibri"/>
              </a:rPr>
              <a:t>直立人</a:t>
            </a:r>
            <a:endParaRPr/>
          </a:p>
        </p:txBody>
      </p:sp>
      <p:sp>
        <p:nvSpPr>
          <p:cNvPr id="2371" name="Google Shape;2371;p62"/>
          <p:cNvSpPr txBox="1"/>
          <p:nvPr/>
        </p:nvSpPr>
        <p:spPr>
          <a:xfrm>
            <a:off x="3708400" y="-1031875"/>
            <a:ext cx="1008063" cy="936625"/>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Calibri"/>
                <a:ea typeface="Calibri"/>
                <a:cs typeface="Calibri"/>
                <a:sym typeface="Calibri"/>
              </a:rPr>
              <a:t>新石器时代智人</a:t>
            </a:r>
            <a:endParaRPr/>
          </a:p>
        </p:txBody>
      </p:sp>
      <p:sp>
        <p:nvSpPr>
          <p:cNvPr id="2372" name="Google Shape;2372;p62"/>
          <p:cNvSpPr txBox="1"/>
          <p:nvPr/>
        </p:nvSpPr>
        <p:spPr>
          <a:xfrm>
            <a:off x="4787900" y="-1031875"/>
            <a:ext cx="792163" cy="8636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Calibri"/>
                <a:ea typeface="Calibri"/>
                <a:cs typeface="Calibri"/>
                <a:sym typeface="Calibri"/>
              </a:rPr>
              <a:t>进化智人</a:t>
            </a:r>
            <a:endParaRPr/>
          </a:p>
        </p:txBody>
      </p:sp>
      <p:sp>
        <p:nvSpPr>
          <p:cNvPr id="2373" name="Google Shape;2373;p62"/>
          <p:cNvSpPr txBox="1"/>
          <p:nvPr/>
        </p:nvSpPr>
        <p:spPr>
          <a:xfrm>
            <a:off x="6516688" y="-1104900"/>
            <a:ext cx="1295400" cy="108108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000000"/>
                </a:solidFill>
                <a:latin typeface="Calibri"/>
                <a:ea typeface="Calibri"/>
                <a:cs typeface="Calibri"/>
                <a:sym typeface="Calibri"/>
              </a:rPr>
              <a:t>软塌塌的无脊椎胶质</a:t>
            </a:r>
            <a:endParaRPr/>
          </a:p>
        </p:txBody>
      </p:sp>
      <p:sp>
        <p:nvSpPr>
          <p:cNvPr id="2374" name="Google Shape;2374;p62"/>
          <p:cNvSpPr/>
          <p:nvPr/>
        </p:nvSpPr>
        <p:spPr>
          <a:xfrm>
            <a:off x="395288" y="-2547938"/>
            <a:ext cx="8351837" cy="1223963"/>
          </a:xfrm>
          <a:prstGeom prst="rect">
            <a:avLst/>
          </a:prstGeom>
          <a:solidFill>
            <a:srgbClr val="000000"/>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050">
              <a:solidFill>
                <a:srgbClr val="000000"/>
              </a:solidFill>
              <a:latin typeface="Calibri"/>
              <a:ea typeface="Calibri"/>
              <a:cs typeface="Calibri"/>
              <a:sym typeface="Calibri"/>
            </a:endParaRPr>
          </a:p>
        </p:txBody>
      </p:sp>
      <p:sp>
        <p:nvSpPr>
          <p:cNvPr id="2375" name="Google Shape;2375;p62"/>
          <p:cNvSpPr/>
          <p:nvPr/>
        </p:nvSpPr>
        <p:spPr>
          <a:xfrm>
            <a:off x="395288" y="-2544763"/>
            <a:ext cx="8208962" cy="1152525"/>
          </a:xfrm>
          <a:prstGeom prst="rect">
            <a:avLst/>
          </a:prstGeom>
        </p:spPr>
        <p:txBody>
          <a:bodyPr>
            <a:prstTxWarp prst="textPlain">
              <a:avLst/>
            </a:prstTxWarp>
          </a:bodyPr>
          <a:lstStyle/>
          <a:p>
            <a:pPr lvl="0" algn="ctr"/>
            <a:r>
              <a:rPr b="1" i="1">
                <a:ln w="9525" cap="flat" cmpd="sng">
                  <a:solidFill>
                    <a:srgbClr val="000000"/>
                  </a:solidFill>
                  <a:prstDash val="solid"/>
                  <a:round/>
                  <a:headEnd type="none" w="sm" len="sm"/>
                  <a:tailEnd type="none" w="sm" len="sm"/>
                </a:ln>
                <a:solidFill>
                  <a:srgbClr val="FFFFFF"/>
                </a:solidFill>
                <a:latin typeface="SimSun"/>
              </a:rPr>
              <a:t>人类进化史</a:t>
            </a:r>
          </a:p>
        </p:txBody>
      </p:sp>
      <p:sp>
        <p:nvSpPr>
          <p:cNvPr id="2376" name="Google Shape;2376;p62"/>
          <p:cNvSpPr txBox="1"/>
          <p:nvPr/>
        </p:nvSpPr>
        <p:spPr>
          <a:xfrm>
            <a:off x="395288" y="1628775"/>
            <a:ext cx="1296987" cy="1223963"/>
          </a:xfrm>
          <a:prstGeom prst="rect">
            <a:avLst/>
          </a:prstGeom>
          <a:solidFill>
            <a:schemeClr val="lt1"/>
          </a:solid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latin typeface="Poppins"/>
                <a:ea typeface="Poppins"/>
                <a:cs typeface="Poppins"/>
                <a:sym typeface="Poppins"/>
              </a:rPr>
              <a:t>นิ่ม</a:t>
            </a:r>
            <a:r>
              <a:rPr lang="en-US" sz="1600" b="1">
                <a:solidFill>
                  <a:srgbClr val="000000"/>
                </a:solidFill>
                <a:latin typeface="Poppins"/>
                <a:ea typeface="Poppins"/>
                <a:cs typeface="Poppins"/>
                <a:sym typeface="Poppins"/>
              </a:rPr>
              <a:t>, </a:t>
            </a:r>
            <a:r>
              <a:rPr lang="en-US" sz="1600" b="1">
                <a:latin typeface="Poppins"/>
                <a:ea typeface="Poppins"/>
                <a:cs typeface="Poppins"/>
                <a:sym typeface="Poppins"/>
              </a:rPr>
              <a:t>เป็นก้อนนิ่ม ไม่มีกระดูกสันหลัง</a:t>
            </a:r>
            <a:endParaRPr/>
          </a:p>
        </p:txBody>
      </p:sp>
      <p:sp>
        <p:nvSpPr>
          <p:cNvPr id="2377" name="Google Shape;2377;p62"/>
          <p:cNvSpPr txBox="1"/>
          <p:nvPr/>
        </p:nvSpPr>
        <p:spPr>
          <a:xfrm>
            <a:off x="6443663" y="1628775"/>
            <a:ext cx="1512887" cy="1223963"/>
          </a:xfrm>
          <a:prstGeom prst="rect">
            <a:avLst/>
          </a:prstGeom>
          <a:solidFill>
            <a:schemeClr val="lt1"/>
          </a:solid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600" b="1">
                <a:solidFill>
                  <a:schemeClr val="dk1"/>
                </a:solidFill>
                <a:latin typeface="Poppins"/>
                <a:ea typeface="Poppins"/>
                <a:cs typeface="Poppins"/>
                <a:sym typeface="Poppins"/>
              </a:rPr>
              <a:t>นิ่ม, เป็นก้อนนิ่ม ไม่มีกระดูกสันหลั</a:t>
            </a:r>
            <a:endParaRPr/>
          </a:p>
        </p:txBody>
      </p:sp>
      <p:sp>
        <p:nvSpPr>
          <p:cNvPr id="2378" name="Google Shape;2378;p62"/>
          <p:cNvSpPr txBox="1"/>
          <p:nvPr/>
        </p:nvSpPr>
        <p:spPr>
          <a:xfrm>
            <a:off x="1692275" y="1628775"/>
            <a:ext cx="1008063" cy="1223963"/>
          </a:xfrm>
          <a:prstGeom prst="rect">
            <a:avLst/>
          </a:prstGeom>
          <a:solidFill>
            <a:schemeClr val="lt1"/>
          </a:solid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latin typeface="Poppins"/>
                <a:ea typeface="Poppins"/>
                <a:cs typeface="Poppins"/>
                <a:sym typeface="Poppins"/>
              </a:rPr>
              <a:t>สัตว์เลี้ยงลูกด้วยนม</a:t>
            </a:r>
            <a:endParaRPr/>
          </a:p>
        </p:txBody>
      </p:sp>
      <p:sp>
        <p:nvSpPr>
          <p:cNvPr id="2379" name="Google Shape;2379;p62"/>
          <p:cNvSpPr txBox="1"/>
          <p:nvPr/>
        </p:nvSpPr>
        <p:spPr>
          <a:xfrm>
            <a:off x="2700338" y="1628775"/>
            <a:ext cx="1008062" cy="1223963"/>
          </a:xfrm>
          <a:prstGeom prst="rect">
            <a:avLst/>
          </a:prstGeom>
          <a:solidFill>
            <a:schemeClr val="lt1"/>
          </a:solid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latin typeface="Poppins"/>
                <a:ea typeface="Poppins"/>
                <a:cs typeface="Poppins"/>
                <a:sym typeface="Poppins"/>
              </a:rPr>
              <a:t>โฮโม อีเร็กตัส</a:t>
            </a:r>
            <a:endParaRPr/>
          </a:p>
        </p:txBody>
      </p:sp>
      <p:sp>
        <p:nvSpPr>
          <p:cNvPr id="2380" name="Google Shape;2380;p62"/>
          <p:cNvSpPr txBox="1"/>
          <p:nvPr/>
        </p:nvSpPr>
        <p:spPr>
          <a:xfrm>
            <a:off x="3635375" y="1628775"/>
            <a:ext cx="1081088" cy="1223963"/>
          </a:xfrm>
          <a:prstGeom prst="rect">
            <a:avLst/>
          </a:prstGeom>
          <a:solidFill>
            <a:schemeClr val="lt1"/>
          </a:solid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latin typeface="Poppins"/>
                <a:ea typeface="Poppins"/>
                <a:cs typeface="Poppins"/>
                <a:sym typeface="Poppins"/>
              </a:rPr>
              <a:t>นีโอทิส โฮโม เซเปียนส์</a:t>
            </a:r>
            <a:endParaRPr/>
          </a:p>
        </p:txBody>
      </p:sp>
      <p:sp>
        <p:nvSpPr>
          <p:cNvPr id="2381" name="Google Shape;2381;p62"/>
          <p:cNvSpPr txBox="1"/>
          <p:nvPr/>
        </p:nvSpPr>
        <p:spPr>
          <a:xfrm>
            <a:off x="4716463" y="1628775"/>
            <a:ext cx="1008062" cy="1223963"/>
          </a:xfrm>
          <a:prstGeom prst="rect">
            <a:avLst/>
          </a:prstGeom>
          <a:solidFill>
            <a:schemeClr val="lt1"/>
          </a:solid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a:latin typeface="Poppins"/>
                <a:ea typeface="Poppins"/>
                <a:cs typeface="Poppins"/>
                <a:sym typeface="Poppins"/>
              </a:rPr>
              <a:t>โฮโม เซเปียนส์</a:t>
            </a:r>
            <a:endParaRPr sz="1600" b="1">
              <a:latin typeface="Poppins"/>
              <a:ea typeface="Poppins"/>
              <a:cs typeface="Poppins"/>
              <a:sym typeface="Poppins"/>
            </a:endParaRPr>
          </a:p>
          <a:p>
            <a:pPr marL="0" marR="0" lvl="0" indent="0" algn="ctr" rtl="0">
              <a:spcBef>
                <a:spcPts val="0"/>
              </a:spcBef>
              <a:spcAft>
                <a:spcPts val="0"/>
              </a:spcAft>
              <a:buNone/>
            </a:pPr>
            <a:r>
              <a:rPr lang="en-US" sz="1600" b="1">
                <a:latin typeface="Poppins"/>
                <a:ea typeface="Poppins"/>
                <a:cs typeface="Poppins"/>
                <a:sym typeface="Poppins"/>
              </a:rPr>
              <a:t>แบบพัฒนาแล้ว</a:t>
            </a:r>
            <a:endParaRPr sz="1600" b="1">
              <a:latin typeface="Poppins"/>
              <a:ea typeface="Poppins"/>
              <a:cs typeface="Poppins"/>
              <a:sym typeface="Poppins"/>
            </a:endParaRPr>
          </a:p>
        </p:txBody>
      </p:sp>
      <p:sp>
        <p:nvSpPr>
          <p:cNvPr id="2382" name="Google Shape;2382;p62"/>
          <p:cNvSpPr txBox="1"/>
          <p:nvPr/>
        </p:nvSpPr>
        <p:spPr>
          <a:xfrm>
            <a:off x="250825" y="115888"/>
            <a:ext cx="8642350" cy="1441450"/>
          </a:xfrm>
          <a:prstGeom prst="rect">
            <a:avLst/>
          </a:prstGeom>
          <a:solidFill>
            <a:schemeClr val="dk1"/>
          </a:solidFill>
          <a:ln w="2857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600" b="1">
                <a:solidFill>
                  <a:srgbClr val="FFFFFF"/>
                </a:solidFill>
                <a:latin typeface="Poppins"/>
                <a:ea typeface="Poppins"/>
                <a:cs typeface="Poppins"/>
                <a:sym typeface="Poppins"/>
              </a:rPr>
              <a:t>วิวัฒนาการของคน</a:t>
            </a:r>
            <a:endParaRPr/>
          </a:p>
        </p:txBody>
      </p:sp>
      <p:sp>
        <p:nvSpPr>
          <p:cNvPr id="2383" name="Google Shape;2383;p62"/>
          <p:cNvSpPr txBox="1"/>
          <p:nvPr/>
        </p:nvSpPr>
        <p:spPr>
          <a:xfrm>
            <a:off x="7812360" y="-603448"/>
            <a:ext cx="1433205" cy="461665"/>
          </a:xfrm>
          <a:prstGeom prst="rect">
            <a:avLst/>
          </a:prstGeom>
          <a:solidFill>
            <a:srgbClr val="FFFF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000000"/>
                </a:solidFill>
                <a:latin typeface="Arial"/>
                <a:ea typeface="Arial"/>
                <a:cs typeface="Arial"/>
                <a:sym typeface="Arial"/>
              </a:rPr>
              <a:t>OTS 77d</a:t>
            </a:r>
            <a:endParaRPr/>
          </a:p>
        </p:txBody>
      </p:sp>
      <p:sp>
        <p:nvSpPr>
          <p:cNvPr id="2384" name="Google Shape;2384;p62"/>
          <p:cNvSpPr txBox="1"/>
          <p:nvPr/>
        </p:nvSpPr>
        <p:spPr>
          <a:xfrm>
            <a:off x="8067126" y="152250"/>
            <a:ext cx="1008000" cy="461700"/>
          </a:xfrm>
          <a:prstGeom prst="rect">
            <a:avLst/>
          </a:pr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t>#</a:t>
            </a:r>
            <a:r>
              <a:rPr lang="en-US" sz="2400" b="1">
                <a:solidFill>
                  <a:srgbClr val="000000"/>
                </a:solidFill>
                <a:latin typeface="Arial"/>
                <a:ea typeface="Arial"/>
                <a:cs typeface="Arial"/>
                <a:sym typeface="Arial"/>
              </a:rPr>
              <a:t>77d</a:t>
            </a:r>
            <a:endParaRPr/>
          </a:p>
        </p:txBody>
      </p:sp>
    </p:spTree>
  </p:cSld>
  <p:clrMapOvr>
    <a:masterClrMapping/>
  </p:clrMapOvr>
  <p:transition spd="med">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63"/>
          <p:cNvSpPr txBox="1">
            <a:spLocks noGrp="1"/>
          </p:cNvSpPr>
          <p:nvPr>
            <p:ph type="ctrTitle"/>
          </p:nvPr>
        </p:nvSpPr>
        <p:spPr>
          <a:xfrm>
            <a:off x="152400" y="304800"/>
            <a:ext cx="8686800" cy="1752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i="1">
                <a:solidFill>
                  <a:schemeClr val="lt1"/>
                </a:solidFill>
              </a:rPr>
              <a:t>ปัญหาศาสนศาสตร์เกี่ยวกับความเชื่อกว่ามีพระเจ้า</a:t>
            </a:r>
            <a:endParaRPr sz="4800" b="1" i="1">
              <a:solidFill>
                <a:schemeClr val="lt1"/>
              </a:solidFill>
            </a:endParaRPr>
          </a:p>
          <a:p>
            <a:pPr marL="0" lvl="0" indent="0" algn="ctr" rtl="0">
              <a:spcBef>
                <a:spcPts val="0"/>
              </a:spcBef>
              <a:spcAft>
                <a:spcPts val="0"/>
              </a:spcAft>
              <a:buNone/>
            </a:pPr>
            <a:r>
              <a:rPr lang="en-US" sz="4800" b="1" i="1">
                <a:solidFill>
                  <a:schemeClr val="lt1"/>
                </a:solidFill>
              </a:rPr>
              <a:t>และวิวัฒนาการ</a:t>
            </a:r>
            <a:r>
              <a:rPr lang="en-US" sz="4800" b="1" i="1">
                <a:solidFill>
                  <a:schemeClr val="lt1"/>
                </a:solidFill>
                <a:latin typeface="Arial"/>
                <a:ea typeface="Arial"/>
                <a:cs typeface="Arial"/>
                <a:sym typeface="Arial"/>
              </a:rPr>
              <a:t> </a:t>
            </a:r>
            <a:endParaRPr sz="4800">
              <a:solidFill>
                <a:schemeClr val="lt1"/>
              </a:solidFill>
              <a:latin typeface="Arial"/>
              <a:ea typeface="Arial"/>
              <a:cs typeface="Arial"/>
              <a:sym typeface="Arial"/>
            </a:endParaRPr>
          </a:p>
        </p:txBody>
      </p:sp>
      <p:sp>
        <p:nvSpPr>
          <p:cNvPr id="2391" name="Google Shape;2391;p63"/>
          <p:cNvSpPr txBox="1">
            <a:spLocks noGrp="1"/>
          </p:cNvSpPr>
          <p:nvPr>
            <p:ph type="subTitle" idx="1"/>
          </p:nvPr>
        </p:nvSpPr>
        <p:spPr>
          <a:xfrm>
            <a:off x="4038600" y="2649538"/>
            <a:ext cx="4854600" cy="2895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lt1"/>
              </a:buClr>
              <a:buSzPts val="3200"/>
              <a:buFont typeface="Arial"/>
              <a:buNone/>
            </a:pPr>
            <a:r>
              <a:rPr lang="en-US" b="1" i="1">
                <a:solidFill>
                  <a:schemeClr val="lt1"/>
                </a:solidFill>
              </a:rPr>
              <a:t>เหมือนมีรูโอโซนรูใหญ่</a:t>
            </a:r>
            <a:r>
              <a:rPr lang="en-US" b="1" i="1">
                <a:solidFill>
                  <a:schemeClr val="lt1"/>
                </a:solidFill>
                <a:latin typeface="Arial"/>
                <a:ea typeface="Arial"/>
                <a:cs typeface="Arial"/>
                <a:sym typeface="Arial"/>
              </a:rPr>
              <a:t> (2000), ผมเชื่อว่า </a:t>
            </a:r>
            <a:r>
              <a:rPr lang="en-US" b="1" i="1">
                <a:solidFill>
                  <a:schemeClr val="lt1"/>
                </a:solidFill>
              </a:rPr>
              <a:t>ความเชื่อในพระเจ้าและวิวัฒนาการ เหมือนมี “โอโซนรูปใหญ่ทางศาสนศาสตร์”</a:t>
            </a:r>
            <a:r>
              <a:rPr lang="en-US" b="1" i="1">
                <a:solidFill>
                  <a:schemeClr val="lt1"/>
                </a:solidFill>
                <a:latin typeface="Arial"/>
                <a:ea typeface="Arial"/>
                <a:cs typeface="Arial"/>
                <a:sym typeface="Arial"/>
              </a:rPr>
              <a:t> ที่ต้องพูดถึง...</a:t>
            </a:r>
            <a:endParaRPr b="1" i="1">
              <a:solidFill>
                <a:schemeClr val="lt1"/>
              </a:solidFill>
              <a:latin typeface="Arial"/>
              <a:ea typeface="Arial"/>
              <a:cs typeface="Arial"/>
              <a:sym typeface="Arial"/>
            </a:endParaRPr>
          </a:p>
        </p:txBody>
      </p:sp>
      <p:pic>
        <p:nvPicPr>
          <p:cNvPr id="2392" name="Google Shape;2392;p63" descr="footer"/>
          <p:cNvPicPr preferRelativeResize="0"/>
          <p:nvPr/>
        </p:nvPicPr>
        <p:blipFill rotWithShape="1">
          <a:blip r:embed="rId3">
            <a:alphaModFix/>
          </a:blip>
          <a:srcRect/>
          <a:stretch/>
        </p:blipFill>
        <p:spPr>
          <a:xfrm>
            <a:off x="0" y="6137275"/>
            <a:ext cx="9144000" cy="720725"/>
          </a:xfrm>
          <a:prstGeom prst="rect">
            <a:avLst/>
          </a:prstGeom>
          <a:noFill/>
          <a:ln>
            <a:noFill/>
          </a:ln>
        </p:spPr>
      </p:pic>
      <p:pic>
        <p:nvPicPr>
          <p:cNvPr id="2393" name="Google Shape;2393;p63" descr=" life"/>
          <p:cNvPicPr preferRelativeResize="0"/>
          <p:nvPr/>
        </p:nvPicPr>
        <p:blipFill rotWithShape="1">
          <a:blip r:embed="rId4">
            <a:alphaModFix/>
          </a:blip>
          <a:srcRect/>
          <a:stretch/>
        </p:blipFill>
        <p:spPr>
          <a:xfrm>
            <a:off x="381000" y="2286000"/>
            <a:ext cx="3429000" cy="3365500"/>
          </a:xfrm>
          <a:prstGeom prst="rect">
            <a:avLst/>
          </a:prstGeom>
          <a:noFill/>
          <a:ln>
            <a:noFill/>
          </a:ln>
        </p:spPr>
      </p:pic>
      <p:sp>
        <p:nvSpPr>
          <p:cNvPr id="2394" name="Google Shape;2394;p63"/>
          <p:cNvSpPr txBox="1"/>
          <p:nvPr/>
        </p:nvSpPr>
        <p:spPr>
          <a:xfrm>
            <a:off x="7972975" y="44450"/>
            <a:ext cx="1026600" cy="462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91">
                                            <p:txEl>
                                              <p:pRg st="0" end="0"/>
                                            </p:txEl>
                                          </p:spTgt>
                                        </p:tgtEl>
                                        <p:attrNameLst>
                                          <p:attrName>style.visibility</p:attrName>
                                        </p:attrNameLst>
                                      </p:cBhvr>
                                      <p:to>
                                        <p:strVal val="visible"/>
                                      </p:to>
                                    </p:set>
                                    <p:animEffect transition="in" filter="fade">
                                      <p:cBhvr>
                                        <p:cTn id="7" dur="500"/>
                                        <p:tgtEl>
                                          <p:spTgt spid="23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2400" name="Google Shape;2400;p64" descr="plandisk"/>
          <p:cNvPicPr preferRelativeResize="0"/>
          <p:nvPr/>
        </p:nvPicPr>
        <p:blipFill rotWithShape="1">
          <a:blip r:embed="rId3">
            <a:alphaModFix/>
          </a:blip>
          <a:srcRect/>
          <a:stretch/>
        </p:blipFill>
        <p:spPr>
          <a:xfrm>
            <a:off x="0" y="76200"/>
            <a:ext cx="9144000" cy="6102350"/>
          </a:xfrm>
          <a:prstGeom prst="rect">
            <a:avLst/>
          </a:prstGeom>
          <a:noFill/>
          <a:ln>
            <a:noFill/>
          </a:ln>
        </p:spPr>
      </p:pic>
      <p:sp>
        <p:nvSpPr>
          <p:cNvPr id="2401" name="Google Shape;2401;p64"/>
          <p:cNvSpPr txBox="1">
            <a:spLocks noGrp="1"/>
          </p:cNvSpPr>
          <p:nvPr>
            <p:ph type="ctrTitle"/>
          </p:nvPr>
        </p:nvSpPr>
        <p:spPr>
          <a:xfrm>
            <a:off x="152400" y="304800"/>
            <a:ext cx="8686800" cy="10668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i="1">
                <a:solidFill>
                  <a:schemeClr val="lt1"/>
                </a:solidFill>
              </a:rPr>
              <a:t>พิจารณาการทรงสร้าง</a:t>
            </a:r>
            <a:endParaRPr sz="4800" b="1">
              <a:solidFill>
                <a:schemeClr val="lt1"/>
              </a:solidFill>
              <a:latin typeface="Arial"/>
              <a:ea typeface="Arial"/>
              <a:cs typeface="Arial"/>
              <a:sym typeface="Arial"/>
            </a:endParaRPr>
          </a:p>
        </p:txBody>
      </p:sp>
      <p:sp>
        <p:nvSpPr>
          <p:cNvPr id="2402" name="Google Shape;2402;p64"/>
          <p:cNvSpPr txBox="1">
            <a:spLocks noGrp="1"/>
          </p:cNvSpPr>
          <p:nvPr>
            <p:ph type="subTitle" idx="1"/>
          </p:nvPr>
        </p:nvSpPr>
        <p:spPr>
          <a:xfrm>
            <a:off x="3807725" y="2514600"/>
            <a:ext cx="4726800" cy="29718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600"/>
              <a:buFont typeface="Arial"/>
              <a:buNone/>
            </a:pPr>
            <a:r>
              <a:rPr lang="en-US" sz="3600" b="1">
                <a:solidFill>
                  <a:schemeClr val="lt1"/>
                </a:solidFill>
              </a:rPr>
              <a:t>ปฐมกาล 1–2 ตรงไปตรงมากับการทรงสร้าง และไม่มีอะไรที่จะพูดเป็นนัยถึงการวิวัฒนาการได้เลย</a:t>
            </a:r>
            <a:endParaRPr/>
          </a:p>
        </p:txBody>
      </p:sp>
      <p:pic>
        <p:nvPicPr>
          <p:cNvPr id="2403" name="Google Shape;2403;p64" descr="footer"/>
          <p:cNvPicPr preferRelativeResize="0"/>
          <p:nvPr/>
        </p:nvPicPr>
        <p:blipFill rotWithShape="1">
          <a:blip r:embed="rId4">
            <a:alphaModFix/>
          </a:blip>
          <a:srcRect/>
          <a:stretch/>
        </p:blipFill>
        <p:spPr>
          <a:xfrm>
            <a:off x="0" y="6137275"/>
            <a:ext cx="9144000" cy="720725"/>
          </a:xfrm>
          <a:prstGeom prst="rect">
            <a:avLst/>
          </a:prstGeom>
          <a:noFill/>
          <a:ln>
            <a:noFill/>
          </a:ln>
        </p:spPr>
      </p:pic>
      <p:sp>
        <p:nvSpPr>
          <p:cNvPr id="2404" name="Google Shape;2404;p64"/>
          <p:cNvSpPr txBox="1"/>
          <p:nvPr/>
        </p:nvSpPr>
        <p:spPr>
          <a:xfrm>
            <a:off x="0" y="0"/>
            <a:ext cx="3581400" cy="457200"/>
          </a:xfrm>
          <a:prstGeom prst="rect">
            <a:avLst/>
          </a:prstGeom>
          <a:gradFill>
            <a:gsLst>
              <a:gs pos="0">
                <a:srgbClr val="AB0D0D"/>
              </a:gs>
              <a:gs pos="100000">
                <a:srgbClr val="4F0606"/>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rPr>
              <a:t>ปัญหาทางศาสนศาสตร์</a:t>
            </a:r>
            <a:endParaRPr/>
          </a:p>
        </p:txBody>
      </p:sp>
      <p:sp>
        <p:nvSpPr>
          <p:cNvPr id="2405" name="Google Shape;2405;p64"/>
          <p:cNvSpPr txBox="1"/>
          <p:nvPr/>
        </p:nvSpPr>
        <p:spPr>
          <a:xfrm>
            <a:off x="7954105" y="44450"/>
            <a:ext cx="1045500" cy="462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
        <p:nvSpPr>
          <p:cNvPr id="2406" name="Google Shape;2406;p64"/>
          <p:cNvSpPr txBox="1"/>
          <p:nvPr/>
        </p:nvSpPr>
        <p:spPr>
          <a:xfrm>
            <a:off x="8332788" y="404813"/>
            <a:ext cx="698500" cy="46196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3.a.</a:t>
            </a:r>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36"/>
          <p:cNvSpPr txBox="1">
            <a:spLocks noGrp="1"/>
          </p:cNvSpPr>
          <p:nvPr>
            <p:ph type="title"/>
          </p:nvPr>
        </p:nvSpPr>
        <p:spPr>
          <a:xfrm>
            <a:off x="762000" y="152400"/>
            <a:ext cx="7772400" cy="93027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i="1">
                <a:solidFill>
                  <a:schemeClr val="lt1"/>
                </a:solidFill>
                <a:latin typeface="Arial"/>
                <a:ea typeface="Arial"/>
                <a:cs typeface="Arial"/>
                <a:sym typeface="Arial"/>
              </a:rPr>
              <a:t>เริ่มต้นของวัน คือเมื่อไหร่…</a:t>
            </a:r>
            <a:endParaRPr sz="4000">
              <a:latin typeface="Arial"/>
              <a:ea typeface="Arial"/>
              <a:cs typeface="Arial"/>
              <a:sym typeface="Arial"/>
            </a:endParaRPr>
          </a:p>
        </p:txBody>
      </p:sp>
      <p:sp>
        <p:nvSpPr>
          <p:cNvPr id="1968" name="Google Shape;1968;p36"/>
          <p:cNvSpPr/>
          <p:nvPr/>
        </p:nvSpPr>
        <p:spPr>
          <a:xfrm>
            <a:off x="0" y="2743200"/>
            <a:ext cx="2362200" cy="838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FFFF"/>
                </a:solidFill>
              </a:rPr>
              <a:t>ชาวโรมัน</a:t>
            </a:r>
            <a:endParaRPr sz="2800" b="1">
              <a:solidFill>
                <a:srgbClr val="000000"/>
              </a:solidFill>
              <a:latin typeface="Arial"/>
              <a:ea typeface="Arial"/>
              <a:cs typeface="Arial"/>
              <a:sym typeface="Arial"/>
            </a:endParaRPr>
          </a:p>
        </p:txBody>
      </p:sp>
      <p:sp>
        <p:nvSpPr>
          <p:cNvPr id="1969" name="Google Shape;1969;p36"/>
          <p:cNvSpPr/>
          <p:nvPr/>
        </p:nvSpPr>
        <p:spPr>
          <a:xfrm>
            <a:off x="0" y="3886200"/>
            <a:ext cx="2362200" cy="838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a:solidFill>
                  <a:srgbClr val="FFFFFF"/>
                </a:solidFill>
              </a:rPr>
              <a:t>ชาวยิว</a:t>
            </a:r>
            <a:endParaRPr sz="2800" b="1">
              <a:solidFill>
                <a:srgbClr val="000000"/>
              </a:solidFill>
              <a:latin typeface="Arial"/>
              <a:ea typeface="Arial"/>
              <a:cs typeface="Arial"/>
              <a:sym typeface="Arial"/>
            </a:endParaRPr>
          </a:p>
        </p:txBody>
      </p:sp>
      <p:sp>
        <p:nvSpPr>
          <p:cNvPr id="1970" name="Google Shape;1970;p36"/>
          <p:cNvSpPr/>
          <p:nvPr/>
        </p:nvSpPr>
        <p:spPr>
          <a:xfrm>
            <a:off x="207645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12 </a:t>
            </a:r>
            <a:br>
              <a:rPr lang="en-US" sz="1800" b="1">
                <a:solidFill>
                  <a:srgbClr val="FFFFFF"/>
                </a:solidFill>
                <a:latin typeface="Arial"/>
                <a:ea typeface="Arial"/>
                <a:cs typeface="Arial"/>
                <a:sym typeface="Arial"/>
              </a:rPr>
            </a:br>
            <a:r>
              <a:rPr lang="en-US" sz="1800" b="1">
                <a:solidFill>
                  <a:srgbClr val="FFFFFF"/>
                </a:solidFill>
                <a:latin typeface="Arial"/>
                <a:ea typeface="Arial"/>
                <a:cs typeface="Arial"/>
                <a:sym typeface="Arial"/>
              </a:rPr>
              <a:t>AM</a:t>
            </a:r>
            <a:endParaRPr sz="1800" b="1">
              <a:solidFill>
                <a:srgbClr val="000000"/>
              </a:solidFill>
              <a:latin typeface="Arial"/>
              <a:ea typeface="Arial"/>
              <a:cs typeface="Arial"/>
              <a:sym typeface="Arial"/>
            </a:endParaRPr>
          </a:p>
        </p:txBody>
      </p:sp>
      <p:sp>
        <p:nvSpPr>
          <p:cNvPr id="1971" name="Google Shape;1971;p36"/>
          <p:cNvSpPr/>
          <p:nvPr/>
        </p:nvSpPr>
        <p:spPr>
          <a:xfrm>
            <a:off x="300990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6 </a:t>
            </a:r>
            <a:br>
              <a:rPr lang="en-US" sz="1800" b="1">
                <a:solidFill>
                  <a:srgbClr val="FFFFFF"/>
                </a:solidFill>
                <a:latin typeface="Arial"/>
                <a:ea typeface="Arial"/>
                <a:cs typeface="Arial"/>
                <a:sym typeface="Arial"/>
              </a:rPr>
            </a:br>
            <a:r>
              <a:rPr lang="en-US" sz="1800" b="1">
                <a:solidFill>
                  <a:srgbClr val="FFFFFF"/>
                </a:solidFill>
                <a:latin typeface="Arial"/>
                <a:ea typeface="Arial"/>
                <a:cs typeface="Arial"/>
                <a:sym typeface="Arial"/>
              </a:rPr>
              <a:t>AM</a:t>
            </a:r>
            <a:endParaRPr sz="1800" b="1">
              <a:solidFill>
                <a:srgbClr val="000000"/>
              </a:solidFill>
              <a:latin typeface="Arial"/>
              <a:ea typeface="Arial"/>
              <a:cs typeface="Arial"/>
              <a:sym typeface="Arial"/>
            </a:endParaRPr>
          </a:p>
        </p:txBody>
      </p:sp>
      <p:sp>
        <p:nvSpPr>
          <p:cNvPr id="1972" name="Google Shape;1972;p36"/>
          <p:cNvSpPr/>
          <p:nvPr/>
        </p:nvSpPr>
        <p:spPr>
          <a:xfrm>
            <a:off x="379095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12 </a:t>
            </a:r>
            <a:br>
              <a:rPr lang="en-US" sz="1800" b="1">
                <a:solidFill>
                  <a:srgbClr val="FFFFFF"/>
                </a:solidFill>
                <a:latin typeface="Arial"/>
                <a:ea typeface="Arial"/>
                <a:cs typeface="Arial"/>
                <a:sym typeface="Arial"/>
              </a:rPr>
            </a:br>
            <a:r>
              <a:rPr lang="en-US" sz="1800" b="1">
                <a:solidFill>
                  <a:srgbClr val="FFFFFF"/>
                </a:solidFill>
                <a:latin typeface="Arial"/>
                <a:ea typeface="Arial"/>
                <a:cs typeface="Arial"/>
                <a:sym typeface="Arial"/>
              </a:rPr>
              <a:t>PM</a:t>
            </a:r>
            <a:endParaRPr sz="1800" b="1">
              <a:solidFill>
                <a:srgbClr val="000000"/>
              </a:solidFill>
              <a:latin typeface="Arial"/>
              <a:ea typeface="Arial"/>
              <a:cs typeface="Arial"/>
              <a:sym typeface="Arial"/>
            </a:endParaRPr>
          </a:p>
        </p:txBody>
      </p:sp>
      <p:sp>
        <p:nvSpPr>
          <p:cNvPr id="1973" name="Google Shape;1973;p36"/>
          <p:cNvSpPr/>
          <p:nvPr/>
        </p:nvSpPr>
        <p:spPr>
          <a:xfrm>
            <a:off x="480060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FF"/>
                </a:solidFill>
                <a:latin typeface="Arial"/>
                <a:ea typeface="Arial"/>
                <a:cs typeface="Arial"/>
                <a:sym typeface="Arial"/>
              </a:rPr>
              <a:t>6 </a:t>
            </a:r>
            <a:br>
              <a:rPr lang="en-US" sz="1800" b="1">
                <a:solidFill>
                  <a:srgbClr val="FFFFFF"/>
                </a:solidFill>
                <a:latin typeface="Arial"/>
                <a:ea typeface="Arial"/>
                <a:cs typeface="Arial"/>
                <a:sym typeface="Arial"/>
              </a:rPr>
            </a:br>
            <a:r>
              <a:rPr lang="en-US" sz="1800" b="1">
                <a:solidFill>
                  <a:srgbClr val="FFFFFF"/>
                </a:solidFill>
                <a:latin typeface="Arial"/>
                <a:ea typeface="Arial"/>
                <a:cs typeface="Arial"/>
                <a:sym typeface="Arial"/>
              </a:rPr>
              <a:t>PM</a:t>
            </a:r>
            <a:endParaRPr sz="1800" b="1">
              <a:solidFill>
                <a:srgbClr val="000000"/>
              </a:solidFill>
              <a:latin typeface="Arial"/>
              <a:ea typeface="Arial"/>
              <a:cs typeface="Arial"/>
              <a:sym typeface="Arial"/>
            </a:endParaRPr>
          </a:p>
        </p:txBody>
      </p:sp>
      <p:sp>
        <p:nvSpPr>
          <p:cNvPr id="1974" name="Google Shape;1974;p36"/>
          <p:cNvSpPr/>
          <p:nvPr/>
        </p:nvSpPr>
        <p:spPr>
          <a:xfrm>
            <a:off x="558165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12 </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AM</a:t>
            </a:r>
            <a:endParaRPr/>
          </a:p>
        </p:txBody>
      </p:sp>
      <p:sp>
        <p:nvSpPr>
          <p:cNvPr id="1975" name="Google Shape;1975;p36"/>
          <p:cNvSpPr/>
          <p:nvPr/>
        </p:nvSpPr>
        <p:spPr>
          <a:xfrm>
            <a:off x="6400800" y="1524000"/>
            <a:ext cx="12954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6 </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AM</a:t>
            </a:r>
            <a:endParaRPr/>
          </a:p>
        </p:txBody>
      </p:sp>
      <p:sp>
        <p:nvSpPr>
          <p:cNvPr id="1976" name="Google Shape;1976;p36"/>
          <p:cNvSpPr/>
          <p:nvPr/>
        </p:nvSpPr>
        <p:spPr>
          <a:xfrm>
            <a:off x="7334250" y="1524000"/>
            <a:ext cx="11430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12</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PM</a:t>
            </a:r>
            <a:endParaRPr/>
          </a:p>
        </p:txBody>
      </p:sp>
      <p:sp>
        <p:nvSpPr>
          <p:cNvPr id="1977" name="Google Shape;1977;p36"/>
          <p:cNvSpPr/>
          <p:nvPr/>
        </p:nvSpPr>
        <p:spPr>
          <a:xfrm>
            <a:off x="811530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6 </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PM</a:t>
            </a:r>
            <a:endParaRPr/>
          </a:p>
        </p:txBody>
      </p:sp>
      <p:sp>
        <p:nvSpPr>
          <p:cNvPr id="1978" name="Google Shape;1978;p36"/>
          <p:cNvSpPr txBox="1"/>
          <p:nvPr/>
        </p:nvSpPr>
        <p:spPr>
          <a:xfrm>
            <a:off x="2514600" y="2935288"/>
            <a:ext cx="3505200" cy="457200"/>
          </a:xfrm>
          <a:prstGeom prst="rect">
            <a:avLst/>
          </a:prstGeom>
          <a:gradFill>
            <a:gsLst>
              <a:gs pos="0">
                <a:schemeClr val="accent2"/>
              </a:gs>
              <a:gs pos="100000">
                <a:srgbClr val="23238F"/>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FF"/>
                </a:solidFill>
              </a:rPr>
              <a:t>วันที่</a:t>
            </a:r>
            <a:r>
              <a:rPr lang="en-US" sz="2400" b="1">
                <a:solidFill>
                  <a:srgbClr val="FFFFFF"/>
                </a:solidFill>
                <a:latin typeface="Arial"/>
                <a:ea typeface="Arial"/>
                <a:cs typeface="Arial"/>
                <a:sym typeface="Arial"/>
              </a:rPr>
              <a:t> 1</a:t>
            </a:r>
            <a:endParaRPr/>
          </a:p>
        </p:txBody>
      </p:sp>
      <p:sp>
        <p:nvSpPr>
          <p:cNvPr id="1979" name="Google Shape;1979;p36"/>
          <p:cNvSpPr txBox="1"/>
          <p:nvPr/>
        </p:nvSpPr>
        <p:spPr>
          <a:xfrm>
            <a:off x="1752600" y="4038600"/>
            <a:ext cx="3505200" cy="457200"/>
          </a:xfrm>
          <a:prstGeom prst="rect">
            <a:avLst/>
          </a:prstGeom>
          <a:gradFill>
            <a:gsLst>
              <a:gs pos="0">
                <a:schemeClr val="accent2"/>
              </a:gs>
              <a:gs pos="100000">
                <a:srgbClr val="23238F"/>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FF"/>
                </a:solidFill>
              </a:rPr>
              <a:t>วันที่</a:t>
            </a:r>
            <a:r>
              <a:rPr lang="en-US" sz="2400" b="1">
                <a:solidFill>
                  <a:srgbClr val="FFFFFF"/>
                </a:solidFill>
                <a:latin typeface="Arial"/>
                <a:ea typeface="Arial"/>
                <a:cs typeface="Arial"/>
                <a:sym typeface="Arial"/>
              </a:rPr>
              <a:t> 1</a:t>
            </a:r>
            <a:endParaRPr/>
          </a:p>
        </p:txBody>
      </p:sp>
      <p:sp>
        <p:nvSpPr>
          <p:cNvPr id="1980" name="Google Shape;1980;p36"/>
          <p:cNvSpPr txBox="1"/>
          <p:nvPr/>
        </p:nvSpPr>
        <p:spPr>
          <a:xfrm>
            <a:off x="6096000" y="2935288"/>
            <a:ext cx="3048000" cy="457200"/>
          </a:xfrm>
          <a:prstGeom prst="rect">
            <a:avLst/>
          </a:prstGeom>
          <a:gradFill>
            <a:gsLst>
              <a:gs pos="0">
                <a:srgbClr val="FF0000"/>
              </a:gs>
              <a:gs pos="100000">
                <a:srgbClr val="B30000"/>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FF"/>
                </a:solidFill>
              </a:rPr>
              <a:t>วันที่</a:t>
            </a:r>
            <a:r>
              <a:rPr lang="en-US" sz="2400" b="1">
                <a:solidFill>
                  <a:srgbClr val="FFFFFF"/>
                </a:solidFill>
                <a:latin typeface="Arial"/>
                <a:ea typeface="Arial"/>
                <a:cs typeface="Arial"/>
                <a:sym typeface="Arial"/>
              </a:rPr>
              <a:t> 2</a:t>
            </a:r>
            <a:endParaRPr/>
          </a:p>
        </p:txBody>
      </p:sp>
      <p:sp>
        <p:nvSpPr>
          <p:cNvPr id="1981" name="Google Shape;1981;p36"/>
          <p:cNvSpPr txBox="1"/>
          <p:nvPr/>
        </p:nvSpPr>
        <p:spPr>
          <a:xfrm>
            <a:off x="5334000" y="4038600"/>
            <a:ext cx="3429000" cy="457200"/>
          </a:xfrm>
          <a:prstGeom prst="rect">
            <a:avLst/>
          </a:prstGeom>
          <a:gradFill>
            <a:gsLst>
              <a:gs pos="0">
                <a:srgbClr val="FF0000"/>
              </a:gs>
              <a:gs pos="100000">
                <a:srgbClr val="B30000"/>
              </a:gs>
            </a:gsLst>
            <a:path path="circle">
              <a:fillToRect l="50000" t="50000" r="50000" b="50000"/>
            </a:path>
            <a:tileRect/>
          </a:gra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FFFF"/>
                </a:solidFill>
              </a:rPr>
              <a:t>วันที่</a:t>
            </a:r>
            <a:r>
              <a:rPr lang="en-US" sz="2400" b="1">
                <a:solidFill>
                  <a:srgbClr val="FFFFFF"/>
                </a:solidFill>
                <a:latin typeface="Arial"/>
                <a:ea typeface="Arial"/>
                <a:cs typeface="Arial"/>
                <a:sym typeface="Arial"/>
              </a:rPr>
              <a:t> 2</a:t>
            </a:r>
            <a:endParaRPr/>
          </a:p>
        </p:txBody>
      </p:sp>
      <p:sp>
        <p:nvSpPr>
          <p:cNvPr id="1982" name="Google Shape;1982;p36"/>
          <p:cNvSpPr/>
          <p:nvPr/>
        </p:nvSpPr>
        <p:spPr>
          <a:xfrm>
            <a:off x="1066800" y="1524000"/>
            <a:ext cx="137160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rgbClr val="FFFF00"/>
                </a:solidFill>
                <a:latin typeface="Arial"/>
                <a:ea typeface="Arial"/>
                <a:cs typeface="Arial"/>
                <a:sym typeface="Arial"/>
              </a:rPr>
              <a:t>6 </a:t>
            </a:r>
            <a:br>
              <a:rPr lang="en-US" sz="1800" b="1">
                <a:solidFill>
                  <a:srgbClr val="FFFF00"/>
                </a:solidFill>
                <a:latin typeface="Arial"/>
                <a:ea typeface="Arial"/>
                <a:cs typeface="Arial"/>
                <a:sym typeface="Arial"/>
              </a:rPr>
            </a:br>
            <a:r>
              <a:rPr lang="en-US" sz="1800" b="1">
                <a:solidFill>
                  <a:srgbClr val="FFFF00"/>
                </a:solidFill>
                <a:latin typeface="Arial"/>
                <a:ea typeface="Arial"/>
                <a:cs typeface="Arial"/>
                <a:sym typeface="Arial"/>
              </a:rPr>
              <a:t>PM</a:t>
            </a:r>
            <a:endParaRPr/>
          </a:p>
        </p:txBody>
      </p:sp>
      <p:sp>
        <p:nvSpPr>
          <p:cNvPr id="1983" name="Google Shape;1983;p36"/>
          <p:cNvSpPr/>
          <p:nvPr/>
        </p:nvSpPr>
        <p:spPr>
          <a:xfrm>
            <a:off x="17526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rPr>
              <a:t>มี</a:t>
            </a:r>
            <a:endParaRPr sz="2000" b="1">
              <a:solidFill>
                <a:srgbClr val="FFFFFF"/>
              </a:solidFill>
            </a:endParaRPr>
          </a:p>
          <a:p>
            <a:pPr marL="0" marR="0" lvl="0" indent="0" algn="l" rtl="0">
              <a:spcBef>
                <a:spcPts val="0"/>
              </a:spcBef>
              <a:spcAft>
                <a:spcPts val="0"/>
              </a:spcAft>
              <a:buNone/>
            </a:pPr>
            <a:r>
              <a:rPr lang="en-US" sz="2000" b="1">
                <a:solidFill>
                  <a:srgbClr val="FFFFFF"/>
                </a:solidFill>
              </a:rPr>
              <a:t>เวลาเย็น</a:t>
            </a:r>
            <a:r>
              <a:rPr lang="en-US" sz="2000" b="1">
                <a:solidFill>
                  <a:srgbClr val="FFFFFF"/>
                </a:solidFill>
                <a:latin typeface="Arial"/>
                <a:ea typeface="Arial"/>
                <a:cs typeface="Arial"/>
                <a:sym typeface="Arial"/>
              </a:rPr>
              <a:t>…</a:t>
            </a:r>
            <a:endParaRPr sz="2000" b="1">
              <a:solidFill>
                <a:srgbClr val="000000"/>
              </a:solidFill>
              <a:latin typeface="Arial"/>
              <a:ea typeface="Arial"/>
              <a:cs typeface="Arial"/>
              <a:sym typeface="Arial"/>
            </a:endParaRPr>
          </a:p>
        </p:txBody>
      </p:sp>
      <p:sp>
        <p:nvSpPr>
          <p:cNvPr id="1984" name="Google Shape;1984;p36"/>
          <p:cNvSpPr/>
          <p:nvPr/>
        </p:nvSpPr>
        <p:spPr>
          <a:xfrm>
            <a:off x="37338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Arial"/>
                <a:ea typeface="Arial"/>
                <a:cs typeface="Arial"/>
                <a:sym typeface="Arial"/>
              </a:rPr>
              <a:t>…</a:t>
            </a:r>
            <a:r>
              <a:rPr lang="en-US" sz="2000" b="1">
                <a:solidFill>
                  <a:srgbClr val="FFFFFF"/>
                </a:solidFill>
              </a:rPr>
              <a:t>และ</a:t>
            </a:r>
            <a:endParaRPr sz="2000" b="1">
              <a:solidFill>
                <a:srgbClr val="FFFFFF"/>
              </a:solidFill>
            </a:endParaRPr>
          </a:p>
          <a:p>
            <a:pPr marL="0" marR="0" lvl="0" indent="0" algn="l" rtl="0">
              <a:spcBef>
                <a:spcPts val="0"/>
              </a:spcBef>
              <a:spcAft>
                <a:spcPts val="0"/>
              </a:spcAft>
              <a:buNone/>
            </a:pPr>
            <a:r>
              <a:rPr lang="en-US" sz="2000" b="1">
                <a:solidFill>
                  <a:srgbClr val="FFFFFF"/>
                </a:solidFill>
              </a:rPr>
              <a:t>เวลาเช้า</a:t>
            </a:r>
            <a:r>
              <a:rPr lang="en-US" sz="2000" b="1">
                <a:solidFill>
                  <a:srgbClr val="FFFFFF"/>
                </a:solidFill>
                <a:latin typeface="Arial"/>
                <a:ea typeface="Arial"/>
                <a:cs typeface="Arial"/>
                <a:sym typeface="Arial"/>
              </a:rPr>
              <a:t>…</a:t>
            </a:r>
            <a:endParaRPr sz="2000" b="1">
              <a:solidFill>
                <a:srgbClr val="000000"/>
              </a:solidFill>
              <a:latin typeface="Arial"/>
              <a:ea typeface="Arial"/>
              <a:cs typeface="Arial"/>
              <a:sym typeface="Arial"/>
            </a:endParaRPr>
          </a:p>
        </p:txBody>
      </p:sp>
      <p:sp>
        <p:nvSpPr>
          <p:cNvPr id="1985" name="Google Shape;1985;p36"/>
          <p:cNvSpPr/>
          <p:nvPr/>
        </p:nvSpPr>
        <p:spPr>
          <a:xfrm>
            <a:off x="3048000" y="5486400"/>
            <a:ext cx="12954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Arial"/>
                <a:ea typeface="Arial"/>
                <a:cs typeface="Arial"/>
                <a:sym typeface="Arial"/>
              </a:rPr>
              <a:t>…</a:t>
            </a:r>
            <a:r>
              <a:rPr lang="en-US" sz="2000" b="1">
                <a:solidFill>
                  <a:srgbClr val="FFFFFF"/>
                </a:solidFill>
              </a:rPr>
              <a:t>วันที่</a:t>
            </a:r>
            <a:endParaRPr sz="2000" b="1">
              <a:solidFill>
                <a:srgbClr val="FFFFFF"/>
              </a:solidFill>
            </a:endParaRPr>
          </a:p>
          <a:p>
            <a:pPr marL="0" marR="0" lvl="0" indent="0" algn="l" rtl="0">
              <a:spcBef>
                <a:spcPts val="0"/>
              </a:spcBef>
              <a:spcAft>
                <a:spcPts val="0"/>
              </a:spcAft>
              <a:buNone/>
            </a:pPr>
            <a:r>
              <a:rPr lang="en-US" sz="2000" b="1">
                <a:solidFill>
                  <a:srgbClr val="FFFFFF"/>
                </a:solidFill>
              </a:rPr>
              <a:t>หนึ่ง</a:t>
            </a:r>
            <a:endParaRPr sz="2000" b="1">
              <a:solidFill>
                <a:srgbClr val="000000"/>
              </a:solidFill>
              <a:latin typeface="Arial"/>
              <a:ea typeface="Arial"/>
              <a:cs typeface="Arial"/>
              <a:sym typeface="Arial"/>
            </a:endParaRPr>
          </a:p>
        </p:txBody>
      </p:sp>
      <p:sp>
        <p:nvSpPr>
          <p:cNvPr id="1986" name="Google Shape;1986;p36"/>
          <p:cNvSpPr/>
          <p:nvPr/>
        </p:nvSpPr>
        <p:spPr>
          <a:xfrm>
            <a:off x="53340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rPr>
              <a:t>มี</a:t>
            </a:r>
            <a:endParaRPr sz="2000" b="1">
              <a:solidFill>
                <a:srgbClr val="FFFFFF"/>
              </a:solidFill>
            </a:endParaRPr>
          </a:p>
          <a:p>
            <a:pPr marL="0" marR="0" lvl="0" indent="0" algn="l" rtl="0">
              <a:spcBef>
                <a:spcPts val="0"/>
              </a:spcBef>
              <a:spcAft>
                <a:spcPts val="0"/>
              </a:spcAft>
              <a:buNone/>
            </a:pPr>
            <a:r>
              <a:rPr lang="en-US" sz="2000" b="1">
                <a:solidFill>
                  <a:srgbClr val="FFFFFF"/>
                </a:solidFill>
              </a:rPr>
              <a:t>เวลาเย็น</a:t>
            </a:r>
            <a:r>
              <a:rPr lang="en-US" sz="2000" b="1">
                <a:solidFill>
                  <a:srgbClr val="FFFFFF"/>
                </a:solidFill>
                <a:latin typeface="Arial"/>
                <a:ea typeface="Arial"/>
                <a:cs typeface="Arial"/>
                <a:sym typeface="Arial"/>
              </a:rPr>
              <a:t>…</a:t>
            </a:r>
            <a:endParaRPr sz="2000" b="1">
              <a:solidFill>
                <a:srgbClr val="000000"/>
              </a:solidFill>
              <a:latin typeface="Arial"/>
              <a:ea typeface="Arial"/>
              <a:cs typeface="Arial"/>
              <a:sym typeface="Arial"/>
            </a:endParaRPr>
          </a:p>
        </p:txBody>
      </p:sp>
      <p:sp>
        <p:nvSpPr>
          <p:cNvPr id="1987" name="Google Shape;1987;p36"/>
          <p:cNvSpPr/>
          <p:nvPr/>
        </p:nvSpPr>
        <p:spPr>
          <a:xfrm>
            <a:off x="7315200" y="4495800"/>
            <a:ext cx="15240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Arial"/>
                <a:ea typeface="Arial"/>
                <a:cs typeface="Arial"/>
                <a:sym typeface="Arial"/>
              </a:rPr>
              <a:t>…</a:t>
            </a:r>
            <a:r>
              <a:rPr lang="en-US" sz="2000" b="1">
                <a:solidFill>
                  <a:srgbClr val="FFFFFF"/>
                </a:solidFill>
              </a:rPr>
              <a:t>และ</a:t>
            </a:r>
            <a:endParaRPr sz="2000" b="1">
              <a:solidFill>
                <a:srgbClr val="FFFFFF"/>
              </a:solidFill>
            </a:endParaRPr>
          </a:p>
          <a:p>
            <a:pPr marL="0" marR="0" lvl="0" indent="0" algn="l" rtl="0">
              <a:spcBef>
                <a:spcPts val="0"/>
              </a:spcBef>
              <a:spcAft>
                <a:spcPts val="0"/>
              </a:spcAft>
              <a:buNone/>
            </a:pPr>
            <a:r>
              <a:rPr lang="en-US" sz="2000" b="1">
                <a:solidFill>
                  <a:srgbClr val="FFFFFF"/>
                </a:solidFill>
              </a:rPr>
              <a:t>เวลาเช้า</a:t>
            </a:r>
            <a:r>
              <a:rPr lang="en-US" sz="2000" b="1">
                <a:solidFill>
                  <a:srgbClr val="FFFFFF"/>
                </a:solidFill>
                <a:latin typeface="Arial"/>
                <a:ea typeface="Arial"/>
                <a:cs typeface="Arial"/>
                <a:sym typeface="Arial"/>
              </a:rPr>
              <a:t>…</a:t>
            </a:r>
            <a:endParaRPr sz="2000" b="1">
              <a:solidFill>
                <a:srgbClr val="000000"/>
              </a:solidFill>
              <a:latin typeface="Arial"/>
              <a:ea typeface="Arial"/>
              <a:cs typeface="Arial"/>
              <a:sym typeface="Arial"/>
            </a:endParaRPr>
          </a:p>
        </p:txBody>
      </p:sp>
      <p:sp>
        <p:nvSpPr>
          <p:cNvPr id="1988" name="Google Shape;1988;p36"/>
          <p:cNvSpPr/>
          <p:nvPr/>
        </p:nvSpPr>
        <p:spPr>
          <a:xfrm>
            <a:off x="6248400" y="5486400"/>
            <a:ext cx="1676400" cy="9144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000" b="1">
                <a:solidFill>
                  <a:srgbClr val="FFFFFF"/>
                </a:solidFill>
                <a:latin typeface="Arial"/>
                <a:ea typeface="Arial"/>
                <a:cs typeface="Arial"/>
                <a:sym typeface="Arial"/>
              </a:rPr>
              <a:t>…</a:t>
            </a:r>
            <a:r>
              <a:rPr lang="en-US" sz="2000" b="1">
                <a:solidFill>
                  <a:srgbClr val="FFFFFF"/>
                </a:solidFill>
              </a:rPr>
              <a:t>วันที่</a:t>
            </a:r>
            <a:r>
              <a:rPr lang="en-US" sz="2000" b="1">
                <a:solidFill>
                  <a:srgbClr val="FFFFFF"/>
                </a:solidFill>
                <a:latin typeface="Arial"/>
                <a:ea typeface="Arial"/>
                <a:cs typeface="Arial"/>
                <a:sym typeface="Arial"/>
              </a:rPr>
              <a:t> </a:t>
            </a:r>
            <a:br>
              <a:rPr lang="en-US" sz="2000" b="1">
                <a:solidFill>
                  <a:srgbClr val="FFFFFF"/>
                </a:solidFill>
                <a:latin typeface="Arial"/>
                <a:ea typeface="Arial"/>
                <a:cs typeface="Arial"/>
                <a:sym typeface="Arial"/>
              </a:rPr>
            </a:br>
            <a:r>
              <a:rPr lang="en-US" sz="2000" b="1">
                <a:solidFill>
                  <a:srgbClr val="FFFFFF"/>
                </a:solidFill>
                <a:latin typeface="Arial"/>
                <a:ea typeface="Arial"/>
                <a:cs typeface="Arial"/>
                <a:sym typeface="Arial"/>
              </a:rPr>
              <a:t>สอง</a:t>
            </a:r>
            <a:endParaRPr sz="2000" b="1">
              <a:solidFill>
                <a:srgbClr val="000000"/>
              </a:solidFill>
              <a:latin typeface="Arial"/>
              <a:ea typeface="Arial"/>
              <a:cs typeface="Arial"/>
              <a:sym typeface="Arial"/>
            </a:endParaRPr>
          </a:p>
        </p:txBody>
      </p:sp>
      <p:pic>
        <p:nvPicPr>
          <p:cNvPr id="1989" name="Google Shape;1989;p36" descr="OnTime01.jpg"/>
          <p:cNvPicPr preferRelativeResize="0"/>
          <p:nvPr/>
        </p:nvPicPr>
        <p:blipFill rotWithShape="1">
          <a:blip r:embed="rId3">
            <a:alphaModFix/>
          </a:blip>
          <a:srcRect/>
          <a:stretch/>
        </p:blipFill>
        <p:spPr>
          <a:xfrm>
            <a:off x="228600" y="228600"/>
            <a:ext cx="1371600" cy="914400"/>
          </a:xfrm>
          <a:prstGeom prst="rect">
            <a:avLst/>
          </a:prstGeom>
          <a:noFill/>
          <a:ln>
            <a:noFill/>
          </a:ln>
        </p:spPr>
      </p:pic>
      <p:pic>
        <p:nvPicPr>
          <p:cNvPr id="1990" name="Google Shape;1990;p36" descr="makes_eat_time.jpg"/>
          <p:cNvPicPr preferRelativeResize="0"/>
          <p:nvPr/>
        </p:nvPicPr>
        <p:blipFill rotWithShape="1">
          <a:blip r:embed="rId4">
            <a:alphaModFix/>
          </a:blip>
          <a:srcRect/>
          <a:stretch/>
        </p:blipFill>
        <p:spPr>
          <a:xfrm>
            <a:off x="7696200" y="304800"/>
            <a:ext cx="1282700" cy="847725"/>
          </a:xfrm>
          <a:prstGeom prst="rect">
            <a:avLst/>
          </a:prstGeom>
          <a:noFill/>
          <a:ln>
            <a:noFill/>
          </a:ln>
        </p:spPr>
      </p:pic>
    </p:spTree>
    <p:extLst>
      <p:ext uri="{BB962C8B-B14F-4D97-AF65-F5344CB8AC3E}">
        <p14:creationId xmlns:p14="http://schemas.microsoft.com/office/powerpoint/2010/main" val="15476473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78"/>
                                        </p:tgtEl>
                                        <p:attrNameLst>
                                          <p:attrName>style.visibility</p:attrName>
                                        </p:attrNameLst>
                                      </p:cBhvr>
                                      <p:to>
                                        <p:strVal val="visible"/>
                                      </p:to>
                                    </p:set>
                                    <p:animEffect transition="in" filter="fade">
                                      <p:cBhvr>
                                        <p:cTn id="11" dur="500"/>
                                        <p:tgtEl>
                                          <p:spTgt spid="197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80"/>
                                        </p:tgtEl>
                                        <p:attrNameLst>
                                          <p:attrName>style.visibility</p:attrName>
                                        </p:attrNameLst>
                                      </p:cBhvr>
                                      <p:to>
                                        <p:strVal val="visible"/>
                                      </p:to>
                                    </p:set>
                                    <p:animEffect transition="in" filter="fade">
                                      <p:cBhvr>
                                        <p:cTn id="16" dur="500"/>
                                        <p:tgtEl>
                                          <p:spTgt spid="19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69">
                                            <p:txEl>
                                              <p:pRg st="0" end="0"/>
                                            </p:txEl>
                                          </p:spTgt>
                                        </p:tgtEl>
                                        <p:attrNameLst>
                                          <p:attrName>style.visibility</p:attrName>
                                        </p:attrNameLst>
                                      </p:cBhvr>
                                      <p:to>
                                        <p:strVal val="visible"/>
                                      </p:to>
                                    </p:set>
                                    <p:animEffect transition="in" filter="fade">
                                      <p:cBhvr>
                                        <p:cTn id="21" dur="500"/>
                                        <p:tgtEl>
                                          <p:spTgt spid="196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79"/>
                                        </p:tgtEl>
                                        <p:attrNameLst>
                                          <p:attrName>style.visibility</p:attrName>
                                        </p:attrNameLst>
                                      </p:cBhvr>
                                      <p:to>
                                        <p:strVal val="visible"/>
                                      </p:to>
                                    </p:set>
                                    <p:animEffect transition="in" filter="fade">
                                      <p:cBhvr>
                                        <p:cTn id="26" dur="500"/>
                                        <p:tgtEl>
                                          <p:spTgt spid="197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81"/>
                                        </p:tgtEl>
                                        <p:attrNameLst>
                                          <p:attrName>style.visibility</p:attrName>
                                        </p:attrNameLst>
                                      </p:cBhvr>
                                      <p:to>
                                        <p:strVal val="visible"/>
                                      </p:to>
                                    </p:set>
                                    <p:animEffect transition="in" filter="fade">
                                      <p:cBhvr>
                                        <p:cTn id="31" dur="500"/>
                                        <p:tgtEl>
                                          <p:spTgt spid="198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83">
                                            <p:txEl>
                                              <p:pRg st="0" end="0"/>
                                            </p:txEl>
                                          </p:spTgt>
                                        </p:tgtEl>
                                        <p:attrNameLst>
                                          <p:attrName>style.visibility</p:attrName>
                                        </p:attrNameLst>
                                      </p:cBhvr>
                                      <p:to>
                                        <p:strVal val="visible"/>
                                      </p:to>
                                    </p:set>
                                    <p:animEffect transition="in" filter="fade">
                                      <p:cBhvr>
                                        <p:cTn id="36" dur="500"/>
                                        <p:tgtEl>
                                          <p:spTgt spid="1983">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983">
                                            <p:txEl>
                                              <p:pRg st="1" end="1"/>
                                            </p:txEl>
                                          </p:spTgt>
                                        </p:tgtEl>
                                        <p:attrNameLst>
                                          <p:attrName>style.visibility</p:attrName>
                                        </p:attrNameLst>
                                      </p:cBhvr>
                                      <p:to>
                                        <p:strVal val="visible"/>
                                      </p:to>
                                    </p:set>
                                    <p:animEffect transition="in" filter="fade">
                                      <p:cBhvr>
                                        <p:cTn id="39" dur="500"/>
                                        <p:tgtEl>
                                          <p:spTgt spid="1983">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84">
                                            <p:txEl>
                                              <p:pRg st="0" end="0"/>
                                            </p:txEl>
                                          </p:spTgt>
                                        </p:tgtEl>
                                        <p:attrNameLst>
                                          <p:attrName>style.visibility</p:attrName>
                                        </p:attrNameLst>
                                      </p:cBhvr>
                                      <p:to>
                                        <p:strVal val="visible"/>
                                      </p:to>
                                    </p:set>
                                    <p:animEffect transition="in" filter="fade">
                                      <p:cBhvr>
                                        <p:cTn id="44" dur="500"/>
                                        <p:tgtEl>
                                          <p:spTgt spid="1984">
                                            <p:txEl>
                                              <p:pRg st="0" end="0"/>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984">
                                            <p:txEl>
                                              <p:pRg st="1" end="1"/>
                                            </p:txEl>
                                          </p:spTgt>
                                        </p:tgtEl>
                                        <p:attrNameLst>
                                          <p:attrName>style.visibility</p:attrName>
                                        </p:attrNameLst>
                                      </p:cBhvr>
                                      <p:to>
                                        <p:strVal val="visible"/>
                                      </p:to>
                                    </p:set>
                                    <p:animEffect transition="in" filter="fade">
                                      <p:cBhvr>
                                        <p:cTn id="47" dur="500"/>
                                        <p:tgtEl>
                                          <p:spTgt spid="1984">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85">
                                            <p:txEl>
                                              <p:pRg st="0" end="0"/>
                                            </p:txEl>
                                          </p:spTgt>
                                        </p:tgtEl>
                                        <p:attrNameLst>
                                          <p:attrName>style.visibility</p:attrName>
                                        </p:attrNameLst>
                                      </p:cBhvr>
                                      <p:to>
                                        <p:strVal val="visible"/>
                                      </p:to>
                                    </p:set>
                                    <p:animEffect transition="in" filter="fade">
                                      <p:cBhvr>
                                        <p:cTn id="52" dur="500"/>
                                        <p:tgtEl>
                                          <p:spTgt spid="1985">
                                            <p:txEl>
                                              <p:pRg st="0" end="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1985">
                                            <p:txEl>
                                              <p:pRg st="1" end="1"/>
                                            </p:txEl>
                                          </p:spTgt>
                                        </p:tgtEl>
                                        <p:attrNameLst>
                                          <p:attrName>style.visibility</p:attrName>
                                        </p:attrNameLst>
                                      </p:cBhvr>
                                      <p:to>
                                        <p:strVal val="visible"/>
                                      </p:to>
                                    </p:set>
                                    <p:animEffect transition="in" filter="fade">
                                      <p:cBhvr>
                                        <p:cTn id="55" dur="500"/>
                                        <p:tgtEl>
                                          <p:spTgt spid="198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86">
                                            <p:txEl>
                                              <p:pRg st="0" end="0"/>
                                            </p:txEl>
                                          </p:spTgt>
                                        </p:tgtEl>
                                        <p:attrNameLst>
                                          <p:attrName>style.visibility</p:attrName>
                                        </p:attrNameLst>
                                      </p:cBhvr>
                                      <p:to>
                                        <p:strVal val="visible"/>
                                      </p:to>
                                    </p:set>
                                    <p:animEffect transition="in" filter="fade">
                                      <p:cBhvr>
                                        <p:cTn id="60" dur="500"/>
                                        <p:tgtEl>
                                          <p:spTgt spid="1986">
                                            <p:txEl>
                                              <p:pRg st="0" end="0"/>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986">
                                            <p:txEl>
                                              <p:pRg st="1" end="1"/>
                                            </p:txEl>
                                          </p:spTgt>
                                        </p:tgtEl>
                                        <p:attrNameLst>
                                          <p:attrName>style.visibility</p:attrName>
                                        </p:attrNameLst>
                                      </p:cBhvr>
                                      <p:to>
                                        <p:strVal val="visible"/>
                                      </p:to>
                                    </p:set>
                                    <p:animEffect transition="in" filter="fade">
                                      <p:cBhvr>
                                        <p:cTn id="63" dur="500"/>
                                        <p:tgtEl>
                                          <p:spTgt spid="1986">
                                            <p:txEl>
                                              <p:pRg st="1" end="1"/>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87">
                                            <p:txEl>
                                              <p:pRg st="0" end="0"/>
                                            </p:txEl>
                                          </p:spTgt>
                                        </p:tgtEl>
                                        <p:attrNameLst>
                                          <p:attrName>style.visibility</p:attrName>
                                        </p:attrNameLst>
                                      </p:cBhvr>
                                      <p:to>
                                        <p:strVal val="visible"/>
                                      </p:to>
                                    </p:set>
                                    <p:animEffect transition="in" filter="fade">
                                      <p:cBhvr>
                                        <p:cTn id="68" dur="500"/>
                                        <p:tgtEl>
                                          <p:spTgt spid="1987">
                                            <p:txEl>
                                              <p:pRg st="0" end="0"/>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987">
                                            <p:txEl>
                                              <p:pRg st="1" end="1"/>
                                            </p:txEl>
                                          </p:spTgt>
                                        </p:tgtEl>
                                        <p:attrNameLst>
                                          <p:attrName>style.visibility</p:attrName>
                                        </p:attrNameLst>
                                      </p:cBhvr>
                                      <p:to>
                                        <p:strVal val="visible"/>
                                      </p:to>
                                    </p:set>
                                    <p:animEffect transition="in" filter="fade">
                                      <p:cBhvr>
                                        <p:cTn id="71" dur="500"/>
                                        <p:tgtEl>
                                          <p:spTgt spid="1987">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988">
                                            <p:txEl>
                                              <p:pRg st="0" end="0"/>
                                            </p:txEl>
                                          </p:spTgt>
                                        </p:tgtEl>
                                        <p:attrNameLst>
                                          <p:attrName>style.visibility</p:attrName>
                                        </p:attrNameLst>
                                      </p:cBhvr>
                                      <p:to>
                                        <p:strVal val="visible"/>
                                      </p:to>
                                    </p:set>
                                    <p:animEffect transition="in" filter="fade">
                                      <p:cBhvr>
                                        <p:cTn id="76" dur="500"/>
                                        <p:tgtEl>
                                          <p:spTgt spid="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440"/>
        <p:cNvGrpSpPr/>
        <p:nvPr/>
      </p:nvGrpSpPr>
      <p:grpSpPr>
        <a:xfrm>
          <a:off x="0" y="0"/>
          <a:ext cx="0" cy="0"/>
          <a:chOff x="0" y="0"/>
          <a:chExt cx="0" cy="0"/>
        </a:xfrm>
      </p:grpSpPr>
      <p:pic>
        <p:nvPicPr>
          <p:cNvPr id="2441" name="Google Shape;2441;p6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442" name="Google Shape;2442;p66"/>
          <p:cNvSpPr txBox="1">
            <a:spLocks noGrp="1"/>
          </p:cNvSpPr>
          <p:nvPr>
            <p:ph type="ctrTitle"/>
          </p:nvPr>
        </p:nvSpPr>
        <p:spPr>
          <a:xfrm>
            <a:off x="-61913" y="304800"/>
            <a:ext cx="9205913" cy="13716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3800" b="1">
                <a:solidFill>
                  <a:srgbClr val="FFFFFF"/>
                </a:solidFill>
              </a:rPr>
              <a:t>ปฐมกาล 1–11 คือประวัติศาสตร์ของจริง?</a:t>
            </a:r>
            <a:endParaRPr sz="3800"/>
          </a:p>
        </p:txBody>
      </p:sp>
      <p:sp>
        <p:nvSpPr>
          <p:cNvPr id="2443" name="Google Shape;2443;p66"/>
          <p:cNvSpPr txBox="1"/>
          <p:nvPr/>
        </p:nvSpPr>
        <p:spPr>
          <a:xfrm>
            <a:off x="9264650" y="76200"/>
            <a:ext cx="1068388" cy="4000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lt1"/>
                </a:solidFill>
                <a:latin typeface="Arial"/>
                <a:ea typeface="Arial"/>
                <a:cs typeface="Arial"/>
                <a:sym typeface="Arial"/>
              </a:rPr>
              <a:t>OTS 58</a:t>
            </a:r>
            <a:endParaRPr/>
          </a:p>
        </p:txBody>
      </p:sp>
      <p:sp>
        <p:nvSpPr>
          <p:cNvPr id="2444" name="Google Shape;2444;p66" descr="Brown marble"/>
          <p:cNvSpPr txBox="1"/>
          <p:nvPr/>
        </p:nvSpPr>
        <p:spPr>
          <a:xfrm>
            <a:off x="0" y="1752600"/>
            <a:ext cx="9144000" cy="4056300"/>
          </a:xfrm>
          <a:prstGeom prst="rect">
            <a:avLst/>
          </a:prstGeom>
          <a:blipFill rotWithShape="1">
            <a:blip r:embed="rId4">
              <a:alphaModFix amt="76000"/>
            </a:blip>
            <a:tile tx="0" ty="0" sx="100000" sy="100000" flip="none" algn="tl"/>
          </a:blipFill>
          <a:ln>
            <a:noFill/>
          </a:ln>
          <a:effectLst>
            <a:outerShdw blurRad="63500" dist="35921" dir="2700000" algn="ctr" rotWithShape="0">
              <a:srgbClr val="000000">
                <a:alpha val="74901"/>
              </a:srgbClr>
            </a:outerShdw>
          </a:effectLst>
        </p:spPr>
        <p:txBody>
          <a:bodyPr spcFirstLastPara="1" wrap="square" lIns="91425" tIns="45700" rIns="91425" bIns="45700" anchor="t" anchorCtr="0">
            <a:spAutoFit/>
          </a:bodyPr>
          <a:lstStyle/>
          <a:p>
            <a:pPr marL="457200" marR="0" lvl="0" indent="-457200" algn="l" rtl="0">
              <a:spcBef>
                <a:spcPts val="0"/>
              </a:spcBef>
              <a:spcAft>
                <a:spcPts val="0"/>
              </a:spcAft>
              <a:buClr>
                <a:srgbClr val="FFFFFF"/>
              </a:buClr>
              <a:buSzPts val="2400"/>
              <a:buFont typeface="Arial"/>
              <a:buAutoNum type="arabicPeriod"/>
            </a:pPr>
            <a:r>
              <a:rPr lang="en-US" sz="2400" b="1" u="sng">
                <a:solidFill>
                  <a:srgbClr val="FFFFFF"/>
                </a:solidFill>
              </a:rPr>
              <a:t>ตำนานไม่ได้สอน</a:t>
            </a:r>
            <a:r>
              <a:rPr lang="en-US" sz="2400" b="1" u="sng">
                <a:solidFill>
                  <a:srgbClr val="FFFFFF"/>
                </a:solidFill>
                <a:latin typeface="Arial"/>
                <a:ea typeface="Arial"/>
                <a:cs typeface="Arial"/>
                <a:sym typeface="Arial"/>
              </a:rPr>
              <a:t> "ความจริงแท้"</a:t>
            </a:r>
            <a:r>
              <a:rPr lang="en-US" sz="2400" b="1">
                <a:solidFill>
                  <a:srgbClr val="FFFFFF"/>
                </a:solidFill>
                <a:latin typeface="Arial"/>
                <a:ea typeface="Arial"/>
                <a:cs typeface="Arial"/>
                <a:sym typeface="Arial"/>
              </a:rPr>
              <a:t> มากไปกว่าประวัติศาสตร์</a:t>
            </a:r>
            <a:endParaRPr/>
          </a:p>
          <a:p>
            <a:pPr marL="457200" marR="0" lvl="0" indent="-457200" algn="l" rtl="0">
              <a:spcBef>
                <a:spcPts val="1200"/>
              </a:spcBef>
              <a:spcAft>
                <a:spcPts val="0"/>
              </a:spcAft>
              <a:buClr>
                <a:srgbClr val="FFFFFF"/>
              </a:buClr>
              <a:buSzPts val="2400"/>
              <a:buFont typeface="Arial"/>
              <a:buAutoNum type="arabicPeriod"/>
            </a:pPr>
            <a:r>
              <a:rPr lang="en-US" sz="2400" b="1">
                <a:solidFill>
                  <a:srgbClr val="FFFFFF"/>
                </a:solidFill>
              </a:rPr>
              <a:t>การอ่านโดยไม่ถือเป็นประวัติศาตร์นั้น</a:t>
            </a:r>
            <a:r>
              <a:rPr lang="en-US" sz="2400" b="1" u="sng">
                <a:solidFill>
                  <a:srgbClr val="FFFFFF"/>
                </a:solidFill>
              </a:rPr>
              <a:t>ขึ้นอยู่กับแต่ละบุคคล</a:t>
            </a:r>
            <a:r>
              <a:rPr lang="en-US" sz="2400" b="1">
                <a:solidFill>
                  <a:srgbClr val="FFFFFF"/>
                </a:solidFill>
                <a:latin typeface="Arial"/>
                <a:ea typeface="Arial"/>
                <a:cs typeface="Arial"/>
                <a:sym typeface="Arial"/>
              </a:rPr>
              <a:t> </a:t>
            </a:r>
            <a:endParaRPr/>
          </a:p>
          <a:p>
            <a:pPr marL="457200" marR="0" lvl="0" indent="-457200" algn="l" rtl="0">
              <a:spcBef>
                <a:spcPts val="1200"/>
              </a:spcBef>
              <a:spcAft>
                <a:spcPts val="0"/>
              </a:spcAft>
              <a:buClr>
                <a:srgbClr val="FFFFFF"/>
              </a:buClr>
              <a:buSzPts val="2400"/>
              <a:buFont typeface="Arial"/>
              <a:buAutoNum type="arabicPeriod"/>
            </a:pPr>
            <a:r>
              <a:rPr lang="en-US" sz="2400" b="1">
                <a:solidFill>
                  <a:srgbClr val="FFFFFF"/>
                </a:solidFill>
              </a:rPr>
              <a:t>ปฐมกาล</a:t>
            </a:r>
            <a:r>
              <a:rPr lang="en-US" sz="2400" b="1">
                <a:solidFill>
                  <a:srgbClr val="FFFFFF"/>
                </a:solidFill>
                <a:latin typeface="Arial"/>
                <a:ea typeface="Arial"/>
                <a:cs typeface="Arial"/>
                <a:sym typeface="Arial"/>
              </a:rPr>
              <a:t> 1–11 มี</a:t>
            </a:r>
            <a:r>
              <a:rPr lang="en-US" sz="2400" b="1" u="sng">
                <a:solidFill>
                  <a:srgbClr val="FFFFFF"/>
                </a:solidFill>
                <a:latin typeface="Arial"/>
                <a:ea typeface="Arial"/>
                <a:cs typeface="Arial"/>
                <a:sym typeface="Arial"/>
              </a:rPr>
              <a:t>ข้อมูลที่เป็นแหล่งของชีวิต</a:t>
            </a:r>
            <a:r>
              <a:rPr lang="en-US" sz="2400" b="1">
                <a:solidFill>
                  <a:srgbClr val="FFFFFF"/>
                </a:solidFill>
              </a:rPr>
              <a:t> นอกเหนือจากที่รู้</a:t>
            </a:r>
            <a:endParaRPr/>
          </a:p>
          <a:p>
            <a:pPr marL="457200" marR="0" lvl="0" indent="-457200" algn="l" rtl="0">
              <a:spcBef>
                <a:spcPts val="1200"/>
              </a:spcBef>
              <a:spcAft>
                <a:spcPts val="0"/>
              </a:spcAft>
              <a:buClr>
                <a:srgbClr val="FFFFFF"/>
              </a:buClr>
              <a:buSzPts val="2400"/>
              <a:buFont typeface="Arial"/>
              <a:buAutoNum type="arabicPeriod"/>
            </a:pPr>
            <a:r>
              <a:rPr lang="en-US" sz="2400" b="1">
                <a:solidFill>
                  <a:srgbClr val="FFFFFF"/>
                </a:solidFill>
              </a:rPr>
              <a:t>ปฐมกาล</a:t>
            </a:r>
            <a:r>
              <a:rPr lang="en-US" sz="2400" b="1">
                <a:solidFill>
                  <a:srgbClr val="FFFFFF"/>
                </a:solidFill>
                <a:latin typeface="Arial"/>
                <a:ea typeface="Arial"/>
                <a:cs typeface="Arial"/>
                <a:sym typeface="Arial"/>
              </a:rPr>
              <a:t> 1–11 อยู่ในส่วนของหนังสือท</a:t>
            </a:r>
            <a:r>
              <a:rPr lang="en-US" sz="2400" b="1">
                <a:solidFill>
                  <a:srgbClr val="FFFFFF"/>
                </a:solidFill>
              </a:rPr>
              <a:t>ี่มีการ</a:t>
            </a:r>
            <a:r>
              <a:rPr lang="en-US" sz="2400" b="1" u="sng">
                <a:solidFill>
                  <a:srgbClr val="FFFFFF"/>
                </a:solidFill>
              </a:rPr>
              <a:t>โต้เถียง</a:t>
            </a:r>
            <a:r>
              <a:rPr lang="en-US" sz="2400" b="1">
                <a:solidFill>
                  <a:srgbClr val="FFFFFF"/>
                </a:solidFill>
              </a:rPr>
              <a:t>กันเรื่องการทรงเลือก</a:t>
            </a:r>
            <a:endParaRPr/>
          </a:p>
          <a:p>
            <a:pPr marL="457200" marR="0" lvl="0" indent="-457200" algn="l" rtl="0">
              <a:spcBef>
                <a:spcPts val="1200"/>
              </a:spcBef>
              <a:spcAft>
                <a:spcPts val="0"/>
              </a:spcAft>
              <a:buClr>
                <a:srgbClr val="FFFFFF"/>
              </a:buClr>
              <a:buSzPts val="2400"/>
              <a:buFont typeface="Arial"/>
              <a:buAutoNum type="arabicPeriod"/>
            </a:pPr>
            <a:r>
              <a:rPr lang="en-US" sz="2400" b="1">
                <a:solidFill>
                  <a:srgbClr val="FFFFFF"/>
                </a:solidFill>
              </a:rPr>
              <a:t>เหตุการณ์</a:t>
            </a:r>
            <a:r>
              <a:rPr lang="en-US" sz="2400" b="1" u="sng">
                <a:solidFill>
                  <a:srgbClr val="FFFFFF"/>
                </a:solidFill>
              </a:rPr>
              <a:t>ถูกนำเสนอแบบประวัติศาสตร์</a:t>
            </a:r>
            <a:endParaRPr sz="2400" b="1" u="sng">
              <a:solidFill>
                <a:srgbClr val="FFFFFF"/>
              </a:solidFill>
            </a:endParaRPr>
          </a:p>
          <a:p>
            <a:pPr marL="457200" marR="0" lvl="0" indent="-457200" algn="l" rtl="0">
              <a:spcBef>
                <a:spcPts val="1200"/>
              </a:spcBef>
              <a:spcAft>
                <a:spcPts val="0"/>
              </a:spcAft>
              <a:buClr>
                <a:srgbClr val="FFFFFF"/>
              </a:buClr>
              <a:buSzPts val="2400"/>
              <a:buFont typeface="Arial"/>
              <a:buAutoNum type="arabicPeriod"/>
            </a:pPr>
            <a:r>
              <a:rPr lang="en-US" sz="2400" b="1" u="sng">
                <a:solidFill>
                  <a:srgbClr val="FFFFFF"/>
                </a:solidFill>
              </a:rPr>
              <a:t>วิทยาศาตร์</a:t>
            </a:r>
            <a:r>
              <a:rPr lang="en-US" sz="2400" b="1">
                <a:solidFill>
                  <a:srgbClr val="FFFFFF"/>
                </a:solidFill>
              </a:rPr>
              <a:t>ยืนยันว่า ปฐมกาล </a:t>
            </a:r>
            <a:r>
              <a:rPr lang="en-US" sz="2400" b="1">
                <a:solidFill>
                  <a:srgbClr val="FFFFFF"/>
                </a:solidFill>
                <a:latin typeface="Arial"/>
                <a:ea typeface="Arial"/>
                <a:cs typeface="Arial"/>
                <a:sym typeface="Arial"/>
              </a:rPr>
              <a:t>1–11 คือการบันทึกประวัติศสาตร์</a:t>
            </a:r>
            <a:endParaRPr sz="2400" b="1" u="sng">
              <a:solidFill>
                <a:srgbClr val="FFFFFF"/>
              </a:solidFill>
            </a:endParaRPr>
          </a:p>
          <a:p>
            <a:pPr marL="457200" marR="0" lvl="0" indent="-457200" algn="l" rtl="0">
              <a:spcBef>
                <a:spcPts val="1200"/>
              </a:spcBef>
              <a:spcAft>
                <a:spcPts val="0"/>
              </a:spcAft>
              <a:buClr>
                <a:srgbClr val="FFFFFF"/>
              </a:buClr>
              <a:buSzPts val="2400"/>
              <a:buFont typeface="Arial"/>
              <a:buAutoNum type="arabicPeriod"/>
            </a:pPr>
            <a:r>
              <a:rPr lang="en-US" sz="2400" b="1" u="sng">
                <a:solidFill>
                  <a:srgbClr val="FFFFFF"/>
                </a:solidFill>
              </a:rPr>
              <a:t>พระเยซู</a:t>
            </a:r>
            <a:r>
              <a:rPr lang="en-US" sz="2400" b="1">
                <a:solidFill>
                  <a:srgbClr val="FFFFFF"/>
                </a:solidFill>
                <a:latin typeface="Arial"/>
                <a:ea typeface="Arial"/>
                <a:cs typeface="Arial"/>
                <a:sym typeface="Arial"/>
              </a:rPr>
              <a:t> บอกว่า</a:t>
            </a:r>
            <a:r>
              <a:rPr lang="en-US" sz="2400" b="1">
                <a:solidFill>
                  <a:srgbClr val="FFFFFF"/>
                </a:solidFill>
              </a:rPr>
              <a:t> เหตุการณ์เหล่านี้เป็นประวัติศาสตร์</a:t>
            </a:r>
            <a:r>
              <a:rPr lang="en-US" sz="2400" b="1">
                <a:solidFill>
                  <a:srgbClr val="FFFFFF"/>
                </a:solidFill>
                <a:latin typeface="Arial"/>
                <a:ea typeface="Arial"/>
                <a:cs typeface="Arial"/>
                <a:sym typeface="Arial"/>
              </a:rPr>
              <a:t> (มธ.19:4-6)</a:t>
            </a:r>
            <a:endParaRPr/>
          </a:p>
        </p:txBody>
      </p:sp>
      <p:pic>
        <p:nvPicPr>
          <p:cNvPr id="2445" name="Google Shape;2445;p66" descr="footer"/>
          <p:cNvPicPr preferRelativeResize="0"/>
          <p:nvPr/>
        </p:nvPicPr>
        <p:blipFill rotWithShape="1">
          <a:blip r:embed="rId5">
            <a:alphaModFix/>
          </a:blip>
          <a:srcRect/>
          <a:stretch/>
        </p:blipFill>
        <p:spPr>
          <a:xfrm>
            <a:off x="0" y="6137275"/>
            <a:ext cx="9144000" cy="720725"/>
          </a:xfrm>
          <a:prstGeom prst="rect">
            <a:avLst/>
          </a:prstGeom>
          <a:noFill/>
          <a:ln>
            <a:noFill/>
          </a:ln>
        </p:spPr>
      </p:pic>
      <p:sp>
        <p:nvSpPr>
          <p:cNvPr id="2446" name="Google Shape;2446;p66" descr="Brown marble"/>
          <p:cNvSpPr txBox="1"/>
          <p:nvPr/>
        </p:nvSpPr>
        <p:spPr>
          <a:xfrm>
            <a:off x="9329550" y="1752600"/>
            <a:ext cx="9144000" cy="3785700"/>
          </a:xfrm>
          <a:prstGeom prst="rect">
            <a:avLst/>
          </a:prstGeom>
          <a:blipFill rotWithShape="1">
            <a:blip r:embed="rId4">
              <a:alphaModFix amt="76000"/>
            </a:blip>
            <a:tile tx="0" ty="0" sx="100000" sy="100000" flip="none" algn="tl"/>
          </a:blipFill>
          <a:ln>
            <a:noFill/>
          </a:ln>
          <a:effectLst>
            <a:outerShdw blurRad="63500" dist="35921" dir="2700000" algn="ctr" rotWithShape="0">
              <a:srgbClr val="000000">
                <a:alpha val="74900"/>
              </a:srgbClr>
            </a:outerShdw>
          </a:effectLst>
        </p:spPr>
        <p:txBody>
          <a:bodyPr spcFirstLastPara="1" wrap="square" lIns="91425" tIns="45700" rIns="91425" bIns="45700" anchor="t" anchorCtr="0">
            <a:noAutofit/>
          </a:bodyPr>
          <a:lstStyle/>
          <a:p>
            <a:pPr marL="457200" marR="0" lvl="0" indent="-457200" algn="l" rtl="0">
              <a:spcBef>
                <a:spcPts val="0"/>
              </a:spcBef>
              <a:spcAft>
                <a:spcPts val="0"/>
              </a:spcAft>
              <a:buClr>
                <a:srgbClr val="FFFFFF"/>
              </a:buClr>
              <a:buSzPts val="2400"/>
              <a:buFont typeface="Arial"/>
              <a:buAutoNum type="arabicPeriod"/>
            </a:pPr>
            <a:r>
              <a:rPr lang="en-US" sz="2400" b="1" u="sng">
                <a:solidFill>
                  <a:srgbClr val="FFFFFF"/>
                </a:solidFill>
              </a:rPr>
              <a:t>ตำนานไม่ได้สอน</a:t>
            </a:r>
            <a:r>
              <a:rPr lang="en-US" sz="2400" b="1" u="sng">
                <a:solidFill>
                  <a:srgbClr val="FFFFFF"/>
                </a:solidFill>
                <a:latin typeface="Arial"/>
                <a:ea typeface="Arial"/>
                <a:cs typeface="Arial"/>
                <a:sym typeface="Arial"/>
              </a:rPr>
              <a:t> "ความจริงแท้"</a:t>
            </a:r>
            <a:r>
              <a:rPr lang="en-US" sz="2400" b="1">
                <a:solidFill>
                  <a:srgbClr val="FFFFFF"/>
                </a:solidFill>
                <a:latin typeface="Arial"/>
                <a:ea typeface="Arial"/>
                <a:cs typeface="Arial"/>
                <a:sym typeface="Arial"/>
              </a:rPr>
              <a:t> มากไปกว่าประวัติศาสตร์</a:t>
            </a:r>
            <a:endParaRPr/>
          </a:p>
          <a:p>
            <a:pPr marL="457200" marR="0" lvl="0" indent="-457200" algn="l" rtl="0">
              <a:spcBef>
                <a:spcPts val="1200"/>
              </a:spcBef>
              <a:spcAft>
                <a:spcPts val="0"/>
              </a:spcAft>
              <a:buClr>
                <a:srgbClr val="FFFFFF"/>
              </a:buClr>
              <a:buSzPts val="2400"/>
              <a:buFont typeface="Arial"/>
              <a:buAutoNum type="arabicPeriod"/>
            </a:pPr>
            <a:r>
              <a:rPr lang="en-US" sz="2400" b="1">
                <a:solidFill>
                  <a:srgbClr val="FFFFFF"/>
                </a:solidFill>
                <a:latin typeface="Arial"/>
                <a:ea typeface="Arial"/>
                <a:cs typeface="Arial"/>
                <a:sym typeface="Arial"/>
              </a:rPr>
              <a:t>A non-historical approach is very </a:t>
            </a:r>
            <a:r>
              <a:rPr lang="en-US" sz="2400" b="1" u="sng">
                <a:solidFill>
                  <a:srgbClr val="FFFFFF"/>
                </a:solidFill>
                <a:latin typeface="Arial"/>
                <a:ea typeface="Arial"/>
                <a:cs typeface="Arial"/>
                <a:sym typeface="Arial"/>
              </a:rPr>
              <a:t>subjective</a:t>
            </a:r>
            <a:endParaRPr/>
          </a:p>
          <a:p>
            <a:pPr marL="457200" marR="0" lvl="0" indent="-457200" algn="l" rtl="0">
              <a:spcBef>
                <a:spcPts val="1200"/>
              </a:spcBef>
              <a:spcAft>
                <a:spcPts val="0"/>
              </a:spcAft>
              <a:buClr>
                <a:srgbClr val="FFFFFF"/>
              </a:buClr>
              <a:buSzPts val="2400"/>
              <a:buFont typeface="Arial"/>
              <a:buAutoNum type="arabicPeriod"/>
            </a:pPr>
            <a:r>
              <a:rPr lang="en-US" sz="2400" b="1">
                <a:solidFill>
                  <a:srgbClr val="FFFFFF"/>
                </a:solidFill>
                <a:latin typeface="Arial"/>
                <a:ea typeface="Arial"/>
                <a:cs typeface="Arial"/>
                <a:sym typeface="Arial"/>
              </a:rPr>
              <a:t>Genesis 1–11 has </a:t>
            </a:r>
            <a:r>
              <a:rPr lang="en-US" sz="2400" b="1" u="sng">
                <a:solidFill>
                  <a:srgbClr val="FFFFFF"/>
                </a:solidFill>
                <a:latin typeface="Arial"/>
                <a:ea typeface="Arial"/>
                <a:cs typeface="Arial"/>
                <a:sym typeface="Arial"/>
              </a:rPr>
              <a:t>vital information</a:t>
            </a:r>
            <a:r>
              <a:rPr lang="en-US" sz="2400" b="1">
                <a:solidFill>
                  <a:srgbClr val="FFFFFF"/>
                </a:solidFill>
                <a:latin typeface="Arial"/>
                <a:ea typeface="Arial"/>
                <a:cs typeface="Arial"/>
                <a:sym typeface="Arial"/>
              </a:rPr>
              <a:t> otherwise not known</a:t>
            </a:r>
            <a:endParaRPr/>
          </a:p>
          <a:p>
            <a:pPr marL="457200" marR="0" lvl="0" indent="-457200" algn="l" rtl="0">
              <a:spcBef>
                <a:spcPts val="1200"/>
              </a:spcBef>
              <a:spcAft>
                <a:spcPts val="0"/>
              </a:spcAft>
              <a:buClr>
                <a:srgbClr val="FFFFFF"/>
              </a:buClr>
              <a:buSzPts val="2400"/>
              <a:buFont typeface="Arial"/>
              <a:buAutoNum type="arabicPeriod"/>
            </a:pPr>
            <a:r>
              <a:rPr lang="en-US" sz="2400" b="1">
                <a:solidFill>
                  <a:srgbClr val="FFFFFF"/>
                </a:solidFill>
                <a:latin typeface="Arial"/>
                <a:ea typeface="Arial"/>
                <a:cs typeface="Arial"/>
                <a:sym typeface="Arial"/>
              </a:rPr>
              <a:t>Genesis 1–11 fits into the book's </a:t>
            </a:r>
            <a:r>
              <a:rPr lang="en-US" sz="2400" b="1" u="sng">
                <a:solidFill>
                  <a:srgbClr val="FFFFFF"/>
                </a:solidFill>
                <a:latin typeface="Arial"/>
                <a:ea typeface="Arial"/>
                <a:cs typeface="Arial"/>
                <a:sym typeface="Arial"/>
              </a:rPr>
              <a:t>argument</a:t>
            </a:r>
            <a:r>
              <a:rPr lang="en-US" sz="2400" b="1">
                <a:solidFill>
                  <a:srgbClr val="FFFFFF"/>
                </a:solidFill>
                <a:latin typeface="Arial"/>
                <a:ea typeface="Arial"/>
                <a:cs typeface="Arial"/>
                <a:sym typeface="Arial"/>
              </a:rPr>
              <a:t> on election</a:t>
            </a:r>
            <a:endParaRPr/>
          </a:p>
          <a:p>
            <a:pPr marL="457200" marR="0" lvl="0" indent="-457200" algn="l" rtl="0">
              <a:spcBef>
                <a:spcPts val="1200"/>
              </a:spcBef>
              <a:spcAft>
                <a:spcPts val="0"/>
              </a:spcAft>
              <a:buClr>
                <a:srgbClr val="FFFFFF"/>
              </a:buClr>
              <a:buSzPts val="2400"/>
              <a:buFont typeface="Arial"/>
              <a:buAutoNum type="arabicPeriod"/>
            </a:pPr>
            <a:r>
              <a:rPr lang="en-US" sz="2400" b="1">
                <a:solidFill>
                  <a:srgbClr val="FFFFFF"/>
                </a:solidFill>
                <a:latin typeface="Arial"/>
                <a:ea typeface="Arial"/>
                <a:cs typeface="Arial"/>
                <a:sym typeface="Arial"/>
              </a:rPr>
              <a:t>Events are </a:t>
            </a:r>
            <a:r>
              <a:rPr lang="en-US" sz="2400" b="1" u="sng">
                <a:solidFill>
                  <a:srgbClr val="FFFFFF"/>
                </a:solidFill>
                <a:latin typeface="Arial"/>
                <a:ea typeface="Arial"/>
                <a:cs typeface="Arial"/>
                <a:sym typeface="Arial"/>
              </a:rPr>
              <a:t>presented as historical</a:t>
            </a:r>
            <a:endParaRPr/>
          </a:p>
          <a:p>
            <a:pPr marL="457200" marR="0" lvl="0" indent="-457200" algn="l" rtl="0">
              <a:spcBef>
                <a:spcPts val="1200"/>
              </a:spcBef>
              <a:spcAft>
                <a:spcPts val="0"/>
              </a:spcAft>
              <a:buClr>
                <a:srgbClr val="FFFFFF"/>
              </a:buClr>
              <a:buSzPts val="2400"/>
              <a:buFont typeface="Arial"/>
              <a:buAutoNum type="arabicPeriod"/>
            </a:pPr>
            <a:r>
              <a:rPr lang="en-US" sz="2400" b="1" u="sng">
                <a:solidFill>
                  <a:srgbClr val="FFFFFF"/>
                </a:solidFill>
                <a:latin typeface="Arial"/>
                <a:ea typeface="Arial"/>
                <a:cs typeface="Arial"/>
                <a:sym typeface="Arial"/>
              </a:rPr>
              <a:t>Science</a:t>
            </a:r>
            <a:r>
              <a:rPr lang="en-US" sz="2400" b="1">
                <a:solidFill>
                  <a:srgbClr val="FFFFFF"/>
                </a:solidFill>
                <a:latin typeface="Arial"/>
                <a:ea typeface="Arial"/>
                <a:cs typeface="Arial"/>
                <a:sym typeface="Arial"/>
              </a:rPr>
              <a:t> confirms the Genesis 1–11 historical record</a:t>
            </a:r>
            <a:endParaRPr/>
          </a:p>
          <a:p>
            <a:pPr marL="457200" marR="0" lvl="0" indent="-457200" algn="l" rtl="0">
              <a:spcBef>
                <a:spcPts val="1200"/>
              </a:spcBef>
              <a:spcAft>
                <a:spcPts val="0"/>
              </a:spcAft>
              <a:buClr>
                <a:srgbClr val="FFFFFF"/>
              </a:buClr>
              <a:buSzPts val="2400"/>
              <a:buFont typeface="Arial"/>
              <a:buAutoNum type="arabicPeriod"/>
            </a:pPr>
            <a:r>
              <a:rPr lang="en-US" sz="2400" b="1" u="sng">
                <a:solidFill>
                  <a:srgbClr val="FFFFFF"/>
                </a:solidFill>
                <a:latin typeface="Arial"/>
                <a:ea typeface="Arial"/>
                <a:cs typeface="Arial"/>
                <a:sym typeface="Arial"/>
              </a:rPr>
              <a:t>Christ</a:t>
            </a:r>
            <a:r>
              <a:rPr lang="en-US" sz="2400" b="1">
                <a:solidFill>
                  <a:srgbClr val="FFFFFF"/>
                </a:solidFill>
                <a:latin typeface="Arial"/>
                <a:ea typeface="Arial"/>
                <a:cs typeface="Arial"/>
                <a:sym typeface="Arial"/>
              </a:rPr>
              <a:t> said these events are historical (Matt. 19:4-6)</a:t>
            </a:r>
            <a:endParaRPr/>
          </a:p>
        </p:txBody>
      </p:sp>
      <p:sp>
        <p:nvSpPr>
          <p:cNvPr id="2447" name="Google Shape;2447;p66"/>
          <p:cNvSpPr txBox="1"/>
          <p:nvPr/>
        </p:nvSpPr>
        <p:spPr>
          <a:xfrm>
            <a:off x="0" y="0"/>
            <a:ext cx="3581400" cy="457200"/>
          </a:xfrm>
          <a:prstGeom prst="rect">
            <a:avLst/>
          </a:prstGeom>
          <a:gradFill>
            <a:gsLst>
              <a:gs pos="0">
                <a:srgbClr val="AB0D0D"/>
              </a:gs>
              <a:gs pos="100000">
                <a:srgbClr val="4F0606"/>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rPr>
              <a:t>ปัญหาทางศาสนศาสตร์</a:t>
            </a:r>
            <a:endParaRPr/>
          </a:p>
        </p:txBody>
      </p:sp>
      <p:sp>
        <p:nvSpPr>
          <p:cNvPr id="2448" name="Google Shape;2448;p66"/>
          <p:cNvSpPr txBox="1"/>
          <p:nvPr/>
        </p:nvSpPr>
        <p:spPr>
          <a:xfrm>
            <a:off x="7954105" y="44450"/>
            <a:ext cx="1045500" cy="462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
        <p:nvSpPr>
          <p:cNvPr id="2449" name="Google Shape;2449;p66"/>
          <p:cNvSpPr txBox="1"/>
          <p:nvPr/>
        </p:nvSpPr>
        <p:spPr>
          <a:xfrm>
            <a:off x="8332788" y="404813"/>
            <a:ext cx="698400" cy="462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3.a.</a:t>
            </a:r>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4">
                                            <p:txEl>
                                              <p:pRg st="0" end="0"/>
                                            </p:txEl>
                                          </p:spTgt>
                                        </p:tgtEl>
                                        <p:attrNameLst>
                                          <p:attrName>style.visibility</p:attrName>
                                        </p:attrNameLst>
                                      </p:cBhvr>
                                      <p:to>
                                        <p:strVal val="visible"/>
                                      </p:to>
                                    </p:set>
                                    <p:animEffect transition="in" filter="fade">
                                      <p:cBhvr>
                                        <p:cTn id="7" dur="500"/>
                                        <p:tgtEl>
                                          <p:spTgt spid="24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44">
                                            <p:txEl>
                                              <p:pRg st="1" end="1"/>
                                            </p:txEl>
                                          </p:spTgt>
                                        </p:tgtEl>
                                        <p:attrNameLst>
                                          <p:attrName>style.visibility</p:attrName>
                                        </p:attrNameLst>
                                      </p:cBhvr>
                                      <p:to>
                                        <p:strVal val="visible"/>
                                      </p:to>
                                    </p:set>
                                    <p:animEffect transition="in" filter="fade">
                                      <p:cBhvr>
                                        <p:cTn id="12" dur="500"/>
                                        <p:tgtEl>
                                          <p:spTgt spid="244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44">
                                            <p:txEl>
                                              <p:pRg st="2" end="2"/>
                                            </p:txEl>
                                          </p:spTgt>
                                        </p:tgtEl>
                                        <p:attrNameLst>
                                          <p:attrName>style.visibility</p:attrName>
                                        </p:attrNameLst>
                                      </p:cBhvr>
                                      <p:to>
                                        <p:strVal val="visible"/>
                                      </p:to>
                                    </p:set>
                                    <p:animEffect transition="in" filter="fade">
                                      <p:cBhvr>
                                        <p:cTn id="17" dur="500"/>
                                        <p:tgtEl>
                                          <p:spTgt spid="24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44">
                                            <p:txEl>
                                              <p:pRg st="3" end="3"/>
                                            </p:txEl>
                                          </p:spTgt>
                                        </p:tgtEl>
                                        <p:attrNameLst>
                                          <p:attrName>style.visibility</p:attrName>
                                        </p:attrNameLst>
                                      </p:cBhvr>
                                      <p:to>
                                        <p:strVal val="visible"/>
                                      </p:to>
                                    </p:set>
                                    <p:animEffect transition="in" filter="fade">
                                      <p:cBhvr>
                                        <p:cTn id="22" dur="500"/>
                                        <p:tgtEl>
                                          <p:spTgt spid="244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4">
                                            <p:txEl>
                                              <p:pRg st="4" end="4"/>
                                            </p:txEl>
                                          </p:spTgt>
                                        </p:tgtEl>
                                        <p:attrNameLst>
                                          <p:attrName>style.visibility</p:attrName>
                                        </p:attrNameLst>
                                      </p:cBhvr>
                                      <p:to>
                                        <p:strVal val="visible"/>
                                      </p:to>
                                    </p:set>
                                    <p:animEffect transition="in" filter="fade">
                                      <p:cBhvr>
                                        <p:cTn id="27" dur="500"/>
                                        <p:tgtEl>
                                          <p:spTgt spid="244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44">
                                            <p:txEl>
                                              <p:pRg st="5" end="5"/>
                                            </p:txEl>
                                          </p:spTgt>
                                        </p:tgtEl>
                                        <p:attrNameLst>
                                          <p:attrName>style.visibility</p:attrName>
                                        </p:attrNameLst>
                                      </p:cBhvr>
                                      <p:to>
                                        <p:strVal val="visible"/>
                                      </p:to>
                                    </p:set>
                                    <p:animEffect transition="in" filter="fade">
                                      <p:cBhvr>
                                        <p:cTn id="32" dur="500"/>
                                        <p:tgtEl>
                                          <p:spTgt spid="244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44">
                                            <p:txEl>
                                              <p:pRg st="6" end="6"/>
                                            </p:txEl>
                                          </p:spTgt>
                                        </p:tgtEl>
                                        <p:attrNameLst>
                                          <p:attrName>style.visibility</p:attrName>
                                        </p:attrNameLst>
                                      </p:cBhvr>
                                      <p:to>
                                        <p:strVal val="visible"/>
                                      </p:to>
                                    </p:set>
                                    <p:animEffect transition="in" filter="fade">
                                      <p:cBhvr>
                                        <p:cTn id="37" dur="500"/>
                                        <p:tgtEl>
                                          <p:spTgt spid="244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Google Shape;2455;p67"/>
          <p:cNvSpPr txBox="1">
            <a:spLocks noGrp="1"/>
          </p:cNvSpPr>
          <p:nvPr>
            <p:ph type="ctrTitle"/>
          </p:nvPr>
        </p:nvSpPr>
        <p:spPr>
          <a:xfrm>
            <a:off x="0" y="908050"/>
            <a:ext cx="9144000" cy="838200"/>
          </a:xfrm>
          <a:prstGeom prst="rect">
            <a:avLst/>
          </a:prstGeom>
          <a:solidFill>
            <a:schemeClr val="accent2"/>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rPr>
              <a:t>การล้มลงและต้นกำเนิดของความบาป</a:t>
            </a:r>
            <a:endParaRPr>
              <a:solidFill>
                <a:schemeClr val="lt1"/>
              </a:solidFill>
              <a:latin typeface="Arial"/>
              <a:ea typeface="Arial"/>
              <a:cs typeface="Arial"/>
              <a:sym typeface="Arial"/>
            </a:endParaRPr>
          </a:p>
        </p:txBody>
      </p:sp>
      <p:sp>
        <p:nvSpPr>
          <p:cNvPr id="2456" name="Google Shape;2456;p67"/>
          <p:cNvSpPr txBox="1">
            <a:spLocks noGrp="1"/>
          </p:cNvSpPr>
          <p:nvPr>
            <p:ph type="subTitle" idx="1"/>
          </p:nvPr>
        </p:nvSpPr>
        <p:spPr>
          <a:xfrm>
            <a:off x="3771900" y="1844675"/>
            <a:ext cx="5372100" cy="3529013"/>
          </a:xfrm>
          <a:prstGeom prst="rect">
            <a:avLst/>
          </a:prstGeom>
          <a:noFill/>
          <a:ln>
            <a:noFill/>
          </a:ln>
        </p:spPr>
        <p:txBody>
          <a:bodyPr spcFirstLastPara="1" wrap="square" lIns="91425" tIns="45700" rIns="91425" bIns="45700" anchor="t" anchorCtr="0">
            <a:noAutofit/>
          </a:bodyPr>
          <a:lstStyle/>
          <a:p>
            <a:pPr marL="271463" lvl="0" indent="-271463" algn="l" rtl="0">
              <a:spcBef>
                <a:spcPts val="0"/>
              </a:spcBef>
              <a:spcAft>
                <a:spcPts val="0"/>
              </a:spcAft>
              <a:buClr>
                <a:schemeClr val="lt1"/>
              </a:buClr>
              <a:buSzPts val="2800"/>
              <a:buFont typeface="Arial"/>
              <a:buChar char="•"/>
            </a:pPr>
            <a:r>
              <a:rPr lang="en-US" sz="2800" b="1">
                <a:solidFill>
                  <a:schemeClr val="lt1"/>
                </a:solidFill>
              </a:rPr>
              <a:t>เรื่องราวของอดัมและเอวาที่ทั้ง “สละสลวยดั่งกลอนและทรงพลังในการเล่าถึงแผนการณ์ของพระเจ้าเพื่อที่จะแทรกและเข้าถึงธรรมชาติของจิตวิญญาณและกฎหมาย ศีลธรรมของมนุษย์”</a:t>
            </a:r>
            <a:br>
              <a:rPr lang="en-US" sz="2800" b="1">
                <a:solidFill>
                  <a:schemeClr val="lt1"/>
                </a:solidFill>
                <a:latin typeface="Arial"/>
                <a:ea typeface="Arial"/>
                <a:cs typeface="Arial"/>
                <a:sym typeface="Arial"/>
              </a:rPr>
            </a:br>
            <a:r>
              <a:rPr lang="en-US" sz="2800" b="1">
                <a:solidFill>
                  <a:schemeClr val="lt1"/>
                </a:solidFill>
                <a:latin typeface="Arial"/>
                <a:ea typeface="Arial"/>
                <a:cs typeface="Arial"/>
                <a:sym typeface="Arial"/>
              </a:rPr>
              <a:t>(</a:t>
            </a:r>
            <a:r>
              <a:rPr lang="en-US" sz="2800" b="1">
                <a:solidFill>
                  <a:schemeClr val="lt1"/>
                </a:solidFill>
              </a:rPr>
              <a:t>คอลลินส์</a:t>
            </a:r>
            <a:r>
              <a:rPr lang="en-US" sz="2800" b="1">
                <a:solidFill>
                  <a:schemeClr val="lt1"/>
                </a:solidFill>
                <a:latin typeface="Arial"/>
                <a:ea typeface="Arial"/>
                <a:cs typeface="Arial"/>
                <a:sym typeface="Arial"/>
              </a:rPr>
              <a:t>, 207)</a:t>
            </a:r>
            <a:endParaRPr sz="2800" b="1">
              <a:solidFill>
                <a:schemeClr val="lt1"/>
              </a:solidFill>
              <a:latin typeface="Arial"/>
              <a:ea typeface="Arial"/>
              <a:cs typeface="Arial"/>
              <a:sym typeface="Arial"/>
            </a:endParaRPr>
          </a:p>
        </p:txBody>
      </p:sp>
      <p:pic>
        <p:nvPicPr>
          <p:cNvPr id="2457" name="Google Shape;2457;p67"/>
          <p:cNvPicPr preferRelativeResize="0"/>
          <p:nvPr/>
        </p:nvPicPr>
        <p:blipFill rotWithShape="1">
          <a:blip r:embed="rId3">
            <a:alphaModFix/>
          </a:blip>
          <a:srcRect/>
          <a:stretch/>
        </p:blipFill>
        <p:spPr>
          <a:xfrm>
            <a:off x="76200" y="1828800"/>
            <a:ext cx="3651250" cy="4191000"/>
          </a:xfrm>
          <a:prstGeom prst="rect">
            <a:avLst/>
          </a:prstGeom>
          <a:noFill/>
          <a:ln>
            <a:noFill/>
          </a:ln>
        </p:spPr>
      </p:pic>
      <p:pic>
        <p:nvPicPr>
          <p:cNvPr id="2458" name="Google Shape;2458;p67" descr="footer"/>
          <p:cNvPicPr preferRelativeResize="0"/>
          <p:nvPr/>
        </p:nvPicPr>
        <p:blipFill rotWithShape="1">
          <a:blip r:embed="rId4">
            <a:alphaModFix/>
          </a:blip>
          <a:srcRect/>
          <a:stretch/>
        </p:blipFill>
        <p:spPr>
          <a:xfrm>
            <a:off x="0" y="6137275"/>
            <a:ext cx="9144000" cy="720725"/>
          </a:xfrm>
          <a:prstGeom prst="rect">
            <a:avLst/>
          </a:prstGeom>
          <a:noFill/>
          <a:ln>
            <a:noFill/>
          </a:ln>
        </p:spPr>
      </p:pic>
      <p:sp>
        <p:nvSpPr>
          <p:cNvPr id="2459" name="Google Shape;2459;p67"/>
          <p:cNvSpPr txBox="1"/>
          <p:nvPr/>
        </p:nvSpPr>
        <p:spPr>
          <a:xfrm>
            <a:off x="0" y="0"/>
            <a:ext cx="3581400" cy="457200"/>
          </a:xfrm>
          <a:prstGeom prst="rect">
            <a:avLst/>
          </a:prstGeom>
          <a:gradFill>
            <a:gsLst>
              <a:gs pos="0">
                <a:srgbClr val="AB0D0D"/>
              </a:gs>
              <a:gs pos="100000">
                <a:srgbClr val="4F0606"/>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rPr>
              <a:t>ปัญหาทางศาสนศาสตร์</a:t>
            </a:r>
            <a:endParaRPr/>
          </a:p>
        </p:txBody>
      </p:sp>
      <p:sp>
        <p:nvSpPr>
          <p:cNvPr id="2460" name="Google Shape;2460;p67"/>
          <p:cNvSpPr txBox="1"/>
          <p:nvPr/>
        </p:nvSpPr>
        <p:spPr>
          <a:xfrm>
            <a:off x="7954105" y="44450"/>
            <a:ext cx="1045500" cy="462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
        <p:nvSpPr>
          <p:cNvPr id="2461" name="Google Shape;2461;p67"/>
          <p:cNvSpPr txBox="1"/>
          <p:nvPr/>
        </p:nvSpPr>
        <p:spPr>
          <a:xfrm>
            <a:off x="8332788" y="404813"/>
            <a:ext cx="698400" cy="462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a:t>
            </a:r>
            <a:r>
              <a:rPr lang="en-US" sz="2400" b="1">
                <a:solidFill>
                  <a:schemeClr val="lt1"/>
                </a:solidFill>
              </a:rPr>
              <a:t>b</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6">
                                            <p:txEl>
                                              <p:pRg st="0" end="0"/>
                                            </p:txEl>
                                          </p:spTgt>
                                        </p:tgtEl>
                                        <p:attrNameLst>
                                          <p:attrName>style.visibility</p:attrName>
                                        </p:attrNameLst>
                                      </p:cBhvr>
                                      <p:to>
                                        <p:strVal val="visible"/>
                                      </p:to>
                                    </p:set>
                                    <p:animEffect transition="in" filter="fade">
                                      <p:cBhvr>
                                        <p:cTn id="7" dur="500"/>
                                        <p:tgtEl>
                                          <p:spTgt spid="24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465"/>
        <p:cNvGrpSpPr/>
        <p:nvPr/>
      </p:nvGrpSpPr>
      <p:grpSpPr>
        <a:xfrm>
          <a:off x="0" y="0"/>
          <a:ext cx="0" cy="0"/>
          <a:chOff x="0" y="0"/>
          <a:chExt cx="0" cy="0"/>
        </a:xfrm>
      </p:grpSpPr>
      <p:sp>
        <p:nvSpPr>
          <p:cNvPr id="2466" name="Google Shape;2466;p68"/>
          <p:cNvSpPr txBox="1">
            <a:spLocks noGrp="1"/>
          </p:cNvSpPr>
          <p:nvPr>
            <p:ph type="title"/>
          </p:nvPr>
        </p:nvSpPr>
        <p:spPr>
          <a:xfrm>
            <a:off x="685800" y="228600"/>
            <a:ext cx="77724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solidFill>
                  <a:schemeClr val="lt1"/>
                </a:solidFill>
              </a:rPr>
              <a:t>อดัม</a:t>
            </a:r>
            <a:r>
              <a:rPr lang="en-US" b="1">
                <a:solidFill>
                  <a:schemeClr val="lt1"/>
                </a:solidFill>
                <a:latin typeface="Arial"/>
                <a:ea typeface="Arial"/>
                <a:cs typeface="Arial"/>
                <a:sym typeface="Arial"/>
              </a:rPr>
              <a:t> และ พร</a:t>
            </a:r>
            <a:r>
              <a:rPr lang="en-US" b="1">
                <a:solidFill>
                  <a:schemeClr val="lt1"/>
                </a:solidFill>
              </a:rPr>
              <a:t>ะคริสต์</a:t>
            </a:r>
            <a:endParaRPr>
              <a:latin typeface="Arial"/>
              <a:ea typeface="Arial"/>
              <a:cs typeface="Arial"/>
              <a:sym typeface="Arial"/>
            </a:endParaRPr>
          </a:p>
        </p:txBody>
      </p:sp>
      <p:pic>
        <p:nvPicPr>
          <p:cNvPr id="2467" name="Google Shape;2467;p68"/>
          <p:cNvPicPr preferRelativeResize="0"/>
          <p:nvPr/>
        </p:nvPicPr>
        <p:blipFill rotWithShape="1">
          <a:blip r:embed="rId3">
            <a:alphaModFix/>
          </a:blip>
          <a:srcRect/>
          <a:stretch/>
        </p:blipFill>
        <p:spPr>
          <a:xfrm>
            <a:off x="463550" y="1676400"/>
            <a:ext cx="2508250" cy="4191000"/>
          </a:xfrm>
          <a:prstGeom prst="rect">
            <a:avLst/>
          </a:prstGeom>
          <a:noFill/>
          <a:ln>
            <a:noFill/>
          </a:ln>
        </p:spPr>
      </p:pic>
      <p:pic>
        <p:nvPicPr>
          <p:cNvPr id="2468" name="Google Shape;2468;p68" descr="Jesus"/>
          <p:cNvPicPr preferRelativeResize="0"/>
          <p:nvPr/>
        </p:nvPicPr>
        <p:blipFill rotWithShape="1">
          <a:blip r:embed="rId4">
            <a:alphaModFix/>
          </a:blip>
          <a:srcRect/>
          <a:stretch/>
        </p:blipFill>
        <p:spPr>
          <a:xfrm>
            <a:off x="5943600" y="1676400"/>
            <a:ext cx="2895600" cy="4191000"/>
          </a:xfrm>
          <a:prstGeom prst="rect">
            <a:avLst/>
          </a:prstGeom>
          <a:noFill/>
          <a:ln>
            <a:noFill/>
          </a:ln>
        </p:spPr>
      </p:pic>
      <p:sp>
        <p:nvSpPr>
          <p:cNvPr id="2469" name="Google Shape;2469;p68"/>
          <p:cNvSpPr/>
          <p:nvPr/>
        </p:nvSpPr>
        <p:spPr>
          <a:xfrm>
            <a:off x="2743200" y="1905000"/>
            <a:ext cx="3429000" cy="3429000"/>
          </a:xfrm>
          <a:prstGeom prst="leftRightArrow">
            <a:avLst>
              <a:gd name="adj1" fmla="val 50000"/>
              <a:gd name="adj2" fmla="val 20000"/>
            </a:avLst>
          </a:prstGeom>
          <a:solidFill>
            <a:srgbClr val="C1FEEF"/>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sp>
        <p:nvSpPr>
          <p:cNvPr id="2470" name="Google Shape;2470;p68"/>
          <p:cNvSpPr txBox="1"/>
          <p:nvPr/>
        </p:nvSpPr>
        <p:spPr>
          <a:xfrm>
            <a:off x="2819400" y="2895600"/>
            <a:ext cx="3276600"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rPr>
              <a:t>โรม</a:t>
            </a:r>
            <a:r>
              <a:rPr lang="en-US" sz="2400" b="1">
                <a:solidFill>
                  <a:schemeClr val="dk1"/>
                </a:solidFill>
                <a:latin typeface="Arial"/>
                <a:ea typeface="Arial"/>
                <a:cs typeface="Arial"/>
                <a:sym typeface="Arial"/>
              </a:rPr>
              <a:t> 5:12-14</a:t>
            </a:r>
            <a:endParaRPr/>
          </a:p>
        </p:txBody>
      </p:sp>
      <p:sp>
        <p:nvSpPr>
          <p:cNvPr id="2471" name="Google Shape;2471;p68"/>
          <p:cNvSpPr txBox="1"/>
          <p:nvPr/>
        </p:nvSpPr>
        <p:spPr>
          <a:xfrm>
            <a:off x="2819400" y="3429000"/>
            <a:ext cx="3276600"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a:ea typeface="Arial"/>
                <a:cs typeface="Arial"/>
                <a:sym typeface="Arial"/>
              </a:rPr>
              <a:t>1 </a:t>
            </a:r>
            <a:r>
              <a:rPr lang="en-US" sz="2400" b="1">
                <a:solidFill>
                  <a:schemeClr val="dk1"/>
                </a:solidFill>
              </a:rPr>
              <a:t>คร.</a:t>
            </a:r>
            <a:r>
              <a:rPr lang="en-US" sz="2400" b="1">
                <a:solidFill>
                  <a:schemeClr val="dk1"/>
                </a:solidFill>
                <a:latin typeface="Arial"/>
                <a:ea typeface="Arial"/>
                <a:cs typeface="Arial"/>
                <a:sym typeface="Arial"/>
              </a:rPr>
              <a:t> 15:22</a:t>
            </a:r>
            <a:endParaRPr/>
          </a:p>
        </p:txBody>
      </p:sp>
      <p:sp>
        <p:nvSpPr>
          <p:cNvPr id="2472" name="Google Shape;2472;p68"/>
          <p:cNvSpPr txBox="1"/>
          <p:nvPr/>
        </p:nvSpPr>
        <p:spPr>
          <a:xfrm>
            <a:off x="2819400" y="3962400"/>
            <a:ext cx="3276600" cy="457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dk1"/>
                </a:solidFill>
                <a:latin typeface="Arial"/>
                <a:ea typeface="Arial"/>
                <a:cs typeface="Arial"/>
                <a:sym typeface="Arial"/>
              </a:rPr>
              <a:t>1 </a:t>
            </a:r>
            <a:r>
              <a:rPr lang="en-US" sz="2400" b="1">
                <a:solidFill>
                  <a:schemeClr val="dk1"/>
                </a:solidFill>
              </a:rPr>
              <a:t>คร</a:t>
            </a:r>
            <a:r>
              <a:rPr lang="en-US" sz="2400" b="1">
                <a:solidFill>
                  <a:schemeClr val="dk1"/>
                </a:solidFill>
                <a:latin typeface="Arial"/>
                <a:ea typeface="Arial"/>
                <a:cs typeface="Arial"/>
                <a:sym typeface="Arial"/>
              </a:rPr>
              <a:t>. 15:45-49</a:t>
            </a:r>
            <a:endParaRPr/>
          </a:p>
        </p:txBody>
      </p:sp>
      <p:pic>
        <p:nvPicPr>
          <p:cNvPr id="2473" name="Google Shape;2473;p68" descr="footer"/>
          <p:cNvPicPr preferRelativeResize="0"/>
          <p:nvPr/>
        </p:nvPicPr>
        <p:blipFill rotWithShape="1">
          <a:blip r:embed="rId5">
            <a:alphaModFix/>
          </a:blip>
          <a:srcRect/>
          <a:stretch/>
        </p:blipFill>
        <p:spPr>
          <a:xfrm>
            <a:off x="0" y="6132513"/>
            <a:ext cx="9144000" cy="720725"/>
          </a:xfrm>
          <a:prstGeom prst="rect">
            <a:avLst/>
          </a:prstGeom>
          <a:noFill/>
          <a:ln>
            <a:noFill/>
          </a:ln>
        </p:spPr>
      </p:pic>
      <p:sp>
        <p:nvSpPr>
          <p:cNvPr id="2474" name="Google Shape;2474;p68"/>
          <p:cNvSpPr txBox="1"/>
          <p:nvPr/>
        </p:nvSpPr>
        <p:spPr>
          <a:xfrm>
            <a:off x="7954105" y="44450"/>
            <a:ext cx="1045500" cy="462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
        <p:nvSpPr>
          <p:cNvPr id="2475" name="Google Shape;2475;p68"/>
          <p:cNvSpPr txBox="1"/>
          <p:nvPr/>
        </p:nvSpPr>
        <p:spPr>
          <a:xfrm>
            <a:off x="8332788" y="404813"/>
            <a:ext cx="698400" cy="462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a:t>
            </a:r>
            <a:r>
              <a:rPr lang="en-US" sz="2400" b="1">
                <a:solidFill>
                  <a:schemeClr val="lt1"/>
                </a:solidFill>
              </a:rPr>
              <a:t>b</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8"/>
                                        </p:tgtEl>
                                        <p:attrNameLst>
                                          <p:attrName>style.visibility</p:attrName>
                                        </p:attrNameLst>
                                      </p:cBhvr>
                                      <p:to>
                                        <p:strVal val="visible"/>
                                      </p:to>
                                    </p:set>
                                    <p:animEffect transition="in" filter="fade">
                                      <p:cBhvr>
                                        <p:cTn id="7" dur="500"/>
                                        <p:tgtEl>
                                          <p:spTgt spid="24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70">
                                            <p:txEl>
                                              <p:pRg st="0" end="0"/>
                                            </p:txEl>
                                          </p:spTgt>
                                        </p:tgtEl>
                                        <p:attrNameLst>
                                          <p:attrName>style.visibility</p:attrName>
                                        </p:attrNameLst>
                                      </p:cBhvr>
                                      <p:to>
                                        <p:strVal val="visible"/>
                                      </p:to>
                                    </p:set>
                                    <p:animEffect transition="in" filter="fade">
                                      <p:cBhvr>
                                        <p:cTn id="12" dur="500"/>
                                        <p:tgtEl>
                                          <p:spTgt spid="247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71">
                                            <p:txEl>
                                              <p:pRg st="0" end="0"/>
                                            </p:txEl>
                                          </p:spTgt>
                                        </p:tgtEl>
                                        <p:attrNameLst>
                                          <p:attrName>style.visibility</p:attrName>
                                        </p:attrNameLst>
                                      </p:cBhvr>
                                      <p:to>
                                        <p:strVal val="visible"/>
                                      </p:to>
                                    </p:set>
                                    <p:animEffect transition="in" filter="fade">
                                      <p:cBhvr>
                                        <p:cTn id="17" dur="500"/>
                                        <p:tgtEl>
                                          <p:spTgt spid="247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72">
                                            <p:txEl>
                                              <p:pRg st="0" end="0"/>
                                            </p:txEl>
                                          </p:spTgt>
                                        </p:tgtEl>
                                        <p:attrNameLst>
                                          <p:attrName>style.visibility</p:attrName>
                                        </p:attrNameLst>
                                      </p:cBhvr>
                                      <p:to>
                                        <p:strVal val="visible"/>
                                      </p:to>
                                    </p:set>
                                    <p:animEffect transition="in" filter="fade">
                                      <p:cBhvr>
                                        <p:cTn id="22" dur="500"/>
                                        <p:tgtEl>
                                          <p:spTgt spid="24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sp>
        <p:nvSpPr>
          <p:cNvPr id="2481" name="Google Shape;2481;p69"/>
          <p:cNvSpPr txBox="1">
            <a:spLocks noGrp="1"/>
          </p:cNvSpPr>
          <p:nvPr>
            <p:ph type="ctrTitle"/>
          </p:nvPr>
        </p:nvSpPr>
        <p:spPr>
          <a:xfrm>
            <a:off x="152400" y="228600"/>
            <a:ext cx="86868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จุดกำเนิดของคน</a:t>
            </a:r>
            <a:endParaRPr>
              <a:solidFill>
                <a:schemeClr val="lt1"/>
              </a:solidFill>
              <a:latin typeface="Arial"/>
              <a:ea typeface="Arial"/>
              <a:cs typeface="Arial"/>
              <a:sym typeface="Arial"/>
            </a:endParaRPr>
          </a:p>
        </p:txBody>
      </p:sp>
      <p:pic>
        <p:nvPicPr>
          <p:cNvPr id="2482" name="Google Shape;2482;p69" descr="evolution"/>
          <p:cNvPicPr preferRelativeResize="0"/>
          <p:nvPr/>
        </p:nvPicPr>
        <p:blipFill rotWithShape="1">
          <a:blip r:embed="rId3">
            <a:alphaModFix/>
          </a:blip>
          <a:srcRect/>
          <a:stretch/>
        </p:blipFill>
        <p:spPr>
          <a:xfrm>
            <a:off x="0" y="1447800"/>
            <a:ext cx="3378200" cy="4343400"/>
          </a:xfrm>
          <a:prstGeom prst="rect">
            <a:avLst/>
          </a:prstGeom>
          <a:noFill/>
          <a:ln>
            <a:noFill/>
          </a:ln>
        </p:spPr>
      </p:pic>
      <p:pic>
        <p:nvPicPr>
          <p:cNvPr id="2483" name="Google Shape;2483;p69" descr="footer"/>
          <p:cNvPicPr preferRelativeResize="0"/>
          <p:nvPr/>
        </p:nvPicPr>
        <p:blipFill rotWithShape="1">
          <a:blip r:embed="rId4">
            <a:alphaModFix/>
          </a:blip>
          <a:srcRect/>
          <a:stretch/>
        </p:blipFill>
        <p:spPr>
          <a:xfrm>
            <a:off x="0" y="6137275"/>
            <a:ext cx="9144000" cy="720725"/>
          </a:xfrm>
          <a:prstGeom prst="rect">
            <a:avLst/>
          </a:prstGeom>
          <a:noFill/>
          <a:ln>
            <a:noFill/>
          </a:ln>
        </p:spPr>
      </p:pic>
      <p:sp>
        <p:nvSpPr>
          <p:cNvPr id="2484" name="Google Shape;2484;p69"/>
          <p:cNvSpPr txBox="1"/>
          <p:nvPr/>
        </p:nvSpPr>
        <p:spPr>
          <a:xfrm>
            <a:off x="3352800" y="3124200"/>
            <a:ext cx="996950"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chemeClr val="lt1"/>
                </a:solidFill>
              </a:rPr>
              <a:t>หรือ</a:t>
            </a:r>
            <a:r>
              <a:rPr lang="en-US" sz="3200" b="1">
                <a:solidFill>
                  <a:schemeClr val="lt1"/>
                </a:solidFill>
                <a:latin typeface="Arial"/>
                <a:ea typeface="Arial"/>
                <a:cs typeface="Arial"/>
                <a:sym typeface="Arial"/>
              </a:rPr>
              <a:t>…</a:t>
            </a:r>
            <a:endParaRPr/>
          </a:p>
        </p:txBody>
      </p:sp>
      <p:sp>
        <p:nvSpPr>
          <p:cNvPr id="2485" name="Google Shape;2485;p69"/>
          <p:cNvSpPr txBox="1"/>
          <p:nvPr/>
        </p:nvSpPr>
        <p:spPr>
          <a:xfrm>
            <a:off x="4267200" y="1600200"/>
            <a:ext cx="4876800" cy="3935413"/>
          </a:xfrm>
          <a:prstGeom prst="rect">
            <a:avLst/>
          </a:prstGeom>
          <a:noFill/>
          <a:ln>
            <a:noFill/>
          </a:ln>
        </p:spPr>
        <p:txBody>
          <a:bodyPr spcFirstLastPara="1" wrap="square" lIns="91425" tIns="45700" rIns="91425" bIns="45700" anchor="t" anchorCtr="0">
            <a:spAutoFit/>
          </a:bodyPr>
          <a:lstStyle/>
          <a:p>
            <a:pPr marL="393700" marR="0" lvl="0" indent="-393700" algn="l" rtl="0">
              <a:spcBef>
                <a:spcPts val="0"/>
              </a:spcBef>
              <a:spcAft>
                <a:spcPts val="0"/>
              </a:spcAft>
              <a:buClr>
                <a:schemeClr val="lt1"/>
              </a:buClr>
              <a:buSzPts val="2800"/>
              <a:buFont typeface="Arial"/>
              <a:buChar char="•"/>
            </a:pPr>
            <a:r>
              <a:rPr lang="en-US" sz="2800" b="1">
                <a:solidFill>
                  <a:schemeClr val="lt1"/>
                </a:solidFill>
              </a:rPr>
              <a:t>ถูกสร้างจากดิน</a:t>
            </a:r>
            <a:r>
              <a:rPr lang="en-US" sz="2800" b="1">
                <a:solidFill>
                  <a:schemeClr val="lt1"/>
                </a:solidFill>
                <a:latin typeface="Arial"/>
                <a:ea typeface="Arial"/>
                <a:cs typeface="Arial"/>
                <a:sym typeface="Arial"/>
              </a:rPr>
              <a:t> (</a:t>
            </a:r>
            <a:r>
              <a:rPr lang="en-US" sz="2800" b="1">
                <a:solidFill>
                  <a:schemeClr val="lt1"/>
                </a:solidFill>
              </a:rPr>
              <a:t>ปฐม</a:t>
            </a:r>
            <a:r>
              <a:rPr lang="en-US" sz="2800" b="1">
                <a:solidFill>
                  <a:schemeClr val="lt1"/>
                </a:solidFill>
                <a:latin typeface="Arial"/>
                <a:ea typeface="Arial"/>
                <a:cs typeface="Arial"/>
                <a:sym typeface="Arial"/>
              </a:rPr>
              <a:t>. 2:7; </a:t>
            </a:r>
            <a:r>
              <a:rPr lang="en-US" sz="2800" b="1">
                <a:solidFill>
                  <a:schemeClr val="lt1"/>
                </a:solidFill>
              </a:rPr>
              <a:t>มธ</a:t>
            </a:r>
            <a:r>
              <a:rPr lang="en-US" sz="2800" b="1">
                <a:solidFill>
                  <a:schemeClr val="lt1"/>
                </a:solidFill>
                <a:latin typeface="Arial"/>
                <a:ea typeface="Arial"/>
                <a:cs typeface="Arial"/>
                <a:sym typeface="Arial"/>
              </a:rPr>
              <a:t>. 19:4)</a:t>
            </a:r>
            <a:endParaRPr/>
          </a:p>
          <a:p>
            <a:pPr marL="393700" marR="0" lvl="0" indent="-393700" algn="l" rtl="0">
              <a:spcBef>
                <a:spcPts val="0"/>
              </a:spcBef>
              <a:spcAft>
                <a:spcPts val="0"/>
              </a:spcAft>
              <a:buClr>
                <a:schemeClr val="lt1"/>
              </a:buClr>
              <a:buSzPts val="2800"/>
              <a:buFont typeface="Arial"/>
              <a:buChar char="•"/>
            </a:pPr>
            <a:r>
              <a:rPr lang="en-US" sz="2800" b="1">
                <a:solidFill>
                  <a:schemeClr val="lt1"/>
                </a:solidFill>
              </a:rPr>
              <a:t>พระลักษณะของพระเจ้า</a:t>
            </a:r>
            <a:r>
              <a:rPr lang="en-US" sz="2800" b="1">
                <a:solidFill>
                  <a:schemeClr val="lt1"/>
                </a:solidFill>
                <a:latin typeface="Arial"/>
                <a:ea typeface="Arial"/>
                <a:cs typeface="Arial"/>
                <a:sym typeface="Arial"/>
              </a:rPr>
              <a:t>     (</a:t>
            </a:r>
            <a:r>
              <a:rPr lang="en-US" sz="2800" b="1">
                <a:solidFill>
                  <a:schemeClr val="lt1"/>
                </a:solidFill>
              </a:rPr>
              <a:t>ปฐม</a:t>
            </a:r>
            <a:r>
              <a:rPr lang="en-US" sz="2800" b="1">
                <a:solidFill>
                  <a:schemeClr val="lt1"/>
                </a:solidFill>
                <a:latin typeface="Arial"/>
                <a:ea typeface="Arial"/>
                <a:cs typeface="Arial"/>
                <a:sym typeface="Arial"/>
              </a:rPr>
              <a:t>. 1:26-27)—</a:t>
            </a:r>
            <a:r>
              <a:rPr lang="en-US" sz="2800" b="1">
                <a:solidFill>
                  <a:schemeClr val="lt1"/>
                </a:solidFill>
              </a:rPr>
              <a:t>มนุษย์เท่านั้น</a:t>
            </a:r>
            <a:endParaRPr/>
          </a:p>
          <a:p>
            <a:pPr marL="393700" marR="0" lvl="0" indent="-393700" algn="l" rtl="0">
              <a:spcBef>
                <a:spcPts val="0"/>
              </a:spcBef>
              <a:spcAft>
                <a:spcPts val="0"/>
              </a:spcAft>
              <a:buClr>
                <a:schemeClr val="lt1"/>
              </a:buClr>
              <a:buSzPts val="2800"/>
              <a:buFont typeface="Arial"/>
              <a:buChar char="•"/>
            </a:pPr>
            <a:r>
              <a:rPr lang="en-US" sz="2800" b="1">
                <a:solidFill>
                  <a:schemeClr val="lt1"/>
                </a:solidFill>
              </a:rPr>
              <a:t>เอวาคือ “แม่ของสิ่งมีชีวิต</a:t>
            </a:r>
            <a:r>
              <a:rPr lang="en-US" sz="2800" b="1">
                <a:solidFill>
                  <a:schemeClr val="lt1"/>
                </a:solidFill>
                <a:latin typeface="Arial"/>
                <a:ea typeface="Arial"/>
                <a:cs typeface="Arial"/>
                <a:sym typeface="Arial"/>
              </a:rPr>
              <a:t>" (</a:t>
            </a:r>
            <a:r>
              <a:rPr lang="en-US" sz="2800" b="1">
                <a:solidFill>
                  <a:schemeClr val="lt1"/>
                </a:solidFill>
              </a:rPr>
              <a:t>ปฐม</a:t>
            </a:r>
            <a:r>
              <a:rPr lang="en-US" sz="2800" b="1">
                <a:solidFill>
                  <a:schemeClr val="lt1"/>
                </a:solidFill>
                <a:latin typeface="Arial"/>
                <a:ea typeface="Arial"/>
                <a:cs typeface="Arial"/>
                <a:sym typeface="Arial"/>
              </a:rPr>
              <a:t>. 3:20; </a:t>
            </a:r>
            <a:r>
              <a:rPr lang="en-US" sz="2800" b="1">
                <a:solidFill>
                  <a:schemeClr val="lt1"/>
                </a:solidFill>
              </a:rPr>
              <a:t>กจ.</a:t>
            </a:r>
            <a:r>
              <a:rPr lang="en-US" sz="2800" b="1">
                <a:solidFill>
                  <a:schemeClr val="lt1"/>
                </a:solidFill>
                <a:latin typeface="Arial"/>
                <a:ea typeface="Arial"/>
                <a:cs typeface="Arial"/>
                <a:sym typeface="Arial"/>
              </a:rPr>
              <a:t> 7:26)</a:t>
            </a:r>
            <a:endParaRPr/>
          </a:p>
          <a:p>
            <a:pPr marL="393700" marR="0" lvl="0" indent="-393700" algn="l" rtl="0">
              <a:spcBef>
                <a:spcPts val="0"/>
              </a:spcBef>
              <a:spcAft>
                <a:spcPts val="0"/>
              </a:spcAft>
              <a:buClr>
                <a:schemeClr val="lt1"/>
              </a:buClr>
              <a:buSzPts val="2800"/>
              <a:buFont typeface="Arial"/>
              <a:buChar char="•"/>
            </a:pPr>
            <a:r>
              <a:rPr lang="en-US" sz="2800" b="1">
                <a:solidFill>
                  <a:schemeClr val="lt1"/>
                </a:solidFill>
              </a:rPr>
              <a:t>ความบาปตดสู้อดัม</a:t>
            </a:r>
            <a:r>
              <a:rPr lang="en-US" sz="2800" b="1">
                <a:solidFill>
                  <a:schemeClr val="lt1"/>
                </a:solidFill>
                <a:latin typeface="Arial"/>
                <a:ea typeface="Arial"/>
                <a:cs typeface="Arial"/>
                <a:sym typeface="Arial"/>
              </a:rPr>
              <a:t>             (รม</a:t>
            </a:r>
            <a:r>
              <a:rPr lang="en-US" sz="2800" b="1">
                <a:solidFill>
                  <a:schemeClr val="lt1"/>
                </a:solidFill>
              </a:rPr>
              <a:t>.</a:t>
            </a:r>
            <a:r>
              <a:rPr lang="en-US" sz="2800" b="1">
                <a:solidFill>
                  <a:schemeClr val="lt1"/>
                </a:solidFill>
                <a:latin typeface="Arial"/>
                <a:ea typeface="Arial"/>
                <a:cs typeface="Arial"/>
                <a:sym typeface="Arial"/>
              </a:rPr>
              <a:t> 5:12)</a:t>
            </a:r>
            <a:endParaRPr/>
          </a:p>
        </p:txBody>
      </p:sp>
      <p:sp>
        <p:nvSpPr>
          <p:cNvPr id="2486" name="Google Shape;2486;p69"/>
          <p:cNvSpPr txBox="1"/>
          <p:nvPr/>
        </p:nvSpPr>
        <p:spPr>
          <a:xfrm>
            <a:off x="0" y="0"/>
            <a:ext cx="3581400" cy="457200"/>
          </a:xfrm>
          <a:prstGeom prst="rect">
            <a:avLst/>
          </a:prstGeom>
          <a:gradFill>
            <a:gsLst>
              <a:gs pos="0">
                <a:srgbClr val="AB0D0D"/>
              </a:gs>
              <a:gs pos="100000">
                <a:srgbClr val="4F0606"/>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rPr>
              <a:t>ปัญหาทางศาสนศาสตร์</a:t>
            </a:r>
            <a:endParaRPr/>
          </a:p>
        </p:txBody>
      </p:sp>
      <p:sp>
        <p:nvSpPr>
          <p:cNvPr id="2487" name="Google Shape;2487;p69"/>
          <p:cNvSpPr txBox="1"/>
          <p:nvPr/>
        </p:nvSpPr>
        <p:spPr>
          <a:xfrm>
            <a:off x="7954105" y="44450"/>
            <a:ext cx="1045500" cy="462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
        <p:nvSpPr>
          <p:cNvPr id="2488" name="Google Shape;2488;p69"/>
          <p:cNvSpPr txBox="1"/>
          <p:nvPr/>
        </p:nvSpPr>
        <p:spPr>
          <a:xfrm>
            <a:off x="8256376" y="404825"/>
            <a:ext cx="774900" cy="4620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a:t>
            </a:r>
            <a:r>
              <a:rPr lang="en-US" sz="2400" b="1">
                <a:solidFill>
                  <a:schemeClr val="lt1"/>
                </a:solidFill>
              </a:rPr>
              <a:t>c.</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82"/>
                                        </p:tgtEl>
                                        <p:attrNameLst>
                                          <p:attrName>style.visibility</p:attrName>
                                        </p:attrNameLst>
                                      </p:cBhvr>
                                      <p:to>
                                        <p:strVal val="visible"/>
                                      </p:to>
                                    </p:set>
                                    <p:animEffect transition="in" filter="fade">
                                      <p:cBhvr>
                                        <p:cTn id="7" dur="1000"/>
                                        <p:tgtEl>
                                          <p:spTgt spid="24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84"/>
                                        </p:tgtEl>
                                        <p:attrNameLst>
                                          <p:attrName>style.visibility</p:attrName>
                                        </p:attrNameLst>
                                      </p:cBhvr>
                                      <p:to>
                                        <p:strVal val="visible"/>
                                      </p:to>
                                    </p:set>
                                    <p:animEffect transition="in" filter="fade">
                                      <p:cBhvr>
                                        <p:cTn id="12" dur="500"/>
                                        <p:tgtEl>
                                          <p:spTgt spid="248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5">
                                            <p:txEl>
                                              <p:pRg st="0" end="0"/>
                                            </p:txEl>
                                          </p:spTgt>
                                        </p:tgtEl>
                                        <p:attrNameLst>
                                          <p:attrName>style.visibility</p:attrName>
                                        </p:attrNameLst>
                                      </p:cBhvr>
                                      <p:to>
                                        <p:strVal val="visible"/>
                                      </p:to>
                                    </p:set>
                                    <p:animEffect transition="in" filter="fade">
                                      <p:cBhvr>
                                        <p:cTn id="17" dur="2000"/>
                                        <p:tgtEl>
                                          <p:spTgt spid="248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85">
                                            <p:txEl>
                                              <p:pRg st="1" end="1"/>
                                            </p:txEl>
                                          </p:spTgt>
                                        </p:tgtEl>
                                        <p:attrNameLst>
                                          <p:attrName>style.visibility</p:attrName>
                                        </p:attrNameLst>
                                      </p:cBhvr>
                                      <p:to>
                                        <p:strVal val="visible"/>
                                      </p:to>
                                    </p:set>
                                    <p:animEffect transition="in" filter="fade">
                                      <p:cBhvr>
                                        <p:cTn id="22" dur="2000"/>
                                        <p:tgtEl>
                                          <p:spTgt spid="248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85">
                                            <p:txEl>
                                              <p:pRg st="2" end="2"/>
                                            </p:txEl>
                                          </p:spTgt>
                                        </p:tgtEl>
                                        <p:attrNameLst>
                                          <p:attrName>style.visibility</p:attrName>
                                        </p:attrNameLst>
                                      </p:cBhvr>
                                      <p:to>
                                        <p:strVal val="visible"/>
                                      </p:to>
                                    </p:set>
                                    <p:animEffect transition="in" filter="fade">
                                      <p:cBhvr>
                                        <p:cTn id="27" dur="2000"/>
                                        <p:tgtEl>
                                          <p:spTgt spid="248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85">
                                            <p:txEl>
                                              <p:pRg st="3" end="3"/>
                                            </p:txEl>
                                          </p:spTgt>
                                        </p:tgtEl>
                                        <p:attrNameLst>
                                          <p:attrName>style.visibility</p:attrName>
                                        </p:attrNameLst>
                                      </p:cBhvr>
                                      <p:to>
                                        <p:strVal val="visible"/>
                                      </p:to>
                                    </p:set>
                                    <p:animEffect transition="in" filter="fade">
                                      <p:cBhvr>
                                        <p:cTn id="32" dur="2000"/>
                                        <p:tgtEl>
                                          <p:spTgt spid="248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7"/>
          <p:cNvSpPr txBox="1">
            <a:spLocks noGrp="1"/>
          </p:cNvSpPr>
          <p:nvPr>
            <p:ph type="ctrTitle"/>
          </p:nvPr>
        </p:nvSpPr>
        <p:spPr>
          <a:xfrm>
            <a:off x="0" y="228600"/>
            <a:ext cx="3581400" cy="2895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บทวิจารย์</a:t>
            </a:r>
            <a:endParaRPr b="1" i="1">
              <a:solidFill>
                <a:schemeClr val="lt1"/>
              </a:solidFill>
            </a:endParaRPr>
          </a:p>
          <a:p>
            <a:pPr marL="0" lvl="0" indent="0" algn="ctr" rtl="0">
              <a:spcBef>
                <a:spcPts val="0"/>
              </a:spcBef>
              <a:spcAft>
                <a:spcPts val="0"/>
              </a:spcAft>
              <a:buNone/>
            </a:pPr>
            <a:r>
              <a:rPr lang="en-US" b="1" i="1">
                <a:solidFill>
                  <a:schemeClr val="lt1"/>
                </a:solidFill>
              </a:rPr>
              <a:t>ชิ้นสำคัญ</a:t>
            </a:r>
            <a:endParaRPr>
              <a:solidFill>
                <a:schemeClr val="lt1"/>
              </a:solidFill>
              <a:latin typeface="Arial"/>
              <a:ea typeface="Arial"/>
              <a:cs typeface="Arial"/>
              <a:sym typeface="Arial"/>
            </a:endParaRPr>
          </a:p>
        </p:txBody>
      </p:sp>
      <p:pic>
        <p:nvPicPr>
          <p:cNvPr id="1595" name="Google Shape;1595;p7" descr="2087042"/>
          <p:cNvPicPr preferRelativeResize="0"/>
          <p:nvPr/>
        </p:nvPicPr>
        <p:blipFill rotWithShape="1">
          <a:blip r:embed="rId3">
            <a:alphaModFix/>
          </a:blip>
          <a:srcRect/>
          <a:stretch/>
        </p:blipFill>
        <p:spPr>
          <a:xfrm>
            <a:off x="0" y="3254375"/>
            <a:ext cx="5867400" cy="3603625"/>
          </a:xfrm>
          <a:prstGeom prst="rect">
            <a:avLst/>
          </a:prstGeom>
          <a:noFill/>
          <a:ln>
            <a:noFill/>
          </a:ln>
        </p:spPr>
      </p:pic>
      <p:sp>
        <p:nvSpPr>
          <p:cNvPr id="1596" name="Google Shape;1596;p7"/>
          <p:cNvSpPr txBox="1">
            <a:spLocks noGrp="1"/>
          </p:cNvSpPr>
          <p:nvPr>
            <p:ph type="subTitle" idx="1"/>
          </p:nvPr>
        </p:nvSpPr>
        <p:spPr>
          <a:xfrm>
            <a:off x="4265748" y="457200"/>
            <a:ext cx="4412400" cy="5257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Font typeface="Arial"/>
              <a:buNone/>
            </a:pPr>
            <a:r>
              <a:rPr lang="en-US">
                <a:solidFill>
                  <a:schemeClr val="lt1"/>
                </a:solidFill>
              </a:rPr>
              <a:t>“ฟรานซิส คอลลินส์ ได้เขียนคำพยานห์ชีวิตที่ยอดเยี่ยมถึงความเข้ากันได้ของพระเจ้ากับวิทยาศาสตร์ การอธิบายว่า ดี.เอ็น.เอ. เป็นเหมือนหนังสือคู่มือของพระเจ้านั้นโน้วน้าวใจได้อย่างดี และการอธิบายถึงความเชื่อส่วนตัวของเขานั้นทำให้น่าอ่านขึ้นไปอีก”</a:t>
            </a:r>
            <a:endParaRPr>
              <a:solidFill>
                <a:schemeClr val="lt1"/>
              </a:solidFill>
            </a:endParaRPr>
          </a:p>
        </p:txBody>
      </p:sp>
      <p:sp>
        <p:nvSpPr>
          <p:cNvPr id="1597" name="Google Shape;1597;p7"/>
          <p:cNvSpPr/>
          <p:nvPr/>
        </p:nvSpPr>
        <p:spPr>
          <a:xfrm>
            <a:off x="3952124" y="6096000"/>
            <a:ext cx="5142600" cy="6096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latin typeface="Arial"/>
                <a:ea typeface="Arial"/>
                <a:cs typeface="Arial"/>
                <a:sym typeface="Arial"/>
              </a:rPr>
              <a:t>–</a:t>
            </a:r>
            <a:r>
              <a:rPr lang="en-US" sz="3200" b="1">
                <a:solidFill>
                  <a:schemeClr val="lt1"/>
                </a:solidFill>
              </a:rPr>
              <a:t>นิวท์ จิงริช</a:t>
            </a:r>
            <a:endParaRPr/>
          </a:p>
        </p:txBody>
      </p:sp>
      <p:sp>
        <p:nvSpPr>
          <p:cNvPr id="1598" name="Google Shape;1598;p7"/>
          <p:cNvSpPr txBox="1">
            <a:spLocks noGrp="1"/>
          </p:cNvSpPr>
          <p:nvPr>
            <p:ph type="subTitle" idx="1"/>
          </p:nvPr>
        </p:nvSpPr>
        <p:spPr>
          <a:xfrm>
            <a:off x="9163975" y="457200"/>
            <a:ext cx="5284800" cy="5257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Font typeface="Arial"/>
              <a:buNone/>
            </a:pPr>
            <a:r>
              <a:rPr lang="en-US" b="1">
                <a:solidFill>
                  <a:srgbClr val="000000"/>
                </a:solidFill>
                <a:latin typeface="Arial"/>
                <a:ea typeface="Arial"/>
                <a:cs typeface="Arial"/>
                <a:sym typeface="Arial"/>
              </a:rPr>
              <a:t>"Francis Collins has written an extraordinary personal testimony about the compatibility of God and science.  His explanation of DNA as God's instruction book is persuasive.  His explanation of his personal faith is compelling reading"</a:t>
            </a:r>
            <a:endParaRPr b="1">
              <a:solidFill>
                <a:srgbClr val="000000"/>
              </a:solidFill>
              <a:latin typeface="Arial"/>
              <a:ea typeface="Arial"/>
              <a:cs typeface="Arial"/>
              <a:sym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6">
                                            <p:txEl>
                                              <p:pRg st="0" end="0"/>
                                            </p:txEl>
                                          </p:spTgt>
                                        </p:tgtEl>
                                        <p:attrNameLst>
                                          <p:attrName>style.visibility</p:attrName>
                                        </p:attrNameLst>
                                      </p:cBhvr>
                                      <p:to>
                                        <p:strVal val="visible"/>
                                      </p:to>
                                    </p:set>
                                    <p:animEffect transition="in" filter="fade">
                                      <p:cBhvr>
                                        <p:cTn id="7" dur="500"/>
                                        <p:tgtEl>
                                          <p:spTgt spid="15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97"/>
                                        </p:tgtEl>
                                        <p:attrNameLst>
                                          <p:attrName>style.visibility</p:attrName>
                                        </p:attrNameLst>
                                      </p:cBhvr>
                                      <p:to>
                                        <p:strVal val="visible"/>
                                      </p:to>
                                    </p:set>
                                    <p:animEffect transition="in" filter="fade">
                                      <p:cBhvr>
                                        <p:cTn id="12" dur="500"/>
                                        <p:tgtEl>
                                          <p:spTgt spid="159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95"/>
                                        </p:tgtEl>
                                        <p:attrNameLst>
                                          <p:attrName>style.visibility</p:attrName>
                                        </p:attrNameLst>
                                      </p:cBhvr>
                                      <p:to>
                                        <p:strVal val="visible"/>
                                      </p:to>
                                    </p:set>
                                    <p:animEffect transition="in" filter="fade">
                                      <p:cBhvr>
                                        <p:cTn id="16" dur="500"/>
                                        <p:tgtEl>
                                          <p:spTgt spid="1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93"/>
        <p:cNvGrpSpPr/>
        <p:nvPr/>
      </p:nvGrpSpPr>
      <p:grpSpPr>
        <a:xfrm>
          <a:off x="0" y="0"/>
          <a:ext cx="0" cy="0"/>
          <a:chOff x="0" y="0"/>
          <a:chExt cx="0" cy="0"/>
        </a:xfrm>
      </p:grpSpPr>
      <p:sp>
        <p:nvSpPr>
          <p:cNvPr id="2494" name="Google Shape;2494;p70"/>
          <p:cNvSpPr txBox="1">
            <a:spLocks noGrp="1"/>
          </p:cNvSpPr>
          <p:nvPr>
            <p:ph type="title" idx="4294967295"/>
          </p:nvPr>
        </p:nvSpPr>
        <p:spPr>
          <a:xfrm>
            <a:off x="0" y="222137"/>
            <a:ext cx="9144000" cy="896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lt1"/>
                </a:solidFill>
                <a:latin typeface="Arial"/>
                <a:ea typeface="Arial"/>
                <a:cs typeface="Arial"/>
                <a:sym typeface="Arial"/>
              </a:rPr>
              <a:t>ก่อนความบาปเข้ามาในโลก มีความตายหรือไม่? คุณคิดว่าอย่างไร?</a:t>
            </a:r>
            <a:endParaRPr sz="3600" b="1">
              <a:solidFill>
                <a:schemeClr val="lt1"/>
              </a:solidFill>
              <a:latin typeface="Arial"/>
              <a:ea typeface="Arial"/>
              <a:cs typeface="Arial"/>
              <a:sym typeface="Arial"/>
            </a:endParaRPr>
          </a:p>
        </p:txBody>
      </p:sp>
      <p:grpSp>
        <p:nvGrpSpPr>
          <p:cNvPr id="2495" name="Google Shape;2495;p70"/>
          <p:cNvGrpSpPr/>
          <p:nvPr/>
        </p:nvGrpSpPr>
        <p:grpSpPr>
          <a:xfrm>
            <a:off x="0" y="1590609"/>
            <a:ext cx="5029002" cy="4056636"/>
            <a:chOff x="0" y="1887359"/>
            <a:chExt cx="5029002" cy="4056636"/>
          </a:xfrm>
        </p:grpSpPr>
        <p:pic>
          <p:nvPicPr>
            <p:cNvPr id="2496" name="Google Shape;2496;p70"/>
            <p:cNvPicPr preferRelativeResize="0"/>
            <p:nvPr/>
          </p:nvPicPr>
          <p:blipFill rotWithShape="1">
            <a:blip r:embed="rId3">
              <a:alphaModFix/>
            </a:blip>
            <a:srcRect/>
            <a:stretch/>
          </p:blipFill>
          <p:spPr>
            <a:xfrm>
              <a:off x="0" y="2172243"/>
              <a:ext cx="5029002" cy="3771752"/>
            </a:xfrm>
            <a:prstGeom prst="rect">
              <a:avLst/>
            </a:prstGeom>
            <a:noFill/>
            <a:ln>
              <a:noFill/>
            </a:ln>
          </p:spPr>
        </p:pic>
        <p:sp>
          <p:nvSpPr>
            <p:cNvPr id="2497" name="Google Shape;2497;p70"/>
            <p:cNvSpPr/>
            <p:nvPr/>
          </p:nvSpPr>
          <p:spPr>
            <a:xfrm>
              <a:off x="130565" y="1887359"/>
              <a:ext cx="3916949" cy="2979417"/>
            </a:xfrm>
            <a:prstGeom prst="wedgeEllipseCallout">
              <a:avLst>
                <a:gd name="adj1" fmla="val -52348"/>
                <a:gd name="adj2" fmla="val -61404"/>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000"/>
                <a:buFont typeface="Arial"/>
                <a:buNone/>
              </a:pPr>
              <a:r>
                <a:rPr lang="en-US" sz="6000" b="1"/>
                <a:t>ดีนัก</a:t>
              </a:r>
              <a:endParaRPr/>
            </a:p>
          </p:txBody>
        </p:sp>
      </p:grpSp>
      <p:pic>
        <p:nvPicPr>
          <p:cNvPr id="2498" name="Google Shape;2498;p70"/>
          <p:cNvPicPr preferRelativeResize="0"/>
          <p:nvPr/>
        </p:nvPicPr>
        <p:blipFill rotWithShape="1">
          <a:blip r:embed="rId4">
            <a:alphaModFix/>
          </a:blip>
          <a:srcRect/>
          <a:stretch/>
        </p:blipFill>
        <p:spPr>
          <a:xfrm>
            <a:off x="5429626" y="1824545"/>
            <a:ext cx="3175000" cy="3822700"/>
          </a:xfrm>
          <a:prstGeom prst="rect">
            <a:avLst/>
          </a:prstGeom>
          <a:noFill/>
          <a:ln>
            <a:noFill/>
          </a:ln>
        </p:spPr>
      </p:pic>
      <p:sp>
        <p:nvSpPr>
          <p:cNvPr id="2499" name="Google Shape;2499;p70"/>
          <p:cNvSpPr txBox="1"/>
          <p:nvPr/>
        </p:nvSpPr>
        <p:spPr>
          <a:xfrm>
            <a:off x="0" y="5587894"/>
            <a:ext cx="9144000" cy="121372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a:solidFill>
                  <a:srgbClr val="FFFFFF"/>
                </a:solidFill>
              </a:rPr>
              <a:t>การทรงสร้างที่ “ดีนัก”</a:t>
            </a:r>
            <a:endParaRPr sz="3600" b="1">
              <a:solidFill>
                <a:srgbClr val="FFFFFF"/>
              </a:solidFill>
            </a:endParaRPr>
          </a:p>
          <a:p>
            <a:pPr marL="0" marR="0" lvl="0" indent="0" algn="ctr" rtl="0">
              <a:lnSpc>
                <a:spcPct val="100000"/>
              </a:lnSpc>
              <a:spcBef>
                <a:spcPts val="0"/>
              </a:spcBef>
              <a:spcAft>
                <a:spcPts val="0"/>
              </a:spcAft>
              <a:buClr>
                <a:srgbClr val="FFFFFF"/>
              </a:buClr>
              <a:buSzPts val="3600"/>
              <a:buFont typeface="Arial"/>
              <a:buNone/>
            </a:pPr>
            <a:r>
              <a:rPr lang="en-US" sz="3600" b="1">
                <a:solidFill>
                  <a:srgbClr val="FFFFFF"/>
                </a:solidFill>
              </a:rPr>
              <a:t>มีความตายอยู่แล้วหรอ?</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504"/>
        <p:cNvGrpSpPr/>
        <p:nvPr/>
      </p:nvGrpSpPr>
      <p:grpSpPr>
        <a:xfrm>
          <a:off x="0" y="0"/>
          <a:ext cx="0" cy="0"/>
          <a:chOff x="0" y="0"/>
          <a:chExt cx="0" cy="0"/>
        </a:xfrm>
      </p:grpSpPr>
      <p:pic>
        <p:nvPicPr>
          <p:cNvPr id="2505" name="Google Shape;2505;p71" descr="2 Hist of Death Both 00475"/>
          <p:cNvPicPr preferRelativeResize="0"/>
          <p:nvPr/>
        </p:nvPicPr>
        <p:blipFill rotWithShape="1">
          <a:blip r:embed="rId3">
            <a:alphaModFix/>
          </a:blip>
          <a:srcRect b="42223"/>
          <a:stretch/>
        </p:blipFill>
        <p:spPr>
          <a:xfrm>
            <a:off x="0" y="387424"/>
            <a:ext cx="9144000" cy="3962400"/>
          </a:xfrm>
          <a:prstGeom prst="rect">
            <a:avLst/>
          </a:prstGeom>
          <a:noFill/>
          <a:ln>
            <a:noFill/>
          </a:ln>
        </p:spPr>
      </p:pic>
      <p:sp>
        <p:nvSpPr>
          <p:cNvPr id="2506" name="Google Shape;2506;p71"/>
          <p:cNvSpPr txBox="1">
            <a:spLocks noGrp="1"/>
          </p:cNvSpPr>
          <p:nvPr>
            <p:ph type="title" idx="4294967295"/>
          </p:nvPr>
        </p:nvSpPr>
        <p:spPr>
          <a:xfrm>
            <a:off x="11113" y="616024"/>
            <a:ext cx="8229600" cy="685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a:solidFill>
                  <a:srgbClr val="FF0000"/>
                </a:solidFill>
              </a:rPr>
              <a:t>สองประวัติศาสตร์ของ</a:t>
            </a:r>
            <a:r>
              <a:rPr lang="en-US" b="1" i="1"/>
              <a:t>ความตาย</a:t>
            </a:r>
            <a:r>
              <a:rPr lang="en-US" b="1"/>
              <a:t> </a:t>
            </a:r>
            <a:endParaRPr/>
          </a:p>
        </p:txBody>
      </p:sp>
      <p:sp>
        <p:nvSpPr>
          <p:cNvPr id="2507" name="Google Shape;2507;p71"/>
          <p:cNvSpPr/>
          <p:nvPr/>
        </p:nvSpPr>
        <p:spPr>
          <a:xfrm>
            <a:off x="0" y="4197424"/>
            <a:ext cx="9144000" cy="304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508" name="Google Shape;2508;p71"/>
          <p:cNvSpPr txBox="1"/>
          <p:nvPr/>
        </p:nvSpPr>
        <p:spPr>
          <a:xfrm>
            <a:off x="685800" y="1454224"/>
            <a:ext cx="25146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0000"/>
              </a:buClr>
              <a:buSzPts val="2800"/>
              <a:buFont typeface="Arial"/>
              <a:buNone/>
            </a:pPr>
            <a:r>
              <a:rPr lang="en-US" sz="2800" b="1">
                <a:solidFill>
                  <a:srgbClr val="FF0000"/>
                </a:solidFill>
              </a:rPr>
              <a:t>เริ่มต้น</a:t>
            </a:r>
            <a:endParaRPr sz="2800" b="1" i="0" u="none" strike="noStrike" cap="none">
              <a:solidFill>
                <a:srgbClr val="000000"/>
              </a:solidFill>
              <a:latin typeface="Arial"/>
              <a:ea typeface="Arial"/>
              <a:cs typeface="Arial"/>
              <a:sym typeface="Arial"/>
            </a:endParaRPr>
          </a:p>
        </p:txBody>
      </p:sp>
      <p:sp>
        <p:nvSpPr>
          <p:cNvPr id="2509" name="Google Shape;2509;p71"/>
          <p:cNvSpPr txBox="1"/>
          <p:nvPr/>
        </p:nvSpPr>
        <p:spPr>
          <a:xfrm>
            <a:off x="5943600" y="1454224"/>
            <a:ext cx="25146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CC"/>
              </a:buClr>
              <a:buSzPts val="2800"/>
              <a:buFont typeface="Arial"/>
              <a:buNone/>
            </a:pPr>
            <a:r>
              <a:rPr lang="en-US" sz="2800" b="1">
                <a:solidFill>
                  <a:srgbClr val="0000CC"/>
                </a:solidFill>
              </a:rPr>
              <a:t>อนาคต</a:t>
            </a:r>
            <a:endParaRPr/>
          </a:p>
        </p:txBody>
      </p:sp>
      <p:sp>
        <p:nvSpPr>
          <p:cNvPr id="2510" name="Google Shape;2510;p71"/>
          <p:cNvSpPr txBox="1"/>
          <p:nvPr/>
        </p:nvSpPr>
        <p:spPr>
          <a:xfrm>
            <a:off x="2819400" y="1530424"/>
            <a:ext cx="29718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66FF"/>
              </a:buClr>
              <a:buSzPts val="2000"/>
              <a:buFont typeface="Arial"/>
              <a:buNone/>
            </a:pPr>
            <a:r>
              <a:rPr lang="en-US" sz="2000">
                <a:solidFill>
                  <a:srgbClr val="3366FF"/>
                </a:solidFill>
              </a:rPr>
              <a:t>ความตายเป็นศัตรู</a:t>
            </a:r>
            <a:endParaRPr/>
          </a:p>
        </p:txBody>
      </p:sp>
      <p:sp>
        <p:nvSpPr>
          <p:cNvPr id="2511" name="Google Shape;2511;p71"/>
          <p:cNvSpPr txBox="1"/>
          <p:nvPr/>
        </p:nvSpPr>
        <p:spPr>
          <a:xfrm>
            <a:off x="1560300" y="1835225"/>
            <a:ext cx="25146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a:t>ความาปของ มนุษย์</a:t>
            </a:r>
            <a:endParaRPr sz="1600" b="1"/>
          </a:p>
          <a:p>
            <a:pPr marL="0" marR="0" lvl="0" indent="0" algn="ctr" rtl="0">
              <a:lnSpc>
                <a:spcPct val="100000"/>
              </a:lnSpc>
              <a:spcBef>
                <a:spcPts val="0"/>
              </a:spcBef>
              <a:spcAft>
                <a:spcPts val="0"/>
              </a:spcAft>
              <a:buClr>
                <a:srgbClr val="000000"/>
              </a:buClr>
              <a:buSzPts val="1600"/>
              <a:buFont typeface="Arial"/>
              <a:buNone/>
            </a:pPr>
            <a:r>
              <a:rPr lang="en-US" sz="1600" b="1"/>
              <a:t>นำสู่ความตาย</a:t>
            </a:r>
            <a:endParaRPr/>
          </a:p>
        </p:txBody>
      </p:sp>
      <p:sp>
        <p:nvSpPr>
          <p:cNvPr id="2512" name="Google Shape;2512;p71"/>
          <p:cNvSpPr txBox="1"/>
          <p:nvPr/>
        </p:nvSpPr>
        <p:spPr>
          <a:xfrm>
            <a:off x="4953000" y="1835224"/>
            <a:ext cx="17526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a:t>ความตายจะจบลงเมื่อ</a:t>
            </a:r>
            <a:endParaRPr/>
          </a:p>
        </p:txBody>
      </p:sp>
      <p:sp>
        <p:nvSpPr>
          <p:cNvPr id="2513" name="Google Shape;2513;p71"/>
          <p:cNvSpPr txBox="1"/>
          <p:nvPr/>
        </p:nvSpPr>
        <p:spPr>
          <a:xfrm>
            <a:off x="2286000" y="2521024"/>
            <a:ext cx="4191000" cy="228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a:solidFill>
                  <a:srgbClr val="FFFFFF"/>
                </a:solidFill>
              </a:rPr>
              <a:t>ไม่กี่พันปี</a:t>
            </a:r>
            <a:endParaRPr/>
          </a:p>
        </p:txBody>
      </p:sp>
      <p:sp>
        <p:nvSpPr>
          <p:cNvPr id="2514" name="Google Shape;2514;p71"/>
          <p:cNvSpPr txBox="1"/>
          <p:nvPr/>
        </p:nvSpPr>
        <p:spPr>
          <a:xfrm>
            <a:off x="2819400" y="3740224"/>
            <a:ext cx="2971800" cy="3048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66FF"/>
              </a:buClr>
              <a:buSzPts val="2000"/>
              <a:buFont typeface="Arial"/>
              <a:buNone/>
            </a:pPr>
            <a:r>
              <a:rPr lang="en-US" sz="2000">
                <a:solidFill>
                  <a:srgbClr val="3366FF"/>
                </a:solidFill>
              </a:rPr>
              <a:t>ความตายชั่วคราว</a:t>
            </a:r>
            <a:endParaRPr/>
          </a:p>
        </p:txBody>
      </p:sp>
      <p:sp>
        <p:nvSpPr>
          <p:cNvPr id="2515" name="Google Shape;2515;p71"/>
          <p:cNvSpPr txBox="1"/>
          <p:nvPr/>
        </p:nvSpPr>
        <p:spPr>
          <a:xfrm>
            <a:off x="1295400" y="2825824"/>
            <a:ext cx="10668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a:solidFill>
                  <a:srgbClr val="FFFFFF"/>
                </a:solidFill>
              </a:rPr>
              <a:t>ไม่มี</a:t>
            </a:r>
            <a:endParaRPr sz="1600" b="1">
              <a:solidFill>
                <a:srgbClr val="FFFFFF"/>
              </a:solidFill>
            </a:endParaRPr>
          </a:p>
          <a:p>
            <a:pPr marL="0" marR="0" lvl="0" indent="0" algn="ctr" rtl="0">
              <a:lnSpc>
                <a:spcPct val="100000"/>
              </a:lnSpc>
              <a:spcBef>
                <a:spcPts val="0"/>
              </a:spcBef>
              <a:spcAft>
                <a:spcPts val="0"/>
              </a:spcAft>
              <a:buClr>
                <a:srgbClr val="FFFFFF"/>
              </a:buClr>
              <a:buSzPts val="1600"/>
              <a:buFont typeface="Arial"/>
              <a:buNone/>
            </a:pPr>
            <a:r>
              <a:rPr lang="en-US" sz="1600" b="1">
                <a:solidFill>
                  <a:srgbClr val="FFFFFF"/>
                </a:solidFill>
              </a:rPr>
              <a:t>ความตาย</a:t>
            </a:r>
            <a:endParaRPr/>
          </a:p>
        </p:txBody>
      </p:sp>
      <p:sp>
        <p:nvSpPr>
          <p:cNvPr id="2516" name="Google Shape;2516;p71"/>
          <p:cNvSpPr txBox="1"/>
          <p:nvPr/>
        </p:nvSpPr>
        <p:spPr>
          <a:xfrm>
            <a:off x="6858000" y="2825824"/>
            <a:ext cx="10668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600" b="1">
                <a:solidFill>
                  <a:srgbClr val="FFFFFF"/>
                </a:solidFill>
              </a:rPr>
              <a:t>ไม่มี</a:t>
            </a:r>
            <a:endParaRPr sz="1600" b="1">
              <a:solidFill>
                <a:srgbClr val="FFFFFF"/>
              </a:solidFill>
            </a:endParaRPr>
          </a:p>
          <a:p>
            <a:pPr marL="0" marR="0" lvl="0" indent="0" algn="ctr" rtl="0">
              <a:lnSpc>
                <a:spcPct val="100000"/>
              </a:lnSpc>
              <a:spcBef>
                <a:spcPts val="0"/>
              </a:spcBef>
              <a:spcAft>
                <a:spcPts val="0"/>
              </a:spcAft>
              <a:buClr>
                <a:srgbClr val="FFFFFF"/>
              </a:buClr>
              <a:buSzPts val="1600"/>
              <a:buFont typeface="Arial"/>
              <a:buNone/>
            </a:pPr>
            <a:r>
              <a:rPr lang="en-US" sz="1600" b="1">
                <a:solidFill>
                  <a:srgbClr val="FFFFFF"/>
                </a:solidFill>
              </a:rPr>
              <a:t>ความตาย</a:t>
            </a:r>
            <a:endParaRPr/>
          </a:p>
        </p:txBody>
      </p:sp>
      <p:sp>
        <p:nvSpPr>
          <p:cNvPr id="2517" name="Google Shape;2517;p71"/>
          <p:cNvSpPr txBox="1"/>
          <p:nvPr/>
        </p:nvSpPr>
        <p:spPr>
          <a:xfrm>
            <a:off x="114300" y="2902024"/>
            <a:ext cx="1219200" cy="83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t>พระวจนะของพระเจ้า</a:t>
            </a:r>
            <a:endParaRPr/>
          </a:p>
        </p:txBody>
      </p:sp>
      <p:grpSp>
        <p:nvGrpSpPr>
          <p:cNvPr id="2518" name="Google Shape;2518;p71"/>
          <p:cNvGrpSpPr/>
          <p:nvPr/>
        </p:nvGrpSpPr>
        <p:grpSpPr>
          <a:xfrm>
            <a:off x="0" y="4349824"/>
            <a:ext cx="9144000" cy="2895600"/>
            <a:chOff x="0" y="3962400"/>
            <a:chExt cx="9144000" cy="2895600"/>
          </a:xfrm>
        </p:grpSpPr>
        <p:pic>
          <p:nvPicPr>
            <p:cNvPr id="2519" name="Google Shape;2519;p71" descr="2 Hist of Death Both 00475"/>
            <p:cNvPicPr preferRelativeResize="0"/>
            <p:nvPr/>
          </p:nvPicPr>
          <p:blipFill rotWithShape="1">
            <a:blip r:embed="rId3">
              <a:alphaModFix/>
            </a:blip>
            <a:srcRect t="57777"/>
            <a:stretch/>
          </p:blipFill>
          <p:spPr>
            <a:xfrm>
              <a:off x="0" y="3962400"/>
              <a:ext cx="9144000" cy="2895600"/>
            </a:xfrm>
            <a:prstGeom prst="rect">
              <a:avLst/>
            </a:prstGeom>
            <a:noFill/>
            <a:ln>
              <a:noFill/>
            </a:ln>
          </p:spPr>
        </p:pic>
        <p:sp>
          <p:nvSpPr>
            <p:cNvPr id="2520" name="Google Shape;2520;p71"/>
            <p:cNvSpPr txBox="1"/>
            <p:nvPr/>
          </p:nvSpPr>
          <p:spPr>
            <a:xfrm>
              <a:off x="0" y="4648200"/>
              <a:ext cx="1447800" cy="838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a:t>ทางเลือกของมนุษย์</a:t>
              </a:r>
              <a:endParaRPr/>
            </a:p>
          </p:txBody>
        </p:sp>
        <p:sp>
          <p:nvSpPr>
            <p:cNvPr id="2521" name="Google Shape;2521;p71"/>
            <p:cNvSpPr txBox="1"/>
            <p:nvPr/>
          </p:nvSpPr>
          <p:spPr>
            <a:xfrm>
              <a:off x="3581400" y="4724400"/>
              <a:ext cx="15240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b="1"/>
                <a:t>เป็น ล้าน ล้าน ปี</a:t>
              </a:r>
              <a:endParaRPr/>
            </a:p>
          </p:txBody>
        </p:sp>
        <p:sp>
          <p:nvSpPr>
            <p:cNvPr id="2522" name="Google Shape;2522;p71"/>
            <p:cNvSpPr txBox="1"/>
            <p:nvPr/>
          </p:nvSpPr>
          <p:spPr>
            <a:xfrm>
              <a:off x="1295400" y="5562600"/>
              <a:ext cx="1600200" cy="6858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1600"/>
                <a:buFont typeface="Arial"/>
                <a:buNone/>
              </a:pPr>
              <a:r>
                <a:rPr lang="en-US" sz="1600" b="1"/>
                <a:t>ชีวิตและความตาย อยู่ด้วยกันเสมอ</a:t>
              </a:r>
              <a:endParaRPr/>
            </a:p>
          </p:txBody>
        </p:sp>
        <p:sp>
          <p:nvSpPr>
            <p:cNvPr id="2523" name="Google Shape;2523;p71"/>
            <p:cNvSpPr txBox="1"/>
            <p:nvPr/>
          </p:nvSpPr>
          <p:spPr>
            <a:xfrm>
              <a:off x="5791200" y="5562600"/>
              <a:ext cx="2590800" cy="533400"/>
            </a:xfrm>
            <a:prstGeom prst="rect">
              <a:avLst/>
            </a:prstGeom>
            <a:no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Clr>
                  <a:srgbClr val="000000"/>
                </a:buClr>
                <a:buSzPts val="1600"/>
                <a:buFont typeface="Arial"/>
                <a:buNone/>
              </a:pPr>
              <a:r>
                <a:rPr lang="en-US" sz="1600" b="1"/>
                <a:t>ตราบใดที่มีชีวิต</a:t>
              </a:r>
              <a:endParaRPr sz="1600" b="1"/>
            </a:p>
            <a:p>
              <a:pPr marL="0" marR="0" lvl="0" indent="0" algn="ctr" rtl="0">
                <a:lnSpc>
                  <a:spcPct val="80000"/>
                </a:lnSpc>
                <a:spcBef>
                  <a:spcPts val="0"/>
                </a:spcBef>
                <a:spcAft>
                  <a:spcPts val="0"/>
                </a:spcAft>
                <a:buClr>
                  <a:srgbClr val="000000"/>
                </a:buClr>
                <a:buSzPts val="1600"/>
                <a:buFont typeface="Arial"/>
                <a:buNone/>
              </a:pPr>
              <a:r>
                <a:rPr lang="en-US" sz="1600" b="1"/>
                <a:t>ยอมมีความตาย</a:t>
              </a:r>
              <a:endParaRPr sz="1600" b="1"/>
            </a:p>
          </p:txBody>
        </p:sp>
        <p:sp>
          <p:nvSpPr>
            <p:cNvPr id="2524" name="Google Shape;2524;p71"/>
            <p:cNvSpPr txBox="1"/>
            <p:nvPr/>
          </p:nvSpPr>
          <p:spPr>
            <a:xfrm>
              <a:off x="2971800" y="5628860"/>
              <a:ext cx="2819400" cy="609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3366FF"/>
                </a:buClr>
                <a:buSzPts val="2000"/>
                <a:buFont typeface="Arial"/>
                <a:buNone/>
              </a:pPr>
              <a:r>
                <a:rPr lang="en-US" sz="2000" dirty="0" err="1">
                  <a:solidFill>
                    <a:srgbClr val="3366FF"/>
                  </a:solidFill>
                </a:rPr>
                <a:t>ความตายคือถาวร</a:t>
              </a:r>
              <a:endParaRPr sz="2000" dirty="0">
                <a:solidFill>
                  <a:srgbClr val="3366FF"/>
                </a:solidFill>
              </a:endParaRPr>
            </a:p>
            <a:p>
              <a:pPr marL="0" marR="0" lvl="0" indent="0" algn="ctr" rtl="0">
                <a:lnSpc>
                  <a:spcPct val="100000"/>
                </a:lnSpc>
                <a:spcBef>
                  <a:spcPts val="0"/>
                </a:spcBef>
                <a:spcAft>
                  <a:spcPts val="0"/>
                </a:spcAft>
                <a:buClr>
                  <a:srgbClr val="3366FF"/>
                </a:buClr>
                <a:buSzPts val="2000"/>
                <a:buFont typeface="Arial"/>
                <a:buNone/>
              </a:pPr>
              <a:r>
                <a:rPr lang="en-US" sz="2000" dirty="0" err="1">
                  <a:solidFill>
                    <a:srgbClr val="3366FF"/>
                  </a:solidFill>
                </a:rPr>
                <a:t>เป็นส่วนหนึ่งของประวัติศาสตร์</a:t>
              </a:r>
              <a:endParaRPr dirty="0"/>
            </a:p>
          </p:txBody>
        </p:sp>
      </p:grpSp>
      <p:sp>
        <p:nvSpPr>
          <p:cNvPr id="2525" name="Google Shape;2525;p71"/>
          <p:cNvSpPr txBox="1"/>
          <p:nvPr/>
        </p:nvSpPr>
        <p:spPr>
          <a:xfrm>
            <a:off x="0" y="0"/>
            <a:ext cx="9144000" cy="719138"/>
          </a:xfrm>
          <a:prstGeom prst="rect">
            <a:avLst/>
          </a:prstGeom>
          <a:solidFill>
            <a:srgbClr val="00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600"/>
              <a:buFont typeface="Arial"/>
              <a:buNone/>
            </a:pPr>
            <a:r>
              <a:rPr lang="en-US" sz="3600" b="1">
                <a:solidFill>
                  <a:srgbClr val="FFFFFF"/>
                </a:solidFill>
              </a:rPr>
              <a:t>ความตายมีเมื่อ</a:t>
            </a:r>
            <a:r>
              <a:rPr lang="en-US" sz="3600" b="1" i="0" u="none" strike="noStrike" cap="none">
                <a:solidFill>
                  <a:srgbClr val="FFFFFF"/>
                </a:solidFill>
                <a:latin typeface="Arial"/>
                <a:ea typeface="Arial"/>
                <a:cs typeface="Arial"/>
                <a:sym typeface="Arial"/>
              </a:rPr>
              <a:t> (</a:t>
            </a:r>
            <a:r>
              <a:rPr lang="en-US" sz="3600" b="1">
                <a:solidFill>
                  <a:srgbClr val="FFFFFF"/>
                </a:solidFill>
              </a:rPr>
              <a:t>รม</a:t>
            </a:r>
            <a:r>
              <a:rPr lang="en-US" sz="3600" b="1" i="0" u="none" strike="noStrike" cap="none">
                <a:solidFill>
                  <a:srgbClr val="FFFFFF"/>
                </a:solidFill>
                <a:latin typeface="Arial"/>
                <a:ea typeface="Arial"/>
                <a:cs typeface="Arial"/>
                <a:sym typeface="Arial"/>
              </a:rPr>
              <a:t>. 5:12)?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8"/>
                                        </p:tgtEl>
                                        <p:attrNameLst>
                                          <p:attrName>style.visibility</p:attrName>
                                        </p:attrNameLst>
                                      </p:cBhvr>
                                      <p:to>
                                        <p:strVal val="visible"/>
                                      </p:to>
                                    </p:set>
                                    <p:animEffect transition="in" filter="fade">
                                      <p:cBhvr>
                                        <p:cTn id="7" dur="500"/>
                                        <p:tgtEl>
                                          <p:spTgt spid="2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530"/>
        <p:cNvGrpSpPr/>
        <p:nvPr/>
      </p:nvGrpSpPr>
      <p:grpSpPr>
        <a:xfrm>
          <a:off x="0" y="0"/>
          <a:ext cx="0" cy="0"/>
          <a:chOff x="0" y="0"/>
          <a:chExt cx="0" cy="0"/>
        </a:xfrm>
      </p:grpSpPr>
      <p:pic>
        <p:nvPicPr>
          <p:cNvPr id="2531" name="Google Shape;2531;p72" descr="sharing fruit"/>
          <p:cNvPicPr preferRelativeResize="0"/>
          <p:nvPr/>
        </p:nvPicPr>
        <p:blipFill rotWithShape="1">
          <a:blip r:embed="rId3">
            <a:alphaModFix/>
          </a:blip>
          <a:srcRect/>
          <a:stretch/>
        </p:blipFill>
        <p:spPr>
          <a:xfrm>
            <a:off x="1547813" y="0"/>
            <a:ext cx="8077199" cy="6730999"/>
          </a:xfrm>
          <a:prstGeom prst="rect">
            <a:avLst/>
          </a:prstGeom>
          <a:noFill/>
          <a:ln>
            <a:noFill/>
          </a:ln>
        </p:spPr>
      </p:pic>
      <p:sp>
        <p:nvSpPr>
          <p:cNvPr id="2532" name="Google Shape;2532;p72"/>
          <p:cNvSpPr txBox="1">
            <a:spLocks noGrp="1"/>
          </p:cNvSpPr>
          <p:nvPr>
            <p:ph type="title" idx="4294967295"/>
          </p:nvPr>
        </p:nvSpPr>
        <p:spPr>
          <a:xfrm>
            <a:off x="3851275" y="0"/>
            <a:ext cx="5292600" cy="936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4000" b="1">
                <a:solidFill>
                  <a:srgbClr val="FFFFCC"/>
                </a:solidFill>
                <a:latin typeface="Arial Narrow"/>
                <a:ea typeface="Arial Narrow"/>
                <a:cs typeface="Arial Narrow"/>
                <a:sym typeface="Arial Narrow"/>
              </a:rPr>
              <a:t>โรม 5:12</a:t>
            </a:r>
            <a:r>
              <a:rPr lang="en-US" sz="3200" b="1">
                <a:solidFill>
                  <a:srgbClr val="FFFFCC"/>
                </a:solidFill>
                <a:latin typeface="Arial Narrow"/>
                <a:ea typeface="Arial Narrow"/>
                <a:cs typeface="Arial Narrow"/>
                <a:sym typeface="Arial Narrow"/>
              </a:rPr>
              <a:t> (อมตธรรม)</a:t>
            </a:r>
            <a:endParaRPr sz="4000" b="1">
              <a:solidFill>
                <a:srgbClr val="FFFFCC"/>
              </a:solidFill>
              <a:latin typeface="Arial Narrow"/>
              <a:ea typeface="Arial Narrow"/>
              <a:cs typeface="Arial Narrow"/>
              <a:sym typeface="Arial Narrow"/>
            </a:endParaRPr>
          </a:p>
        </p:txBody>
      </p:sp>
      <p:sp>
        <p:nvSpPr>
          <p:cNvPr id="2533" name="Google Shape;2533;p72"/>
          <p:cNvSpPr txBox="1"/>
          <p:nvPr/>
        </p:nvSpPr>
        <p:spPr>
          <a:xfrm>
            <a:off x="251520" y="485056"/>
            <a:ext cx="3168300" cy="6048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FFFFCC"/>
              </a:buClr>
              <a:buSzPts val="3600"/>
              <a:buFont typeface="Arial Narrow"/>
              <a:buNone/>
            </a:pPr>
            <a:r>
              <a:rPr lang="en-US" sz="3600" b="1" i="0" u="none" strike="noStrike" cap="none">
                <a:solidFill>
                  <a:srgbClr val="FFF2CC"/>
                </a:solidFill>
                <a:latin typeface="Arial Narrow"/>
                <a:ea typeface="Arial Narrow"/>
                <a:cs typeface="Arial Narrow"/>
                <a:sym typeface="Arial Narrow"/>
              </a:rPr>
              <a:t>"</a:t>
            </a:r>
            <a:r>
              <a:rPr lang="en-US" sz="3600">
                <a:solidFill>
                  <a:srgbClr val="FFF2CC"/>
                </a:solidFill>
                <a:latin typeface="Arial Narrow"/>
                <a:ea typeface="Arial Narrow"/>
                <a:cs typeface="Arial Narrow"/>
                <a:sym typeface="Arial Narrow"/>
              </a:rPr>
              <a:t>ฉะนั้นเช่นเดียวกับที่บาปเข้ามาในโลกเพราะมนุษย์คนเดียวและบาปนำความตายมา และโดยทางนี้เองความตายจึงมาถึงมวลมนุษย์เพราะทุกคนได้ทำบาป</a:t>
            </a:r>
            <a:r>
              <a:rPr lang="en-US" sz="3600" b="1" i="0" u="none" strike="noStrike" cap="none">
                <a:solidFill>
                  <a:srgbClr val="FFF2CC"/>
                </a:solidFill>
                <a:latin typeface="Arial Narrow"/>
                <a:ea typeface="Arial Narrow"/>
                <a:cs typeface="Arial Narrow"/>
                <a:sym typeface="Arial Narrow"/>
              </a:rPr>
              <a:t>"</a:t>
            </a:r>
            <a:endParaRPr sz="3600" b="1" i="0" u="none" strike="noStrike" cap="none">
              <a:solidFill>
                <a:srgbClr val="FFF2CC"/>
              </a:solidFill>
              <a:latin typeface="Arial Narrow"/>
              <a:ea typeface="Arial Narrow"/>
              <a:cs typeface="Arial Narrow"/>
              <a:sym typeface="Arial Narrow"/>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538"/>
        <p:cNvGrpSpPr/>
        <p:nvPr/>
      </p:nvGrpSpPr>
      <p:grpSpPr>
        <a:xfrm>
          <a:off x="0" y="0"/>
          <a:ext cx="0" cy="0"/>
          <a:chOff x="0" y="0"/>
          <a:chExt cx="0" cy="0"/>
        </a:xfrm>
      </p:grpSpPr>
      <p:pic>
        <p:nvPicPr>
          <p:cNvPr id="2539" name="Google Shape;2539;p73"/>
          <p:cNvPicPr preferRelativeResize="0"/>
          <p:nvPr/>
        </p:nvPicPr>
        <p:blipFill rotWithShape="1">
          <a:blip r:embed="rId3">
            <a:alphaModFix/>
          </a:blip>
          <a:srcRect b="8888"/>
          <a:stretch/>
        </p:blipFill>
        <p:spPr>
          <a:xfrm>
            <a:off x="0" y="609600"/>
            <a:ext cx="5132388" cy="6248400"/>
          </a:xfrm>
          <a:prstGeom prst="rect">
            <a:avLst/>
          </a:prstGeom>
          <a:noFill/>
          <a:ln>
            <a:noFill/>
          </a:ln>
        </p:spPr>
      </p:pic>
      <p:sp>
        <p:nvSpPr>
          <p:cNvPr id="2540" name="Google Shape;2540;p73"/>
          <p:cNvSpPr txBox="1">
            <a:spLocks noGrp="1"/>
          </p:cNvSpPr>
          <p:nvPr>
            <p:ph type="title"/>
          </p:nvPr>
        </p:nvSpPr>
        <p:spPr>
          <a:xfrm>
            <a:off x="2819400" y="457200"/>
            <a:ext cx="6324600" cy="1295400"/>
          </a:xfrm>
          <a:prstGeom prst="rect">
            <a:avLst/>
          </a:prstGeom>
          <a:solidFill>
            <a:srgbClr val="AB0D0D"/>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lt1"/>
                </a:solidFill>
              </a:rPr>
              <a:t>การคัดเลือกทางธรรมชาติ ความตาย และการทนทุกข์</a:t>
            </a:r>
            <a:r>
              <a:rPr lang="en-US" sz="3600" b="1">
                <a:solidFill>
                  <a:schemeClr val="lt1"/>
                </a:solidFill>
                <a:latin typeface="Arial"/>
                <a:ea typeface="Arial"/>
                <a:cs typeface="Arial"/>
                <a:sym typeface="Arial"/>
              </a:rPr>
              <a:t> </a:t>
            </a:r>
            <a:endParaRPr sz="3600">
              <a:latin typeface="Arial"/>
              <a:ea typeface="Arial"/>
              <a:cs typeface="Arial"/>
              <a:sym typeface="Arial"/>
            </a:endParaRPr>
          </a:p>
        </p:txBody>
      </p:sp>
      <p:pic>
        <p:nvPicPr>
          <p:cNvPr id="2541" name="Google Shape;2541;p73" descr="footer"/>
          <p:cNvPicPr preferRelativeResize="0"/>
          <p:nvPr/>
        </p:nvPicPr>
        <p:blipFill rotWithShape="1">
          <a:blip r:embed="rId4">
            <a:alphaModFix/>
          </a:blip>
          <a:srcRect/>
          <a:stretch/>
        </p:blipFill>
        <p:spPr>
          <a:xfrm>
            <a:off x="0" y="6137275"/>
            <a:ext cx="9144000" cy="720725"/>
          </a:xfrm>
          <a:prstGeom prst="rect">
            <a:avLst/>
          </a:prstGeom>
          <a:noFill/>
          <a:ln>
            <a:noFill/>
          </a:ln>
        </p:spPr>
      </p:pic>
      <p:sp>
        <p:nvSpPr>
          <p:cNvPr id="2542" name="Google Shape;2542;p73"/>
          <p:cNvSpPr/>
          <p:nvPr/>
        </p:nvSpPr>
        <p:spPr>
          <a:xfrm>
            <a:off x="4876800" y="1676400"/>
            <a:ext cx="37338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u="sng">
                <a:solidFill>
                  <a:schemeClr val="lt1"/>
                </a:solidFill>
              </a:rPr>
              <a:t>การทรงสร้างในปฐมกาล</a:t>
            </a:r>
            <a:r>
              <a:rPr lang="en-US" sz="3600" b="1" u="sng">
                <a:solidFill>
                  <a:schemeClr val="lt1"/>
                </a:solidFill>
                <a:latin typeface="Arial"/>
                <a:ea typeface="Arial"/>
                <a:cs typeface="Arial"/>
                <a:sym typeface="Arial"/>
              </a:rPr>
              <a:t> 3:</a:t>
            </a:r>
            <a:endParaRPr sz="3600" u="sng">
              <a:solidFill>
                <a:schemeClr val="dk2"/>
              </a:solidFill>
              <a:latin typeface="Arial"/>
              <a:ea typeface="Arial"/>
              <a:cs typeface="Arial"/>
              <a:sym typeface="Arial"/>
            </a:endParaRPr>
          </a:p>
        </p:txBody>
      </p:sp>
      <p:sp>
        <p:nvSpPr>
          <p:cNvPr id="2543" name="Google Shape;2543;p73"/>
          <p:cNvSpPr txBox="1"/>
          <p:nvPr/>
        </p:nvSpPr>
        <p:spPr>
          <a:xfrm>
            <a:off x="7784058" y="44450"/>
            <a:ext cx="1215600" cy="46200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
        <p:nvSpPr>
          <p:cNvPr id="2544" name="Google Shape;2544;p73"/>
          <p:cNvSpPr txBox="1"/>
          <p:nvPr/>
        </p:nvSpPr>
        <p:spPr>
          <a:xfrm>
            <a:off x="8316913" y="404813"/>
            <a:ext cx="714375" cy="46196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3.d.</a:t>
            </a:r>
            <a:endParaRPr/>
          </a:p>
        </p:txBody>
      </p:sp>
      <p:sp>
        <p:nvSpPr>
          <p:cNvPr id="2545" name="Google Shape;2545;p73"/>
          <p:cNvSpPr txBox="1"/>
          <p:nvPr/>
        </p:nvSpPr>
        <p:spPr>
          <a:xfrm>
            <a:off x="0" y="0"/>
            <a:ext cx="3581400" cy="457200"/>
          </a:xfrm>
          <a:prstGeom prst="rect">
            <a:avLst/>
          </a:prstGeom>
          <a:gradFill>
            <a:gsLst>
              <a:gs pos="0">
                <a:srgbClr val="AB0D0D"/>
              </a:gs>
              <a:gs pos="100000">
                <a:srgbClr val="4F0606"/>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rPr>
              <a:t>ปัญหาทางศาสนศาสตร์</a:t>
            </a:r>
            <a:endParaRPr/>
          </a:p>
        </p:txBody>
      </p:sp>
      <p:sp>
        <p:nvSpPr>
          <p:cNvPr id="2546" name="Google Shape;2546;p73"/>
          <p:cNvSpPr txBox="1">
            <a:spLocks noGrp="1"/>
          </p:cNvSpPr>
          <p:nvPr>
            <p:ph type="body" idx="1"/>
          </p:nvPr>
        </p:nvSpPr>
        <p:spPr>
          <a:xfrm>
            <a:off x="5181600" y="2895600"/>
            <a:ext cx="3962400" cy="3962400"/>
          </a:xfrm>
          <a:prstGeom prst="rect">
            <a:avLst/>
          </a:prstGeom>
          <a:solidFill>
            <a:srgbClr val="000000"/>
          </a:solid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lt1"/>
              </a:buClr>
              <a:buSzPts val="3200"/>
              <a:buFont typeface="Arial"/>
              <a:buChar char="•"/>
            </a:pPr>
            <a:r>
              <a:rPr lang="en-US" b="1">
                <a:solidFill>
                  <a:schemeClr val="lt1"/>
                </a:solidFill>
                <a:highlight>
                  <a:srgbClr val="000000"/>
                </a:highlight>
              </a:rPr>
              <a:t>พระเจ้าเดียว</a:t>
            </a:r>
            <a:endParaRPr>
              <a:highlight>
                <a:srgbClr val="000000"/>
              </a:highlight>
            </a:endParaRPr>
          </a:p>
          <a:p>
            <a:pPr marL="342900" lvl="0" indent="-342900" algn="l" rtl="0">
              <a:lnSpc>
                <a:spcPct val="90000"/>
              </a:lnSpc>
              <a:spcBef>
                <a:spcPts val="640"/>
              </a:spcBef>
              <a:spcAft>
                <a:spcPts val="0"/>
              </a:spcAft>
              <a:buClr>
                <a:schemeClr val="lt1"/>
              </a:buClr>
              <a:buSzPts val="3200"/>
              <a:buFont typeface="Arial"/>
              <a:buChar char="•"/>
            </a:pPr>
            <a:r>
              <a:rPr lang="en-US" b="1">
                <a:solidFill>
                  <a:schemeClr val="lt1"/>
                </a:solidFill>
                <a:highlight>
                  <a:srgbClr val="000000"/>
                </a:highlight>
              </a:rPr>
              <a:t>อำนาจสูงสุดของพระเจ้า</a:t>
            </a:r>
            <a:endParaRPr>
              <a:highlight>
                <a:srgbClr val="000000"/>
              </a:highlight>
            </a:endParaRPr>
          </a:p>
          <a:p>
            <a:pPr marL="342900" lvl="0" indent="-342900" algn="l" rtl="0">
              <a:lnSpc>
                <a:spcPct val="90000"/>
              </a:lnSpc>
              <a:spcBef>
                <a:spcPts val="640"/>
              </a:spcBef>
              <a:spcAft>
                <a:spcPts val="0"/>
              </a:spcAft>
              <a:buClr>
                <a:schemeClr val="lt1"/>
              </a:buClr>
              <a:buSzPts val="3200"/>
              <a:buFont typeface="Arial"/>
              <a:buChar char="•"/>
            </a:pPr>
            <a:r>
              <a:rPr lang="en-US" b="1">
                <a:solidFill>
                  <a:schemeClr val="lt1"/>
                </a:solidFill>
                <a:highlight>
                  <a:srgbClr val="000000"/>
                </a:highlight>
              </a:rPr>
              <a:t>ทุกสิ่ง</a:t>
            </a:r>
            <a:r>
              <a:rPr lang="en-US" b="1">
                <a:solidFill>
                  <a:schemeClr val="lt1"/>
                </a:solidFill>
                <a:highlight>
                  <a:srgbClr val="000000"/>
                </a:highlight>
                <a:latin typeface="Arial"/>
                <a:ea typeface="Arial"/>
                <a:cs typeface="Arial"/>
                <a:sym typeface="Arial"/>
              </a:rPr>
              <a:t> "ดีนัก"</a:t>
            </a:r>
            <a:endParaRPr b="1">
              <a:solidFill>
                <a:schemeClr val="lt1"/>
              </a:solidFill>
              <a:highlight>
                <a:srgbClr val="000000"/>
              </a:highlight>
              <a:latin typeface="Arial"/>
              <a:ea typeface="Arial"/>
              <a:cs typeface="Arial"/>
              <a:sym typeface="Arial"/>
            </a:endParaRPr>
          </a:p>
          <a:p>
            <a:pPr marL="342900" lvl="0" indent="-342900" algn="l" rtl="0">
              <a:lnSpc>
                <a:spcPct val="90000"/>
              </a:lnSpc>
              <a:spcBef>
                <a:spcPts val="640"/>
              </a:spcBef>
              <a:spcAft>
                <a:spcPts val="0"/>
              </a:spcAft>
              <a:buClr>
                <a:schemeClr val="lt1"/>
              </a:buClr>
              <a:buSzPts val="3200"/>
              <a:buFont typeface="Arial"/>
              <a:buChar char="•"/>
            </a:pPr>
            <a:r>
              <a:rPr lang="en-US" b="1">
                <a:solidFill>
                  <a:schemeClr val="lt1"/>
                </a:solidFill>
                <a:highlight>
                  <a:srgbClr val="000000"/>
                </a:highlight>
              </a:rPr>
              <a:t>มุนษย์ไม่มีบาป</a:t>
            </a:r>
            <a:endParaRPr>
              <a:highlight>
                <a:srgbClr val="000000"/>
              </a:highlight>
            </a:endParaRPr>
          </a:p>
          <a:p>
            <a:pPr marL="342900" lvl="0" indent="-342900" algn="l" rtl="0">
              <a:lnSpc>
                <a:spcPct val="90000"/>
              </a:lnSpc>
              <a:spcBef>
                <a:spcPts val="640"/>
              </a:spcBef>
              <a:spcAft>
                <a:spcPts val="0"/>
              </a:spcAft>
              <a:buClr>
                <a:schemeClr val="lt1"/>
              </a:buClr>
              <a:buSzPts val="3200"/>
              <a:buFont typeface="Arial"/>
              <a:buChar char="•"/>
            </a:pPr>
            <a:r>
              <a:rPr lang="en-US" b="1">
                <a:solidFill>
                  <a:schemeClr val="lt1"/>
                </a:solidFill>
                <a:highlight>
                  <a:srgbClr val="000000"/>
                </a:highlight>
              </a:rPr>
              <a:t>ไม่มีบาปหรือความชั่วร้าย</a:t>
            </a:r>
            <a:endParaRPr>
              <a:highlight>
                <a:srgbClr val="000000"/>
              </a:highlight>
            </a:endParaRPr>
          </a:p>
          <a:p>
            <a:pPr marL="342900" lvl="0" indent="-342900" algn="l" rtl="0">
              <a:lnSpc>
                <a:spcPct val="90000"/>
              </a:lnSpc>
              <a:spcBef>
                <a:spcPts val="640"/>
              </a:spcBef>
              <a:spcAft>
                <a:spcPts val="0"/>
              </a:spcAft>
              <a:buClr>
                <a:schemeClr val="lt1"/>
              </a:buClr>
              <a:buSzPts val="3200"/>
              <a:buFont typeface="Arial"/>
              <a:buChar char="•"/>
            </a:pPr>
            <a:r>
              <a:rPr lang="en-US" b="1">
                <a:solidFill>
                  <a:schemeClr val="lt1"/>
                </a:solidFill>
                <a:highlight>
                  <a:srgbClr val="000000"/>
                </a:highlight>
              </a:rPr>
              <a:t>ปกครองกับพระเจ้า</a:t>
            </a:r>
            <a:endParaRPr>
              <a:highlight>
                <a:srgbClr val="000000"/>
              </a:highlight>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2">
                                            <p:txEl>
                                              <p:pRg st="0" end="0"/>
                                            </p:txEl>
                                          </p:spTgt>
                                        </p:tgtEl>
                                        <p:attrNameLst>
                                          <p:attrName>style.visibility</p:attrName>
                                        </p:attrNameLst>
                                      </p:cBhvr>
                                      <p:to>
                                        <p:strVal val="visible"/>
                                      </p:to>
                                    </p:set>
                                    <p:animEffect transition="in" filter="fade">
                                      <p:cBhvr>
                                        <p:cTn id="7" dur="500"/>
                                        <p:tgtEl>
                                          <p:spTgt spid="25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46">
                                            <p:txEl>
                                              <p:pRg st="0" end="0"/>
                                            </p:txEl>
                                          </p:spTgt>
                                        </p:tgtEl>
                                        <p:attrNameLst>
                                          <p:attrName>style.visibility</p:attrName>
                                        </p:attrNameLst>
                                      </p:cBhvr>
                                      <p:to>
                                        <p:strVal val="visible"/>
                                      </p:to>
                                    </p:set>
                                    <p:animEffect transition="in" filter="fade">
                                      <p:cBhvr>
                                        <p:cTn id="12" dur="500"/>
                                        <p:tgtEl>
                                          <p:spTgt spid="254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46">
                                            <p:txEl>
                                              <p:pRg st="1" end="1"/>
                                            </p:txEl>
                                          </p:spTgt>
                                        </p:tgtEl>
                                        <p:attrNameLst>
                                          <p:attrName>style.visibility</p:attrName>
                                        </p:attrNameLst>
                                      </p:cBhvr>
                                      <p:to>
                                        <p:strVal val="visible"/>
                                      </p:to>
                                    </p:set>
                                    <p:animEffect transition="in" filter="fade">
                                      <p:cBhvr>
                                        <p:cTn id="17" dur="500"/>
                                        <p:tgtEl>
                                          <p:spTgt spid="254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46">
                                            <p:txEl>
                                              <p:pRg st="2" end="2"/>
                                            </p:txEl>
                                          </p:spTgt>
                                        </p:tgtEl>
                                        <p:attrNameLst>
                                          <p:attrName>style.visibility</p:attrName>
                                        </p:attrNameLst>
                                      </p:cBhvr>
                                      <p:to>
                                        <p:strVal val="visible"/>
                                      </p:to>
                                    </p:set>
                                    <p:animEffect transition="in" filter="fade">
                                      <p:cBhvr>
                                        <p:cTn id="22" dur="500"/>
                                        <p:tgtEl>
                                          <p:spTgt spid="254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46">
                                            <p:txEl>
                                              <p:pRg st="3" end="3"/>
                                            </p:txEl>
                                          </p:spTgt>
                                        </p:tgtEl>
                                        <p:attrNameLst>
                                          <p:attrName>style.visibility</p:attrName>
                                        </p:attrNameLst>
                                      </p:cBhvr>
                                      <p:to>
                                        <p:strVal val="visible"/>
                                      </p:to>
                                    </p:set>
                                    <p:animEffect transition="in" filter="fade">
                                      <p:cBhvr>
                                        <p:cTn id="27" dur="500"/>
                                        <p:tgtEl>
                                          <p:spTgt spid="254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46">
                                            <p:txEl>
                                              <p:pRg st="4" end="4"/>
                                            </p:txEl>
                                          </p:spTgt>
                                        </p:tgtEl>
                                        <p:attrNameLst>
                                          <p:attrName>style.visibility</p:attrName>
                                        </p:attrNameLst>
                                      </p:cBhvr>
                                      <p:to>
                                        <p:strVal val="visible"/>
                                      </p:to>
                                    </p:set>
                                    <p:animEffect transition="in" filter="fade">
                                      <p:cBhvr>
                                        <p:cTn id="32" dur="500"/>
                                        <p:tgtEl>
                                          <p:spTgt spid="254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46">
                                            <p:txEl>
                                              <p:pRg st="5" end="5"/>
                                            </p:txEl>
                                          </p:spTgt>
                                        </p:tgtEl>
                                        <p:attrNameLst>
                                          <p:attrName>style.visibility</p:attrName>
                                        </p:attrNameLst>
                                      </p:cBhvr>
                                      <p:to>
                                        <p:strVal val="visible"/>
                                      </p:to>
                                    </p:set>
                                    <p:animEffect transition="in" filter="fade">
                                      <p:cBhvr>
                                        <p:cTn id="37" dur="500"/>
                                        <p:tgtEl>
                                          <p:spTgt spid="25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550"/>
        <p:cNvGrpSpPr/>
        <p:nvPr/>
      </p:nvGrpSpPr>
      <p:grpSpPr>
        <a:xfrm>
          <a:off x="0" y="0"/>
          <a:ext cx="0" cy="0"/>
          <a:chOff x="0" y="0"/>
          <a:chExt cx="0" cy="0"/>
        </a:xfrm>
      </p:grpSpPr>
      <p:pic>
        <p:nvPicPr>
          <p:cNvPr id="2551" name="Google Shape;2551;p74" descr="footer"/>
          <p:cNvPicPr preferRelativeResize="0"/>
          <p:nvPr/>
        </p:nvPicPr>
        <p:blipFill rotWithShape="1">
          <a:blip r:embed="rId3">
            <a:alphaModFix/>
          </a:blip>
          <a:srcRect/>
          <a:stretch/>
        </p:blipFill>
        <p:spPr>
          <a:xfrm>
            <a:off x="0" y="6137275"/>
            <a:ext cx="9144000" cy="720725"/>
          </a:xfrm>
          <a:prstGeom prst="rect">
            <a:avLst/>
          </a:prstGeom>
          <a:noFill/>
          <a:ln>
            <a:noFill/>
          </a:ln>
        </p:spPr>
      </p:pic>
      <p:pic>
        <p:nvPicPr>
          <p:cNvPr id="2552" name="Google Shape;2552;p74" descr="Creation of Adam"/>
          <p:cNvPicPr preferRelativeResize="0"/>
          <p:nvPr/>
        </p:nvPicPr>
        <p:blipFill rotWithShape="1">
          <a:blip r:embed="rId4">
            <a:alphaModFix/>
          </a:blip>
          <a:srcRect/>
          <a:stretch/>
        </p:blipFill>
        <p:spPr>
          <a:xfrm>
            <a:off x="0" y="0"/>
            <a:ext cx="9144000" cy="6070600"/>
          </a:xfrm>
          <a:prstGeom prst="rect">
            <a:avLst/>
          </a:prstGeom>
          <a:noFill/>
          <a:ln>
            <a:noFill/>
          </a:ln>
        </p:spPr>
      </p:pic>
      <p:sp>
        <p:nvSpPr>
          <p:cNvPr id="2553" name="Google Shape;2553;p74"/>
          <p:cNvSpPr txBox="1">
            <a:spLocks noGrp="1"/>
          </p:cNvSpPr>
          <p:nvPr>
            <p:ph type="ctrTitle"/>
          </p:nvPr>
        </p:nvSpPr>
        <p:spPr>
          <a:xfrm>
            <a:off x="0" y="404664"/>
            <a:ext cx="5715000" cy="838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u="sng">
                <a:solidFill>
                  <a:schemeClr val="dk1"/>
                </a:solidFill>
              </a:rPr>
              <a:t>มนุษย์คือใคร–จริงๆ?</a:t>
            </a:r>
            <a:endParaRPr u="sng">
              <a:solidFill>
                <a:schemeClr val="dk1"/>
              </a:solidFill>
            </a:endParaRPr>
          </a:p>
        </p:txBody>
      </p:sp>
      <p:sp>
        <p:nvSpPr>
          <p:cNvPr id="2554" name="Google Shape;2554;p74"/>
          <p:cNvSpPr txBox="1">
            <a:spLocks noGrp="1"/>
          </p:cNvSpPr>
          <p:nvPr>
            <p:ph type="subTitle" idx="1"/>
          </p:nvPr>
        </p:nvSpPr>
        <p:spPr>
          <a:xfrm>
            <a:off x="0" y="1354825"/>
            <a:ext cx="9144000" cy="4738500"/>
          </a:xfrm>
          <a:prstGeom prst="rect">
            <a:avLst/>
          </a:prstGeom>
          <a:noFill/>
          <a:ln>
            <a:noFill/>
          </a:ln>
        </p:spPr>
        <p:txBody>
          <a:bodyPr spcFirstLastPara="1" wrap="square" lIns="91425" tIns="45700" rIns="91425" bIns="45700" anchor="t" anchorCtr="0">
            <a:noAutofit/>
          </a:bodyPr>
          <a:lstStyle/>
          <a:p>
            <a:pPr marL="454025" lvl="0" indent="-454025" algn="l" rtl="0">
              <a:spcBef>
                <a:spcPts val="0"/>
              </a:spcBef>
              <a:spcAft>
                <a:spcPts val="0"/>
              </a:spcAft>
              <a:buClr>
                <a:schemeClr val="dk1"/>
              </a:buClr>
              <a:buSzPts val="4000"/>
              <a:buFont typeface="Arial"/>
              <a:buChar char="•"/>
            </a:pPr>
            <a:r>
              <a:rPr lang="en-US" sz="4000" b="1"/>
              <a:t>สร้างจากดิน (ปฐม. 2:7)–ไม่ใช่จากสิ่งมีชีวิตชั้นต่ำสุด</a:t>
            </a:r>
            <a:endParaRPr/>
          </a:p>
          <a:p>
            <a:pPr marL="454025" lvl="0" indent="-454025" algn="l" rtl="0">
              <a:spcBef>
                <a:spcPts val="800"/>
              </a:spcBef>
              <a:spcAft>
                <a:spcPts val="0"/>
              </a:spcAft>
              <a:buClr>
                <a:schemeClr val="dk1"/>
              </a:buClr>
              <a:buSzPts val="4000"/>
              <a:buFont typeface="Arial"/>
              <a:buChar char="•"/>
            </a:pPr>
            <a:r>
              <a:rPr lang="en-US" sz="4000" b="1"/>
              <a:t>สูงสุดในการทรงสร้าง (ปฐม.1:26-27) –สร้างในพระฉายของพระเจ้า</a:t>
            </a:r>
            <a:endParaRPr/>
          </a:p>
          <a:p>
            <a:pPr marL="454025" lvl="0" indent="-454025" algn="l" rtl="0">
              <a:spcBef>
                <a:spcPts val="800"/>
              </a:spcBef>
              <a:spcAft>
                <a:spcPts val="0"/>
              </a:spcAft>
              <a:buClr>
                <a:schemeClr val="dk1"/>
              </a:buClr>
              <a:buSzPts val="4000"/>
              <a:buFont typeface="Arial"/>
              <a:buChar char="•"/>
            </a:pPr>
            <a:r>
              <a:rPr lang="en-US" sz="4000" b="1"/>
              <a:t>รับแต่งตั้งให้ปกครองร่วมกับพระเจ้า (ปฐม. 1:28)–ไม่ใช่สัตว์ หรือพระอื่น</a:t>
            </a:r>
            <a:endParaRPr/>
          </a:p>
        </p:txBody>
      </p:sp>
      <p:sp>
        <p:nvSpPr>
          <p:cNvPr id="2555" name="Google Shape;2555;p74"/>
          <p:cNvSpPr txBox="1"/>
          <p:nvPr/>
        </p:nvSpPr>
        <p:spPr>
          <a:xfrm>
            <a:off x="7991871" y="44450"/>
            <a:ext cx="1007700" cy="462000"/>
          </a:xfrm>
          <a:prstGeom prst="rect">
            <a:avLst/>
          </a:prstGeom>
          <a:solidFill>
            <a:schemeClr val="dk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 </a:t>
            </a:r>
            <a:r>
              <a:rPr lang="en-US" sz="2400" b="1">
                <a:solidFill>
                  <a:schemeClr val="lt1"/>
                </a:solidFill>
                <a:latin typeface="Arial"/>
                <a:ea typeface="Arial"/>
                <a:cs typeface="Arial"/>
                <a:sym typeface="Arial"/>
              </a:rPr>
              <a:t>70o</a:t>
            </a:r>
            <a:endParaRPr/>
          </a:p>
        </p:txBody>
      </p:sp>
      <p:sp>
        <p:nvSpPr>
          <p:cNvPr id="2556" name="Google Shape;2556;p74"/>
          <p:cNvSpPr txBox="1"/>
          <p:nvPr/>
        </p:nvSpPr>
        <p:spPr>
          <a:xfrm>
            <a:off x="8301038" y="590550"/>
            <a:ext cx="698500" cy="461963"/>
          </a:xfrm>
          <a:prstGeom prst="rect">
            <a:avLst/>
          </a:prstGeom>
          <a:solidFill>
            <a:schemeClr val="dk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3.e.</a:t>
            </a:r>
            <a:endParaRPr/>
          </a:p>
        </p:txBody>
      </p:sp>
      <p:sp>
        <p:nvSpPr>
          <p:cNvPr id="2557" name="Google Shape;2557;p74"/>
          <p:cNvSpPr txBox="1"/>
          <p:nvPr/>
        </p:nvSpPr>
        <p:spPr>
          <a:xfrm>
            <a:off x="0" y="0"/>
            <a:ext cx="3581400" cy="457200"/>
          </a:xfrm>
          <a:prstGeom prst="rect">
            <a:avLst/>
          </a:prstGeom>
          <a:gradFill>
            <a:gsLst>
              <a:gs pos="0">
                <a:srgbClr val="AB0D0D"/>
              </a:gs>
              <a:gs pos="100000">
                <a:srgbClr val="4F0606"/>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rPr>
              <a:t>ปัญหาทางศาสนศาสตร์</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4">
                                            <p:txEl>
                                              <p:pRg st="0" end="0"/>
                                            </p:txEl>
                                          </p:spTgt>
                                        </p:tgtEl>
                                        <p:attrNameLst>
                                          <p:attrName>style.visibility</p:attrName>
                                        </p:attrNameLst>
                                      </p:cBhvr>
                                      <p:to>
                                        <p:strVal val="visible"/>
                                      </p:to>
                                    </p:set>
                                    <p:animEffect transition="in" filter="fade">
                                      <p:cBhvr>
                                        <p:cTn id="7" dur="500"/>
                                        <p:tgtEl>
                                          <p:spTgt spid="25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54">
                                            <p:txEl>
                                              <p:pRg st="1" end="1"/>
                                            </p:txEl>
                                          </p:spTgt>
                                        </p:tgtEl>
                                        <p:attrNameLst>
                                          <p:attrName>style.visibility</p:attrName>
                                        </p:attrNameLst>
                                      </p:cBhvr>
                                      <p:to>
                                        <p:strVal val="visible"/>
                                      </p:to>
                                    </p:set>
                                    <p:animEffect transition="in" filter="fade">
                                      <p:cBhvr>
                                        <p:cTn id="12" dur="500"/>
                                        <p:tgtEl>
                                          <p:spTgt spid="25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54">
                                            <p:txEl>
                                              <p:pRg st="2" end="2"/>
                                            </p:txEl>
                                          </p:spTgt>
                                        </p:tgtEl>
                                        <p:attrNameLst>
                                          <p:attrName>style.visibility</p:attrName>
                                        </p:attrNameLst>
                                      </p:cBhvr>
                                      <p:to>
                                        <p:strVal val="visible"/>
                                      </p:to>
                                    </p:set>
                                    <p:animEffect transition="in" filter="fade">
                                      <p:cBhvr>
                                        <p:cTn id="17" dur="500"/>
                                        <p:tgtEl>
                                          <p:spTgt spid="25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561"/>
        <p:cNvGrpSpPr/>
        <p:nvPr/>
      </p:nvGrpSpPr>
      <p:grpSpPr>
        <a:xfrm>
          <a:off x="0" y="0"/>
          <a:ext cx="0" cy="0"/>
          <a:chOff x="0" y="0"/>
          <a:chExt cx="0" cy="0"/>
        </a:xfrm>
      </p:grpSpPr>
      <p:pic>
        <p:nvPicPr>
          <p:cNvPr id="2562" name="Google Shape;2562;p75" descr="3244jwdu7xbi46"/>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563" name="Google Shape;2563;p75"/>
          <p:cNvSpPr txBox="1">
            <a:spLocks noGrp="1"/>
          </p:cNvSpPr>
          <p:nvPr>
            <p:ph type="title"/>
          </p:nvPr>
        </p:nvSpPr>
        <p:spPr>
          <a:xfrm>
            <a:off x="128588" y="1268413"/>
            <a:ext cx="8764587"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a:t>มนุษย์</a:t>
            </a:r>
            <a:r>
              <a:rPr lang="en-US" b="1">
                <a:latin typeface="Arial"/>
                <a:ea typeface="Arial"/>
                <a:cs typeface="Arial"/>
                <a:sym typeface="Arial"/>
              </a:rPr>
              <a:t> เหมือนสัตว์อื่น ที่สืบพันธ์กับเผ่าพันธ</a:t>
            </a:r>
            <a:r>
              <a:rPr lang="en-US" b="1"/>
              <a:t>์</a:t>
            </a:r>
            <a:r>
              <a:rPr lang="en-US" b="1">
                <a:latin typeface="Arial"/>
                <a:ea typeface="Arial"/>
                <a:cs typeface="Arial"/>
                <a:sym typeface="Arial"/>
              </a:rPr>
              <a:t>ของตนเอง</a:t>
            </a:r>
            <a:endParaRPr>
              <a:latin typeface="Arial"/>
              <a:ea typeface="Arial"/>
              <a:cs typeface="Arial"/>
              <a:sym typeface="Arial"/>
            </a:endParaRPr>
          </a:p>
        </p:txBody>
      </p:sp>
      <p:pic>
        <p:nvPicPr>
          <p:cNvPr id="2564" name="Google Shape;2564;p75" descr="footer"/>
          <p:cNvPicPr preferRelativeResize="0"/>
          <p:nvPr/>
        </p:nvPicPr>
        <p:blipFill rotWithShape="1">
          <a:blip r:embed="rId4">
            <a:alphaModFix/>
          </a:blip>
          <a:srcRect/>
          <a:stretch/>
        </p:blipFill>
        <p:spPr>
          <a:xfrm>
            <a:off x="0" y="6137275"/>
            <a:ext cx="9144000" cy="720725"/>
          </a:xfrm>
          <a:prstGeom prst="rect">
            <a:avLst/>
          </a:prstGeom>
          <a:noFill/>
          <a:ln>
            <a:noFill/>
          </a:ln>
        </p:spPr>
      </p:pic>
      <p:sp>
        <p:nvSpPr>
          <p:cNvPr id="2565" name="Google Shape;2565;p75"/>
          <p:cNvSpPr txBox="1"/>
          <p:nvPr/>
        </p:nvSpPr>
        <p:spPr>
          <a:xfrm>
            <a:off x="8301301" y="44450"/>
            <a:ext cx="698400" cy="462000"/>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
        <p:nvSpPr>
          <p:cNvPr id="2566" name="Google Shape;2566;p75"/>
          <p:cNvSpPr txBox="1"/>
          <p:nvPr/>
        </p:nvSpPr>
        <p:spPr>
          <a:xfrm>
            <a:off x="8301038" y="590550"/>
            <a:ext cx="698500" cy="461963"/>
          </a:xfrm>
          <a:prstGeom prst="rect">
            <a:avLst/>
          </a:prstGeom>
          <a:solidFill>
            <a:schemeClr val="dk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3.e.</a:t>
            </a:r>
            <a:endParaRPr/>
          </a:p>
        </p:txBody>
      </p:sp>
      <p:sp>
        <p:nvSpPr>
          <p:cNvPr id="2567" name="Google Shape;2567;p75"/>
          <p:cNvSpPr txBox="1"/>
          <p:nvPr/>
        </p:nvSpPr>
        <p:spPr>
          <a:xfrm>
            <a:off x="0" y="0"/>
            <a:ext cx="3581400" cy="457200"/>
          </a:xfrm>
          <a:prstGeom prst="rect">
            <a:avLst/>
          </a:prstGeom>
          <a:gradFill>
            <a:gsLst>
              <a:gs pos="0">
                <a:srgbClr val="AB0D0D"/>
              </a:gs>
              <a:gs pos="100000">
                <a:srgbClr val="4F0606"/>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rPr>
              <a:t>ปัญหาทางศาสนศาสตร์</a:t>
            </a:r>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572"/>
        <p:cNvGrpSpPr/>
        <p:nvPr/>
      </p:nvGrpSpPr>
      <p:grpSpPr>
        <a:xfrm>
          <a:off x="0" y="0"/>
          <a:ext cx="0" cy="0"/>
          <a:chOff x="0" y="0"/>
          <a:chExt cx="0" cy="0"/>
        </a:xfrm>
      </p:grpSpPr>
      <p:pic>
        <p:nvPicPr>
          <p:cNvPr id="2573" name="Google Shape;2573;p76"/>
          <p:cNvPicPr preferRelativeResize="0"/>
          <p:nvPr/>
        </p:nvPicPr>
        <p:blipFill rotWithShape="1">
          <a:blip r:embed="rId3">
            <a:alphaModFix/>
          </a:blip>
          <a:srcRect/>
          <a:stretch/>
        </p:blipFill>
        <p:spPr>
          <a:xfrm>
            <a:off x="0" y="-228600"/>
            <a:ext cx="9145586" cy="6707190"/>
          </a:xfrm>
          <a:prstGeom prst="rect">
            <a:avLst/>
          </a:prstGeom>
          <a:noFill/>
          <a:ln>
            <a:noFill/>
          </a:ln>
        </p:spPr>
      </p:pic>
      <p:pic>
        <p:nvPicPr>
          <p:cNvPr id="2574" name="Google Shape;2574;p76" descr="footer"/>
          <p:cNvPicPr preferRelativeResize="0"/>
          <p:nvPr/>
        </p:nvPicPr>
        <p:blipFill rotWithShape="1">
          <a:blip r:embed="rId4">
            <a:alphaModFix/>
          </a:blip>
          <a:srcRect/>
          <a:stretch/>
        </p:blipFill>
        <p:spPr>
          <a:xfrm>
            <a:off x="0" y="6137275"/>
            <a:ext cx="9144001" cy="720725"/>
          </a:xfrm>
          <a:prstGeom prst="rect">
            <a:avLst/>
          </a:prstGeom>
          <a:noFill/>
          <a:ln>
            <a:noFill/>
          </a:ln>
        </p:spPr>
      </p:pic>
      <p:sp>
        <p:nvSpPr>
          <p:cNvPr id="2575" name="Google Shape;2575;p76"/>
          <p:cNvSpPr txBox="1"/>
          <p:nvPr/>
        </p:nvSpPr>
        <p:spPr>
          <a:xfrm>
            <a:off x="8578850" y="76200"/>
            <a:ext cx="527050" cy="461963"/>
          </a:xfrm>
          <a:prstGeom prst="rect">
            <a:avLst/>
          </a:prstGeom>
          <a:noFill/>
          <a:ln>
            <a:noFill/>
          </a:ln>
          <a:effectLst>
            <a:outerShdw blurRad="63500" dist="35921" dir="2700000" algn="ctr" rotWithShape="0">
              <a:schemeClr val="lt2">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35</a:t>
            </a:r>
            <a:endParaRPr/>
          </a:p>
        </p:txBody>
      </p:sp>
      <p:sp>
        <p:nvSpPr>
          <p:cNvPr id="2576" name="Google Shape;2576;p76"/>
          <p:cNvSpPr txBox="1">
            <a:spLocks noGrp="1"/>
          </p:cNvSpPr>
          <p:nvPr>
            <p:ph type="title"/>
          </p:nvPr>
        </p:nvSpPr>
        <p:spPr>
          <a:xfrm>
            <a:off x="1143000" y="1104900"/>
            <a:ext cx="7772400" cy="762000"/>
          </a:xfrm>
          <a:prstGeom prst="rect">
            <a:avLst/>
          </a:prstGeom>
          <a:solidFill>
            <a:srgbClr val="00006A"/>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a:solidFill>
                  <a:schemeClr val="lt1"/>
                </a:solidFill>
              </a:rPr>
              <a:t>ความแตกต่างระหว่าง มนุษย์</a:t>
            </a:r>
            <a:r>
              <a:rPr lang="en-US" sz="3600">
                <a:solidFill>
                  <a:schemeClr val="lt1"/>
                </a:solidFill>
                <a:latin typeface="Arial"/>
                <a:ea typeface="Arial"/>
                <a:cs typeface="Arial"/>
                <a:sym typeface="Arial"/>
              </a:rPr>
              <a:t> &amp; </a:t>
            </a:r>
            <a:r>
              <a:rPr lang="en-US" sz="3600">
                <a:solidFill>
                  <a:schemeClr val="lt1"/>
                </a:solidFill>
              </a:rPr>
              <a:t>สัตว์</a:t>
            </a:r>
            <a:endParaRPr>
              <a:latin typeface="Arial"/>
              <a:ea typeface="Arial"/>
              <a:cs typeface="Arial"/>
              <a:sym typeface="Arial"/>
            </a:endParaRPr>
          </a:p>
        </p:txBody>
      </p:sp>
      <p:sp>
        <p:nvSpPr>
          <p:cNvPr id="2577" name="Google Shape;2577;p76"/>
          <p:cNvSpPr txBox="1"/>
          <p:nvPr/>
        </p:nvSpPr>
        <p:spPr>
          <a:xfrm>
            <a:off x="0" y="0"/>
            <a:ext cx="3581400" cy="457200"/>
          </a:xfrm>
          <a:prstGeom prst="rect">
            <a:avLst/>
          </a:prstGeom>
          <a:gradFill>
            <a:gsLst>
              <a:gs pos="0">
                <a:srgbClr val="AB0D0D"/>
              </a:gs>
              <a:gs pos="100000">
                <a:srgbClr val="4F0606"/>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rPr>
              <a:t>ปัญหาทางศาสนศาสตร์</a:t>
            </a:r>
            <a:endParaRPr/>
          </a:p>
        </p:txBody>
      </p:sp>
      <p:sp>
        <p:nvSpPr>
          <p:cNvPr id="2578" name="Google Shape;2578;p76"/>
          <p:cNvSpPr txBox="1">
            <a:spLocks noGrp="1"/>
          </p:cNvSpPr>
          <p:nvPr>
            <p:ph type="body" idx="1"/>
          </p:nvPr>
        </p:nvSpPr>
        <p:spPr>
          <a:xfrm>
            <a:off x="4572000" y="1866900"/>
            <a:ext cx="4572000" cy="3810000"/>
          </a:xfrm>
          <a:prstGeom prst="rect">
            <a:avLst/>
          </a:prstGeom>
          <a:noFill/>
          <a:ln>
            <a:noFill/>
          </a:ln>
        </p:spPr>
        <p:txBody>
          <a:bodyPr spcFirstLastPara="1" wrap="square" lIns="91425" tIns="45700" rIns="91425" bIns="45700" anchor="t" anchorCtr="0">
            <a:noAutofit/>
          </a:bodyPr>
          <a:lstStyle/>
          <a:p>
            <a:pPr marL="342900" lvl="0" indent="-317500" algn="l" rtl="0">
              <a:spcBef>
                <a:spcPts val="0"/>
              </a:spcBef>
              <a:spcAft>
                <a:spcPts val="0"/>
              </a:spcAft>
              <a:buClr>
                <a:schemeClr val="dk1"/>
              </a:buClr>
              <a:buSzPts val="2800"/>
              <a:buFont typeface="Arial"/>
              <a:buChar char="•"/>
            </a:pPr>
            <a:r>
              <a:rPr lang="en-US" sz="2800" b="1"/>
              <a:t>ความสามารในการแยก แยะความจริง</a:t>
            </a:r>
            <a:r>
              <a:rPr lang="en-US" sz="2800" b="1">
                <a:latin typeface="Arial"/>
                <a:ea typeface="Arial"/>
                <a:cs typeface="Arial"/>
                <a:sym typeface="Arial"/>
              </a:rPr>
              <a:t> (2:16-17)</a:t>
            </a:r>
            <a:endParaRPr sz="2800"/>
          </a:p>
          <a:p>
            <a:pPr marL="342900" lvl="0" indent="-317500" algn="l" rtl="0">
              <a:spcBef>
                <a:spcPts val="640"/>
              </a:spcBef>
              <a:spcAft>
                <a:spcPts val="0"/>
              </a:spcAft>
              <a:buClr>
                <a:schemeClr val="dk1"/>
              </a:buClr>
              <a:buSzPts val="2800"/>
              <a:buFont typeface="Arial"/>
              <a:buChar char="•"/>
            </a:pPr>
            <a:r>
              <a:rPr lang="en-US" sz="2800" b="1"/>
              <a:t>ความสามารถในการพูด</a:t>
            </a:r>
            <a:r>
              <a:rPr lang="en-US" sz="2800" b="1">
                <a:latin typeface="Arial"/>
                <a:ea typeface="Arial"/>
                <a:cs typeface="Arial"/>
                <a:sym typeface="Arial"/>
              </a:rPr>
              <a:t>(2:23)</a:t>
            </a:r>
            <a:endParaRPr sz="2800"/>
          </a:p>
          <a:p>
            <a:pPr marL="342900" lvl="0" indent="-317500" algn="l" rtl="0">
              <a:spcBef>
                <a:spcPts val="640"/>
              </a:spcBef>
              <a:spcAft>
                <a:spcPts val="0"/>
              </a:spcAft>
              <a:buClr>
                <a:schemeClr val="dk1"/>
              </a:buClr>
              <a:buSzPts val="2800"/>
              <a:buFont typeface="Arial"/>
              <a:buChar char="•"/>
            </a:pPr>
            <a:r>
              <a:rPr lang="en-US" sz="2800" b="1"/>
              <a:t>การแต่งงาน</a:t>
            </a:r>
            <a:r>
              <a:rPr lang="en-US" sz="2800" b="1">
                <a:latin typeface="Arial"/>
                <a:ea typeface="Arial"/>
                <a:cs typeface="Arial"/>
                <a:sym typeface="Arial"/>
              </a:rPr>
              <a:t> &amp; ความสัมพันธ</a:t>
            </a:r>
            <a:r>
              <a:rPr lang="en-US" sz="2800" b="1"/>
              <a:t>์</a:t>
            </a:r>
            <a:r>
              <a:rPr lang="en-US" sz="2800" b="1">
                <a:latin typeface="Arial"/>
                <a:ea typeface="Arial"/>
                <a:cs typeface="Arial"/>
                <a:sym typeface="Arial"/>
              </a:rPr>
              <a:t> (2:24)</a:t>
            </a:r>
            <a:endParaRPr sz="2800"/>
          </a:p>
          <a:p>
            <a:pPr marL="342900" lvl="0" indent="-317500" algn="l" rtl="0">
              <a:spcBef>
                <a:spcPts val="640"/>
              </a:spcBef>
              <a:spcAft>
                <a:spcPts val="0"/>
              </a:spcAft>
              <a:buClr>
                <a:schemeClr val="dk1"/>
              </a:buClr>
              <a:buSzPts val="2800"/>
              <a:buFont typeface="Arial"/>
              <a:buChar char="•"/>
            </a:pPr>
            <a:r>
              <a:rPr lang="en-US" sz="2800" b="1"/>
              <a:t>ความสามารถในการมีความคิดสร้างสรรค์</a:t>
            </a:r>
            <a:r>
              <a:rPr lang="en-US" sz="2800" b="1">
                <a:latin typeface="Arial"/>
                <a:ea typeface="Arial"/>
                <a:cs typeface="Arial"/>
                <a:sym typeface="Arial"/>
              </a:rPr>
              <a:t> (2:19-20)</a:t>
            </a:r>
            <a:endParaRPr sz="2800"/>
          </a:p>
        </p:txBody>
      </p:sp>
      <p:sp>
        <p:nvSpPr>
          <p:cNvPr id="2579" name="Google Shape;2579;p76"/>
          <p:cNvSpPr txBox="1"/>
          <p:nvPr/>
        </p:nvSpPr>
        <p:spPr>
          <a:xfrm>
            <a:off x="8301426" y="44450"/>
            <a:ext cx="698400" cy="462000"/>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
        <p:nvSpPr>
          <p:cNvPr id="2580" name="Google Shape;2580;p76"/>
          <p:cNvSpPr txBox="1"/>
          <p:nvPr/>
        </p:nvSpPr>
        <p:spPr>
          <a:xfrm>
            <a:off x="8301038" y="590550"/>
            <a:ext cx="698400" cy="462000"/>
          </a:xfrm>
          <a:prstGeom prst="rect">
            <a:avLst/>
          </a:prstGeom>
          <a:solidFill>
            <a:schemeClr val="dk1"/>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3.e.</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78">
                                            <p:txEl>
                                              <p:pRg st="0" end="0"/>
                                            </p:txEl>
                                          </p:spTgt>
                                        </p:tgtEl>
                                        <p:attrNameLst>
                                          <p:attrName>style.visibility</p:attrName>
                                        </p:attrNameLst>
                                      </p:cBhvr>
                                      <p:to>
                                        <p:strVal val="visible"/>
                                      </p:to>
                                    </p:set>
                                    <p:animEffect transition="in" filter="fade">
                                      <p:cBhvr>
                                        <p:cTn id="7" dur="1000"/>
                                        <p:tgtEl>
                                          <p:spTgt spid="25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78">
                                            <p:txEl>
                                              <p:pRg st="1" end="1"/>
                                            </p:txEl>
                                          </p:spTgt>
                                        </p:tgtEl>
                                        <p:attrNameLst>
                                          <p:attrName>style.visibility</p:attrName>
                                        </p:attrNameLst>
                                      </p:cBhvr>
                                      <p:to>
                                        <p:strVal val="visible"/>
                                      </p:to>
                                    </p:set>
                                    <p:animEffect transition="in" filter="fade">
                                      <p:cBhvr>
                                        <p:cTn id="12" dur="1000"/>
                                        <p:tgtEl>
                                          <p:spTgt spid="25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78">
                                            <p:txEl>
                                              <p:pRg st="2" end="2"/>
                                            </p:txEl>
                                          </p:spTgt>
                                        </p:tgtEl>
                                        <p:attrNameLst>
                                          <p:attrName>style.visibility</p:attrName>
                                        </p:attrNameLst>
                                      </p:cBhvr>
                                      <p:to>
                                        <p:strVal val="visible"/>
                                      </p:to>
                                    </p:set>
                                    <p:animEffect transition="in" filter="fade">
                                      <p:cBhvr>
                                        <p:cTn id="17" dur="1000"/>
                                        <p:tgtEl>
                                          <p:spTgt spid="257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78">
                                            <p:txEl>
                                              <p:pRg st="3" end="3"/>
                                            </p:txEl>
                                          </p:spTgt>
                                        </p:tgtEl>
                                        <p:attrNameLst>
                                          <p:attrName>style.visibility</p:attrName>
                                        </p:attrNameLst>
                                      </p:cBhvr>
                                      <p:to>
                                        <p:strVal val="visible"/>
                                      </p:to>
                                    </p:set>
                                    <p:animEffect transition="in" filter="fade">
                                      <p:cBhvr>
                                        <p:cTn id="22" dur="1000"/>
                                        <p:tgtEl>
                                          <p:spTgt spid="2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585"/>
        <p:cNvGrpSpPr/>
        <p:nvPr/>
      </p:nvGrpSpPr>
      <p:grpSpPr>
        <a:xfrm>
          <a:off x="0" y="0"/>
          <a:ext cx="0" cy="0"/>
          <a:chOff x="0" y="0"/>
          <a:chExt cx="0" cy="0"/>
        </a:xfrm>
      </p:grpSpPr>
      <p:pic>
        <p:nvPicPr>
          <p:cNvPr id="2586" name="Google Shape;2586;p77" descr="ImageofGod"/>
          <p:cNvPicPr preferRelativeResize="0"/>
          <p:nvPr/>
        </p:nvPicPr>
        <p:blipFill rotWithShape="1">
          <a:blip r:embed="rId3">
            <a:alphaModFix/>
          </a:blip>
          <a:srcRect/>
          <a:stretch/>
        </p:blipFill>
        <p:spPr>
          <a:xfrm>
            <a:off x="914400" y="0"/>
            <a:ext cx="8229600" cy="6137275"/>
          </a:xfrm>
          <a:prstGeom prst="rect">
            <a:avLst/>
          </a:prstGeom>
          <a:noFill/>
          <a:ln>
            <a:noFill/>
          </a:ln>
        </p:spPr>
      </p:pic>
      <p:sp>
        <p:nvSpPr>
          <p:cNvPr id="2587" name="Google Shape;2587;p77"/>
          <p:cNvSpPr txBox="1">
            <a:spLocks noGrp="1"/>
          </p:cNvSpPr>
          <p:nvPr>
            <p:ph type="body" idx="1"/>
          </p:nvPr>
        </p:nvSpPr>
        <p:spPr>
          <a:xfrm>
            <a:off x="914400" y="1752600"/>
            <a:ext cx="8229600" cy="32766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600"/>
              <a:buFont typeface="Arial"/>
              <a:buChar char="•"/>
            </a:pPr>
            <a:r>
              <a:rPr lang="en-US" sz="3600" b="1"/>
              <a:t>ความชอบธรรมที่จะปกครองสิ่งทรงสร้าง</a:t>
            </a:r>
            <a:r>
              <a:rPr lang="en-US" sz="3600" b="1">
                <a:latin typeface="Arial"/>
                <a:ea typeface="Arial"/>
                <a:cs typeface="Arial"/>
                <a:sym typeface="Arial"/>
              </a:rPr>
              <a:t> (1:26)</a:t>
            </a:r>
            <a:endParaRPr/>
          </a:p>
          <a:p>
            <a:pPr marL="342900" lvl="0" indent="-342900" algn="l" rtl="0">
              <a:lnSpc>
                <a:spcPct val="90000"/>
              </a:lnSpc>
              <a:spcBef>
                <a:spcPts val="720"/>
              </a:spcBef>
              <a:spcAft>
                <a:spcPts val="0"/>
              </a:spcAft>
              <a:buClr>
                <a:schemeClr val="dk1"/>
              </a:buClr>
              <a:buSzPts val="3600"/>
              <a:buFont typeface="Arial"/>
              <a:buChar char="•"/>
            </a:pPr>
            <a:r>
              <a:rPr lang="en-US" sz="3600" b="1"/>
              <a:t>ความสามารถที่จะมีความสัมพันธ์กับพระเจ้า</a:t>
            </a:r>
            <a:r>
              <a:rPr lang="en-US" sz="3600" b="1">
                <a:latin typeface="Arial"/>
                <a:ea typeface="Arial"/>
                <a:cs typeface="Arial"/>
                <a:sym typeface="Arial"/>
              </a:rPr>
              <a:t> (2:16ff.)</a:t>
            </a:r>
            <a:endParaRPr/>
          </a:p>
          <a:p>
            <a:pPr marL="342900" lvl="0" indent="-342900" algn="l" rtl="0">
              <a:lnSpc>
                <a:spcPct val="90000"/>
              </a:lnSpc>
              <a:spcBef>
                <a:spcPts val="720"/>
              </a:spcBef>
              <a:spcAft>
                <a:spcPts val="0"/>
              </a:spcAft>
              <a:buClr>
                <a:schemeClr val="dk1"/>
              </a:buClr>
              <a:buSzPts val="3600"/>
              <a:buFont typeface="Arial"/>
              <a:buChar char="•"/>
            </a:pPr>
            <a:r>
              <a:rPr lang="en-US" sz="3600" b="1"/>
              <a:t>เกียรติของความเป็นมนุษย์</a:t>
            </a:r>
            <a:r>
              <a:rPr lang="en-US" sz="3600" b="1">
                <a:latin typeface="Arial"/>
                <a:ea typeface="Arial"/>
                <a:cs typeface="Arial"/>
                <a:sym typeface="Arial"/>
              </a:rPr>
              <a:t> (9:6)</a:t>
            </a:r>
            <a:endParaRPr/>
          </a:p>
        </p:txBody>
      </p:sp>
      <p:sp>
        <p:nvSpPr>
          <p:cNvPr id="2588" name="Google Shape;2588;p77"/>
          <p:cNvSpPr txBox="1"/>
          <p:nvPr/>
        </p:nvSpPr>
        <p:spPr>
          <a:xfrm>
            <a:off x="8578850" y="76200"/>
            <a:ext cx="527050" cy="461963"/>
          </a:xfrm>
          <a:prstGeom prst="rect">
            <a:avLst/>
          </a:prstGeom>
          <a:noFill/>
          <a:ln>
            <a:noFill/>
          </a:ln>
          <a:effectLst>
            <a:outerShdw blurRad="63500" dist="35921" dir="2700000" algn="ctr" rotWithShape="0">
              <a:schemeClr val="lt2">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35</a:t>
            </a:r>
            <a:endParaRPr/>
          </a:p>
        </p:txBody>
      </p:sp>
      <p:sp>
        <p:nvSpPr>
          <p:cNvPr id="2589" name="Google Shape;2589;p77"/>
          <p:cNvSpPr txBox="1">
            <a:spLocks noGrp="1"/>
          </p:cNvSpPr>
          <p:nvPr>
            <p:ph type="title"/>
          </p:nvPr>
        </p:nvSpPr>
        <p:spPr>
          <a:xfrm>
            <a:off x="0" y="685800"/>
            <a:ext cx="7772400" cy="762000"/>
          </a:xfrm>
          <a:prstGeom prst="rect">
            <a:avLst/>
          </a:prstGeom>
          <a:solidFill>
            <a:srgbClr val="00006A"/>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3600" b="1">
                <a:solidFill>
                  <a:schemeClr val="lt1"/>
                </a:solidFill>
              </a:rPr>
              <a:t>อะไรคือพระฉาย</a:t>
            </a:r>
            <a:r>
              <a:rPr lang="en-US" sz="3600" b="1">
                <a:solidFill>
                  <a:schemeClr val="lt1"/>
                </a:solidFill>
                <a:latin typeface="Arial"/>
                <a:ea typeface="Arial"/>
                <a:cs typeface="Arial"/>
                <a:sym typeface="Arial"/>
              </a:rPr>
              <a:t>?</a:t>
            </a:r>
            <a:endParaRPr/>
          </a:p>
        </p:txBody>
      </p:sp>
      <p:pic>
        <p:nvPicPr>
          <p:cNvPr id="2590" name="Google Shape;2590;p77" descr="footer"/>
          <p:cNvPicPr preferRelativeResize="0"/>
          <p:nvPr/>
        </p:nvPicPr>
        <p:blipFill rotWithShape="1">
          <a:blip r:embed="rId4">
            <a:alphaModFix/>
          </a:blip>
          <a:srcRect/>
          <a:stretch/>
        </p:blipFill>
        <p:spPr>
          <a:xfrm>
            <a:off x="0" y="6137275"/>
            <a:ext cx="9144000" cy="720725"/>
          </a:xfrm>
          <a:prstGeom prst="rect">
            <a:avLst/>
          </a:prstGeom>
          <a:noFill/>
          <a:ln>
            <a:noFill/>
          </a:ln>
        </p:spPr>
      </p:pic>
      <p:sp>
        <p:nvSpPr>
          <p:cNvPr id="2591" name="Google Shape;2591;p77"/>
          <p:cNvSpPr txBox="1"/>
          <p:nvPr/>
        </p:nvSpPr>
        <p:spPr>
          <a:xfrm>
            <a:off x="0" y="0"/>
            <a:ext cx="3581400" cy="457200"/>
          </a:xfrm>
          <a:prstGeom prst="rect">
            <a:avLst/>
          </a:prstGeom>
          <a:gradFill>
            <a:gsLst>
              <a:gs pos="0">
                <a:srgbClr val="AB0D0D"/>
              </a:gs>
              <a:gs pos="100000">
                <a:srgbClr val="4F0606"/>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rPr>
              <a:t>ปัญหาทางศาสนศาสตร์</a:t>
            </a:r>
            <a:endParaRPr/>
          </a:p>
        </p:txBody>
      </p:sp>
      <p:sp>
        <p:nvSpPr>
          <p:cNvPr id="2592" name="Google Shape;2592;p77"/>
          <p:cNvSpPr txBox="1"/>
          <p:nvPr/>
        </p:nvSpPr>
        <p:spPr>
          <a:xfrm>
            <a:off x="7765184" y="44450"/>
            <a:ext cx="1234500" cy="462000"/>
          </a:xfrm>
          <a:prstGeom prst="rect">
            <a:avLst/>
          </a:prstGeom>
          <a:solidFill>
            <a:srgbClr val="000000"/>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rPr>
              <a:t>#</a:t>
            </a:r>
            <a:r>
              <a:rPr lang="en-US" sz="2400" b="1">
                <a:solidFill>
                  <a:schemeClr val="lt1"/>
                </a:solidFill>
                <a:latin typeface="Arial"/>
                <a:ea typeface="Arial"/>
                <a:cs typeface="Arial"/>
                <a:sym typeface="Arial"/>
              </a:rPr>
              <a:t>70o</a:t>
            </a:r>
            <a:endParaRPr/>
          </a:p>
        </p:txBody>
      </p:sp>
      <p:sp>
        <p:nvSpPr>
          <p:cNvPr id="2593" name="Google Shape;2593;p77"/>
          <p:cNvSpPr txBox="1"/>
          <p:nvPr/>
        </p:nvSpPr>
        <p:spPr>
          <a:xfrm>
            <a:off x="8301038" y="590550"/>
            <a:ext cx="698400" cy="462000"/>
          </a:xfrm>
          <a:prstGeom prst="rect">
            <a:avLst/>
          </a:prstGeom>
          <a:solidFill>
            <a:schemeClr val="dk1"/>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2400" b="1">
                <a:solidFill>
                  <a:schemeClr val="lt1"/>
                </a:solidFill>
                <a:latin typeface="Arial"/>
                <a:ea typeface="Arial"/>
                <a:cs typeface="Arial"/>
                <a:sym typeface="Arial"/>
              </a:rPr>
              <a:t>3.e.</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87">
                                            <p:txEl>
                                              <p:pRg st="0" end="0"/>
                                            </p:txEl>
                                          </p:spTgt>
                                        </p:tgtEl>
                                        <p:attrNameLst>
                                          <p:attrName>style.visibility</p:attrName>
                                        </p:attrNameLst>
                                      </p:cBhvr>
                                      <p:to>
                                        <p:strVal val="visible"/>
                                      </p:to>
                                    </p:set>
                                    <p:animEffect transition="in" filter="fade">
                                      <p:cBhvr>
                                        <p:cTn id="7" dur="1000"/>
                                        <p:tgtEl>
                                          <p:spTgt spid="25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87">
                                            <p:txEl>
                                              <p:pRg st="1" end="1"/>
                                            </p:txEl>
                                          </p:spTgt>
                                        </p:tgtEl>
                                        <p:attrNameLst>
                                          <p:attrName>style.visibility</p:attrName>
                                        </p:attrNameLst>
                                      </p:cBhvr>
                                      <p:to>
                                        <p:strVal val="visible"/>
                                      </p:to>
                                    </p:set>
                                    <p:animEffect transition="in" filter="fade">
                                      <p:cBhvr>
                                        <p:cTn id="12" dur="1000"/>
                                        <p:tgtEl>
                                          <p:spTgt spid="25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87">
                                            <p:txEl>
                                              <p:pRg st="2" end="2"/>
                                            </p:txEl>
                                          </p:spTgt>
                                        </p:tgtEl>
                                        <p:attrNameLst>
                                          <p:attrName>style.visibility</p:attrName>
                                        </p:attrNameLst>
                                      </p:cBhvr>
                                      <p:to>
                                        <p:strVal val="visible"/>
                                      </p:to>
                                    </p:set>
                                    <p:animEffect transition="in" filter="fade">
                                      <p:cBhvr>
                                        <p:cTn id="17" dur="1000"/>
                                        <p:tgtEl>
                                          <p:spTgt spid="25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598"/>
        <p:cNvGrpSpPr/>
        <p:nvPr/>
      </p:nvGrpSpPr>
      <p:grpSpPr>
        <a:xfrm>
          <a:off x="0" y="0"/>
          <a:ext cx="0" cy="0"/>
          <a:chOff x="0" y="0"/>
          <a:chExt cx="0" cy="0"/>
        </a:xfrm>
      </p:grpSpPr>
      <p:pic>
        <p:nvPicPr>
          <p:cNvPr id="2599" name="Google Shape;2599;p78" descr="hiresc"/>
          <p:cNvPicPr preferRelativeResize="0"/>
          <p:nvPr/>
        </p:nvPicPr>
        <p:blipFill rotWithShape="1">
          <a:blip r:embed="rId3">
            <a:alphaModFix/>
          </a:blip>
          <a:srcRect/>
          <a:stretch/>
        </p:blipFill>
        <p:spPr>
          <a:xfrm>
            <a:off x="76200" y="152400"/>
            <a:ext cx="5943600" cy="5943600"/>
          </a:xfrm>
          <a:prstGeom prst="rect">
            <a:avLst/>
          </a:prstGeom>
          <a:noFill/>
          <a:ln>
            <a:noFill/>
          </a:ln>
        </p:spPr>
      </p:pic>
      <p:sp>
        <p:nvSpPr>
          <p:cNvPr id="2600" name="Google Shape;2600;p78"/>
          <p:cNvSpPr txBox="1">
            <a:spLocks noGrp="1"/>
          </p:cNvSpPr>
          <p:nvPr>
            <p:ph type="ctrTitle"/>
          </p:nvPr>
        </p:nvSpPr>
        <p:spPr>
          <a:xfrm>
            <a:off x="152400" y="304800"/>
            <a:ext cx="86868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5400" b="1" i="1">
                <a:solidFill>
                  <a:schemeClr val="lt1"/>
                </a:solidFill>
              </a:rPr>
              <a:t>อะไรคือหลักฐานของการออกแบบอันชาญฉลาด</a:t>
            </a:r>
            <a:r>
              <a:rPr lang="en-US" sz="5400" b="1" i="1">
                <a:solidFill>
                  <a:schemeClr val="lt1"/>
                </a:solidFill>
                <a:latin typeface="Arial"/>
                <a:ea typeface="Arial"/>
                <a:cs typeface="Arial"/>
                <a:sym typeface="Arial"/>
              </a:rPr>
              <a:t>?</a:t>
            </a:r>
            <a:endParaRPr>
              <a:solidFill>
                <a:schemeClr val="lt1"/>
              </a:solidFill>
              <a:latin typeface="Arial"/>
              <a:ea typeface="Arial"/>
              <a:cs typeface="Arial"/>
              <a:sym typeface="Arial"/>
            </a:endParaRPr>
          </a:p>
        </p:txBody>
      </p:sp>
      <p:sp>
        <p:nvSpPr>
          <p:cNvPr id="2601" name="Google Shape;2601;p78"/>
          <p:cNvSpPr txBox="1">
            <a:spLocks noGrp="1"/>
          </p:cNvSpPr>
          <p:nvPr>
            <p:ph type="subTitle" idx="1"/>
          </p:nvPr>
        </p:nvSpPr>
        <p:spPr>
          <a:xfrm>
            <a:off x="4197350" y="2909888"/>
            <a:ext cx="4838700" cy="2895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4000"/>
              <a:buFont typeface="Arial"/>
              <a:buNone/>
            </a:pPr>
            <a:r>
              <a:rPr lang="en-US" sz="4000" b="1">
                <a:solidFill>
                  <a:schemeClr val="lt1"/>
                </a:solidFill>
              </a:rPr>
              <a:t>ฟรานซิส คอลลินส์ โต้เถียงต่อต้าน</a:t>
            </a:r>
            <a:endParaRPr sz="4000" b="1">
              <a:solidFill>
                <a:schemeClr val="lt1"/>
              </a:solidFill>
            </a:endParaRPr>
          </a:p>
          <a:p>
            <a:pPr marL="0" lvl="0" indent="0" algn="ctr" rtl="0">
              <a:spcBef>
                <a:spcPts val="0"/>
              </a:spcBef>
              <a:spcAft>
                <a:spcPts val="0"/>
              </a:spcAft>
              <a:buClr>
                <a:schemeClr val="lt1"/>
              </a:buClr>
              <a:buSzPts val="4000"/>
              <a:buFont typeface="Arial"/>
              <a:buNone/>
            </a:pPr>
            <a:r>
              <a:rPr lang="en-US" sz="4000" b="1">
                <a:solidFill>
                  <a:schemeClr val="lt1"/>
                </a:solidFill>
              </a:rPr>
              <a:t>การออกแบบ</a:t>
            </a:r>
            <a:endParaRPr sz="4000" b="1">
              <a:solidFill>
                <a:schemeClr val="lt1"/>
              </a:solidFill>
            </a:endParaRPr>
          </a:p>
          <a:p>
            <a:pPr marL="0" lvl="0" indent="0" algn="ctr" rtl="0">
              <a:spcBef>
                <a:spcPts val="0"/>
              </a:spcBef>
              <a:spcAft>
                <a:spcPts val="0"/>
              </a:spcAft>
              <a:buClr>
                <a:schemeClr val="lt1"/>
              </a:buClr>
              <a:buSzPts val="4000"/>
              <a:buFont typeface="Arial"/>
              <a:buNone/>
            </a:pPr>
            <a:r>
              <a:rPr lang="en-US" sz="4000" b="1">
                <a:solidFill>
                  <a:schemeClr val="lt1"/>
                </a:solidFill>
              </a:rPr>
              <a:t>อันชาญฉลาด</a:t>
            </a:r>
            <a:br>
              <a:rPr lang="en-US" sz="4000" b="1">
                <a:solidFill>
                  <a:schemeClr val="lt1"/>
                </a:solidFill>
                <a:latin typeface="Arial"/>
                <a:ea typeface="Arial"/>
                <a:cs typeface="Arial"/>
                <a:sym typeface="Arial"/>
              </a:rPr>
            </a:br>
            <a:r>
              <a:rPr lang="en-US" sz="4000" b="1">
                <a:solidFill>
                  <a:schemeClr val="lt1"/>
                </a:solidFill>
                <a:latin typeface="Arial"/>
                <a:ea typeface="Arial"/>
                <a:cs typeface="Arial"/>
                <a:sym typeface="Arial"/>
              </a:rPr>
              <a:t>(pp. 85-88)</a:t>
            </a:r>
            <a:endParaRPr/>
          </a:p>
        </p:txBody>
      </p:sp>
      <p:pic>
        <p:nvPicPr>
          <p:cNvPr id="2602" name="Google Shape;2602;p78" descr="footer"/>
          <p:cNvPicPr preferRelativeResize="0"/>
          <p:nvPr/>
        </p:nvPicPr>
        <p:blipFill rotWithShape="1">
          <a:blip r:embed="rId4">
            <a:alphaModFix/>
          </a:blip>
          <a:srcRect/>
          <a:stretch/>
        </p:blipFill>
        <p:spPr>
          <a:xfrm>
            <a:off x="0" y="6137275"/>
            <a:ext cx="9144000" cy="720725"/>
          </a:xfrm>
          <a:prstGeom prst="rect">
            <a:avLst/>
          </a:prstGeom>
          <a:noFill/>
          <a:ln>
            <a:noFill/>
          </a:ln>
        </p:spPr>
      </p:pic>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07"/>
        <p:cNvGrpSpPr/>
        <p:nvPr/>
      </p:nvGrpSpPr>
      <p:grpSpPr>
        <a:xfrm>
          <a:off x="0" y="0"/>
          <a:ext cx="0" cy="0"/>
          <a:chOff x="0" y="0"/>
          <a:chExt cx="0" cy="0"/>
        </a:xfrm>
      </p:grpSpPr>
      <p:pic>
        <p:nvPicPr>
          <p:cNvPr id="2608" name="Google Shape;2608;p79" descr="ear-nit2"/>
          <p:cNvPicPr preferRelativeResize="0"/>
          <p:nvPr/>
        </p:nvPicPr>
        <p:blipFill rotWithShape="1">
          <a:blip r:embed="rId3">
            <a:alphaModFix/>
          </a:blip>
          <a:srcRect/>
          <a:stretch/>
        </p:blipFill>
        <p:spPr>
          <a:xfrm>
            <a:off x="0" y="1419225"/>
            <a:ext cx="9144000" cy="4570413"/>
          </a:xfrm>
          <a:prstGeom prst="rect">
            <a:avLst/>
          </a:prstGeom>
          <a:noFill/>
          <a:ln>
            <a:noFill/>
          </a:ln>
        </p:spPr>
      </p:pic>
      <p:sp>
        <p:nvSpPr>
          <p:cNvPr id="2609" name="Google Shape;2609;p79"/>
          <p:cNvSpPr txBox="1">
            <a:spLocks noGrp="1"/>
          </p:cNvSpPr>
          <p:nvPr>
            <p:ph type="ctrTitle"/>
          </p:nvPr>
        </p:nvSpPr>
        <p:spPr>
          <a:xfrm>
            <a:off x="152400" y="152400"/>
            <a:ext cx="8686800" cy="1219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800" b="1">
                <a:solidFill>
                  <a:schemeClr val="lt1"/>
                </a:solidFill>
              </a:rPr>
              <a:t>ภาพภจน์ของนาฬิกา</a:t>
            </a:r>
            <a:r>
              <a:rPr lang="en-US" b="1" i="1">
                <a:solidFill>
                  <a:schemeClr val="lt1"/>
                </a:solidFill>
              </a:rPr>
              <a:t> </a:t>
            </a:r>
            <a:br>
              <a:rPr lang="en-US" b="1" i="1">
                <a:solidFill>
                  <a:schemeClr val="lt1"/>
                </a:solidFill>
              </a:rPr>
            </a:br>
            <a:r>
              <a:rPr lang="en-US" sz="3600" b="1" i="1">
                <a:solidFill>
                  <a:schemeClr val="lt1"/>
                </a:solidFill>
              </a:rPr>
              <a:t>(วิลเลี่ยม พาเลย์, 1802)</a:t>
            </a:r>
            <a:endParaRPr>
              <a:solidFill>
                <a:schemeClr val="lt1"/>
              </a:solidFill>
            </a:endParaRPr>
          </a:p>
        </p:txBody>
      </p:sp>
      <p:pic>
        <p:nvPicPr>
          <p:cNvPr id="2610" name="Google Shape;2610;p79" descr="footer"/>
          <p:cNvPicPr preferRelativeResize="0"/>
          <p:nvPr/>
        </p:nvPicPr>
        <p:blipFill rotWithShape="1">
          <a:blip r:embed="rId4">
            <a:alphaModFix/>
          </a:blip>
          <a:srcRect/>
          <a:stretch/>
        </p:blipFill>
        <p:spPr>
          <a:xfrm>
            <a:off x="0" y="6137275"/>
            <a:ext cx="9144000" cy="720725"/>
          </a:xfrm>
          <a:prstGeom prst="rect">
            <a:avLst/>
          </a:prstGeom>
          <a:noFill/>
          <a:ln>
            <a:noFill/>
          </a:ln>
        </p:spPr>
      </p:pic>
      <p:sp>
        <p:nvSpPr>
          <p:cNvPr id="2611" name="Google Shape;2611;p79"/>
          <p:cNvSpPr/>
          <p:nvPr/>
        </p:nvSpPr>
        <p:spPr>
          <a:xfrm>
            <a:off x="3581400" y="1905000"/>
            <a:ext cx="5410200" cy="3581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609600" marR="0" lvl="0" indent="-609600" algn="l" rtl="0">
              <a:spcBef>
                <a:spcPts val="0"/>
              </a:spcBef>
              <a:spcAft>
                <a:spcPts val="0"/>
              </a:spcAft>
              <a:buClr>
                <a:schemeClr val="lt1"/>
              </a:buClr>
              <a:buSzPts val="3200"/>
              <a:buFont typeface="Arial"/>
              <a:buAutoNum type="arabicPeriod"/>
            </a:pPr>
            <a:r>
              <a:rPr lang="en-US" sz="3200" b="1">
                <a:solidFill>
                  <a:schemeClr val="lt1"/>
                </a:solidFill>
              </a:rPr>
              <a:t>นาฬิกาซับซ้อน</a:t>
            </a:r>
            <a:endParaRPr/>
          </a:p>
          <a:p>
            <a:pPr marL="609600" marR="0" lvl="0" indent="-609600" algn="l" rtl="0">
              <a:spcBef>
                <a:spcPts val="640"/>
              </a:spcBef>
              <a:spcAft>
                <a:spcPts val="0"/>
              </a:spcAft>
              <a:buClr>
                <a:schemeClr val="lt1"/>
              </a:buClr>
              <a:buSzPts val="3200"/>
              <a:buFont typeface="Arial"/>
              <a:buAutoNum type="arabicPeriod"/>
            </a:pPr>
            <a:r>
              <a:rPr lang="en-US" sz="3200" b="1">
                <a:solidFill>
                  <a:schemeClr val="lt1"/>
                </a:solidFill>
              </a:rPr>
              <a:t>นาฬิกามีผู้ออกแบบที่ชาญฉลาด</a:t>
            </a:r>
            <a:endParaRPr/>
          </a:p>
          <a:p>
            <a:pPr marL="609600" marR="0" lvl="0" indent="-609600" algn="l" rtl="0">
              <a:spcBef>
                <a:spcPts val="640"/>
              </a:spcBef>
              <a:spcAft>
                <a:spcPts val="0"/>
              </a:spcAft>
              <a:buClr>
                <a:schemeClr val="lt1"/>
              </a:buClr>
              <a:buSzPts val="3200"/>
              <a:buFont typeface="Arial"/>
              <a:buAutoNum type="arabicPeriod"/>
            </a:pPr>
            <a:r>
              <a:rPr lang="en-US" sz="3200" b="1">
                <a:solidFill>
                  <a:schemeClr val="lt1"/>
                </a:solidFill>
              </a:rPr>
              <a:t>ชีวิตซับซ้อน</a:t>
            </a:r>
            <a:endParaRPr sz="3200" b="1">
              <a:solidFill>
                <a:schemeClr val="lt1"/>
              </a:solidFill>
            </a:endParaRPr>
          </a:p>
          <a:p>
            <a:pPr marL="609600" marR="0" lvl="0" indent="-609600" algn="l" rtl="0">
              <a:spcBef>
                <a:spcPts val="640"/>
              </a:spcBef>
              <a:spcAft>
                <a:spcPts val="0"/>
              </a:spcAft>
              <a:buClr>
                <a:schemeClr val="lt1"/>
              </a:buClr>
              <a:buSzPts val="3200"/>
              <a:buFont typeface="Arial"/>
              <a:buAutoNum type="arabicPeriod"/>
            </a:pPr>
            <a:r>
              <a:rPr lang="en-US" sz="3200" b="1">
                <a:solidFill>
                  <a:schemeClr val="lt1"/>
                </a:solidFill>
              </a:rPr>
              <a:t>ดังนั้น ชีวิตจึงมีผู้ออกแบบอันชาญฉลาด</a:t>
            </a:r>
            <a:endParaRPr/>
          </a:p>
        </p:txBody>
      </p:sp>
      <p:pic>
        <p:nvPicPr>
          <p:cNvPr id="2612" name="Google Shape;2612;p79" descr="FredoniaWatchFace"/>
          <p:cNvPicPr preferRelativeResize="0"/>
          <p:nvPr/>
        </p:nvPicPr>
        <p:blipFill rotWithShape="1">
          <a:blip r:embed="rId5">
            <a:alphaModFix/>
          </a:blip>
          <a:srcRect/>
          <a:stretch/>
        </p:blipFill>
        <p:spPr>
          <a:xfrm rot="-5400000">
            <a:off x="-576262" y="2024062"/>
            <a:ext cx="4572000" cy="3419475"/>
          </a:xfrm>
          <a:prstGeom prst="rect">
            <a:avLst/>
          </a:prstGeom>
          <a:noFill/>
          <a:ln>
            <a:noFill/>
          </a:ln>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1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0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3"/>
        <p:cNvGrpSpPr/>
        <p:nvPr/>
      </p:nvGrpSpPr>
      <p:grpSpPr>
        <a:xfrm>
          <a:off x="0" y="0"/>
          <a:ext cx="0" cy="0"/>
          <a:chOff x="0" y="0"/>
          <a:chExt cx="0" cy="0"/>
        </a:xfrm>
      </p:grpSpPr>
      <p:sp>
        <p:nvSpPr>
          <p:cNvPr id="1604" name="Google Shape;1604;p8"/>
          <p:cNvSpPr/>
          <p:nvPr/>
        </p:nvSpPr>
        <p:spPr>
          <a:xfrm>
            <a:off x="4716463" y="473075"/>
            <a:ext cx="2232025" cy="11557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Arial"/>
              <a:ea typeface="Arial"/>
              <a:cs typeface="Arial"/>
              <a:sym typeface="Arial"/>
            </a:endParaRPr>
          </a:p>
        </p:txBody>
      </p:sp>
      <p:sp>
        <p:nvSpPr>
          <p:cNvPr id="1605" name="Google Shape;1605;p8"/>
          <p:cNvSpPr txBox="1"/>
          <p:nvPr/>
        </p:nvSpPr>
        <p:spPr>
          <a:xfrm>
            <a:off x="-92075" y="6858000"/>
            <a:ext cx="9007475"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Arial"/>
                <a:ea typeface="Arial"/>
                <a:cs typeface="Arial"/>
                <a:sym typeface="Arial"/>
              </a:rPr>
              <a:t>"The next morning,… as the sun rose I surrendered to Jesus Christ" (p. 225)</a:t>
            </a:r>
            <a:endParaRPr sz="3200" b="1">
              <a:solidFill>
                <a:schemeClr val="dk1"/>
              </a:solidFill>
              <a:latin typeface="Arial"/>
              <a:ea typeface="Arial"/>
              <a:cs typeface="Arial"/>
              <a:sym typeface="Arial"/>
            </a:endParaRPr>
          </a:p>
        </p:txBody>
      </p:sp>
      <p:sp>
        <p:nvSpPr>
          <p:cNvPr id="1606" name="Google Shape;1606;p8"/>
          <p:cNvSpPr txBox="1">
            <a:spLocks noGrp="1"/>
          </p:cNvSpPr>
          <p:nvPr>
            <p:ph type="ctrTitle"/>
          </p:nvPr>
        </p:nvSpPr>
        <p:spPr>
          <a:xfrm>
            <a:off x="685800" y="0"/>
            <a:ext cx="7772400" cy="1143000"/>
          </a:xfrm>
          <a:prstGeom prst="rect">
            <a:avLst/>
          </a:prstGeom>
          <a:noFill/>
          <a:ln>
            <a:noFill/>
          </a:ln>
        </p:spPr>
        <p:txBody>
          <a:bodyPr spcFirstLastPara="1" wrap="square" lIns="548625" tIns="45700" rIns="548625" bIns="45700" anchor="ctr" anchorCtr="1">
            <a:noAutofit/>
          </a:bodyPr>
          <a:lstStyle/>
          <a:p>
            <a:pPr marL="0" lvl="0" indent="0" algn="ctr" rtl="0">
              <a:lnSpc>
                <a:spcPct val="80000"/>
              </a:lnSpc>
              <a:spcBef>
                <a:spcPts val="0"/>
              </a:spcBef>
              <a:spcAft>
                <a:spcPts val="0"/>
              </a:spcAft>
              <a:buNone/>
            </a:pPr>
            <a:r>
              <a:rPr lang="en-US" b="1">
                <a:solidFill>
                  <a:schemeClr val="lt1"/>
                </a:solidFill>
                <a:latin typeface="Arial"/>
                <a:ea typeface="Arial"/>
                <a:cs typeface="Arial"/>
                <a:sym typeface="Arial"/>
              </a:rPr>
              <a:t>Atheism</a:t>
            </a:r>
            <a:endParaRPr/>
          </a:p>
        </p:txBody>
      </p:sp>
      <p:pic>
        <p:nvPicPr>
          <p:cNvPr id="1607" name="Google Shape;1607;p8" descr="Atheist Blank Pamphlet.jpg"/>
          <p:cNvPicPr preferRelativeResize="0"/>
          <p:nvPr/>
        </p:nvPicPr>
        <p:blipFill rotWithShape="1">
          <a:blip r:embed="rId3">
            <a:alphaModFix/>
          </a:blip>
          <a:srcRect/>
          <a:stretch/>
        </p:blipFill>
        <p:spPr>
          <a:xfrm>
            <a:off x="1668463" y="-26988"/>
            <a:ext cx="5783262" cy="6884988"/>
          </a:xfrm>
          <a:prstGeom prst="rect">
            <a:avLst/>
          </a:prstGeom>
          <a:noFill/>
          <a:ln>
            <a:noFill/>
          </a:ln>
        </p:spPr>
      </p:pic>
      <p:sp>
        <p:nvSpPr>
          <p:cNvPr id="1608" name="Google Shape;1608;p8"/>
          <p:cNvSpPr/>
          <p:nvPr/>
        </p:nvSpPr>
        <p:spPr>
          <a:xfrm>
            <a:off x="4572000" y="260350"/>
            <a:ext cx="2459038" cy="1512888"/>
          </a:xfrm>
          <a:prstGeom prst="wedgeRoundRectCallout">
            <a:avLst>
              <a:gd name="adj1" fmla="val 3686"/>
              <a:gd name="adj2" fmla="val 77945"/>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b="1">
              <a:solidFill>
                <a:srgbClr val="000000"/>
              </a:solidFill>
              <a:latin typeface="Arial"/>
              <a:ea typeface="Arial"/>
              <a:cs typeface="Arial"/>
              <a:sym typeface="Arial"/>
            </a:endParaRPr>
          </a:p>
        </p:txBody>
      </p:sp>
      <p:sp>
        <p:nvSpPr>
          <p:cNvPr id="1609" name="Google Shape;1609;p8"/>
          <p:cNvSpPr/>
          <p:nvPr/>
        </p:nvSpPr>
        <p:spPr>
          <a:xfrm>
            <a:off x="1692275" y="44450"/>
            <a:ext cx="2459038" cy="1512888"/>
          </a:xfrm>
          <a:prstGeom prst="wedgeRoundRectCallout">
            <a:avLst>
              <a:gd name="adj1" fmla="val -1233"/>
              <a:gd name="adj2" fmla="val 75545"/>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t>แผ่นพับนี้ไม่มีเขียนอะไรเลย</a:t>
            </a:r>
            <a:endParaRPr sz="2800" b="1">
              <a:solidFill>
                <a:srgbClr val="000000"/>
              </a:solidFill>
              <a:latin typeface="Arial"/>
              <a:ea typeface="Arial"/>
              <a:cs typeface="Arial"/>
              <a:sym typeface="Arial"/>
            </a:endParaRPr>
          </a:p>
        </p:txBody>
      </p:sp>
      <p:sp>
        <p:nvSpPr>
          <p:cNvPr id="1610" name="Google Shape;1610;p8"/>
          <p:cNvSpPr txBox="1"/>
          <p:nvPr/>
        </p:nvSpPr>
        <p:spPr>
          <a:xfrm>
            <a:off x="4731939" y="601300"/>
            <a:ext cx="20487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t>เราไม่เชื่อ</a:t>
            </a:r>
            <a:endParaRPr sz="2400" b="1"/>
          </a:p>
          <a:p>
            <a:pPr marL="0" marR="0" lvl="0" indent="0" algn="ctr" rtl="0">
              <a:spcBef>
                <a:spcPts val="0"/>
              </a:spcBef>
              <a:spcAft>
                <a:spcPts val="0"/>
              </a:spcAft>
              <a:buNone/>
            </a:pPr>
            <a:r>
              <a:rPr lang="en-US" sz="2400" b="1"/>
              <a:t>ว่ามีพระเจ้า</a:t>
            </a:r>
            <a:endParaRPr sz="2400" b="1">
              <a:solidFill>
                <a:srgbClr val="000000"/>
              </a:solidFill>
              <a:latin typeface="Arial"/>
              <a:ea typeface="Arial"/>
              <a:cs typeface="Arial"/>
              <a:sym typeface="Arial"/>
            </a:endParaRPr>
          </a:p>
        </p:txBody>
      </p:sp>
      <p:sp>
        <p:nvSpPr>
          <p:cNvPr id="1611" name="Google Shape;1611;p8"/>
          <p:cNvSpPr/>
          <p:nvPr/>
        </p:nvSpPr>
        <p:spPr>
          <a:xfrm>
            <a:off x="9449350" y="44450"/>
            <a:ext cx="2459100" cy="1512900"/>
          </a:xfrm>
          <a:prstGeom prst="wedgeRoundRectCallout">
            <a:avLst>
              <a:gd name="adj1" fmla="val -1233"/>
              <a:gd name="adj2" fmla="val 75545"/>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000000"/>
                </a:solidFill>
                <a:latin typeface="Arial"/>
                <a:ea typeface="Arial"/>
                <a:cs typeface="Arial"/>
                <a:sym typeface="Arial"/>
              </a:rPr>
              <a:t>This pamphlet is blank.</a:t>
            </a:r>
            <a:endParaRPr sz="2800" b="1">
              <a:solidFill>
                <a:srgbClr val="000000"/>
              </a:solidFill>
              <a:latin typeface="Arial"/>
              <a:ea typeface="Arial"/>
              <a:cs typeface="Arial"/>
              <a:sym typeface="Arial"/>
            </a:endParaRPr>
          </a:p>
        </p:txBody>
      </p:sp>
      <p:sp>
        <p:nvSpPr>
          <p:cNvPr id="1612" name="Google Shape;1612;p8"/>
          <p:cNvSpPr txBox="1"/>
          <p:nvPr/>
        </p:nvSpPr>
        <p:spPr>
          <a:xfrm>
            <a:off x="12689115" y="548680"/>
            <a:ext cx="16887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000000"/>
                </a:solidFill>
                <a:latin typeface="Arial"/>
                <a:ea typeface="Arial"/>
                <a:cs typeface="Arial"/>
                <a:sym typeface="Arial"/>
              </a:rPr>
              <a:t>We're atheists.</a:t>
            </a:r>
            <a:endParaRPr sz="2400" b="1">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04"/>
                                        </p:tgtEl>
                                      </p:cBhvr>
                                    </p:animEffect>
                                    <p:set>
                                      <p:cBhvr>
                                        <p:cTn id="7" dur="1" fill="hold">
                                          <p:stCondLst>
                                            <p:cond delay="500"/>
                                          </p:stCondLst>
                                        </p:cTn>
                                        <p:tgtEl>
                                          <p:spTgt spid="1604"/>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17"/>
        <p:cNvGrpSpPr/>
        <p:nvPr/>
      </p:nvGrpSpPr>
      <p:grpSpPr>
        <a:xfrm>
          <a:off x="0" y="0"/>
          <a:ext cx="0" cy="0"/>
          <a:chOff x="0" y="0"/>
          <a:chExt cx="0" cy="0"/>
        </a:xfrm>
      </p:grpSpPr>
      <p:pic>
        <p:nvPicPr>
          <p:cNvPr id="2618" name="Google Shape;2618;p80" descr="footer"/>
          <p:cNvPicPr preferRelativeResize="0"/>
          <p:nvPr/>
        </p:nvPicPr>
        <p:blipFill rotWithShape="1">
          <a:blip r:embed="rId3">
            <a:alphaModFix/>
          </a:blip>
          <a:srcRect/>
          <a:stretch/>
        </p:blipFill>
        <p:spPr>
          <a:xfrm>
            <a:off x="0" y="6137275"/>
            <a:ext cx="9144000" cy="720725"/>
          </a:xfrm>
          <a:prstGeom prst="rect">
            <a:avLst/>
          </a:prstGeom>
          <a:noFill/>
          <a:ln>
            <a:noFill/>
          </a:ln>
        </p:spPr>
      </p:pic>
      <p:sp>
        <p:nvSpPr>
          <p:cNvPr id="2619" name="Google Shape;2619;p80"/>
          <p:cNvSpPr/>
          <p:nvPr/>
        </p:nvSpPr>
        <p:spPr>
          <a:xfrm>
            <a:off x="0" y="2743200"/>
            <a:ext cx="4419600" cy="35052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457200" lvl="0" indent="-381000" algn="l" rtl="0">
              <a:spcBef>
                <a:spcPts val="0"/>
              </a:spcBef>
              <a:spcAft>
                <a:spcPts val="0"/>
              </a:spcAft>
              <a:buClr>
                <a:schemeClr val="lt1"/>
              </a:buClr>
              <a:buSzPts val="2400"/>
              <a:buAutoNum type="arabicPeriod"/>
            </a:pPr>
            <a:r>
              <a:rPr lang="en-US" sz="2400" b="1">
                <a:solidFill>
                  <a:schemeClr val="lt1"/>
                </a:solidFill>
              </a:rPr>
              <a:t>นาฬิกาซับซ้อน</a:t>
            </a:r>
            <a:endParaRPr sz="2400">
              <a:solidFill>
                <a:schemeClr val="dk1"/>
              </a:solidFill>
            </a:endParaRPr>
          </a:p>
          <a:p>
            <a:pPr marL="457200" lvl="0" indent="-381000" algn="l" rtl="0">
              <a:spcBef>
                <a:spcPts val="640"/>
              </a:spcBef>
              <a:spcAft>
                <a:spcPts val="0"/>
              </a:spcAft>
              <a:buClr>
                <a:schemeClr val="lt1"/>
              </a:buClr>
              <a:buSzPts val="2400"/>
              <a:buAutoNum type="arabicPeriod"/>
            </a:pPr>
            <a:r>
              <a:rPr lang="en-US" sz="2400" b="1">
                <a:solidFill>
                  <a:schemeClr val="lt1"/>
                </a:solidFill>
              </a:rPr>
              <a:t>นาฬิกามีผู้ออกแบบที่ชาญฉลาด</a:t>
            </a:r>
            <a:endParaRPr sz="2400">
              <a:solidFill>
                <a:schemeClr val="dk1"/>
              </a:solidFill>
            </a:endParaRPr>
          </a:p>
          <a:p>
            <a:pPr marL="457200" lvl="0" indent="-381000" algn="l" rtl="0">
              <a:spcBef>
                <a:spcPts val="640"/>
              </a:spcBef>
              <a:spcAft>
                <a:spcPts val="0"/>
              </a:spcAft>
              <a:buClr>
                <a:schemeClr val="lt1"/>
              </a:buClr>
              <a:buSzPts val="2400"/>
              <a:buAutoNum type="arabicPeriod"/>
            </a:pPr>
            <a:r>
              <a:rPr lang="en-US" sz="2400" b="1">
                <a:solidFill>
                  <a:schemeClr val="lt1"/>
                </a:solidFill>
              </a:rPr>
              <a:t>ชีวิตซับซ้อน</a:t>
            </a:r>
            <a:endParaRPr sz="2400" b="1">
              <a:solidFill>
                <a:schemeClr val="lt1"/>
              </a:solidFill>
            </a:endParaRPr>
          </a:p>
          <a:p>
            <a:pPr marL="457200" lvl="0" indent="-381000" algn="l" rtl="0">
              <a:spcBef>
                <a:spcPts val="640"/>
              </a:spcBef>
              <a:spcAft>
                <a:spcPts val="0"/>
              </a:spcAft>
              <a:buClr>
                <a:schemeClr val="lt1"/>
              </a:buClr>
              <a:buSzPts val="2400"/>
              <a:buAutoNum type="arabicPeriod"/>
            </a:pPr>
            <a:r>
              <a:rPr lang="en-US" sz="2400" b="1">
                <a:solidFill>
                  <a:schemeClr val="lt1"/>
                </a:solidFill>
              </a:rPr>
              <a:t>ดังนั้น ชีวิตจึงมีผู้ออกแบบอันชาญฉลาด</a:t>
            </a:r>
            <a:endParaRPr sz="2400">
              <a:solidFill>
                <a:schemeClr val="dk1"/>
              </a:solidFill>
            </a:endParaRPr>
          </a:p>
          <a:p>
            <a:pPr marL="457200" marR="0" lvl="0" indent="0" algn="l" rtl="0">
              <a:spcBef>
                <a:spcPts val="480"/>
              </a:spcBef>
              <a:spcAft>
                <a:spcPts val="0"/>
              </a:spcAft>
              <a:buNone/>
            </a:pPr>
            <a:endParaRPr sz="2400" b="1">
              <a:solidFill>
                <a:schemeClr val="lt1"/>
              </a:solidFill>
            </a:endParaRPr>
          </a:p>
        </p:txBody>
      </p:sp>
      <p:sp>
        <p:nvSpPr>
          <p:cNvPr id="2620" name="Google Shape;2620;p80"/>
          <p:cNvSpPr/>
          <p:nvPr/>
        </p:nvSpPr>
        <p:spPr>
          <a:xfrm>
            <a:off x="4419600" y="1905000"/>
            <a:ext cx="4724400" cy="4343400"/>
          </a:xfrm>
          <a:prstGeom prst="rect">
            <a:avLst/>
          </a:prstGeom>
          <a:no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609600" marR="0" lvl="0" indent="-609600" algn="l" rtl="0">
              <a:spcBef>
                <a:spcPts val="0"/>
              </a:spcBef>
              <a:spcAft>
                <a:spcPts val="0"/>
              </a:spcAft>
              <a:buClr>
                <a:schemeClr val="lt1"/>
              </a:buClr>
              <a:buSzPts val="2400"/>
              <a:buFont typeface="Arial"/>
              <a:buAutoNum type="arabicPeriod"/>
            </a:pPr>
            <a:r>
              <a:rPr lang="en-US" sz="2400" b="1">
                <a:solidFill>
                  <a:schemeClr val="lt1"/>
                </a:solidFill>
              </a:rPr>
              <a:t>ไฟฟ้าในบ้านของฉันเกิดจากการไหลของอิเล็กตรอน</a:t>
            </a:r>
            <a:endParaRPr sz="2400" b="1">
              <a:solidFill>
                <a:schemeClr val="lt1"/>
              </a:solidFill>
            </a:endParaRPr>
          </a:p>
          <a:p>
            <a:pPr marL="609600" marR="0" lvl="0" indent="-609600" algn="l" rtl="0">
              <a:spcBef>
                <a:spcPts val="0"/>
              </a:spcBef>
              <a:spcAft>
                <a:spcPts val="0"/>
              </a:spcAft>
              <a:buClr>
                <a:schemeClr val="lt1"/>
              </a:buClr>
              <a:buSzPts val="2400"/>
              <a:buFont typeface="Arial"/>
              <a:buAutoNum type="arabicPeriod"/>
            </a:pPr>
            <a:r>
              <a:rPr lang="en-US" sz="2400" b="1">
                <a:solidFill>
                  <a:schemeClr val="lt1"/>
                </a:solidFill>
              </a:rPr>
              <a:t>กระแสไฟฟ้ามาจากโรงงานไฟฟ้า</a:t>
            </a:r>
            <a:endParaRPr/>
          </a:p>
          <a:p>
            <a:pPr marL="609600" marR="0" lvl="0" indent="-609600" algn="l" rtl="0">
              <a:spcBef>
                <a:spcPts val="480"/>
              </a:spcBef>
              <a:spcAft>
                <a:spcPts val="0"/>
              </a:spcAft>
              <a:buClr>
                <a:schemeClr val="lt1"/>
              </a:buClr>
              <a:buSzPts val="2400"/>
              <a:buFont typeface="Arial"/>
              <a:buAutoNum type="arabicPeriod"/>
            </a:pPr>
            <a:r>
              <a:rPr lang="en-US" sz="2400" b="1">
                <a:solidFill>
                  <a:schemeClr val="lt1"/>
                </a:solidFill>
              </a:rPr>
              <a:t>ฟ่าผ่าเกิดจากการไหลของอีเล็กตรอน</a:t>
            </a:r>
            <a:endParaRPr/>
          </a:p>
          <a:p>
            <a:pPr marL="609600" marR="0" lvl="0" indent="-609600" algn="l" rtl="0">
              <a:spcBef>
                <a:spcPts val="480"/>
              </a:spcBef>
              <a:spcAft>
                <a:spcPts val="0"/>
              </a:spcAft>
              <a:buClr>
                <a:schemeClr val="lt1"/>
              </a:buClr>
              <a:buSzPts val="2400"/>
              <a:buFont typeface="Arial"/>
              <a:buAutoNum type="arabicPeriod"/>
            </a:pPr>
            <a:r>
              <a:rPr lang="en-US" sz="2400" b="1">
                <a:solidFill>
                  <a:schemeClr val="lt1"/>
                </a:solidFill>
              </a:rPr>
              <a:t>ดังนั้น ฟ้าผ่าเกิดจากโรงงานผลิตไฟฟ้า</a:t>
            </a:r>
            <a:endParaRPr/>
          </a:p>
        </p:txBody>
      </p:sp>
      <p:sp>
        <p:nvSpPr>
          <p:cNvPr id="2621" name="Google Shape;2621;p80"/>
          <p:cNvSpPr/>
          <p:nvPr/>
        </p:nvSpPr>
        <p:spPr>
          <a:xfrm>
            <a:off x="2971800" y="0"/>
            <a:ext cx="6172200" cy="1676400"/>
          </a:xfrm>
          <a:prstGeom prst="rect">
            <a:avLst/>
          </a:prstGeom>
          <a:solidFill>
            <a:srgbClr val="00006A"/>
          </a:solidFill>
          <a:ln>
            <a:noFill/>
          </a:ln>
          <a:effectLst>
            <a:outerShdw blurRad="63500" dist="35921" dir="2700000" algn="ctr" rotWithShape="0">
              <a:schemeClr val="dk2">
                <a:alpha val="74901"/>
              </a:schemeClr>
            </a:outerShdw>
          </a:effectLst>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2400"/>
              <a:buFont typeface="Arial"/>
              <a:buNone/>
            </a:pPr>
            <a:r>
              <a:rPr lang="en-US" sz="2400" b="1">
                <a:solidFill>
                  <a:schemeClr val="lt1"/>
                </a:solidFill>
                <a:latin typeface="Arial"/>
                <a:ea typeface="Arial"/>
                <a:cs typeface="Arial"/>
                <a:sym typeface="Arial"/>
              </a:rPr>
              <a:t>"ความจริงที่ว่าของสองสิ่งมีลักษณะบางอย่างที่เ</a:t>
            </a:r>
            <a:r>
              <a:rPr lang="en-US" sz="2400" b="1">
                <a:solidFill>
                  <a:schemeClr val="lt1"/>
                </a:solidFill>
              </a:rPr>
              <a:t>ห</a:t>
            </a:r>
            <a:r>
              <a:rPr lang="en-US" sz="2400" b="1">
                <a:solidFill>
                  <a:schemeClr val="lt1"/>
                </a:solidFill>
                <a:latin typeface="Arial"/>
                <a:ea typeface="Arial"/>
                <a:cs typeface="Arial"/>
                <a:sym typeface="Arial"/>
              </a:rPr>
              <a:t>มือนกัน</a:t>
            </a:r>
            <a:r>
              <a:rPr lang="en-US" sz="2400" b="1">
                <a:solidFill>
                  <a:schemeClr val="lt1"/>
                </a:solidFill>
              </a:rPr>
              <a:t>(ซับซ้อน)</a:t>
            </a:r>
            <a:r>
              <a:rPr lang="en-US" sz="2400" b="1">
                <a:solidFill>
                  <a:schemeClr val="lt1"/>
                </a:solidFill>
                <a:latin typeface="Arial"/>
                <a:ea typeface="Arial"/>
                <a:cs typeface="Arial"/>
                <a:sym typeface="Arial"/>
              </a:rPr>
              <a:t> ไม่ได้หมายความว่า สิ่งที่กล่า</a:t>
            </a:r>
            <a:r>
              <a:rPr lang="en-US" sz="2400" b="1">
                <a:solidFill>
                  <a:schemeClr val="lt1"/>
                </a:solidFill>
              </a:rPr>
              <a:t>ว</a:t>
            </a:r>
            <a:r>
              <a:rPr lang="en-US" sz="2400" b="1">
                <a:solidFill>
                  <a:schemeClr val="lt1"/>
                </a:solidFill>
                <a:latin typeface="Arial"/>
                <a:ea typeface="Arial"/>
                <a:cs typeface="Arial"/>
                <a:sym typeface="Arial"/>
              </a:rPr>
              <a:t>เกี่ยวกับของชิ้น</a:t>
            </a:r>
            <a:r>
              <a:rPr lang="en-US" sz="2400" b="1">
                <a:solidFill>
                  <a:schemeClr val="lt1"/>
                </a:solidFill>
              </a:rPr>
              <a:t>หนึ่ง</a:t>
            </a:r>
            <a:r>
              <a:rPr lang="en-US" sz="2400" b="1">
                <a:solidFill>
                  <a:schemeClr val="lt1"/>
                </a:solidFill>
                <a:latin typeface="Arial"/>
                <a:ea typeface="Arial"/>
                <a:cs typeface="Arial"/>
                <a:sym typeface="Arial"/>
              </a:rPr>
              <a:t> จะใช้ได้หมดกับลักษณะทุกอย่าง" (p. 87)</a:t>
            </a:r>
            <a:endParaRPr/>
          </a:p>
        </p:txBody>
      </p:sp>
      <p:sp>
        <p:nvSpPr>
          <p:cNvPr id="2622" name="Google Shape;2622;p80"/>
          <p:cNvSpPr txBox="1">
            <a:spLocks noGrp="1"/>
          </p:cNvSpPr>
          <p:nvPr>
            <p:ph type="ctrTitle"/>
          </p:nvPr>
        </p:nvSpPr>
        <p:spPr>
          <a:xfrm>
            <a:off x="0" y="0"/>
            <a:ext cx="3048000" cy="2514600"/>
          </a:xfrm>
          <a:prstGeom prst="rect">
            <a:avLst/>
          </a:prstGeom>
          <a:solidFill>
            <a:srgbClr val="00006A"/>
          </a:solidFill>
          <a:ln w="9525" cap="flat" cmpd="sng">
            <a:solidFill>
              <a:schemeClr val="lt1"/>
            </a:solidFill>
            <a:prstDash val="solid"/>
            <a:round/>
            <a:headEnd type="none" w="sm" len="sm"/>
            <a:tailEnd type="none" w="sm" len="sm"/>
          </a:ln>
          <a:effectLst>
            <a:outerShdw blurRad="63500" dist="35921" dir="2700000" algn="ctr" rotWithShape="0">
              <a:schemeClr val="dk2">
                <a:alpha val="74901"/>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rPr>
              <a:t>บทวิจารย์โดย</a:t>
            </a:r>
            <a:endParaRPr sz="4000" b="1">
              <a:solidFill>
                <a:schemeClr val="lt1"/>
              </a:solidFill>
            </a:endParaRPr>
          </a:p>
          <a:p>
            <a:pPr marL="0" lvl="0" indent="0" algn="ctr" rtl="0">
              <a:spcBef>
                <a:spcPts val="0"/>
              </a:spcBef>
              <a:spcAft>
                <a:spcPts val="0"/>
              </a:spcAft>
              <a:buNone/>
            </a:pPr>
            <a:r>
              <a:rPr lang="en-US" sz="4000" b="1">
                <a:solidFill>
                  <a:schemeClr val="lt1"/>
                </a:solidFill>
              </a:rPr>
              <a:t>ฟรานซิส </a:t>
            </a:r>
            <a:endParaRPr sz="4000" b="1">
              <a:solidFill>
                <a:schemeClr val="lt1"/>
              </a:solidFill>
            </a:endParaRPr>
          </a:p>
          <a:p>
            <a:pPr marL="0" lvl="0" indent="0" algn="ctr" rtl="0">
              <a:spcBef>
                <a:spcPts val="0"/>
              </a:spcBef>
              <a:spcAft>
                <a:spcPts val="0"/>
              </a:spcAft>
              <a:buNone/>
            </a:pPr>
            <a:r>
              <a:rPr lang="en-US" sz="4000" b="1">
                <a:solidFill>
                  <a:schemeClr val="lt1"/>
                </a:solidFill>
              </a:rPr>
              <a:t>คอนลินส์</a:t>
            </a:r>
            <a:endParaRPr>
              <a:solidFill>
                <a:schemeClr val="lt1"/>
              </a:solidFill>
            </a:endParaRPr>
          </a:p>
        </p:txBody>
      </p:sp>
      <p:sp>
        <p:nvSpPr>
          <p:cNvPr id="2623" name="Google Shape;2623;p80"/>
          <p:cNvSpPr/>
          <p:nvPr/>
        </p:nvSpPr>
        <p:spPr>
          <a:xfrm>
            <a:off x="4251602" y="5300664"/>
            <a:ext cx="4748746" cy="765789"/>
          </a:xfrm>
          <a:prstGeom prst="rect">
            <a:avLst/>
          </a:prstGeom>
        </p:spPr>
        <p:txBody>
          <a:bodyPr>
            <a:prstTxWarp prst="textPlain">
              <a:avLst/>
            </a:prstTxWarp>
          </a:bodyPr>
          <a:lstStyle/>
          <a:p>
            <a:pPr lvl="0" algn="ctr"/>
            <a:r>
              <a:rPr b="1" i="0">
                <a:ln w="9525" cap="flat" cmpd="sng">
                  <a:solidFill>
                    <a:srgbClr val="000000"/>
                  </a:solidFill>
                  <a:prstDash val="solid"/>
                  <a:round/>
                  <a:headEnd type="none" w="sm" len="sm"/>
                  <a:tailEnd type="none" w="sm" len="sm"/>
                </a:ln>
                <a:solidFill>
                  <a:srgbClr val="FFFFFF"/>
                </a:solidFill>
                <a:latin typeface="Arial Black"/>
              </a:rPr>
              <a:t>คุณเห็นด้วยหรือไม่?</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1"/>
                                        </p:tgtEl>
                                        <p:attrNameLst>
                                          <p:attrName>style.visibility</p:attrName>
                                        </p:attrNameLst>
                                      </p:cBhvr>
                                      <p:to>
                                        <p:strVal val="visible"/>
                                      </p:to>
                                    </p:set>
                                    <p:animEffect transition="in" filter="fade">
                                      <p:cBhvr>
                                        <p:cTn id="7" dur="500"/>
                                        <p:tgtEl>
                                          <p:spTgt spid="26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620">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2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20">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620">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23"/>
                                        </p:tgtEl>
                                        <p:attrNameLst>
                                          <p:attrName>style.visibility</p:attrName>
                                        </p:attrNameLst>
                                      </p:cBhvr>
                                      <p:to>
                                        <p:strVal val="visible"/>
                                      </p:to>
                                    </p:set>
                                    <p:animEffect transition="in" filter="fade">
                                      <p:cBhvr>
                                        <p:cTn id="28" dur="1"/>
                                        <p:tgtEl>
                                          <p:spTgt spid="2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28"/>
        <p:cNvGrpSpPr/>
        <p:nvPr/>
      </p:nvGrpSpPr>
      <p:grpSpPr>
        <a:xfrm>
          <a:off x="0" y="0"/>
          <a:ext cx="0" cy="0"/>
          <a:chOff x="0" y="0"/>
          <a:chExt cx="0" cy="0"/>
        </a:xfrm>
      </p:grpSpPr>
      <p:pic>
        <p:nvPicPr>
          <p:cNvPr id="2629" name="Google Shape;2629;g6f8def64e8_1_199" descr="footer"/>
          <p:cNvPicPr preferRelativeResize="0"/>
          <p:nvPr/>
        </p:nvPicPr>
        <p:blipFill rotWithShape="1">
          <a:blip r:embed="rId3">
            <a:alphaModFix/>
          </a:blip>
          <a:srcRect/>
          <a:stretch/>
        </p:blipFill>
        <p:spPr>
          <a:xfrm>
            <a:off x="0" y="6137275"/>
            <a:ext cx="9144001" cy="720725"/>
          </a:xfrm>
          <a:prstGeom prst="rect">
            <a:avLst/>
          </a:prstGeom>
          <a:noFill/>
          <a:ln>
            <a:noFill/>
          </a:ln>
        </p:spPr>
      </p:pic>
      <p:sp>
        <p:nvSpPr>
          <p:cNvPr id="2630" name="Google Shape;2630;g6f8def64e8_1_199"/>
          <p:cNvSpPr/>
          <p:nvPr/>
        </p:nvSpPr>
        <p:spPr>
          <a:xfrm>
            <a:off x="0" y="2743200"/>
            <a:ext cx="4419600" cy="35052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t" anchorCtr="0">
            <a:noAutofit/>
          </a:bodyPr>
          <a:lstStyle/>
          <a:p>
            <a:pPr marL="457200" lvl="0" indent="-381000" algn="l" rtl="0">
              <a:spcBef>
                <a:spcPts val="0"/>
              </a:spcBef>
              <a:spcAft>
                <a:spcPts val="0"/>
              </a:spcAft>
              <a:buClr>
                <a:schemeClr val="lt1"/>
              </a:buClr>
              <a:buSzPts val="2400"/>
              <a:buAutoNum type="arabicPeriod"/>
            </a:pPr>
            <a:r>
              <a:rPr lang="en-US" sz="2400" b="1">
                <a:solidFill>
                  <a:schemeClr val="lt1"/>
                </a:solidFill>
              </a:rPr>
              <a:t>นาฬิกาซับซ้อน</a:t>
            </a:r>
            <a:endParaRPr sz="2400">
              <a:solidFill>
                <a:schemeClr val="dk1"/>
              </a:solidFill>
            </a:endParaRPr>
          </a:p>
          <a:p>
            <a:pPr marL="457200" lvl="0" indent="-381000" algn="l" rtl="0">
              <a:spcBef>
                <a:spcPts val="640"/>
              </a:spcBef>
              <a:spcAft>
                <a:spcPts val="0"/>
              </a:spcAft>
              <a:buClr>
                <a:schemeClr val="lt1"/>
              </a:buClr>
              <a:buSzPts val="2400"/>
              <a:buAutoNum type="arabicPeriod"/>
            </a:pPr>
            <a:r>
              <a:rPr lang="en-US" sz="2400" b="1">
                <a:solidFill>
                  <a:schemeClr val="lt1"/>
                </a:solidFill>
              </a:rPr>
              <a:t>นาฬิกามีผู้ออกแบบที่ชาญฉลาด</a:t>
            </a:r>
            <a:endParaRPr sz="2400">
              <a:solidFill>
                <a:schemeClr val="dk1"/>
              </a:solidFill>
            </a:endParaRPr>
          </a:p>
          <a:p>
            <a:pPr marL="457200" lvl="0" indent="-381000" algn="l" rtl="0">
              <a:spcBef>
                <a:spcPts val="640"/>
              </a:spcBef>
              <a:spcAft>
                <a:spcPts val="0"/>
              </a:spcAft>
              <a:buClr>
                <a:schemeClr val="lt1"/>
              </a:buClr>
              <a:buSzPts val="2400"/>
              <a:buAutoNum type="arabicPeriod"/>
            </a:pPr>
            <a:r>
              <a:rPr lang="en-US" sz="2400" b="1">
                <a:solidFill>
                  <a:schemeClr val="lt1"/>
                </a:solidFill>
              </a:rPr>
              <a:t>ชีวิตซับซ้อน</a:t>
            </a:r>
            <a:endParaRPr sz="2400" b="1">
              <a:solidFill>
                <a:schemeClr val="lt1"/>
              </a:solidFill>
            </a:endParaRPr>
          </a:p>
          <a:p>
            <a:pPr marL="457200" lvl="0" indent="-381000" algn="l" rtl="0">
              <a:spcBef>
                <a:spcPts val="640"/>
              </a:spcBef>
              <a:spcAft>
                <a:spcPts val="0"/>
              </a:spcAft>
              <a:buClr>
                <a:schemeClr val="lt1"/>
              </a:buClr>
              <a:buSzPts val="2400"/>
              <a:buAutoNum type="arabicPeriod"/>
            </a:pPr>
            <a:r>
              <a:rPr lang="en-US" sz="2400" b="1">
                <a:solidFill>
                  <a:schemeClr val="lt1"/>
                </a:solidFill>
              </a:rPr>
              <a:t>ดังนั้น ชีวิตจึงมีผู้ออกแบบอันชาญฉลาด</a:t>
            </a:r>
            <a:endParaRPr sz="2400">
              <a:solidFill>
                <a:schemeClr val="dk1"/>
              </a:solidFill>
            </a:endParaRPr>
          </a:p>
          <a:p>
            <a:pPr marL="457200" marR="0" lvl="0" indent="0" algn="l" rtl="0">
              <a:spcBef>
                <a:spcPts val="480"/>
              </a:spcBef>
              <a:spcAft>
                <a:spcPts val="0"/>
              </a:spcAft>
              <a:buNone/>
            </a:pPr>
            <a:endParaRPr sz="2400" b="1">
              <a:solidFill>
                <a:schemeClr val="lt1"/>
              </a:solidFill>
            </a:endParaRPr>
          </a:p>
        </p:txBody>
      </p:sp>
      <p:sp>
        <p:nvSpPr>
          <p:cNvPr id="2631" name="Google Shape;2631;g6f8def64e8_1_199"/>
          <p:cNvSpPr/>
          <p:nvPr/>
        </p:nvSpPr>
        <p:spPr>
          <a:xfrm>
            <a:off x="4419600" y="1905000"/>
            <a:ext cx="4724400" cy="4343400"/>
          </a:xfrm>
          <a:prstGeom prst="rect">
            <a:avLst/>
          </a:prstGeom>
          <a:noFill/>
          <a:ln>
            <a:noFill/>
          </a:ln>
          <a:effectLst>
            <a:outerShdw blurRad="63500" dist="35921" dir="2700000" algn="ctr" rotWithShape="0">
              <a:schemeClr val="dk2">
                <a:alpha val="74900"/>
              </a:schemeClr>
            </a:outerShdw>
          </a:effectLst>
        </p:spPr>
        <p:txBody>
          <a:bodyPr spcFirstLastPara="1" wrap="square" lIns="91425" tIns="45700" rIns="91425" bIns="45700" anchor="t" anchorCtr="0">
            <a:noAutofit/>
          </a:bodyPr>
          <a:lstStyle/>
          <a:p>
            <a:pPr marL="609600" marR="0" lvl="0" indent="-609600" algn="l" rtl="0">
              <a:spcBef>
                <a:spcPts val="0"/>
              </a:spcBef>
              <a:spcAft>
                <a:spcPts val="0"/>
              </a:spcAft>
              <a:buClr>
                <a:schemeClr val="lt1"/>
              </a:buClr>
              <a:buSzPts val="2400"/>
              <a:buFont typeface="Arial"/>
              <a:buAutoNum type="arabicPeriod"/>
            </a:pPr>
            <a:r>
              <a:rPr lang="en-US" sz="2400" b="1">
                <a:solidFill>
                  <a:schemeClr val="lt1"/>
                </a:solidFill>
              </a:rPr>
              <a:t>ไฟฟ้าในบ้านของฉันเกิดจากการไหลของอิเล็กตรอน</a:t>
            </a:r>
            <a:endParaRPr sz="2400" b="1">
              <a:solidFill>
                <a:schemeClr val="lt1"/>
              </a:solidFill>
            </a:endParaRPr>
          </a:p>
          <a:p>
            <a:pPr marL="609600" marR="0" lvl="0" indent="-609600" algn="l" rtl="0">
              <a:spcBef>
                <a:spcPts val="0"/>
              </a:spcBef>
              <a:spcAft>
                <a:spcPts val="0"/>
              </a:spcAft>
              <a:buClr>
                <a:schemeClr val="lt1"/>
              </a:buClr>
              <a:buSzPts val="2400"/>
              <a:buFont typeface="Arial"/>
              <a:buAutoNum type="arabicPeriod"/>
            </a:pPr>
            <a:r>
              <a:rPr lang="en-US" sz="2400" b="1">
                <a:solidFill>
                  <a:schemeClr val="lt1"/>
                </a:solidFill>
              </a:rPr>
              <a:t>กระแสไฟฟ้ามาจาก</a:t>
            </a:r>
            <a:r>
              <a:rPr lang="en-US" sz="2400" b="1">
                <a:solidFill>
                  <a:srgbClr val="FFFF00"/>
                </a:solidFill>
              </a:rPr>
              <a:t>แหล่งพลังงานไฟฟ้า</a:t>
            </a:r>
            <a:endParaRPr>
              <a:solidFill>
                <a:srgbClr val="FFFF00"/>
              </a:solidFill>
            </a:endParaRPr>
          </a:p>
          <a:p>
            <a:pPr marL="609600" marR="0" lvl="0" indent="-609600" algn="l" rtl="0">
              <a:spcBef>
                <a:spcPts val="480"/>
              </a:spcBef>
              <a:spcAft>
                <a:spcPts val="0"/>
              </a:spcAft>
              <a:buClr>
                <a:schemeClr val="lt1"/>
              </a:buClr>
              <a:buSzPts val="2400"/>
              <a:buFont typeface="Arial"/>
              <a:buAutoNum type="arabicPeriod"/>
            </a:pPr>
            <a:r>
              <a:rPr lang="en-US" sz="2400" b="1">
                <a:solidFill>
                  <a:schemeClr val="lt1"/>
                </a:solidFill>
              </a:rPr>
              <a:t>ฟ่าผ่าเกิดจากการไหลของอีเล็กตรอน</a:t>
            </a:r>
            <a:endParaRPr/>
          </a:p>
          <a:p>
            <a:pPr marL="609600" marR="0" lvl="0" indent="-609600" algn="l" rtl="0">
              <a:spcBef>
                <a:spcPts val="480"/>
              </a:spcBef>
              <a:spcAft>
                <a:spcPts val="0"/>
              </a:spcAft>
              <a:buClr>
                <a:schemeClr val="lt1"/>
              </a:buClr>
              <a:buSzPts val="2400"/>
              <a:buFont typeface="Arial"/>
              <a:buAutoNum type="arabicPeriod"/>
            </a:pPr>
            <a:r>
              <a:rPr lang="en-US" sz="2400" b="1">
                <a:solidFill>
                  <a:schemeClr val="lt1"/>
                </a:solidFill>
              </a:rPr>
              <a:t>ดังนั้น ฟ้าผ่าเกิดจาก</a:t>
            </a:r>
            <a:r>
              <a:rPr lang="en-US" sz="2400" b="1">
                <a:solidFill>
                  <a:srgbClr val="FFFF00"/>
                </a:solidFill>
              </a:rPr>
              <a:t>แหล่งพลังงานไฟฟ้า</a:t>
            </a:r>
            <a:endParaRPr>
              <a:solidFill>
                <a:srgbClr val="FFFF00"/>
              </a:solidFill>
            </a:endParaRPr>
          </a:p>
          <a:p>
            <a:pPr marL="457200" marR="0" lvl="0" indent="0" algn="l" rtl="0">
              <a:spcBef>
                <a:spcPts val="480"/>
              </a:spcBef>
              <a:spcAft>
                <a:spcPts val="0"/>
              </a:spcAft>
              <a:buNone/>
            </a:pPr>
            <a:endParaRPr sz="2400" b="1">
              <a:solidFill>
                <a:schemeClr val="lt1"/>
              </a:solidFill>
            </a:endParaRPr>
          </a:p>
        </p:txBody>
      </p:sp>
      <p:sp>
        <p:nvSpPr>
          <p:cNvPr id="2632" name="Google Shape;2632;g6f8def64e8_1_199"/>
          <p:cNvSpPr/>
          <p:nvPr/>
        </p:nvSpPr>
        <p:spPr>
          <a:xfrm>
            <a:off x="4251602" y="5366921"/>
            <a:ext cx="4748746" cy="765789"/>
          </a:xfrm>
          <a:prstGeom prst="rect">
            <a:avLst/>
          </a:prstGeom>
        </p:spPr>
        <p:txBody>
          <a:bodyPr>
            <a:prstTxWarp prst="textPlain">
              <a:avLst/>
            </a:prstTxWarp>
          </a:bodyPr>
          <a:lstStyle/>
          <a:p>
            <a:pPr lvl="0" algn="ctr"/>
            <a:r>
              <a:rPr b="1" i="0" dirty="0" err="1">
                <a:ln w="9525" cap="flat" cmpd="sng">
                  <a:solidFill>
                    <a:srgbClr val="000000"/>
                  </a:solidFill>
                  <a:prstDash val="solid"/>
                  <a:round/>
                  <a:headEnd type="none" w="sm" len="sm"/>
                  <a:tailEnd type="none" w="sm" len="sm"/>
                </a:ln>
                <a:solidFill>
                  <a:srgbClr val="FFFFFF"/>
                </a:solidFill>
                <a:latin typeface="Arial Black"/>
              </a:rPr>
              <a:t>คุณเห็นด้วยหรือไม่</a:t>
            </a:r>
            <a:r>
              <a:rPr b="1" i="0" dirty="0">
                <a:ln w="9525" cap="flat" cmpd="sng">
                  <a:solidFill>
                    <a:srgbClr val="000000"/>
                  </a:solidFill>
                  <a:prstDash val="solid"/>
                  <a:round/>
                  <a:headEnd type="none" w="sm" len="sm"/>
                  <a:tailEnd type="none" w="sm" len="sm"/>
                </a:ln>
                <a:solidFill>
                  <a:srgbClr val="FFFFFF"/>
                </a:solidFill>
                <a:latin typeface="Arial Black"/>
              </a:rPr>
              <a:t>?</a:t>
            </a:r>
          </a:p>
        </p:txBody>
      </p:sp>
      <p:sp>
        <p:nvSpPr>
          <p:cNvPr id="2633" name="Google Shape;2633;g6f8def64e8_1_199"/>
          <p:cNvSpPr txBox="1">
            <a:spLocks noGrp="1"/>
          </p:cNvSpPr>
          <p:nvPr>
            <p:ph type="ctrTitle"/>
          </p:nvPr>
        </p:nvSpPr>
        <p:spPr>
          <a:xfrm>
            <a:off x="0" y="0"/>
            <a:ext cx="3048000" cy="2514600"/>
          </a:xfrm>
          <a:prstGeom prst="rect">
            <a:avLst/>
          </a:prstGeom>
          <a:solidFill>
            <a:srgbClr val="00006A"/>
          </a:solidFill>
          <a:ln w="9525" cap="flat" cmpd="sng">
            <a:solidFill>
              <a:schemeClr val="lt1"/>
            </a:solidFill>
            <a:prstDash val="solid"/>
            <a:round/>
            <a:headEnd type="none" w="sm" len="sm"/>
            <a:tailEnd type="none" w="sm" len="sm"/>
          </a:ln>
          <a:effectLst>
            <a:outerShdw blurRad="63500" dist="35921" dir="2700000" algn="ctr" rotWithShape="0">
              <a:schemeClr val="dk2">
                <a:alpha val="74900"/>
              </a:schemeClr>
            </a:outerShdw>
          </a:effectLst>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a:solidFill>
                  <a:schemeClr val="lt1"/>
                </a:solidFill>
              </a:rPr>
              <a:t>เรื่องเปรียบเทียบที่ดีกว่า</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3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32"/>
                                        </p:tgtEl>
                                        <p:attrNameLst>
                                          <p:attrName>style.visibility</p:attrName>
                                        </p:attrNameLst>
                                      </p:cBhvr>
                                      <p:to>
                                        <p:strVal val="visible"/>
                                      </p:to>
                                    </p:set>
                                    <p:animEffect transition="in" filter="fade">
                                      <p:cBhvr>
                                        <p:cTn id="27" dur="1"/>
                                        <p:tgtEl>
                                          <p:spTgt spid="2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8"/>
        <p:cNvGrpSpPr/>
        <p:nvPr/>
      </p:nvGrpSpPr>
      <p:grpSpPr>
        <a:xfrm>
          <a:off x="0" y="0"/>
          <a:ext cx="0" cy="0"/>
          <a:chOff x="0" y="0"/>
          <a:chExt cx="0" cy="0"/>
        </a:xfrm>
      </p:grpSpPr>
      <p:pic>
        <p:nvPicPr>
          <p:cNvPr id="2639" name="Google Shape;2639;p82"/>
          <p:cNvPicPr preferRelativeResize="0"/>
          <p:nvPr/>
        </p:nvPicPr>
        <p:blipFill rotWithShape="1">
          <a:blip r:embed="rId3">
            <a:alphaModFix/>
          </a:blip>
          <a:srcRect/>
          <a:stretch/>
        </p:blipFill>
        <p:spPr>
          <a:xfrm>
            <a:off x="6215063" y="2286000"/>
            <a:ext cx="2852737" cy="4432300"/>
          </a:xfrm>
          <a:prstGeom prst="rect">
            <a:avLst/>
          </a:prstGeom>
          <a:noFill/>
          <a:ln>
            <a:noFill/>
          </a:ln>
        </p:spPr>
      </p:pic>
      <p:sp>
        <p:nvSpPr>
          <p:cNvPr id="2640" name="Google Shape;2640;p82"/>
          <p:cNvSpPr/>
          <p:nvPr/>
        </p:nvSpPr>
        <p:spPr>
          <a:xfrm>
            <a:off x="3048000" y="-76200"/>
            <a:ext cx="152400" cy="723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rgbClr val="000000"/>
              </a:solidFill>
              <a:latin typeface="Arial"/>
              <a:ea typeface="Arial"/>
              <a:cs typeface="Arial"/>
              <a:sym typeface="Arial"/>
            </a:endParaRPr>
          </a:p>
        </p:txBody>
      </p:sp>
      <p:sp>
        <p:nvSpPr>
          <p:cNvPr id="2641" name="Google Shape;2641;p82"/>
          <p:cNvSpPr/>
          <p:nvPr/>
        </p:nvSpPr>
        <p:spPr>
          <a:xfrm rot="5400000">
            <a:off x="4495800" y="-3200400"/>
            <a:ext cx="152400" cy="914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rgbClr val="000000"/>
              </a:solidFill>
              <a:latin typeface="Arial"/>
              <a:ea typeface="Arial"/>
              <a:cs typeface="Arial"/>
              <a:sym typeface="Arial"/>
            </a:endParaRPr>
          </a:p>
        </p:txBody>
      </p:sp>
      <p:sp>
        <p:nvSpPr>
          <p:cNvPr id="2642" name="Google Shape;2642;p82"/>
          <p:cNvSpPr/>
          <p:nvPr/>
        </p:nvSpPr>
        <p:spPr>
          <a:xfrm>
            <a:off x="3200400" y="1676400"/>
            <a:ext cx="4419600" cy="4876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000" b="1">
                <a:solidFill>
                  <a:srgbClr val="FFFFFF"/>
                </a:solidFill>
                <a:latin typeface="Arial"/>
                <a:ea typeface="Arial"/>
                <a:cs typeface="Arial"/>
                <a:sym typeface="Arial"/>
              </a:rPr>
              <a:t>Creation Research Institute</a:t>
            </a:r>
            <a:endParaRPr sz="2000" b="1">
              <a:solidFill>
                <a:srgbClr val="FFFFFF"/>
              </a:solidFill>
              <a:latin typeface="Arial"/>
              <a:ea typeface="Arial"/>
              <a:cs typeface="Arial"/>
              <a:sym typeface="Arial"/>
            </a:endParaRPr>
          </a:p>
          <a:p>
            <a:pPr marL="342900" marR="0" lvl="0" indent="-342900" algn="l" rtl="0">
              <a:spcBef>
                <a:spcPts val="0"/>
              </a:spcBef>
              <a:spcAft>
                <a:spcPts val="0"/>
              </a:spcAft>
              <a:buNone/>
            </a:pPr>
            <a:r>
              <a:rPr lang="en-US" sz="2000" b="1">
                <a:solidFill>
                  <a:srgbClr val="FFFFFF"/>
                </a:solidFill>
              </a:rPr>
              <a:t>(สมาคมวิจันการทรงสร้าง)</a:t>
            </a:r>
            <a:endParaRPr sz="2000" b="1">
              <a:solidFill>
                <a:srgbClr val="FFFFFF"/>
              </a:solidFill>
            </a:endParaRPr>
          </a:p>
          <a:p>
            <a:pPr marL="342900" marR="0" lvl="0" indent="-342900" algn="l" rtl="0">
              <a:spcBef>
                <a:spcPts val="400"/>
              </a:spcBef>
              <a:spcAft>
                <a:spcPts val="0"/>
              </a:spcAft>
              <a:buNone/>
            </a:pPr>
            <a:r>
              <a:rPr lang="en-US" sz="2000" b="1">
                <a:solidFill>
                  <a:srgbClr val="FFFFFF"/>
                </a:solidFill>
              </a:rPr>
              <a:t>เฮนรี่</a:t>
            </a:r>
            <a:r>
              <a:rPr lang="en-US" sz="2000" b="1">
                <a:solidFill>
                  <a:srgbClr val="FFFFFF"/>
                </a:solidFill>
                <a:latin typeface="Arial"/>
                <a:ea typeface="Arial"/>
                <a:cs typeface="Arial"/>
                <a:sym typeface="Arial"/>
              </a:rPr>
              <a:t>/จอห์น</a:t>
            </a:r>
            <a:r>
              <a:rPr lang="en-US" sz="2000" b="1">
                <a:solidFill>
                  <a:srgbClr val="FFFFFF"/>
                </a:solidFill>
              </a:rPr>
              <a:t> มอริส</a:t>
            </a:r>
            <a:r>
              <a:rPr lang="en-US" sz="2000" b="1">
                <a:solidFill>
                  <a:srgbClr val="FFFFFF"/>
                </a:solidFill>
                <a:latin typeface="Arial"/>
                <a:ea typeface="Arial"/>
                <a:cs typeface="Arial"/>
                <a:sym typeface="Arial"/>
              </a:rPr>
              <a:t>, ดูแเน่ กิช</a:t>
            </a:r>
            <a:endParaRPr/>
          </a:p>
          <a:p>
            <a:pPr marL="342900" marR="0" lvl="0" indent="-342900" algn="l" rtl="0">
              <a:spcBef>
                <a:spcPts val="400"/>
              </a:spcBef>
              <a:spcAft>
                <a:spcPts val="0"/>
              </a:spcAft>
              <a:buNone/>
            </a:pPr>
            <a:r>
              <a:rPr lang="en-US" sz="2000" b="1">
                <a:solidFill>
                  <a:srgbClr val="FFFFFF"/>
                </a:solidFill>
              </a:rPr>
              <a:t>โจเซฟ ดิวโลว</a:t>
            </a:r>
            <a:r>
              <a:rPr lang="en-US" sz="2000" b="1">
                <a:solidFill>
                  <a:srgbClr val="FFFFFF"/>
                </a:solidFill>
                <a:latin typeface="Arial"/>
                <a:ea typeface="Arial"/>
                <a:cs typeface="Arial"/>
                <a:sym typeface="Arial"/>
              </a:rPr>
              <a:t>, เคนแฮม</a:t>
            </a:r>
            <a:endParaRPr sz="2000" b="1">
              <a:solidFill>
                <a:srgbClr val="FFFFFF"/>
              </a:solidFill>
              <a:latin typeface="Arial"/>
              <a:ea typeface="Arial"/>
              <a:cs typeface="Arial"/>
              <a:sym typeface="Arial"/>
            </a:endParaRPr>
          </a:p>
          <a:p>
            <a:pPr marL="342900" marR="0" lvl="0" indent="-342900" algn="l" rtl="0">
              <a:spcBef>
                <a:spcPts val="400"/>
              </a:spcBef>
              <a:spcAft>
                <a:spcPts val="0"/>
              </a:spcAft>
              <a:buNone/>
            </a:pPr>
            <a:r>
              <a:rPr lang="en-US" sz="2000" b="1">
                <a:solidFill>
                  <a:srgbClr val="FFFFFF"/>
                </a:solidFill>
              </a:rPr>
              <a:t>โลกอายุน้อย</a:t>
            </a:r>
            <a:r>
              <a:rPr lang="en-US"/>
              <a:t>โลกอ</a:t>
            </a:r>
            <a:endParaRPr/>
          </a:p>
          <a:p>
            <a:pPr marL="342900" marR="0" lvl="0" indent="-342900" algn="l" rtl="0">
              <a:spcBef>
                <a:spcPts val="400"/>
              </a:spcBef>
              <a:spcAft>
                <a:spcPts val="0"/>
              </a:spcAft>
              <a:buNone/>
            </a:pPr>
            <a:r>
              <a:rPr lang="en-US" sz="2000" b="1">
                <a:solidFill>
                  <a:srgbClr val="FFFFFF"/>
                </a:solidFill>
              </a:rPr>
              <a:t>ใช้ 24 ช้วโมงต่อหนึ่งวัน</a:t>
            </a:r>
            <a:endParaRPr/>
          </a:p>
          <a:p>
            <a:pPr marL="342900" marR="0" lvl="0" indent="-342900" algn="l" rtl="0">
              <a:spcBef>
                <a:spcPts val="400"/>
              </a:spcBef>
              <a:spcAft>
                <a:spcPts val="0"/>
              </a:spcAft>
              <a:buNone/>
            </a:pPr>
            <a:r>
              <a:rPr lang="en-US" sz="2000" b="1">
                <a:solidFill>
                  <a:srgbClr val="FFFFFF"/>
                </a:solidFill>
              </a:rPr>
              <a:t>นำ้ท่วมทั่วโลก</a:t>
            </a:r>
            <a:endParaRPr/>
          </a:p>
          <a:p>
            <a:pPr marL="342900" marR="0" lvl="0" indent="-342900" algn="l" rtl="0">
              <a:spcBef>
                <a:spcPts val="400"/>
              </a:spcBef>
              <a:spcAft>
                <a:spcPts val="0"/>
              </a:spcAft>
              <a:buNone/>
            </a:pPr>
            <a:r>
              <a:rPr lang="en-US" sz="2000" b="1">
                <a:solidFill>
                  <a:srgbClr val="FFFFFF"/>
                </a:solidFill>
              </a:rPr>
              <a:t>ประมารมาณไอน้ำสูงสุด</a:t>
            </a:r>
            <a:endParaRPr/>
          </a:p>
          <a:p>
            <a:pPr marL="342900" marR="0" lvl="0" indent="-342900" algn="l" rtl="0">
              <a:spcBef>
                <a:spcPts val="400"/>
              </a:spcBef>
              <a:spcAft>
                <a:spcPts val="0"/>
              </a:spcAft>
              <a:buNone/>
            </a:pPr>
            <a:endParaRPr sz="2000" b="1">
              <a:solidFill>
                <a:srgbClr val="FFFFFF"/>
              </a:solidFill>
              <a:latin typeface="Arial"/>
              <a:ea typeface="Arial"/>
              <a:cs typeface="Arial"/>
              <a:sym typeface="Arial"/>
            </a:endParaRPr>
          </a:p>
          <a:p>
            <a:pPr marL="342900" marR="0" lvl="0" indent="-342900" algn="l" rtl="0">
              <a:spcBef>
                <a:spcPts val="360"/>
              </a:spcBef>
              <a:spcAft>
                <a:spcPts val="0"/>
              </a:spcAft>
              <a:buNone/>
            </a:pPr>
            <a:r>
              <a:rPr lang="en-US" sz="1800" b="1">
                <a:solidFill>
                  <a:srgbClr val="FFFFFF"/>
                </a:solidFill>
                <a:latin typeface="Arial"/>
                <a:ea typeface="Arial"/>
                <a:cs typeface="Arial"/>
                <a:sym typeface="Arial"/>
              </a:rPr>
              <a:t>answersingenesis.org</a:t>
            </a:r>
            <a:endParaRPr/>
          </a:p>
          <a:p>
            <a:pPr marL="342900" marR="0" lvl="0" indent="-342900" algn="l" rtl="0">
              <a:spcBef>
                <a:spcPts val="360"/>
              </a:spcBef>
              <a:spcAft>
                <a:spcPts val="0"/>
              </a:spcAft>
              <a:buNone/>
            </a:pPr>
            <a:r>
              <a:rPr lang="en-US" sz="1800" b="1">
                <a:solidFill>
                  <a:srgbClr val="FFFFFF"/>
                </a:solidFill>
                <a:latin typeface="Arial"/>
                <a:ea typeface="Arial"/>
                <a:cs typeface="Arial"/>
                <a:sym typeface="Arial"/>
              </a:rPr>
              <a:t>genesispark.org</a:t>
            </a:r>
            <a:endParaRPr/>
          </a:p>
          <a:p>
            <a:pPr marL="342900" marR="0" lvl="0" indent="-342900" algn="l" rtl="0">
              <a:spcBef>
                <a:spcPts val="360"/>
              </a:spcBef>
              <a:spcAft>
                <a:spcPts val="0"/>
              </a:spcAft>
              <a:buNone/>
            </a:pPr>
            <a:r>
              <a:rPr lang="en-US" sz="1800" b="1">
                <a:solidFill>
                  <a:srgbClr val="FFFFFF"/>
                </a:solidFill>
                <a:latin typeface="Arial"/>
                <a:ea typeface="Arial"/>
                <a:cs typeface="Arial"/>
                <a:sym typeface="Arial"/>
              </a:rPr>
              <a:t>icr.org critiques Ross at:</a:t>
            </a:r>
            <a:endParaRPr sz="2000" b="1">
              <a:solidFill>
                <a:srgbClr val="FFFFFF"/>
              </a:solidFill>
              <a:latin typeface="Arial"/>
              <a:ea typeface="Arial"/>
              <a:cs typeface="Arial"/>
              <a:sym typeface="Arial"/>
            </a:endParaRPr>
          </a:p>
          <a:p>
            <a:pPr marL="342900" marR="0" lvl="0" indent="-342900" algn="l" rtl="0">
              <a:spcBef>
                <a:spcPts val="360"/>
              </a:spcBef>
              <a:spcAft>
                <a:spcPts val="0"/>
              </a:spcAft>
              <a:buNone/>
            </a:pPr>
            <a:r>
              <a:rPr lang="en-US" sz="1800" b="1">
                <a:solidFill>
                  <a:srgbClr val="FFFFFF"/>
                </a:solidFill>
                <a:latin typeface="Arial"/>
                <a:ea typeface="Arial"/>
                <a:cs typeface="Arial"/>
                <a:sym typeface="Arial"/>
              </a:rPr>
              <a:t>icr.org/pubs/imp/imp-217.htm</a:t>
            </a:r>
            <a:endParaRPr/>
          </a:p>
        </p:txBody>
      </p:sp>
      <p:sp>
        <p:nvSpPr>
          <p:cNvPr id="2643" name="Google Shape;2643;p82"/>
          <p:cNvSpPr txBox="1">
            <a:spLocks noGrp="1"/>
          </p:cNvSpPr>
          <p:nvPr>
            <p:ph type="title"/>
          </p:nvPr>
        </p:nvSpPr>
        <p:spPr>
          <a:xfrm>
            <a:off x="1295400" y="304800"/>
            <a:ext cx="7772400" cy="762000"/>
          </a:xfrm>
          <a:prstGeom prst="rect">
            <a:avLst/>
          </a:prstGeom>
          <a:solidFill>
            <a:schemeClr val="dk1"/>
          </a:solid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600" b="1">
                <a:solidFill>
                  <a:schemeClr val="lt1"/>
                </a:solidFill>
              </a:rPr>
              <a:t>ความแตกต่างในด้านการประกาศ</a:t>
            </a:r>
            <a:endParaRPr sz="3600" b="1">
              <a:latin typeface="Arial"/>
              <a:ea typeface="Arial"/>
              <a:cs typeface="Arial"/>
              <a:sym typeface="Arial"/>
            </a:endParaRPr>
          </a:p>
        </p:txBody>
      </p:sp>
      <p:sp>
        <p:nvSpPr>
          <p:cNvPr id="2644" name="Google Shape;2644;p82"/>
          <p:cNvSpPr/>
          <p:nvPr/>
        </p:nvSpPr>
        <p:spPr>
          <a:xfrm>
            <a:off x="3048000" y="-152400"/>
            <a:ext cx="152400" cy="685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1">
              <a:solidFill>
                <a:srgbClr val="000000"/>
              </a:solidFill>
              <a:latin typeface="Arial"/>
              <a:ea typeface="Arial"/>
              <a:cs typeface="Arial"/>
              <a:sym typeface="Arial"/>
            </a:endParaRPr>
          </a:p>
        </p:txBody>
      </p:sp>
      <p:sp>
        <p:nvSpPr>
          <p:cNvPr id="2645" name="Google Shape;2645;p82"/>
          <p:cNvSpPr txBox="1"/>
          <p:nvPr/>
        </p:nvSpPr>
        <p:spPr>
          <a:xfrm>
            <a:off x="8153400" y="-914400"/>
            <a:ext cx="469900" cy="400050"/>
          </a:xfrm>
          <a:prstGeom prst="rect">
            <a:avLst/>
          </a:prstGeom>
          <a:noFill/>
          <a:ln>
            <a:noFill/>
          </a:ln>
          <a:effectLst>
            <a:outerShdw blurRad="63500" dist="38099" dir="2700000" algn="ctr" rotWithShape="0">
              <a:schemeClr val="lt2">
                <a:alpha val="74901"/>
              </a:scheme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FFFFFF"/>
                </a:solidFill>
                <a:latin typeface="Arial"/>
                <a:ea typeface="Arial"/>
                <a:cs typeface="Arial"/>
                <a:sym typeface="Arial"/>
              </a:rPr>
              <a:t>34</a:t>
            </a:r>
            <a:endParaRPr/>
          </a:p>
        </p:txBody>
      </p:sp>
      <p:sp>
        <p:nvSpPr>
          <p:cNvPr id="2646" name="Google Shape;2646;p82"/>
          <p:cNvSpPr/>
          <p:nvPr/>
        </p:nvSpPr>
        <p:spPr>
          <a:xfrm>
            <a:off x="76200" y="1676400"/>
            <a:ext cx="2971800" cy="48006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None/>
            </a:pPr>
            <a:r>
              <a:rPr lang="en-US" sz="2000" b="1">
                <a:solidFill>
                  <a:srgbClr val="FFFFFF"/>
                </a:solidFill>
              </a:rPr>
              <a:t>เหตุผลในการเชื่อ</a:t>
            </a:r>
            <a:endParaRPr/>
          </a:p>
          <a:p>
            <a:pPr marL="342900" marR="0" lvl="0" indent="-342900" algn="l" rtl="0">
              <a:spcBef>
                <a:spcPts val="400"/>
              </a:spcBef>
              <a:spcAft>
                <a:spcPts val="0"/>
              </a:spcAft>
              <a:buNone/>
            </a:pPr>
            <a:r>
              <a:rPr lang="en-US" sz="2000" b="1">
                <a:solidFill>
                  <a:srgbClr val="FFFFFF"/>
                </a:solidFill>
              </a:rPr>
              <a:t>ฮิวจ์ โรสส์</a:t>
            </a:r>
            <a:endParaRPr/>
          </a:p>
          <a:p>
            <a:pPr marL="342900" marR="0" lvl="0" indent="-342900" algn="l" rtl="0">
              <a:spcBef>
                <a:spcPts val="400"/>
              </a:spcBef>
              <a:spcAft>
                <a:spcPts val="0"/>
              </a:spcAft>
              <a:buNone/>
            </a:pPr>
            <a:r>
              <a:rPr lang="en-US" sz="2000" b="1">
                <a:solidFill>
                  <a:srgbClr val="FFFFFF"/>
                </a:solidFill>
              </a:rPr>
              <a:t>วอลท์ บราว์น</a:t>
            </a:r>
            <a:endParaRPr/>
          </a:p>
          <a:p>
            <a:pPr marL="342900" marR="0" lvl="0" indent="-342900" algn="l" rtl="0">
              <a:spcBef>
                <a:spcPts val="400"/>
              </a:spcBef>
              <a:spcAft>
                <a:spcPts val="0"/>
              </a:spcAft>
              <a:buNone/>
            </a:pPr>
            <a:r>
              <a:rPr lang="en-US" sz="2000" b="1">
                <a:solidFill>
                  <a:srgbClr val="FFFFFF"/>
                </a:solidFill>
              </a:rPr>
              <a:t>โลกเก่า</a:t>
            </a:r>
            <a:endParaRPr/>
          </a:p>
          <a:p>
            <a:pPr marL="342900" marR="0" lvl="0" indent="-342900" algn="l" rtl="0">
              <a:spcBef>
                <a:spcPts val="400"/>
              </a:spcBef>
              <a:spcAft>
                <a:spcPts val="0"/>
              </a:spcAft>
              <a:buNone/>
            </a:pPr>
            <a:r>
              <a:rPr lang="en-US" sz="2000" b="1">
                <a:solidFill>
                  <a:srgbClr val="FFFFFF"/>
                </a:solidFill>
              </a:rPr>
              <a:t>การทรงสร้างที่ต่อเนื่อง</a:t>
            </a:r>
            <a:endParaRPr/>
          </a:p>
          <a:p>
            <a:pPr marL="342900" marR="0" lvl="0" indent="-342900" algn="l" rtl="0">
              <a:spcBef>
                <a:spcPts val="400"/>
              </a:spcBef>
              <a:spcAft>
                <a:spcPts val="0"/>
              </a:spcAft>
              <a:buNone/>
            </a:pPr>
            <a:r>
              <a:rPr lang="en-US" sz="2000" b="1">
                <a:solidFill>
                  <a:srgbClr val="FFFFFF"/>
                </a:solidFill>
              </a:rPr>
              <a:t>น้ำท่วมในตะวันออกกลาง</a:t>
            </a:r>
            <a:endParaRPr/>
          </a:p>
          <a:p>
            <a:pPr marL="342900" marR="0" lvl="0" indent="-342900" algn="l" rtl="0">
              <a:spcBef>
                <a:spcPts val="400"/>
              </a:spcBef>
              <a:spcAft>
                <a:spcPts val="0"/>
              </a:spcAft>
              <a:buNone/>
            </a:pPr>
            <a:r>
              <a:rPr lang="en-US" sz="2000" b="1">
                <a:solidFill>
                  <a:srgbClr val="FFFFFF"/>
                </a:solidFill>
              </a:rPr>
              <a:t>ประมาณน้ำฝน</a:t>
            </a:r>
            <a:endParaRPr sz="1800" b="1">
              <a:solidFill>
                <a:srgbClr val="FFFFFF"/>
              </a:solidFill>
              <a:latin typeface="Arial"/>
              <a:ea typeface="Arial"/>
              <a:cs typeface="Arial"/>
              <a:sym typeface="Arial"/>
            </a:endParaRPr>
          </a:p>
          <a:p>
            <a:pPr marL="342900" marR="0" lvl="0" indent="-342900" algn="l" rtl="0">
              <a:spcBef>
                <a:spcPts val="360"/>
              </a:spcBef>
              <a:spcAft>
                <a:spcPts val="0"/>
              </a:spcAft>
              <a:buNone/>
            </a:pPr>
            <a:endParaRPr sz="1800" b="1">
              <a:solidFill>
                <a:srgbClr val="FFFFFF"/>
              </a:solidFill>
              <a:latin typeface="Arial"/>
              <a:ea typeface="Arial"/>
              <a:cs typeface="Arial"/>
              <a:sym typeface="Arial"/>
            </a:endParaRPr>
          </a:p>
          <a:p>
            <a:pPr marL="342900" marR="0" lvl="0" indent="-342900" algn="l" rtl="0">
              <a:spcBef>
                <a:spcPts val="360"/>
              </a:spcBef>
              <a:spcAft>
                <a:spcPts val="0"/>
              </a:spcAft>
              <a:buNone/>
            </a:pPr>
            <a:r>
              <a:rPr lang="en-US" sz="1800" b="1">
                <a:solidFill>
                  <a:srgbClr val="FFFFFF"/>
                </a:solidFill>
                <a:latin typeface="Arial"/>
                <a:ea typeface="Arial"/>
                <a:cs typeface="Arial"/>
                <a:sym typeface="Arial"/>
              </a:rPr>
              <a:t>reasons.org</a:t>
            </a:r>
            <a:endParaRPr/>
          </a:p>
          <a:p>
            <a:pPr marL="342900" marR="0" lvl="0" indent="-342900" algn="l" rtl="0">
              <a:spcBef>
                <a:spcPts val="360"/>
              </a:spcBef>
              <a:spcAft>
                <a:spcPts val="0"/>
              </a:spcAft>
              <a:buNone/>
            </a:pPr>
            <a:r>
              <a:rPr lang="en-US" sz="1800" b="1">
                <a:solidFill>
                  <a:srgbClr val="FFFFFF"/>
                </a:solidFill>
                <a:latin typeface="Arial"/>
                <a:ea typeface="Arial"/>
                <a:cs typeface="Arial"/>
                <a:sym typeface="Arial"/>
              </a:rPr>
              <a:t>godandscience.org</a:t>
            </a:r>
            <a:endParaRPr/>
          </a:p>
          <a:p>
            <a:pPr marL="342900" marR="0" lvl="0" indent="-342900" algn="l" rtl="0">
              <a:spcBef>
                <a:spcPts val="360"/>
              </a:spcBef>
              <a:spcAft>
                <a:spcPts val="0"/>
              </a:spcAft>
              <a:buNone/>
            </a:pPr>
            <a:r>
              <a:rPr lang="en-US" sz="1800" b="1">
                <a:solidFill>
                  <a:srgbClr val="FFFFFF"/>
                </a:solidFill>
                <a:latin typeface="Arial"/>
                <a:ea typeface="Arial"/>
                <a:cs typeface="Arial"/>
                <a:sym typeface="Arial"/>
              </a:rPr>
              <a:t>creationscience.com</a:t>
            </a:r>
            <a:endParaRPr sz="1600" b="1">
              <a:solidFill>
                <a:srgbClr val="FFFFFF"/>
              </a:solidFill>
              <a:latin typeface="Arial"/>
              <a:ea typeface="Arial"/>
              <a:cs typeface="Arial"/>
              <a:sym typeface="Arial"/>
            </a:endParaRPr>
          </a:p>
        </p:txBody>
      </p:sp>
      <p:sp>
        <p:nvSpPr>
          <p:cNvPr id="2647" name="Google Shape;2647;p82"/>
          <p:cNvSpPr txBox="1"/>
          <p:nvPr/>
        </p:nvSpPr>
        <p:spPr>
          <a:xfrm>
            <a:off x="9350375" y="0"/>
            <a:ext cx="838200" cy="7080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rgbClr val="FFFFFF"/>
                </a:solidFill>
                <a:latin typeface="Arial"/>
                <a:ea typeface="Arial"/>
                <a:cs typeface="Arial"/>
                <a:sym typeface="Arial"/>
              </a:rPr>
              <a:t>OTS 34</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40"/>
                                        </p:tgtEl>
                                        <p:attrNameLst>
                                          <p:attrName>style.visibility</p:attrName>
                                        </p:attrNameLst>
                                      </p:cBhvr>
                                      <p:to>
                                        <p:strVal val="visible"/>
                                      </p:to>
                                    </p:set>
                                    <p:animEffect transition="in" filter="fade">
                                      <p:cBhvr>
                                        <p:cTn id="7" dur="500"/>
                                        <p:tgtEl>
                                          <p:spTgt spid="26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42">
                                            <p:txEl>
                                              <p:pRg st="0" end="0"/>
                                            </p:txEl>
                                          </p:spTgt>
                                        </p:tgtEl>
                                        <p:attrNameLst>
                                          <p:attrName>style.visibility</p:attrName>
                                        </p:attrNameLst>
                                      </p:cBhvr>
                                      <p:to>
                                        <p:strVal val="visible"/>
                                      </p:to>
                                    </p:set>
                                    <p:animEffect transition="in" filter="fade">
                                      <p:cBhvr>
                                        <p:cTn id="12" dur="500"/>
                                        <p:tgtEl>
                                          <p:spTgt spid="264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42">
                                            <p:txEl>
                                              <p:pRg st="1" end="1"/>
                                            </p:txEl>
                                          </p:spTgt>
                                        </p:tgtEl>
                                        <p:attrNameLst>
                                          <p:attrName>style.visibility</p:attrName>
                                        </p:attrNameLst>
                                      </p:cBhvr>
                                      <p:to>
                                        <p:strVal val="visible"/>
                                      </p:to>
                                    </p:set>
                                    <p:animEffect transition="in" filter="fade">
                                      <p:cBhvr>
                                        <p:cTn id="17" dur="500"/>
                                        <p:tgtEl>
                                          <p:spTgt spid="264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42">
                                            <p:txEl>
                                              <p:pRg st="2" end="2"/>
                                            </p:txEl>
                                          </p:spTgt>
                                        </p:tgtEl>
                                        <p:attrNameLst>
                                          <p:attrName>style.visibility</p:attrName>
                                        </p:attrNameLst>
                                      </p:cBhvr>
                                      <p:to>
                                        <p:strVal val="visible"/>
                                      </p:to>
                                    </p:set>
                                    <p:animEffect transition="in" filter="fade">
                                      <p:cBhvr>
                                        <p:cTn id="22" dur="500"/>
                                        <p:tgtEl>
                                          <p:spTgt spid="264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42">
                                            <p:txEl>
                                              <p:pRg st="3" end="3"/>
                                            </p:txEl>
                                          </p:spTgt>
                                        </p:tgtEl>
                                        <p:attrNameLst>
                                          <p:attrName>style.visibility</p:attrName>
                                        </p:attrNameLst>
                                      </p:cBhvr>
                                      <p:to>
                                        <p:strVal val="visible"/>
                                      </p:to>
                                    </p:set>
                                    <p:animEffect transition="in" filter="fade">
                                      <p:cBhvr>
                                        <p:cTn id="27" dur="500"/>
                                        <p:tgtEl>
                                          <p:spTgt spid="264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42">
                                            <p:txEl>
                                              <p:pRg st="4" end="4"/>
                                            </p:txEl>
                                          </p:spTgt>
                                        </p:tgtEl>
                                        <p:attrNameLst>
                                          <p:attrName>style.visibility</p:attrName>
                                        </p:attrNameLst>
                                      </p:cBhvr>
                                      <p:to>
                                        <p:strVal val="visible"/>
                                      </p:to>
                                    </p:set>
                                    <p:animEffect transition="in" filter="fade">
                                      <p:cBhvr>
                                        <p:cTn id="32" dur="500"/>
                                        <p:tgtEl>
                                          <p:spTgt spid="264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42">
                                            <p:txEl>
                                              <p:pRg st="5" end="5"/>
                                            </p:txEl>
                                          </p:spTgt>
                                        </p:tgtEl>
                                        <p:attrNameLst>
                                          <p:attrName>style.visibility</p:attrName>
                                        </p:attrNameLst>
                                      </p:cBhvr>
                                      <p:to>
                                        <p:strVal val="visible"/>
                                      </p:to>
                                    </p:set>
                                    <p:animEffect transition="in" filter="fade">
                                      <p:cBhvr>
                                        <p:cTn id="37" dur="500"/>
                                        <p:tgtEl>
                                          <p:spTgt spid="264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42">
                                            <p:txEl>
                                              <p:pRg st="6" end="6"/>
                                            </p:txEl>
                                          </p:spTgt>
                                        </p:tgtEl>
                                        <p:attrNameLst>
                                          <p:attrName>style.visibility</p:attrName>
                                        </p:attrNameLst>
                                      </p:cBhvr>
                                      <p:to>
                                        <p:strVal val="visible"/>
                                      </p:to>
                                    </p:set>
                                    <p:animEffect transition="in" filter="fade">
                                      <p:cBhvr>
                                        <p:cTn id="42" dur="500"/>
                                        <p:tgtEl>
                                          <p:spTgt spid="2642">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42">
                                            <p:txEl>
                                              <p:pRg st="7" end="7"/>
                                            </p:txEl>
                                          </p:spTgt>
                                        </p:tgtEl>
                                        <p:attrNameLst>
                                          <p:attrName>style.visibility</p:attrName>
                                        </p:attrNameLst>
                                      </p:cBhvr>
                                      <p:to>
                                        <p:strVal val="visible"/>
                                      </p:to>
                                    </p:set>
                                    <p:animEffect transition="in" filter="fade">
                                      <p:cBhvr>
                                        <p:cTn id="47" dur="500"/>
                                        <p:tgtEl>
                                          <p:spTgt spid="264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42">
                                            <p:txEl>
                                              <p:pRg st="8" end="8"/>
                                            </p:txEl>
                                          </p:spTgt>
                                        </p:tgtEl>
                                        <p:attrNameLst>
                                          <p:attrName>style.visibility</p:attrName>
                                        </p:attrNameLst>
                                      </p:cBhvr>
                                      <p:to>
                                        <p:strVal val="visible"/>
                                      </p:to>
                                    </p:set>
                                    <p:animEffect transition="in" filter="fade">
                                      <p:cBhvr>
                                        <p:cTn id="52" dur="500"/>
                                        <p:tgtEl>
                                          <p:spTgt spid="2642">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42">
                                            <p:txEl>
                                              <p:pRg st="9" end="9"/>
                                            </p:txEl>
                                          </p:spTgt>
                                        </p:tgtEl>
                                        <p:attrNameLst>
                                          <p:attrName>style.visibility</p:attrName>
                                        </p:attrNameLst>
                                      </p:cBhvr>
                                      <p:to>
                                        <p:strVal val="visible"/>
                                      </p:to>
                                    </p:set>
                                    <p:animEffect transition="in" filter="fade">
                                      <p:cBhvr>
                                        <p:cTn id="57" dur="500"/>
                                        <p:tgtEl>
                                          <p:spTgt spid="2642">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642">
                                            <p:txEl>
                                              <p:pRg st="10" end="10"/>
                                            </p:txEl>
                                          </p:spTgt>
                                        </p:tgtEl>
                                        <p:attrNameLst>
                                          <p:attrName>style.visibility</p:attrName>
                                        </p:attrNameLst>
                                      </p:cBhvr>
                                      <p:to>
                                        <p:strVal val="visible"/>
                                      </p:to>
                                    </p:set>
                                    <p:animEffect transition="in" filter="fade">
                                      <p:cBhvr>
                                        <p:cTn id="62" dur="500"/>
                                        <p:tgtEl>
                                          <p:spTgt spid="2642">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642">
                                            <p:txEl>
                                              <p:pRg st="11" end="11"/>
                                            </p:txEl>
                                          </p:spTgt>
                                        </p:tgtEl>
                                        <p:attrNameLst>
                                          <p:attrName>style.visibility</p:attrName>
                                        </p:attrNameLst>
                                      </p:cBhvr>
                                      <p:to>
                                        <p:strVal val="visible"/>
                                      </p:to>
                                    </p:set>
                                    <p:animEffect transition="in" filter="fade">
                                      <p:cBhvr>
                                        <p:cTn id="67" dur="500"/>
                                        <p:tgtEl>
                                          <p:spTgt spid="2642">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642">
                                            <p:txEl>
                                              <p:pRg st="12" end="12"/>
                                            </p:txEl>
                                          </p:spTgt>
                                        </p:tgtEl>
                                        <p:attrNameLst>
                                          <p:attrName>style.visibility</p:attrName>
                                        </p:attrNameLst>
                                      </p:cBhvr>
                                      <p:to>
                                        <p:strVal val="visible"/>
                                      </p:to>
                                    </p:set>
                                    <p:animEffect transition="in" filter="fade">
                                      <p:cBhvr>
                                        <p:cTn id="72" dur="500"/>
                                        <p:tgtEl>
                                          <p:spTgt spid="2642">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639"/>
                                        </p:tgtEl>
                                        <p:attrNameLst>
                                          <p:attrName>style.visibility</p:attrName>
                                        </p:attrNameLst>
                                      </p:cBhvr>
                                      <p:to>
                                        <p:strVal val="visible"/>
                                      </p:to>
                                    </p:set>
                                    <p:animEffect transition="in" filter="fade">
                                      <p:cBhvr>
                                        <p:cTn id="77" dur="500"/>
                                        <p:tgtEl>
                                          <p:spTgt spid="263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646">
                                            <p:txEl>
                                              <p:pRg st="0" end="0"/>
                                            </p:txEl>
                                          </p:spTgt>
                                        </p:tgtEl>
                                        <p:attrNameLst>
                                          <p:attrName>style.visibility</p:attrName>
                                        </p:attrNameLst>
                                      </p:cBhvr>
                                      <p:to>
                                        <p:strVal val="visible"/>
                                      </p:to>
                                    </p:set>
                                    <p:animEffect transition="in" filter="fade">
                                      <p:cBhvr>
                                        <p:cTn id="82" dur="500"/>
                                        <p:tgtEl>
                                          <p:spTgt spid="2646">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646">
                                            <p:txEl>
                                              <p:pRg st="1" end="1"/>
                                            </p:txEl>
                                          </p:spTgt>
                                        </p:tgtEl>
                                        <p:attrNameLst>
                                          <p:attrName>style.visibility</p:attrName>
                                        </p:attrNameLst>
                                      </p:cBhvr>
                                      <p:to>
                                        <p:strVal val="visible"/>
                                      </p:to>
                                    </p:set>
                                    <p:animEffect transition="in" filter="fade">
                                      <p:cBhvr>
                                        <p:cTn id="87" dur="500"/>
                                        <p:tgtEl>
                                          <p:spTgt spid="2646">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2646">
                                            <p:txEl>
                                              <p:pRg st="2" end="2"/>
                                            </p:txEl>
                                          </p:spTgt>
                                        </p:tgtEl>
                                        <p:attrNameLst>
                                          <p:attrName>style.visibility</p:attrName>
                                        </p:attrNameLst>
                                      </p:cBhvr>
                                      <p:to>
                                        <p:strVal val="visible"/>
                                      </p:to>
                                    </p:set>
                                    <p:animEffect transition="in" filter="fade">
                                      <p:cBhvr>
                                        <p:cTn id="92" dur="500"/>
                                        <p:tgtEl>
                                          <p:spTgt spid="2646">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646">
                                            <p:txEl>
                                              <p:pRg st="3" end="3"/>
                                            </p:txEl>
                                          </p:spTgt>
                                        </p:tgtEl>
                                        <p:attrNameLst>
                                          <p:attrName>style.visibility</p:attrName>
                                        </p:attrNameLst>
                                      </p:cBhvr>
                                      <p:to>
                                        <p:strVal val="visible"/>
                                      </p:to>
                                    </p:set>
                                    <p:animEffect transition="in" filter="fade">
                                      <p:cBhvr>
                                        <p:cTn id="97" dur="500"/>
                                        <p:tgtEl>
                                          <p:spTgt spid="2646">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646">
                                            <p:txEl>
                                              <p:pRg st="4" end="4"/>
                                            </p:txEl>
                                          </p:spTgt>
                                        </p:tgtEl>
                                        <p:attrNameLst>
                                          <p:attrName>style.visibility</p:attrName>
                                        </p:attrNameLst>
                                      </p:cBhvr>
                                      <p:to>
                                        <p:strVal val="visible"/>
                                      </p:to>
                                    </p:set>
                                    <p:animEffect transition="in" filter="fade">
                                      <p:cBhvr>
                                        <p:cTn id="102" dur="500"/>
                                        <p:tgtEl>
                                          <p:spTgt spid="2646">
                                            <p:txEl>
                                              <p:pRg st="4" end="4"/>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646">
                                            <p:txEl>
                                              <p:pRg st="5" end="5"/>
                                            </p:txEl>
                                          </p:spTgt>
                                        </p:tgtEl>
                                        <p:attrNameLst>
                                          <p:attrName>style.visibility</p:attrName>
                                        </p:attrNameLst>
                                      </p:cBhvr>
                                      <p:to>
                                        <p:strVal val="visible"/>
                                      </p:to>
                                    </p:set>
                                    <p:animEffect transition="in" filter="fade">
                                      <p:cBhvr>
                                        <p:cTn id="107" dur="500"/>
                                        <p:tgtEl>
                                          <p:spTgt spid="2646">
                                            <p:txEl>
                                              <p:pRg st="5" end="5"/>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2646">
                                            <p:txEl>
                                              <p:pRg st="6" end="6"/>
                                            </p:txEl>
                                          </p:spTgt>
                                        </p:tgtEl>
                                        <p:attrNameLst>
                                          <p:attrName>style.visibility</p:attrName>
                                        </p:attrNameLst>
                                      </p:cBhvr>
                                      <p:to>
                                        <p:strVal val="visible"/>
                                      </p:to>
                                    </p:set>
                                    <p:animEffect transition="in" filter="fade">
                                      <p:cBhvr>
                                        <p:cTn id="112" dur="500"/>
                                        <p:tgtEl>
                                          <p:spTgt spid="2646">
                                            <p:txEl>
                                              <p:pRg st="6" end="6"/>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646">
                                            <p:txEl>
                                              <p:pRg st="7" end="7"/>
                                            </p:txEl>
                                          </p:spTgt>
                                        </p:tgtEl>
                                        <p:attrNameLst>
                                          <p:attrName>style.visibility</p:attrName>
                                        </p:attrNameLst>
                                      </p:cBhvr>
                                      <p:to>
                                        <p:strVal val="visible"/>
                                      </p:to>
                                    </p:set>
                                    <p:animEffect transition="in" filter="fade">
                                      <p:cBhvr>
                                        <p:cTn id="117" dur="500"/>
                                        <p:tgtEl>
                                          <p:spTgt spid="2646">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2646">
                                            <p:txEl>
                                              <p:pRg st="8" end="8"/>
                                            </p:txEl>
                                          </p:spTgt>
                                        </p:tgtEl>
                                        <p:attrNameLst>
                                          <p:attrName>style.visibility</p:attrName>
                                        </p:attrNameLst>
                                      </p:cBhvr>
                                      <p:to>
                                        <p:strVal val="visible"/>
                                      </p:to>
                                    </p:set>
                                    <p:animEffect transition="in" filter="fade">
                                      <p:cBhvr>
                                        <p:cTn id="122" dur="500"/>
                                        <p:tgtEl>
                                          <p:spTgt spid="2646">
                                            <p:txEl>
                                              <p:pRg st="8" end="8"/>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2646">
                                            <p:txEl>
                                              <p:pRg st="9" end="9"/>
                                            </p:txEl>
                                          </p:spTgt>
                                        </p:tgtEl>
                                        <p:attrNameLst>
                                          <p:attrName>style.visibility</p:attrName>
                                        </p:attrNameLst>
                                      </p:cBhvr>
                                      <p:to>
                                        <p:strVal val="visible"/>
                                      </p:to>
                                    </p:set>
                                    <p:animEffect transition="in" filter="fade">
                                      <p:cBhvr>
                                        <p:cTn id="127" dur="500"/>
                                        <p:tgtEl>
                                          <p:spTgt spid="2646">
                                            <p:txEl>
                                              <p:pRg st="9" end="9"/>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2646">
                                            <p:txEl>
                                              <p:pRg st="10" end="10"/>
                                            </p:txEl>
                                          </p:spTgt>
                                        </p:tgtEl>
                                        <p:attrNameLst>
                                          <p:attrName>style.visibility</p:attrName>
                                        </p:attrNameLst>
                                      </p:cBhvr>
                                      <p:to>
                                        <p:strVal val="visible"/>
                                      </p:to>
                                    </p:set>
                                    <p:animEffect transition="in" filter="fade">
                                      <p:cBhvr>
                                        <p:cTn id="132" dur="500"/>
                                        <p:tgtEl>
                                          <p:spTgt spid="264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653" name="Google Shape;2653;p83"/>
          <p:cNvSpPr txBox="1">
            <a:spLocks noGrp="1"/>
          </p:cNvSpPr>
          <p:nvPr>
            <p:ph type="title"/>
          </p:nvPr>
        </p:nvSpPr>
        <p:spPr>
          <a:xfrm>
            <a:off x="0" y="152400"/>
            <a:ext cx="9144000" cy="5334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600" b="1" i="1">
                <a:latin typeface="Times New Roman"/>
                <a:ea typeface="Times New Roman"/>
                <a:cs typeface="Times New Roman"/>
                <a:sym typeface="Times New Roman"/>
              </a:rPr>
              <a:t>Edwin </a:t>
            </a:r>
            <a:r>
              <a:rPr lang="en-US" sz="3200" b="1" i="1">
                <a:solidFill>
                  <a:schemeClr val="lt1"/>
                </a:solidFill>
              </a:rPr>
              <a:t>ชิวิตเกิดมาจากอุบัติเหตุจริงหรือ</a:t>
            </a:r>
            <a:r>
              <a:rPr lang="en-US" sz="3200" b="1" i="1">
                <a:solidFill>
                  <a:schemeClr val="lt1"/>
                </a:solidFill>
                <a:latin typeface="Arial"/>
                <a:ea typeface="Arial"/>
                <a:cs typeface="Arial"/>
                <a:sym typeface="Arial"/>
              </a:rPr>
              <a:t>?</a:t>
            </a:r>
            <a:endParaRPr/>
          </a:p>
        </p:txBody>
      </p:sp>
      <p:sp>
        <p:nvSpPr>
          <p:cNvPr id="2654" name="Google Shape;2654;p83"/>
          <p:cNvSpPr txBox="1"/>
          <p:nvPr/>
        </p:nvSpPr>
        <p:spPr>
          <a:xfrm>
            <a:off x="228600" y="1077200"/>
            <a:ext cx="6096000" cy="5577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sz="2400" b="1">
                <a:solidFill>
                  <a:schemeClr val="lt1"/>
                </a:solidFill>
              </a:rPr>
              <a:t>"มีความเป็นไปได้เพียงสองประการในการกำเนิดของชีวิต: คิอการเกิดขึ้นเองของวิวัฒนาการ หรือ พลังเหนือธรรมชาติของพระเจ้าสรรค์สร้าง…. ไม่มีความเป็นไปได้อื่นแล้ว การเกิดขึ้นเองตามธรรมชาติถูกหักล้างไปเมื่อ 120 ปีก่อน โดย หลุยปลาสเตอร์และเพื่อน ซึ่งจะเหลือทางเลือกให้เราแค่เพียงทางเดียวที่เป็นไปได้.. นั่นคือ ชีวิตเกิดขึ้นจากพลังเหนือธรรมชาติของพระเจ้า แต่ผมไม่สามารถยอมรับปรัชญานี้ได้เพราะผมไม่อยากเชื่อว่ามีพระเจ้า ดังนั้น ผมขอเลือกเชื่อในสิ่งที่วิทยาศาสตร์บอกว่าเป็นไปไม่ได้ คือ การเกิดขึ้นเองของธรรมชาติที่นำไปสู่การวิวัฒนาการ</a:t>
            </a:r>
            <a:endParaRPr sz="2400" b="1">
              <a:solidFill>
                <a:schemeClr val="lt1"/>
              </a:solidFill>
            </a:endParaRPr>
          </a:p>
          <a:p>
            <a:pPr marL="0" marR="0" lvl="0" indent="0" algn="l" rtl="0">
              <a:spcBef>
                <a:spcPts val="0"/>
              </a:spcBef>
              <a:spcAft>
                <a:spcPts val="0"/>
              </a:spcAft>
              <a:buNone/>
            </a:pPr>
            <a:endParaRPr sz="2400" b="1">
              <a:solidFill>
                <a:schemeClr val="lt1"/>
              </a:solidFill>
            </a:endParaRPr>
          </a:p>
        </p:txBody>
      </p:sp>
      <p:sp>
        <p:nvSpPr>
          <p:cNvPr id="2655" name="Google Shape;2655;p83"/>
          <p:cNvSpPr txBox="1"/>
          <p:nvPr/>
        </p:nvSpPr>
        <p:spPr>
          <a:xfrm>
            <a:off x="5867400" y="5105400"/>
            <a:ext cx="3429000" cy="17526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None/>
            </a:pPr>
            <a:r>
              <a:rPr lang="en-US" sz="1800" b="1">
                <a:solidFill>
                  <a:schemeClr val="lt1"/>
                </a:solidFill>
              </a:rPr>
              <a:t>ดร. จอร์ช วอล์ด</a:t>
            </a:r>
            <a:endParaRPr sz="1800" b="1">
              <a:solidFill>
                <a:schemeClr val="lt1"/>
              </a:solidFill>
            </a:endParaRPr>
          </a:p>
          <a:p>
            <a:pPr marL="342900" marR="0" lvl="0" indent="-342900" algn="ctr" rtl="0">
              <a:spcBef>
                <a:spcPts val="360"/>
              </a:spcBef>
              <a:spcAft>
                <a:spcPts val="0"/>
              </a:spcAft>
              <a:buNone/>
            </a:pPr>
            <a:r>
              <a:rPr lang="en-US" sz="1800" b="1">
                <a:solidFill>
                  <a:schemeClr val="lt1"/>
                </a:solidFill>
              </a:rPr>
              <a:t>ศาสตราจารย์ เกษียณอายุ</a:t>
            </a:r>
            <a:endParaRPr sz="1800" b="1">
              <a:solidFill>
                <a:schemeClr val="lt1"/>
              </a:solidFill>
            </a:endParaRPr>
          </a:p>
          <a:p>
            <a:pPr marL="342900" marR="0" lvl="0" indent="-342900" algn="ctr" rtl="0">
              <a:spcBef>
                <a:spcPts val="360"/>
              </a:spcBef>
              <a:spcAft>
                <a:spcPts val="0"/>
              </a:spcAft>
              <a:buNone/>
            </a:pPr>
            <a:r>
              <a:rPr lang="en-US" sz="1800" b="1">
                <a:solidFill>
                  <a:schemeClr val="lt1"/>
                </a:solidFill>
              </a:rPr>
              <a:t> ด้านชีววิทยา ฮาวาร์ด</a:t>
            </a:r>
            <a:endParaRPr sz="1800" b="1">
              <a:solidFill>
                <a:schemeClr val="lt1"/>
              </a:solidFill>
            </a:endParaRPr>
          </a:p>
          <a:p>
            <a:pPr marL="342900" marR="0" lvl="0" indent="-342900" algn="ctr" rtl="0">
              <a:spcBef>
                <a:spcPts val="360"/>
              </a:spcBef>
              <a:spcAft>
                <a:spcPts val="0"/>
              </a:spcAft>
              <a:buNone/>
            </a:pPr>
            <a:r>
              <a:rPr lang="en-US" sz="1800" b="1">
                <a:solidFill>
                  <a:schemeClr val="lt1"/>
                </a:solidFill>
              </a:rPr>
              <a:t>ชนะโนเลบไพรซ์ด้าน</a:t>
            </a:r>
            <a:endParaRPr sz="1800" b="1">
              <a:solidFill>
                <a:schemeClr val="lt1"/>
              </a:solidFill>
            </a:endParaRPr>
          </a:p>
          <a:p>
            <a:pPr marL="342900" marR="0" lvl="0" indent="-342900" algn="ctr" rtl="0">
              <a:spcBef>
                <a:spcPts val="360"/>
              </a:spcBef>
              <a:spcAft>
                <a:spcPts val="0"/>
              </a:spcAft>
              <a:buNone/>
            </a:pPr>
            <a:r>
              <a:rPr lang="en-US" sz="1800" b="1">
                <a:solidFill>
                  <a:schemeClr val="lt1"/>
                </a:solidFill>
              </a:rPr>
              <a:t>ชีววิทยาในปี 1971</a:t>
            </a:r>
            <a:endParaRPr sz="1800" b="1">
              <a:solidFill>
                <a:schemeClr val="lt1"/>
              </a:solidFill>
            </a:endParaRPr>
          </a:p>
        </p:txBody>
      </p:sp>
      <p:pic>
        <p:nvPicPr>
          <p:cNvPr id="2656" name="Google Shape;2656;p83" descr="wald.jpg"/>
          <p:cNvPicPr preferRelativeResize="0"/>
          <p:nvPr/>
        </p:nvPicPr>
        <p:blipFill rotWithShape="1">
          <a:blip r:embed="rId3">
            <a:alphaModFix/>
          </a:blip>
          <a:srcRect/>
          <a:stretch/>
        </p:blipFill>
        <p:spPr>
          <a:xfrm>
            <a:off x="6419850" y="1219200"/>
            <a:ext cx="2476500" cy="3470275"/>
          </a:xfrm>
          <a:prstGeom prst="rect">
            <a:avLst/>
          </a:prstGeom>
          <a:noFill/>
          <a:ln>
            <a:noFill/>
          </a:ln>
        </p:spPr>
      </p:pic>
      <p:sp>
        <p:nvSpPr>
          <p:cNvPr id="2657" name="Google Shape;2657;p83"/>
          <p:cNvSpPr txBox="1"/>
          <p:nvPr/>
        </p:nvSpPr>
        <p:spPr>
          <a:xfrm>
            <a:off x="-6317675" y="609600"/>
            <a:ext cx="6096000" cy="6248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latin typeface="Arial"/>
                <a:ea typeface="Arial"/>
                <a:cs typeface="Arial"/>
                <a:sym typeface="Arial"/>
              </a:rPr>
              <a:t>"มีความเป็นไปได้เพียงสองประการในการกำเนิดของชีวิต</a:t>
            </a:r>
            <a:r>
              <a:rPr lang="en-US" sz="2400" b="1"/>
              <a:t>: คิอการเกิดขึ้นเองของวิวัฒนาการ หรือ พลังเหนือธรรมชาติของพระเจ้าสรรค์สร้าง</a:t>
            </a:r>
            <a:r>
              <a:rPr lang="en-US" sz="2400" b="1">
                <a:latin typeface="Arial"/>
                <a:ea typeface="Arial"/>
                <a:cs typeface="Arial"/>
                <a:sym typeface="Arial"/>
              </a:rPr>
              <a:t>…. ไม่มีความเป็นไปได้อื่น</a:t>
            </a:r>
            <a:r>
              <a:rPr lang="en-US" sz="2400" b="1"/>
              <a:t>แล้ว</a:t>
            </a:r>
            <a:r>
              <a:rPr lang="en-US" sz="2400" b="1">
                <a:latin typeface="Arial"/>
                <a:ea typeface="Arial"/>
                <a:cs typeface="Arial"/>
                <a:sym typeface="Arial"/>
              </a:rPr>
              <a:t> การเกิดขึ้นเองตามธรรมชาติถูกหักล้างไปเมื่อ 120 ปีก่อน</a:t>
            </a:r>
            <a:r>
              <a:rPr lang="en-US" sz="2400" b="1"/>
              <a:t> โดย หลุยปลาสเตอร์และเพื่อน ซึ่งจะเหลือทางเลือกให้เราแค่เพียงทางเดียวที่เป็นไปได้.. นั่นคือ ชีวิตเกิดขึ้นจากพลังเหนือธรรมชาติของพระเจ้า แต่ผมไม่สามารถยอมรับปรัชญานี้ได้เพราะผมไม่อยากเชื่อว่ามีพระเจ้า ดังนั้น ผมขอเลือกเชื่อในสิ่งที่วิทยาศาสตร์บอกว่าเป็นไปไม่ได้ คือ การเกิดขึ้นเองของธรรมชาติที่นำไปสู่การวิวัฒนาการ</a:t>
            </a:r>
            <a:endParaRPr sz="2400" b="1">
              <a:latin typeface="Arial"/>
              <a:ea typeface="Arial"/>
              <a:cs typeface="Arial"/>
              <a:sym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62"/>
        <p:cNvGrpSpPr/>
        <p:nvPr/>
      </p:nvGrpSpPr>
      <p:grpSpPr>
        <a:xfrm>
          <a:off x="0" y="0"/>
          <a:ext cx="0" cy="0"/>
          <a:chOff x="0" y="0"/>
          <a:chExt cx="0" cy="0"/>
        </a:xfrm>
      </p:grpSpPr>
      <p:sp>
        <p:nvSpPr>
          <p:cNvPr id="2663" name="Google Shape;2663;p84"/>
          <p:cNvSpPr txBox="1">
            <a:spLocks noGrp="1"/>
          </p:cNvSpPr>
          <p:nvPr>
            <p:ph type="ctrTitle"/>
          </p:nvPr>
        </p:nvSpPr>
        <p:spPr>
          <a:xfrm>
            <a:off x="-228600" y="304800"/>
            <a:ext cx="9601200" cy="106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b="1" i="1">
                <a:solidFill>
                  <a:srgbClr val="FFFF00"/>
                </a:solidFill>
              </a:rPr>
              <a:t>เลือกคำตอบของคุณ</a:t>
            </a:r>
            <a:r>
              <a:rPr lang="en-US" sz="4000" b="1" i="1">
                <a:solidFill>
                  <a:srgbClr val="FFFF00"/>
                </a:solidFill>
                <a:latin typeface="Arial"/>
                <a:ea typeface="Arial"/>
                <a:cs typeface="Arial"/>
                <a:sym typeface="Arial"/>
              </a:rPr>
              <a:t>:</a:t>
            </a:r>
            <a:r>
              <a:rPr lang="en-US" sz="4000" b="1" i="1">
                <a:solidFill>
                  <a:schemeClr val="lt1"/>
                </a:solidFill>
                <a:latin typeface="Arial"/>
                <a:ea typeface="Arial"/>
                <a:cs typeface="Arial"/>
                <a:sym typeface="Arial"/>
              </a:rPr>
              <a:t> </a:t>
            </a:r>
            <a:br>
              <a:rPr lang="en-US" sz="4000" b="1" i="1">
                <a:solidFill>
                  <a:schemeClr val="lt1"/>
                </a:solidFill>
                <a:latin typeface="Arial"/>
                <a:ea typeface="Arial"/>
                <a:cs typeface="Arial"/>
                <a:sym typeface="Arial"/>
              </a:rPr>
            </a:br>
            <a:r>
              <a:rPr lang="en-US" sz="4000" b="1" i="1">
                <a:solidFill>
                  <a:schemeClr val="lt1"/>
                </a:solidFill>
              </a:rPr>
              <a:t>ระบบระเบียบมาจากไหน</a:t>
            </a:r>
            <a:r>
              <a:rPr lang="en-US" sz="4000" b="1" i="1">
                <a:solidFill>
                  <a:schemeClr val="lt1"/>
                </a:solidFill>
                <a:latin typeface="Arial"/>
                <a:ea typeface="Arial"/>
                <a:cs typeface="Arial"/>
                <a:sym typeface="Arial"/>
              </a:rPr>
              <a:t>?</a:t>
            </a:r>
            <a:endParaRPr>
              <a:solidFill>
                <a:schemeClr val="lt1"/>
              </a:solidFill>
              <a:latin typeface="Arial"/>
              <a:ea typeface="Arial"/>
              <a:cs typeface="Arial"/>
              <a:sym typeface="Arial"/>
            </a:endParaRPr>
          </a:p>
        </p:txBody>
      </p:sp>
      <p:sp>
        <p:nvSpPr>
          <p:cNvPr id="2664" name="Google Shape;2664;p84"/>
          <p:cNvSpPr txBox="1">
            <a:spLocks noGrp="1"/>
          </p:cNvSpPr>
          <p:nvPr>
            <p:ph type="subTitle" idx="1"/>
          </p:nvPr>
        </p:nvSpPr>
        <p:spPr>
          <a:xfrm>
            <a:off x="76200" y="4800600"/>
            <a:ext cx="4419600" cy="10668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3200"/>
              <a:buFont typeface="Arial"/>
              <a:buNone/>
            </a:pPr>
            <a:r>
              <a:rPr lang="en-US" b="1">
                <a:solidFill>
                  <a:schemeClr val="lt1"/>
                </a:solidFill>
              </a:rPr>
              <a:t>จากกระบวนการสุ่ม</a:t>
            </a:r>
            <a:endParaRPr b="1">
              <a:solidFill>
                <a:schemeClr val="lt1"/>
              </a:solidFill>
            </a:endParaRPr>
          </a:p>
          <a:p>
            <a:pPr marL="0" lvl="0" indent="0" algn="ctr" rtl="0">
              <a:spcBef>
                <a:spcPts val="0"/>
              </a:spcBef>
              <a:spcAft>
                <a:spcPts val="0"/>
              </a:spcAft>
              <a:buClr>
                <a:schemeClr val="lt1"/>
              </a:buClr>
              <a:buSzPts val="3200"/>
              <a:buFont typeface="Arial"/>
              <a:buNone/>
            </a:pPr>
            <a:r>
              <a:rPr lang="en-US" b="1">
                <a:solidFill>
                  <a:schemeClr val="lt1"/>
                </a:solidFill>
              </a:rPr>
              <a:t>ที่ไม่ชาญฉลาด</a:t>
            </a:r>
            <a:r>
              <a:rPr lang="en-US" b="1">
                <a:solidFill>
                  <a:schemeClr val="lt1"/>
                </a:solidFill>
                <a:latin typeface="Arial"/>
                <a:ea typeface="Arial"/>
                <a:cs typeface="Arial"/>
                <a:sym typeface="Arial"/>
              </a:rPr>
              <a:t>?</a:t>
            </a:r>
            <a:endParaRPr/>
          </a:p>
        </p:txBody>
      </p:sp>
      <p:pic>
        <p:nvPicPr>
          <p:cNvPr id="2665" name="Google Shape;2665;p84" descr="footer"/>
          <p:cNvPicPr preferRelativeResize="0"/>
          <p:nvPr/>
        </p:nvPicPr>
        <p:blipFill rotWithShape="1">
          <a:blip r:embed="rId3">
            <a:alphaModFix/>
          </a:blip>
          <a:srcRect/>
          <a:stretch/>
        </p:blipFill>
        <p:spPr>
          <a:xfrm>
            <a:off x="0" y="6137275"/>
            <a:ext cx="9144000" cy="720725"/>
          </a:xfrm>
          <a:prstGeom prst="rect">
            <a:avLst/>
          </a:prstGeom>
          <a:noFill/>
          <a:ln>
            <a:noFill/>
          </a:ln>
        </p:spPr>
      </p:pic>
      <p:pic>
        <p:nvPicPr>
          <p:cNvPr id="2666" name="Google Shape;2666;p84" descr="evolution_of_man2"/>
          <p:cNvPicPr preferRelativeResize="0"/>
          <p:nvPr/>
        </p:nvPicPr>
        <p:blipFill rotWithShape="1">
          <a:blip r:embed="rId4">
            <a:alphaModFix/>
          </a:blip>
          <a:srcRect/>
          <a:stretch/>
        </p:blipFill>
        <p:spPr>
          <a:xfrm>
            <a:off x="304800" y="1752600"/>
            <a:ext cx="3962400" cy="2971800"/>
          </a:xfrm>
          <a:prstGeom prst="rect">
            <a:avLst/>
          </a:prstGeom>
          <a:noFill/>
          <a:ln>
            <a:noFill/>
          </a:ln>
        </p:spPr>
      </p:pic>
      <p:pic>
        <p:nvPicPr>
          <p:cNvPr id="2667" name="Google Shape;2667;p84" descr="earth"/>
          <p:cNvPicPr preferRelativeResize="0"/>
          <p:nvPr/>
        </p:nvPicPr>
        <p:blipFill rotWithShape="1">
          <a:blip r:embed="rId5">
            <a:alphaModFix/>
          </a:blip>
          <a:srcRect/>
          <a:stretch/>
        </p:blipFill>
        <p:spPr>
          <a:xfrm>
            <a:off x="4724400" y="1385888"/>
            <a:ext cx="3567113" cy="3567112"/>
          </a:xfrm>
          <a:prstGeom prst="rect">
            <a:avLst/>
          </a:prstGeom>
          <a:noFill/>
          <a:ln>
            <a:noFill/>
          </a:ln>
        </p:spPr>
      </p:pic>
      <p:sp>
        <p:nvSpPr>
          <p:cNvPr id="2668" name="Google Shape;2668;p84"/>
          <p:cNvSpPr/>
          <p:nvPr/>
        </p:nvSpPr>
        <p:spPr>
          <a:xfrm>
            <a:off x="4364375" y="4587350"/>
            <a:ext cx="4779600" cy="1066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rPr>
              <a:t>หรือ จากการออกแบบอย่างชาญฉลาด</a:t>
            </a:r>
            <a:endParaRPr sz="3200" b="1">
              <a:solidFill>
                <a:schemeClr val="lt1"/>
              </a:solidFill>
            </a:endParaRPr>
          </a:p>
          <a:p>
            <a:pPr marL="0" marR="0" lvl="0" indent="0" algn="ctr" rtl="0">
              <a:spcBef>
                <a:spcPts val="0"/>
              </a:spcBef>
              <a:spcAft>
                <a:spcPts val="0"/>
              </a:spcAft>
              <a:buNone/>
            </a:pPr>
            <a:r>
              <a:rPr lang="en-US" sz="3200" b="1">
                <a:solidFill>
                  <a:schemeClr val="lt1"/>
                </a:solidFill>
              </a:rPr>
              <a:t>จากพระเจ้า</a:t>
            </a:r>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67"/>
                                        </p:tgtEl>
                                        <p:attrNameLst>
                                          <p:attrName>style.visibility</p:attrName>
                                        </p:attrNameLst>
                                      </p:cBhvr>
                                      <p:to>
                                        <p:strVal val="visible"/>
                                      </p:to>
                                    </p:set>
                                    <p:animEffect transition="in" filter="fade">
                                      <p:cBhvr>
                                        <p:cTn id="15" dur="500"/>
                                        <p:tgtEl>
                                          <p:spTgt spid="2667"/>
                                        </p:tgtEl>
                                      </p:cBhvr>
                                    </p:animEffect>
                                  </p:childTnLst>
                                </p:cTn>
                              </p:par>
                              <p:par>
                                <p:cTn id="16" presetID="10" presetClass="entr" presetSubtype="0" fill="hold" nodeType="withEffect">
                                  <p:stCondLst>
                                    <p:cond delay="0"/>
                                  </p:stCondLst>
                                  <p:childTnLst>
                                    <p:set>
                                      <p:cBhvr>
                                        <p:cTn id="17" dur="1" fill="hold">
                                          <p:stCondLst>
                                            <p:cond delay="0"/>
                                          </p:stCondLst>
                                        </p:cTn>
                                        <p:tgtEl>
                                          <p:spTgt spid="2668">
                                            <p:txEl>
                                              <p:pRg st="0" end="0"/>
                                            </p:txEl>
                                          </p:spTgt>
                                        </p:tgtEl>
                                        <p:attrNameLst>
                                          <p:attrName>style.visibility</p:attrName>
                                        </p:attrNameLst>
                                      </p:cBhvr>
                                      <p:to>
                                        <p:strVal val="visible"/>
                                      </p:to>
                                    </p:set>
                                    <p:animEffect transition="in" filter="fade">
                                      <p:cBhvr>
                                        <p:cTn id="18" dur="500"/>
                                        <p:tgtEl>
                                          <p:spTgt spid="2668">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668">
                                            <p:txEl>
                                              <p:pRg st="1" end="1"/>
                                            </p:txEl>
                                          </p:spTgt>
                                        </p:tgtEl>
                                        <p:attrNameLst>
                                          <p:attrName>style.visibility</p:attrName>
                                        </p:attrNameLst>
                                      </p:cBhvr>
                                      <p:to>
                                        <p:strVal val="visible"/>
                                      </p:to>
                                    </p:set>
                                    <p:animEffect transition="in" filter="fade">
                                      <p:cBhvr>
                                        <p:cTn id="21" dur="500"/>
                                        <p:tgtEl>
                                          <p:spTgt spid="26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73"/>
        <p:cNvGrpSpPr/>
        <p:nvPr/>
      </p:nvGrpSpPr>
      <p:grpSpPr>
        <a:xfrm>
          <a:off x="0" y="0"/>
          <a:ext cx="0" cy="0"/>
          <a:chOff x="0" y="0"/>
          <a:chExt cx="0" cy="0"/>
        </a:xfrm>
      </p:grpSpPr>
      <p:sp>
        <p:nvSpPr>
          <p:cNvPr id="2674" name="Google Shape;2674;p85"/>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AiG Web Address 00439</a:t>
            </a:r>
            <a:endParaRPr/>
          </a:p>
        </p:txBody>
      </p:sp>
      <p:sp>
        <p:nvSpPr>
          <p:cNvPr id="2675" name="Google Shape;2675;p85"/>
          <p:cNvSpPr/>
          <p:nvPr/>
        </p:nvSpPr>
        <p:spPr>
          <a:xfrm>
            <a:off x="0" y="0"/>
            <a:ext cx="9144000" cy="6858000"/>
          </a:xfrm>
          <a:custGeom>
            <a:avLst/>
            <a:gdLst/>
            <a:ahLst/>
            <a:cxnLst/>
            <a:rect l="l" t="t" r="r" b="b"/>
            <a:pathLst>
              <a:path w="10000" h="10000" extrusionOk="0">
                <a:moveTo>
                  <a:pt x="0" y="0"/>
                </a:moveTo>
                <a:lnTo>
                  <a:pt x="10000" y="0"/>
                </a:lnTo>
                <a:lnTo>
                  <a:pt x="10000" y="10000"/>
                </a:lnTo>
                <a:lnTo>
                  <a:pt x="0" y="10000"/>
                </a:lnTo>
                <a:close/>
                <a:moveTo>
                  <a:pt x="0" y="0"/>
                </a:moveTo>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800" b="1">
              <a:solidFill>
                <a:srgbClr val="000000"/>
              </a:solidFill>
              <a:latin typeface="Arial"/>
              <a:ea typeface="Arial"/>
              <a:cs typeface="Arial"/>
              <a:sym typeface="Arial"/>
            </a:endParaRPr>
          </a:p>
        </p:txBody>
      </p:sp>
      <p:sp>
        <p:nvSpPr>
          <p:cNvPr id="2676" name="Google Shape;2676;p85"/>
          <p:cNvSpPr txBox="1"/>
          <p:nvPr/>
        </p:nvSpPr>
        <p:spPr>
          <a:xfrm>
            <a:off x="560350" y="3429000"/>
            <a:ext cx="8138100" cy="815400"/>
          </a:xfrm>
          <a:prstGeom prst="rect">
            <a:avLst/>
          </a:prstGeom>
          <a:noFill/>
          <a:ln>
            <a:noFill/>
          </a:ln>
        </p:spPr>
        <p:txBody>
          <a:bodyPr spcFirstLastPara="1" wrap="square" lIns="91425" tIns="91425" rIns="91425" bIns="91425" anchor="t" anchorCtr="0">
            <a:noAutofit/>
          </a:bodyPr>
          <a:lstStyle/>
          <a:p>
            <a:pPr marL="0" lvl="0" indent="457200" algn="l" rtl="0">
              <a:spcBef>
                <a:spcPts val="0"/>
              </a:spcBef>
              <a:spcAft>
                <a:spcPts val="0"/>
              </a:spcAft>
              <a:buNone/>
            </a:pPr>
            <a:r>
              <a:rPr lang="en-US" sz="3600">
                <a:solidFill>
                  <a:schemeClr val="lt1"/>
                </a:solidFill>
              </a:rPr>
              <a:t>แวะดู</a:t>
            </a:r>
            <a:endParaRPr sz="3600">
              <a:solidFill>
                <a:schemeClr val="lt1"/>
              </a:solidFill>
            </a:endParaRPr>
          </a:p>
          <a:p>
            <a:pPr marL="0" lvl="0" indent="0" algn="l" rtl="0">
              <a:spcBef>
                <a:spcPts val="0"/>
              </a:spcBef>
              <a:spcAft>
                <a:spcPts val="0"/>
              </a:spcAft>
              <a:buNone/>
            </a:pPr>
            <a:r>
              <a:rPr lang="en-US" sz="6000">
                <a:solidFill>
                  <a:schemeClr val="lt1"/>
                </a:solidFill>
              </a:rPr>
              <a:t>คำตอบในปฐมกาล</a:t>
            </a:r>
            <a:endParaRPr sz="6000">
              <a:solidFill>
                <a:schemeClr val="lt1"/>
              </a:solidFill>
            </a:endParaRPr>
          </a:p>
          <a:p>
            <a:pPr marL="3200400" lvl="0" indent="457200" algn="l" rtl="0">
              <a:spcBef>
                <a:spcPts val="0"/>
              </a:spcBef>
              <a:spcAft>
                <a:spcPts val="0"/>
              </a:spcAft>
              <a:buNone/>
            </a:pPr>
            <a:r>
              <a:rPr lang="en-US" sz="3600">
                <a:solidFill>
                  <a:schemeClr val="lt1"/>
                </a:solidFill>
              </a:rPr>
              <a:t>ได้จากเวปไซท์:</a:t>
            </a:r>
            <a:endParaRPr sz="3600">
              <a:solidFill>
                <a:schemeClr val="lt1"/>
              </a:solidFill>
            </a:endParaRPr>
          </a:p>
          <a:p>
            <a:pPr marL="0" lvl="0" indent="0" algn="l" rtl="0">
              <a:spcBef>
                <a:spcPts val="0"/>
              </a:spcBef>
              <a:spcAft>
                <a:spcPts val="0"/>
              </a:spcAft>
              <a:buNone/>
            </a:pPr>
            <a:r>
              <a:rPr lang="en-US" sz="4800" b="1">
                <a:solidFill>
                  <a:schemeClr val="lt1"/>
                </a:solidFill>
              </a:rPr>
              <a:t>www.AnswerInGenesis.org</a:t>
            </a:r>
            <a:endParaRPr sz="4800" b="1">
              <a:solidFill>
                <a:schemeClr val="lt1"/>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81"/>
        <p:cNvGrpSpPr/>
        <p:nvPr/>
      </p:nvGrpSpPr>
      <p:grpSpPr>
        <a:xfrm>
          <a:off x="0" y="0"/>
          <a:ext cx="0" cy="0"/>
          <a:chOff x="0" y="0"/>
          <a:chExt cx="0" cy="0"/>
        </a:xfrm>
      </p:grpSpPr>
      <p:sp>
        <p:nvSpPr>
          <p:cNvPr id="2682" name="Google Shape;2682;p87"/>
          <p:cNvSpPr txBox="1">
            <a:spLocks noGrp="1"/>
          </p:cNvSpPr>
          <p:nvPr>
            <p:ph type="ctrTitle"/>
          </p:nvPr>
        </p:nvSpPr>
        <p:spPr>
          <a:xfrm>
            <a:off x="0" y="6172200"/>
            <a:ext cx="9144000" cy="685800"/>
          </a:xfrm>
          <a:prstGeom prst="rect">
            <a:avLst/>
          </a:prstGeom>
          <a:noFill/>
          <a:ln>
            <a:noFill/>
          </a:ln>
        </p:spPr>
        <p:txBody>
          <a:bodyPr spcFirstLastPara="1" wrap="square" lIns="91425" tIns="45700" rIns="91425" bIns="45700" anchor="ctr" anchorCtr="1">
            <a:noAutofit/>
          </a:bodyPr>
          <a:lstStyle/>
          <a:p>
            <a:pPr marL="0" lvl="0" indent="0" algn="ctr" rtl="0">
              <a:spcBef>
                <a:spcPts val="0"/>
              </a:spcBef>
              <a:spcAft>
                <a:spcPts val="0"/>
              </a:spcAft>
              <a:buNone/>
            </a:pPr>
            <a:r>
              <a:rPr lang="en-US" sz="2800" dirty="0" err="1">
                <a:solidFill>
                  <a:srgbClr val="FFFFFF"/>
                </a:solidFill>
              </a:rPr>
              <a:t>ดูเบื้องหลังพระคัมภีร์เดิม</a:t>
            </a:r>
            <a:r>
              <a:rPr lang="en-US" sz="2800" dirty="0">
                <a:solidFill>
                  <a:srgbClr val="FFFFFF"/>
                </a:solidFill>
              </a:rPr>
              <a:t> </a:t>
            </a:r>
            <a:r>
              <a:rPr lang="en-US" sz="2800" dirty="0" err="1">
                <a:solidFill>
                  <a:srgbClr val="FFFFFF"/>
                </a:solidFill>
              </a:rPr>
              <a:t>ได้ที่</a:t>
            </a:r>
            <a:r>
              <a:rPr lang="en-US" sz="2800" dirty="0">
                <a:solidFill>
                  <a:srgbClr val="FFFFFF"/>
                </a:solidFill>
              </a:rPr>
              <a:t> BibleStudyDownloads.org</a:t>
            </a:r>
            <a:endParaRPr sz="1050" dirty="0">
              <a:solidFill>
                <a:srgbClr val="FFFFFF"/>
              </a:solidFill>
            </a:endParaRPr>
          </a:p>
        </p:txBody>
      </p:sp>
      <p:sp>
        <p:nvSpPr>
          <p:cNvPr id="2683" name="Google Shape;2683;p87"/>
          <p:cNvSpPr txBox="1"/>
          <p:nvPr/>
        </p:nvSpPr>
        <p:spPr>
          <a:xfrm>
            <a:off x="0" y="0"/>
            <a:ext cx="9144000" cy="6858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FFFFFF"/>
                </a:solidFill>
              </a:rPr>
              <a:t>ฟรี! ไฟล์พรีเซ้นเทชั่น และโน๊ตย่อ</a:t>
            </a:r>
            <a:endParaRPr sz="1100" b="1">
              <a:solidFill>
                <a:srgbClr val="FFFFFF"/>
              </a:solidFill>
              <a:latin typeface="Arial"/>
              <a:ea typeface="Arial"/>
              <a:cs typeface="Arial"/>
              <a:sym typeface="Arial"/>
            </a:endParaRPr>
          </a:p>
        </p:txBody>
      </p:sp>
      <p:pic>
        <p:nvPicPr>
          <p:cNvPr id="2684" name="Google Shape;2684;p87" descr="Screen Shot 2016-02-02 at 5.41.18 PM.png"/>
          <p:cNvPicPr preferRelativeResize="0"/>
          <p:nvPr/>
        </p:nvPicPr>
        <p:blipFill rotWithShape="1">
          <a:blip r:embed="rId3">
            <a:alphaModFix/>
          </a:blip>
          <a:srcRect t="2841"/>
          <a:stretch/>
        </p:blipFill>
        <p:spPr>
          <a:xfrm>
            <a:off x="-44173" y="636981"/>
            <a:ext cx="9232347" cy="5650045"/>
          </a:xfrm>
          <a:prstGeom prst="rect">
            <a:avLst/>
          </a:prstGeom>
          <a:noFill/>
          <a:ln>
            <a:noFill/>
          </a:ln>
        </p:spPr>
      </p:pic>
      <p:pic>
        <p:nvPicPr>
          <p:cNvPr id="2685" name="Google Shape;2685;p87" descr="Screen Shot 2016-02-02 at 5.42.03 PM.png"/>
          <p:cNvPicPr preferRelativeResize="0"/>
          <p:nvPr/>
        </p:nvPicPr>
        <p:blipFill rotWithShape="1">
          <a:blip r:embed="rId4">
            <a:alphaModFix/>
          </a:blip>
          <a:srcRect/>
          <a:stretch/>
        </p:blipFill>
        <p:spPr>
          <a:xfrm>
            <a:off x="307223" y="2222340"/>
            <a:ext cx="6153212" cy="34835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fill="hold" nodeType="withEffect">
                                  <p:stCondLst>
                                    <p:cond delay="3000"/>
                                  </p:stCondLst>
                                  <p:childTnLst>
                                    <p:anim calcmode="lin" valueType="num">
                                      <p:cBhvr additive="base">
                                        <p:cTn id="6" dur="2000"/>
                                        <p:tgtEl>
                                          <p:spTgt spid="2685"/>
                                        </p:tgtEl>
                                        <p:attrNameLst>
                                          <p:attrName>ppt_x</p:attrName>
                                        </p:attrNameLst>
                                      </p:cBhvr>
                                      <p:tavLst>
                                        <p:tav tm="0">
                                          <p:val>
                                            <p:strVal val="#ppt_x"/>
                                          </p:val>
                                        </p:tav>
                                        <p:tav tm="100000">
                                          <p:val>
                                            <p:strVal val="#ppt_x-1"/>
                                          </p:val>
                                        </p:tav>
                                      </p:tavLst>
                                    </p:anim>
                                    <p:set>
                                      <p:cBhvr>
                                        <p:cTn id="7" dur="1" fill="hold">
                                          <p:stCondLst>
                                            <p:cond delay="2000"/>
                                          </p:stCondLst>
                                        </p:cTn>
                                        <p:tgtEl>
                                          <p:spTgt spid="2685"/>
                                        </p:tgtEl>
                                        <p:attrNameLst>
                                          <p:attrName>style.visibility</p:attrName>
                                        </p:attrNameLst>
                                      </p:cBhvr>
                                      <p:to>
                                        <p:strVal val="hidden"/>
                                      </p:to>
                                    </p:set>
                                  </p:childTnLst>
                                </p:cTn>
                              </p:par>
                            </p:childTnLst>
                          </p:cTn>
                        </p:par>
                        <p:par>
                          <p:cTn id="8" fill="hold">
                            <p:stCondLst>
                              <p:cond delay="2000"/>
                            </p:stCondLst>
                            <p:childTnLst>
                              <p:par>
                                <p:cTn id="9" presetID="2" presetClass="entr" presetSubtype="2" fill="hold" nodeType="afterEffect">
                                  <p:stCondLst>
                                    <p:cond delay="3000"/>
                                  </p:stCondLst>
                                  <p:childTnLst>
                                    <p:set>
                                      <p:cBhvr>
                                        <p:cTn id="10" dur="1" fill="hold">
                                          <p:stCondLst>
                                            <p:cond delay="0"/>
                                          </p:stCondLst>
                                        </p:cTn>
                                        <p:tgtEl>
                                          <p:spTgt spid="2685"/>
                                        </p:tgtEl>
                                        <p:attrNameLst>
                                          <p:attrName>style.visibility</p:attrName>
                                        </p:attrNameLst>
                                      </p:cBhvr>
                                      <p:to>
                                        <p:strVal val="visible"/>
                                      </p:to>
                                    </p:set>
                                    <p:anim calcmode="lin" valueType="num">
                                      <p:cBhvr additive="base">
                                        <p:cTn id="11" dur="1000"/>
                                        <p:tgtEl>
                                          <p:spTgt spid="268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7"/>
        <p:cNvGrpSpPr/>
        <p:nvPr/>
      </p:nvGrpSpPr>
      <p:grpSpPr>
        <a:xfrm>
          <a:off x="0" y="0"/>
          <a:ext cx="0" cy="0"/>
          <a:chOff x="0" y="0"/>
          <a:chExt cx="0" cy="0"/>
        </a:xfrm>
      </p:grpSpPr>
      <p:sp>
        <p:nvSpPr>
          <p:cNvPr id="1618" name="Google Shape;1618;p9"/>
          <p:cNvSpPr txBox="1">
            <a:spLocks noGrp="1"/>
          </p:cNvSpPr>
          <p:nvPr>
            <p:ph type="ctrTitle"/>
          </p:nvPr>
        </p:nvSpPr>
        <p:spPr>
          <a:xfrm>
            <a:off x="0" y="457200"/>
            <a:ext cx="9144000" cy="914400"/>
          </a:xfrm>
          <a:prstGeom prst="rect">
            <a:avLst/>
          </a:prstGeom>
          <a:solidFill>
            <a:srgbClr val="005B45"/>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b="1" i="1">
                <a:solidFill>
                  <a:schemeClr val="lt1"/>
                </a:solidFill>
              </a:rPr>
              <a:t>ความหลากหลายของมุมมอง</a:t>
            </a:r>
            <a:endParaRPr b="1" i="1">
              <a:solidFill>
                <a:schemeClr val="lt1"/>
              </a:solidFill>
            </a:endParaRPr>
          </a:p>
        </p:txBody>
      </p:sp>
      <p:sp>
        <p:nvSpPr>
          <p:cNvPr id="1619" name="Google Shape;1619;p9"/>
          <p:cNvSpPr/>
          <p:nvPr/>
        </p:nvSpPr>
        <p:spPr>
          <a:xfrm>
            <a:off x="0" y="4876800"/>
            <a:ext cx="9144000" cy="228600"/>
          </a:xfrm>
          <a:prstGeom prst="rect">
            <a:avLst/>
          </a:prstGeom>
          <a:solidFill>
            <a:srgbClr val="B54B25"/>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chemeClr val="dk1"/>
              </a:solidFill>
              <a:latin typeface="Arial"/>
              <a:ea typeface="Arial"/>
              <a:cs typeface="Arial"/>
              <a:sym typeface="Arial"/>
            </a:endParaRPr>
          </a:p>
        </p:txBody>
      </p:sp>
      <p:pic>
        <p:nvPicPr>
          <p:cNvPr id="1620" name="Google Shape;1620;p9" descr="dawkins1"/>
          <p:cNvPicPr preferRelativeResize="0"/>
          <p:nvPr/>
        </p:nvPicPr>
        <p:blipFill rotWithShape="1">
          <a:blip r:embed="rId3">
            <a:alphaModFix/>
          </a:blip>
          <a:srcRect/>
          <a:stretch/>
        </p:blipFill>
        <p:spPr>
          <a:xfrm>
            <a:off x="381000" y="1752600"/>
            <a:ext cx="2163763" cy="3124200"/>
          </a:xfrm>
          <a:prstGeom prst="rect">
            <a:avLst/>
          </a:prstGeom>
          <a:noFill/>
          <a:ln>
            <a:noFill/>
          </a:ln>
        </p:spPr>
      </p:pic>
      <p:sp>
        <p:nvSpPr>
          <p:cNvPr id="1621" name="Google Shape;1621;p9"/>
          <p:cNvSpPr/>
          <p:nvPr/>
        </p:nvSpPr>
        <p:spPr>
          <a:xfrm>
            <a:off x="2743200" y="1447800"/>
            <a:ext cx="6400800" cy="54102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"ความเชื่อคือการเลี่ยงความรั</a:t>
            </a:r>
            <a:r>
              <a:rPr lang="en-US" sz="3200" b="1">
                <a:solidFill>
                  <a:schemeClr val="lt1"/>
                </a:solidFill>
              </a:rPr>
              <a:t>บผิดชอบ เป็นข้ออ้างที่จะหลบเลี่ยงความจำเป็นในการคิด และประเมินหลักฐาน ความเชื่อที่เชื่อแม้ว่าจะมีหรือไม่มีหลักฐานเลยก็ตาม...</a:t>
            </a:r>
            <a:endParaRPr sz="3200" b="1">
              <a:solidFill>
                <a:schemeClr val="lt1"/>
              </a:solidFill>
            </a:endParaRPr>
          </a:p>
          <a:p>
            <a:pPr marL="0" marR="0" lvl="0" indent="0" algn="l" rtl="0">
              <a:spcBef>
                <a:spcPts val="0"/>
              </a:spcBef>
              <a:spcAft>
                <a:spcPts val="0"/>
              </a:spcAft>
              <a:buNone/>
            </a:pPr>
            <a:r>
              <a:rPr lang="en-US" sz="3200" b="1">
                <a:solidFill>
                  <a:schemeClr val="lt1"/>
                </a:solidFill>
              </a:rPr>
              <a:t>ความเชื่อที่ไม่ได้เกิดจากหลักฐาน คือ หลักข้อเชื่อที่เลวร้ายที่สุดในศาสนาใดๆ</a:t>
            </a:r>
            <a:endParaRPr sz="3200" b="1">
              <a:solidFill>
                <a:schemeClr val="lt1"/>
              </a:solidFill>
              <a:latin typeface="Arial"/>
              <a:ea typeface="Arial"/>
              <a:cs typeface="Arial"/>
              <a:sym typeface="Arial"/>
            </a:endParaRPr>
          </a:p>
        </p:txBody>
      </p:sp>
      <p:sp>
        <p:nvSpPr>
          <p:cNvPr id="1622" name="Google Shape;1622;p9"/>
          <p:cNvSpPr/>
          <p:nvPr/>
        </p:nvSpPr>
        <p:spPr>
          <a:xfrm>
            <a:off x="-250412" y="5181600"/>
            <a:ext cx="3731400" cy="1676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chemeClr val="lt1"/>
                </a:solidFill>
              </a:rPr>
              <a:t>ผู้ที่ไม่เชื่อว่า</a:t>
            </a:r>
            <a:endParaRPr sz="3200" b="1">
              <a:solidFill>
                <a:schemeClr val="lt1"/>
              </a:solidFill>
            </a:endParaRPr>
          </a:p>
          <a:p>
            <a:pPr marL="0" marR="0" lvl="0" indent="0" algn="ctr" rtl="0">
              <a:spcBef>
                <a:spcPts val="0"/>
              </a:spcBef>
              <a:spcAft>
                <a:spcPts val="0"/>
              </a:spcAft>
              <a:buNone/>
            </a:pPr>
            <a:r>
              <a:rPr lang="en-US" sz="3200" b="1">
                <a:solidFill>
                  <a:schemeClr val="lt1"/>
                </a:solidFill>
              </a:rPr>
              <a:t>มีพระเจ้า</a:t>
            </a:r>
            <a:endParaRPr sz="3200" b="1">
              <a:solidFill>
                <a:schemeClr val="lt1"/>
              </a:solidFill>
            </a:endParaRPr>
          </a:p>
          <a:p>
            <a:pPr marL="0" marR="0" lvl="0" indent="0" algn="ctr" rtl="0">
              <a:spcBef>
                <a:spcPts val="0"/>
              </a:spcBef>
              <a:spcAft>
                <a:spcPts val="0"/>
              </a:spcAft>
              <a:buNone/>
            </a:pPr>
            <a:r>
              <a:rPr lang="en-US" sz="3200" b="1">
                <a:solidFill>
                  <a:schemeClr val="lt1"/>
                </a:solidFill>
                <a:latin typeface="Arial"/>
                <a:ea typeface="Arial"/>
                <a:cs typeface="Arial"/>
                <a:sym typeface="Arial"/>
              </a:rPr>
              <a:t>(</a:t>
            </a:r>
            <a:r>
              <a:rPr lang="en-US" sz="3200" b="1">
                <a:solidFill>
                  <a:schemeClr val="lt1"/>
                </a:solidFill>
              </a:rPr>
              <a:t>ริชาร์ด ดาวกินส์</a:t>
            </a:r>
            <a:r>
              <a:rPr lang="en-US" sz="3200" b="1">
                <a:solidFill>
                  <a:schemeClr val="lt1"/>
                </a:solidFill>
                <a:latin typeface="Arial"/>
                <a:ea typeface="Arial"/>
                <a:cs typeface="Arial"/>
                <a:sym typeface="Arial"/>
              </a:rPr>
              <a:t>)</a:t>
            </a:r>
            <a:endParaRPr sz="3200"/>
          </a:p>
        </p:txBody>
      </p:sp>
      <p:sp>
        <p:nvSpPr>
          <p:cNvPr id="1623" name="Google Shape;1623;p9"/>
          <p:cNvSpPr/>
          <p:nvPr/>
        </p:nvSpPr>
        <p:spPr>
          <a:xfrm>
            <a:off x="9329400" y="1447800"/>
            <a:ext cx="6400800" cy="54102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chemeClr val="lt1"/>
                </a:solidFill>
                <a:latin typeface="Arial"/>
                <a:ea typeface="Arial"/>
                <a:cs typeface="Arial"/>
                <a:sym typeface="Arial"/>
              </a:rPr>
              <a:t>"Faith is the great cop out, the great excuse to evade the need to think and evaluate evidence.  Faith is belief in spite of, even perhaps because of, the lack of evidence… </a:t>
            </a:r>
            <a:endParaRPr/>
          </a:p>
          <a:p>
            <a:pPr marL="0" marR="0" lvl="0" indent="0" algn="l" rtl="0">
              <a:spcBef>
                <a:spcPts val="640"/>
              </a:spcBef>
              <a:spcAft>
                <a:spcPts val="0"/>
              </a:spcAft>
              <a:buNone/>
            </a:pPr>
            <a:r>
              <a:rPr lang="en-US" sz="3200" b="1">
                <a:solidFill>
                  <a:schemeClr val="lt1"/>
                </a:solidFill>
                <a:latin typeface="Arial"/>
                <a:ea typeface="Arial"/>
                <a:cs typeface="Arial"/>
                <a:sym typeface="Arial"/>
              </a:rPr>
              <a:t>Faith, being belief that isn't based on evidence, is the principal vice of any religion."</a:t>
            </a:r>
            <a:endParaRPr sz="3200" b="1">
              <a:solidFill>
                <a:schemeClr val="lt1"/>
              </a:solidFill>
              <a:latin typeface="Arial"/>
              <a:ea typeface="Arial"/>
              <a:cs typeface="Arial"/>
              <a:sym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9"/>
                                        </p:tgtEl>
                                        <p:attrNameLst>
                                          <p:attrName>style.visibility</p:attrName>
                                        </p:attrNameLst>
                                      </p:cBhvr>
                                      <p:to>
                                        <p:strVal val="visible"/>
                                      </p:to>
                                    </p:set>
                                    <p:animEffect transition="in" filter="fade">
                                      <p:cBhvr>
                                        <p:cTn id="7" dur="500"/>
                                        <p:tgtEl>
                                          <p:spTgt spid="16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2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2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TotalTime>
  <Words>7376</Words>
  <Application>Microsoft Macintosh PowerPoint</Application>
  <PresentationFormat>On-screen Show (4:3)</PresentationFormat>
  <Paragraphs>925</Paragraphs>
  <Slides>86</Slides>
  <Notes>86</Notes>
  <HiddenSlides>0</HiddenSlides>
  <MMClips>0</MMClips>
  <ScaleCrop>false</ScaleCrop>
  <HeadingPairs>
    <vt:vector size="8" baseType="variant">
      <vt:variant>
        <vt:lpstr>Fonts Used</vt:lpstr>
      </vt:variant>
      <vt:variant>
        <vt:i4>13</vt:i4>
      </vt:variant>
      <vt:variant>
        <vt:lpstr>Theme</vt:lpstr>
      </vt:variant>
      <vt:variant>
        <vt:i4>21</vt:i4>
      </vt:variant>
      <vt:variant>
        <vt:lpstr>Embedded OLE Servers</vt:lpstr>
      </vt:variant>
      <vt:variant>
        <vt:i4>1</vt:i4>
      </vt:variant>
      <vt:variant>
        <vt:lpstr>Slide Titles</vt:lpstr>
      </vt:variant>
      <vt:variant>
        <vt:i4>86</vt:i4>
      </vt:variant>
    </vt:vector>
  </HeadingPairs>
  <TitlesOfParts>
    <vt:vector size="121" baseType="lpstr">
      <vt:lpstr>Times New Roman</vt:lpstr>
      <vt:lpstr>Arial</vt:lpstr>
      <vt:lpstr>Verdana</vt:lpstr>
      <vt:lpstr>Tahoma</vt:lpstr>
      <vt:lpstr>Noto Sans Symbols</vt:lpstr>
      <vt:lpstr>Playfair Display</vt:lpstr>
      <vt:lpstr>Poppins</vt:lpstr>
      <vt:lpstr>Arial Black</vt:lpstr>
      <vt:lpstr>Arial Narrow</vt:lpstr>
      <vt:lpstr>Calibri</vt:lpstr>
      <vt:lpstr>Gill Sans</vt:lpstr>
      <vt:lpstr>Georgia</vt:lpstr>
      <vt:lpstr>SimSun</vt:lpstr>
      <vt:lpstr>Default Design</vt:lpstr>
      <vt:lpstr>Chocolate</vt:lpstr>
      <vt:lpstr>Blank Presentation</vt:lpstr>
      <vt:lpstr>1_Calm Seas</vt:lpstr>
      <vt:lpstr>Orbit</vt:lpstr>
      <vt:lpstr>10_Default Design</vt:lpstr>
      <vt:lpstr>1_Orbit</vt:lpstr>
      <vt:lpstr>11_Default Design</vt:lpstr>
      <vt:lpstr>13_Default Design</vt:lpstr>
      <vt:lpstr>Office Theme</vt:lpstr>
      <vt:lpstr>1_Office Theme</vt:lpstr>
      <vt:lpstr>Bullets</vt:lpstr>
      <vt:lpstr>3_Office Theme</vt:lpstr>
      <vt:lpstr>3_Default Design</vt:lpstr>
      <vt:lpstr>2_Office Theme</vt:lpstr>
      <vt:lpstr>16_Default Design</vt:lpstr>
      <vt:lpstr>18_Default Design</vt:lpstr>
      <vt:lpstr>33_Default Design</vt:lpstr>
      <vt:lpstr>2_Default Design</vt:lpstr>
      <vt:lpstr>1_Default Design</vt:lpstr>
      <vt:lpstr>2_Orbit</vt:lpstr>
      <vt:lpstr>MSGraph.Chart.8</vt:lpstr>
      <vt:lpstr>การทรงสร้าง? หรือ วิวัฒนาการ?</vt:lpstr>
      <vt:lpstr>คำถามเกี่ยวกับจุดเริ่มต้น</vt:lpstr>
      <vt:lpstr>ข้อคัดค้านล่าสุด ที่สนับสนุนว่า พระเจ้าทรงสร้าง วิวิัฒนาการ</vt:lpstr>
      <vt:lpstr>ข้อสังเกตทั่วไป  ใช้ภาษาที่ง่าย ใช้ความคิดแบบเป็นเหตุเป็นผล มีความเชื่อในพระเจ้า พาดพิงถึง ซี.เอส. เลวิส มีพระคัมภีร์น้อยมาก </vt:lpstr>
      <vt:lpstr>คอลลินส์คือใคร?</vt:lpstr>
      <vt:lpstr>เขายอมจำนน</vt:lpstr>
      <vt:lpstr>บทวิจารย์ ชิ้นสำคัญ</vt:lpstr>
      <vt:lpstr>Atheism</vt:lpstr>
      <vt:lpstr>ความหลากหลายของมุมมอง</vt:lpstr>
      <vt:lpstr>ความหลากหลายของมุมมอง</vt:lpstr>
      <vt:lpstr>ความหลากหลายของมุมมอง</vt:lpstr>
      <vt:lpstr>พระราชาคณะคริสตจักรยืนยัน การเรียนการสอนเรื่องวิวัฒนาการ</vt:lpstr>
      <vt:lpstr>ศูนย์การศึกษาทางวิทยาศาสตร์แห่งชาติ</vt:lpstr>
      <vt:lpstr>ศูนย์การศึกษาทางวิทยาศาสตร์แห่งชาติ</vt:lpstr>
      <vt:lpstr>ศูนย์การศึกษาทางวิทยาศาสตร์แห่งชาติ</vt:lpstr>
      <vt:lpstr>ตัวเลือกของคอลลินส์ ในความเชื่อ เรื่องวิทยาศาสตร์และพระเจ้า</vt:lpstr>
      <vt:lpstr>เราต้องยอมรับ วิวัฒนาการ?</vt:lpstr>
      <vt:lpstr>คอลลินส์เชื่อในพระเจ้าและวิวัฒนการอย่างไร?</vt:lpstr>
      <vt:lpstr>เหตุผลที่เขาให้เกี่ยวบิ๊กแบง</vt:lpstr>
      <vt:lpstr>เหตุผลที่เขาให้เกี่ยวบิ๊กแบง</vt:lpstr>
      <vt:lpstr>ทฤษฎีของการทรงสร้าง</vt:lpstr>
      <vt:lpstr>"ตอนนี้โลกไม่มีรูปร่าง และว่างเปล่า ความมืดอยู่เหนือพื้นผิวของที่ลึก" </vt:lpstr>
      <vt:lpstr>อรรถกถาที่ดีที่สุดเรื่องปฐมกาล</vt:lpstr>
      <vt:lpstr>1:1 เชื่อมโยงกับ 1:2-3 อย่างไร?</vt:lpstr>
      <vt:lpstr>1:1 เชื่อมโยงกับ 1:2-3 อย่างไร?</vt:lpstr>
      <vt:lpstr>1:1 เชื่อมโยงกับ 1:2-3 อย่างไร?</vt:lpstr>
      <vt:lpstr>The 24-Hour View</vt:lpstr>
      <vt:lpstr>ทำไม 24 ชั่วโมง?</vt:lpstr>
      <vt:lpstr>ทำไม 24 ชั่วโมง?</vt:lpstr>
      <vt:lpstr>ดนล. 8:26 ลำพัง (นอกเหนือ ปฐม 1) ที่มีภาพ "วันและคืน" –– ที่มีมุมมองที่แปลตามตัวอักษร</vt:lpstr>
      <vt:lpstr>ทำไม 24 ชั่วโมง?</vt:lpstr>
      <vt:lpstr>กันดารวิถี 7:12</vt:lpstr>
      <vt:lpstr>ทำไม 24 ชั่วโมง?</vt:lpstr>
      <vt:lpstr>เราใช้ 7 วันต่อสัปดาห์จาก ปฐมกาล 1</vt:lpstr>
      <vt:lpstr>สี่วิธี ในการเรียกช่วงเวลาต่างๆ ของวัน</vt:lpstr>
      <vt:lpstr>เริ่มต้นของวัน คือเมื่อไหร่…</vt:lpstr>
      <vt:lpstr>ทำไม 24 ชั่วโมง?</vt:lpstr>
      <vt:lpstr>โรม 1:20</vt:lpstr>
      <vt:lpstr>ใครเชื่ออะไร?</vt:lpstr>
      <vt:lpstr>ปัญหาของ การเชื่อการทรงสร้างและวิวัฒนาการ</vt:lpstr>
      <vt:lpstr>กลุ่มที่เชื่อในการทรงสร้าง และเชื่อว่าโลกอายุน้อยที่วิพากษ์วิวัฒนาการ (ทั้งเชื่อว่ามีและไม่มีพระเจ้า)</vt:lpstr>
      <vt:lpstr>Big Bang and Bible order compared</vt:lpstr>
      <vt:lpstr>PowerPoint Presentation</vt:lpstr>
      <vt:lpstr>คำอธิบาย ที่ไม่ตรงกัน</vt:lpstr>
      <vt:lpstr>คำอธิบาย ที่ไม่ตรงกัน</vt:lpstr>
      <vt:lpstr>คำอธิบาย ที่ไม่ตรงกัน</vt:lpstr>
      <vt:lpstr>นักดาราศาสตร์เริ่มสงสัยในบิ๊กแบง</vt:lpstr>
      <vt:lpstr>นักดาราศาสตร์เริ่มสงสัยในบิ๊กแบง</vt:lpstr>
      <vt:lpstr>นักดาราศาสตร์เริ่มสงสัยในบิ๊กแบง</vt:lpstr>
      <vt:lpstr>การเชื่อพระเจ้าและวิวัฒนาการ นั้น…</vt:lpstr>
      <vt:lpstr>วิวัฒนาการที่ขึ้นกับทฤษฎีการเปลี่ยนแปลงรูปร่าง เป็นการเชื่อที่ตื้นเขิน</vt:lpstr>
      <vt:lpstr>ไดโนเสาร์มาก่อนมนุษย์?</vt:lpstr>
      <vt:lpstr>ความตกต่ำลงของมนุษย์</vt:lpstr>
      <vt:lpstr>เมื่อความตกต่ำดำเนินต่อไป</vt:lpstr>
      <vt:lpstr>มนุษย์พิลต์ดาวน์ (1912)</vt:lpstr>
      <vt:lpstr>มนุษย์พิลต์ดาวน์ (1912)</vt:lpstr>
      <vt:lpstr>มนุษย์เนบราสก้า (1922)</vt:lpstr>
      <vt:lpstr>มนุษย์ นีเอนเดอร์ธัล (1860)</vt:lpstr>
      <vt:lpstr>"ฉัน รัก ลูซี่" (1973)</vt:lpstr>
      <vt:lpstr>ทุกหลักฐานล้มเหลว</vt:lpstr>
      <vt:lpstr>Expelled Movie Clip</vt:lpstr>
      <vt:lpstr>The Evolution of Man</vt:lpstr>
      <vt:lpstr>ปัญหาศาสนศาสตร์เกี่ยวกับความเชื่อกว่ามีพระเจ้า และวิวัฒนาการ </vt:lpstr>
      <vt:lpstr>พิจารณาการทรงสร้าง</vt:lpstr>
      <vt:lpstr>เริ่มต้นของวัน คือเมื่อไหร่…</vt:lpstr>
      <vt:lpstr>ปฐมกาล 1–11 คือประวัติศาสตร์ของจริง?</vt:lpstr>
      <vt:lpstr>การล้มลงและต้นกำเนิดของความบาป</vt:lpstr>
      <vt:lpstr>อดัม และ พระคริสต์</vt:lpstr>
      <vt:lpstr>จุดกำเนิดของคน</vt:lpstr>
      <vt:lpstr>ก่อนความบาปเข้ามาในโลก มีความตายหรือไม่? คุณคิดว่าอย่างไร?</vt:lpstr>
      <vt:lpstr>สองประวัติศาสตร์ของความตาย </vt:lpstr>
      <vt:lpstr>โรม 5:12 (อมตธรรม)</vt:lpstr>
      <vt:lpstr>การคัดเลือกทางธรรมชาติ ความตาย และการทนทุกข์ </vt:lpstr>
      <vt:lpstr>มนุษย์คือใคร–จริงๆ?</vt:lpstr>
      <vt:lpstr>มนุษย์ เหมือนสัตว์อื่น ที่สืบพันธ์กับเผ่าพันธ์ของตนเอง</vt:lpstr>
      <vt:lpstr>ความแตกต่างระหว่าง มนุษย์ &amp; สัตว์</vt:lpstr>
      <vt:lpstr>อะไรคือพระฉาย?</vt:lpstr>
      <vt:lpstr>อะไรคือหลักฐานของการออกแบบอันชาญฉลาด?</vt:lpstr>
      <vt:lpstr>ภาพภจน์ของนาฬิกา  (วิลเลี่ยม พาเลย์, 1802)</vt:lpstr>
      <vt:lpstr>บทวิจารย์โดย ฟรานซิส  คอนลินส์</vt:lpstr>
      <vt:lpstr>เรื่องเปรียบเทียบที่ดีกว่า</vt:lpstr>
      <vt:lpstr>ความแตกต่างในด้านการประกาศ</vt:lpstr>
      <vt:lpstr>Edwin ชิวิตเกิดมาจากอุบัติเหตุจริงหรือ?</vt:lpstr>
      <vt:lpstr>เลือกคำตอบของคุณ:  ระบบระเบียบมาจากไหน?</vt:lpstr>
      <vt:lpstr>AiG Web Address 00439</vt:lpstr>
      <vt:lpstr>ดูเบื้องหลังพระคัมภีร์เดิม ได้ที่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การทรงสร้าง? หรือ วิวัฒนาการ?</dc:title>
  <dc:creator>Rick Griffith</dc:creator>
  <cp:lastModifiedBy>Rick Griffith</cp:lastModifiedBy>
  <cp:revision>21</cp:revision>
  <dcterms:created xsi:type="dcterms:W3CDTF">2009-08-06T03:52:19Z</dcterms:created>
  <dcterms:modified xsi:type="dcterms:W3CDTF">2019-11-13T00:05:30Z</dcterms:modified>
</cp:coreProperties>
</file>